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7"/>
  </p:notesMasterIdLst>
  <p:sldIdLst>
    <p:sldId id="256" r:id="rId2"/>
    <p:sldId id="326" r:id="rId3"/>
    <p:sldId id="259" r:id="rId4"/>
    <p:sldId id="260" r:id="rId5"/>
    <p:sldId id="258" r:id="rId6"/>
    <p:sldId id="262" r:id="rId7"/>
    <p:sldId id="270" r:id="rId8"/>
    <p:sldId id="319" r:id="rId9"/>
    <p:sldId id="320" r:id="rId10"/>
    <p:sldId id="321" r:id="rId11"/>
    <p:sldId id="261" r:id="rId12"/>
    <p:sldId id="323" r:id="rId13"/>
    <p:sldId id="324" r:id="rId14"/>
    <p:sldId id="325" r:id="rId15"/>
    <p:sldId id="327" r:id="rId16"/>
  </p:sldIdLst>
  <p:sldSz cx="9144000" cy="5143500" type="screen16x9"/>
  <p:notesSz cx="6858000" cy="9144000"/>
  <p:embeddedFontLst>
    <p:embeddedFont>
      <p:font typeface="Bitter" panose="020B0604020202020204" charset="0"/>
      <p:regular r:id="rId18"/>
      <p:bold r:id="rId19"/>
      <p:italic r:id="rId20"/>
      <p:boldItalic r:id="rId21"/>
    </p:embeddedFont>
    <p:embeddedFont>
      <p:font typeface="PT Sans" panose="020B0503020203020204" pitchFamily="34" charset="0"/>
      <p:regular r:id="rId22"/>
      <p:bold r:id="rId23"/>
      <p:italic r:id="rId24"/>
      <p:boldItalic r:id="rId25"/>
    </p:embeddedFont>
    <p:embeddedFont>
      <p:font typeface="Roboto Slab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90F47B-ADC3-4F88-85B2-81616A96AEF4}">
  <a:tblStyle styleId="{9A90F47B-ADC3-4F88-85B2-81616A96AE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87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0" name="Google Shape;4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1" name="Google Shape;4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2" name="Google Shape;5612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67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8" name="Google Shape;5358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9" name="Google Shape;5359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2" name="Google Shape;511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3" name="Google Shape;511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59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2" name="Google Shape;5612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210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8" name="Google Shape;5358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9" name="Google Shape;5359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813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2" name="Google Shape;511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3" name="Google Shape;511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49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0" name="Google Shape;5200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1" name="Google Shape;5201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93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2" name="Google Shape;511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3" name="Google Shape;511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0" name="Google Shape;5200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1" name="Google Shape;5201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5" name="Google Shape;4965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6" name="Google Shape;4966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2" name="Google Shape;5612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" name="Google Shape;6247;g99f2f57a7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8" name="Google Shape;6248;g99f2f57a7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2" name="Google Shape;5612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06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5" name="Google Shape;4965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6" name="Google Shape;4966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47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1212600"/>
            <a:ext cx="4422000" cy="22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451850"/>
            <a:ext cx="4422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6725" y="4658700"/>
            <a:ext cx="9160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" name="Google Shape;4060;p34"/>
          <p:cNvSpPr/>
          <p:nvPr/>
        </p:nvSpPr>
        <p:spPr>
          <a:xfrm>
            <a:off x="-16725" y="4050900"/>
            <a:ext cx="9160800" cy="109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34"/>
          <p:cNvSpPr/>
          <p:nvPr/>
        </p:nvSpPr>
        <p:spPr>
          <a:xfrm flipH="1">
            <a:off x="7172630" y="4032484"/>
            <a:ext cx="3193819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2" name="Google Shape;4062;p34"/>
          <p:cNvGrpSpPr/>
          <p:nvPr/>
        </p:nvGrpSpPr>
        <p:grpSpPr>
          <a:xfrm flipH="1">
            <a:off x="7487873" y="1102556"/>
            <a:ext cx="2563345" cy="2971993"/>
            <a:chOff x="722786" y="1085759"/>
            <a:chExt cx="2563345" cy="2971993"/>
          </a:xfrm>
        </p:grpSpPr>
        <p:grpSp>
          <p:nvGrpSpPr>
            <p:cNvPr id="4063" name="Google Shape;4063;p34"/>
            <p:cNvGrpSpPr/>
            <p:nvPr/>
          </p:nvGrpSpPr>
          <p:grpSpPr>
            <a:xfrm rot="5400000">
              <a:off x="-441425" y="2249970"/>
              <a:ext cx="2932733" cy="604311"/>
              <a:chOff x="4913242" y="2751213"/>
              <a:chExt cx="1576569" cy="324863"/>
            </a:xfrm>
          </p:grpSpPr>
          <p:sp>
            <p:nvSpPr>
              <p:cNvPr id="4064" name="Google Shape;4064;p34"/>
              <p:cNvSpPr/>
              <p:nvPr/>
            </p:nvSpPr>
            <p:spPr>
              <a:xfrm>
                <a:off x="4913242" y="2751213"/>
                <a:ext cx="1576569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25721" h="5300" extrusionOk="0">
                    <a:moveTo>
                      <a:pt x="1178" y="0"/>
                    </a:moveTo>
                    <a:cubicBezTo>
                      <a:pt x="527" y="0"/>
                      <a:pt x="1" y="527"/>
                      <a:pt x="1" y="1178"/>
                    </a:cubicBezTo>
                    <a:lnTo>
                      <a:pt x="1" y="4122"/>
                    </a:lnTo>
                    <a:cubicBezTo>
                      <a:pt x="1" y="4773"/>
                      <a:pt x="527" y="5299"/>
                      <a:pt x="1178" y="5299"/>
                    </a:cubicBezTo>
                    <a:lnTo>
                      <a:pt x="24543" y="5299"/>
                    </a:lnTo>
                    <a:cubicBezTo>
                      <a:pt x="25194" y="5299"/>
                      <a:pt x="25720" y="4773"/>
                      <a:pt x="25720" y="4122"/>
                    </a:cubicBezTo>
                    <a:lnTo>
                      <a:pt x="25720" y="1178"/>
                    </a:lnTo>
                    <a:cubicBezTo>
                      <a:pt x="25720" y="527"/>
                      <a:pt x="25194" y="0"/>
                      <a:pt x="245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4"/>
              <p:cNvSpPr/>
              <p:nvPr/>
            </p:nvSpPr>
            <p:spPr>
              <a:xfrm>
                <a:off x="5062555" y="2751213"/>
                <a:ext cx="2249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366" y="5299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4"/>
              <p:cNvSpPr/>
              <p:nvPr/>
            </p:nvSpPr>
            <p:spPr>
              <a:xfrm>
                <a:off x="6109151" y="2751213"/>
                <a:ext cx="12142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1981" y="5299"/>
                    </a:lnTo>
                    <a:lnTo>
                      <a:pt x="19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4"/>
              <p:cNvSpPr/>
              <p:nvPr/>
            </p:nvSpPr>
            <p:spPr>
              <a:xfrm>
                <a:off x="5979514" y="2751213"/>
                <a:ext cx="23047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376" y="5299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4"/>
              <p:cNvSpPr/>
              <p:nvPr/>
            </p:nvSpPr>
            <p:spPr>
              <a:xfrm>
                <a:off x="6337717" y="2751213"/>
                <a:ext cx="22986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375" y="5299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4"/>
              <p:cNvSpPr/>
              <p:nvPr/>
            </p:nvSpPr>
            <p:spPr>
              <a:xfrm>
                <a:off x="5238040" y="2751213"/>
                <a:ext cx="2249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367" y="5299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4"/>
              <p:cNvSpPr/>
              <p:nvPr/>
            </p:nvSpPr>
            <p:spPr>
              <a:xfrm>
                <a:off x="4972882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4"/>
              <p:cNvSpPr/>
              <p:nvPr/>
            </p:nvSpPr>
            <p:spPr>
              <a:xfrm>
                <a:off x="5129794" y="2751213"/>
                <a:ext cx="45481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2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34"/>
              <p:cNvSpPr/>
              <p:nvPr/>
            </p:nvSpPr>
            <p:spPr>
              <a:xfrm>
                <a:off x="5895909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0" y="5299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34"/>
              <p:cNvSpPr/>
              <p:nvPr/>
            </p:nvSpPr>
            <p:spPr>
              <a:xfrm>
                <a:off x="6398950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4"/>
              <p:cNvSpPr/>
              <p:nvPr/>
            </p:nvSpPr>
            <p:spPr>
              <a:xfrm>
                <a:off x="5305892" y="2799329"/>
                <a:ext cx="534799" cy="228630"/>
              </a:xfrm>
              <a:custGeom>
                <a:avLst/>
                <a:gdLst/>
                <a:ahLst/>
                <a:cxnLst/>
                <a:rect l="l" t="t" r="r" b="b"/>
                <a:pathLst>
                  <a:path w="8725" h="3730" extrusionOk="0">
                    <a:moveTo>
                      <a:pt x="901" y="0"/>
                    </a:moveTo>
                    <a:cubicBezTo>
                      <a:pt x="402" y="0"/>
                      <a:pt x="0" y="402"/>
                      <a:pt x="0" y="901"/>
                    </a:cubicBezTo>
                    <a:lnTo>
                      <a:pt x="0" y="2828"/>
                    </a:lnTo>
                    <a:cubicBezTo>
                      <a:pt x="0" y="3328"/>
                      <a:pt x="402" y="3729"/>
                      <a:pt x="901" y="3729"/>
                    </a:cubicBezTo>
                    <a:lnTo>
                      <a:pt x="7824" y="3729"/>
                    </a:lnTo>
                    <a:cubicBezTo>
                      <a:pt x="8324" y="3729"/>
                      <a:pt x="8725" y="3328"/>
                      <a:pt x="8725" y="2828"/>
                    </a:cubicBezTo>
                    <a:lnTo>
                      <a:pt x="8725" y="901"/>
                    </a:lnTo>
                    <a:cubicBezTo>
                      <a:pt x="8725" y="402"/>
                      <a:pt x="8324" y="0"/>
                      <a:pt x="782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4"/>
              <p:cNvSpPr/>
              <p:nvPr/>
            </p:nvSpPr>
            <p:spPr>
              <a:xfrm>
                <a:off x="6022175" y="2810239"/>
                <a:ext cx="295932" cy="206748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3373" extrusionOk="0">
                    <a:moveTo>
                      <a:pt x="2409" y="1"/>
                    </a:moveTo>
                    <a:cubicBezTo>
                      <a:pt x="1080" y="1"/>
                      <a:pt x="1" y="759"/>
                      <a:pt x="1" y="1687"/>
                    </a:cubicBezTo>
                    <a:cubicBezTo>
                      <a:pt x="1" y="2615"/>
                      <a:pt x="1080" y="3373"/>
                      <a:pt x="2409" y="3373"/>
                    </a:cubicBezTo>
                    <a:cubicBezTo>
                      <a:pt x="3748" y="3373"/>
                      <a:pt x="4827" y="2615"/>
                      <a:pt x="4827" y="1687"/>
                    </a:cubicBezTo>
                    <a:cubicBezTo>
                      <a:pt x="4827" y="759"/>
                      <a:pt x="3748" y="1"/>
                      <a:pt x="2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4"/>
              <p:cNvSpPr/>
              <p:nvPr/>
            </p:nvSpPr>
            <p:spPr>
              <a:xfrm>
                <a:off x="6036947" y="2823908"/>
                <a:ext cx="266388" cy="179410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2927" extrusionOk="0">
                    <a:moveTo>
                      <a:pt x="2168" y="1"/>
                    </a:moveTo>
                    <a:cubicBezTo>
                      <a:pt x="973" y="1"/>
                      <a:pt x="1" y="652"/>
                      <a:pt x="1" y="1464"/>
                    </a:cubicBezTo>
                    <a:cubicBezTo>
                      <a:pt x="1" y="2267"/>
                      <a:pt x="973" y="2927"/>
                      <a:pt x="2168" y="2927"/>
                    </a:cubicBezTo>
                    <a:cubicBezTo>
                      <a:pt x="3373" y="2927"/>
                      <a:pt x="4345" y="2267"/>
                      <a:pt x="4345" y="1464"/>
                    </a:cubicBezTo>
                    <a:cubicBezTo>
                      <a:pt x="4345" y="652"/>
                      <a:pt x="3373" y="1"/>
                      <a:pt x="2168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4"/>
              <p:cNvSpPr/>
              <p:nvPr/>
            </p:nvSpPr>
            <p:spPr>
              <a:xfrm>
                <a:off x="5335926" y="2832428"/>
                <a:ext cx="6620" cy="16206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44" extrusionOk="0">
                    <a:moveTo>
                      <a:pt x="38" y="1"/>
                    </a:moveTo>
                    <a:cubicBezTo>
                      <a:pt x="22" y="1"/>
                      <a:pt x="10" y="9"/>
                      <a:pt x="10" y="31"/>
                    </a:cubicBezTo>
                    <a:cubicBezTo>
                      <a:pt x="19" y="897"/>
                      <a:pt x="1" y="1762"/>
                      <a:pt x="45" y="2627"/>
                    </a:cubicBezTo>
                    <a:cubicBezTo>
                      <a:pt x="45" y="2634"/>
                      <a:pt x="54" y="2644"/>
                      <a:pt x="59" y="2644"/>
                    </a:cubicBezTo>
                    <a:cubicBezTo>
                      <a:pt x="62" y="2644"/>
                      <a:pt x="63" y="2642"/>
                      <a:pt x="63" y="2636"/>
                    </a:cubicBezTo>
                    <a:cubicBezTo>
                      <a:pt x="108" y="1780"/>
                      <a:pt x="99" y="915"/>
                      <a:pt x="108" y="58"/>
                    </a:cubicBezTo>
                    <a:cubicBezTo>
                      <a:pt x="108" y="29"/>
                      <a:pt x="67" y="1"/>
                      <a:pt x="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34"/>
              <p:cNvSpPr/>
              <p:nvPr/>
            </p:nvSpPr>
            <p:spPr>
              <a:xfrm>
                <a:off x="5363263" y="2845177"/>
                <a:ext cx="5026" cy="136749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31" extrusionOk="0">
                    <a:moveTo>
                      <a:pt x="17" y="1"/>
                    </a:moveTo>
                    <a:cubicBezTo>
                      <a:pt x="8" y="1"/>
                      <a:pt x="1" y="6"/>
                      <a:pt x="1" y="20"/>
                    </a:cubicBezTo>
                    <a:cubicBezTo>
                      <a:pt x="1" y="751"/>
                      <a:pt x="10" y="1483"/>
                      <a:pt x="28" y="2205"/>
                    </a:cubicBezTo>
                    <a:cubicBezTo>
                      <a:pt x="28" y="2218"/>
                      <a:pt x="37" y="2231"/>
                      <a:pt x="45" y="2231"/>
                    </a:cubicBezTo>
                    <a:cubicBezTo>
                      <a:pt x="48" y="2231"/>
                      <a:pt x="52" y="2228"/>
                      <a:pt x="54" y="2223"/>
                    </a:cubicBezTo>
                    <a:cubicBezTo>
                      <a:pt x="63" y="1501"/>
                      <a:pt x="81" y="769"/>
                      <a:pt x="72" y="46"/>
                    </a:cubicBezTo>
                    <a:cubicBezTo>
                      <a:pt x="72" y="28"/>
                      <a:pt x="38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4"/>
              <p:cNvSpPr/>
              <p:nvPr/>
            </p:nvSpPr>
            <p:spPr>
              <a:xfrm>
                <a:off x="5798022" y="2832612"/>
                <a:ext cx="6620" cy="16200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43" extrusionOk="0">
                    <a:moveTo>
                      <a:pt x="51" y="1"/>
                    </a:moveTo>
                    <a:cubicBezTo>
                      <a:pt x="47" y="1"/>
                      <a:pt x="45" y="4"/>
                      <a:pt x="45" y="11"/>
                    </a:cubicBezTo>
                    <a:cubicBezTo>
                      <a:pt x="0" y="867"/>
                      <a:pt x="9" y="1723"/>
                      <a:pt x="0" y="2589"/>
                    </a:cubicBezTo>
                    <a:cubicBezTo>
                      <a:pt x="0" y="2617"/>
                      <a:pt x="44" y="2642"/>
                      <a:pt x="76" y="2642"/>
                    </a:cubicBezTo>
                    <a:cubicBezTo>
                      <a:pt x="94" y="2642"/>
                      <a:pt x="107" y="2635"/>
                      <a:pt x="107" y="2615"/>
                    </a:cubicBezTo>
                    <a:cubicBezTo>
                      <a:pt x="98" y="1750"/>
                      <a:pt x="107" y="876"/>
                      <a:pt x="63" y="19"/>
                    </a:cubicBezTo>
                    <a:cubicBezTo>
                      <a:pt x="63" y="8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4"/>
              <p:cNvSpPr/>
              <p:nvPr/>
            </p:nvSpPr>
            <p:spPr>
              <a:xfrm>
                <a:off x="5772831" y="2845361"/>
                <a:ext cx="5026" cy="136320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24" extrusionOk="0">
                    <a:moveTo>
                      <a:pt x="32" y="0"/>
                    </a:moveTo>
                    <a:cubicBezTo>
                      <a:pt x="29" y="0"/>
                      <a:pt x="28" y="2"/>
                      <a:pt x="28" y="8"/>
                    </a:cubicBezTo>
                    <a:cubicBezTo>
                      <a:pt x="10" y="730"/>
                      <a:pt x="1" y="1453"/>
                      <a:pt x="1" y="2176"/>
                    </a:cubicBezTo>
                    <a:cubicBezTo>
                      <a:pt x="1" y="2199"/>
                      <a:pt x="32" y="2223"/>
                      <a:pt x="54" y="2223"/>
                    </a:cubicBezTo>
                    <a:cubicBezTo>
                      <a:pt x="64" y="2223"/>
                      <a:pt x="72" y="2217"/>
                      <a:pt x="72" y="2202"/>
                    </a:cubicBezTo>
                    <a:cubicBezTo>
                      <a:pt x="81" y="1480"/>
                      <a:pt x="63" y="748"/>
                      <a:pt x="54" y="17"/>
                    </a:cubicBezTo>
                    <a:cubicBezTo>
                      <a:pt x="48" y="10"/>
                      <a:pt x="38" y="0"/>
                      <a:pt x="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4"/>
              <p:cNvSpPr/>
              <p:nvPr/>
            </p:nvSpPr>
            <p:spPr>
              <a:xfrm>
                <a:off x="5287810" y="2795161"/>
                <a:ext cx="569308" cy="23641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3857" extrusionOk="0">
                    <a:moveTo>
                      <a:pt x="1272" y="79"/>
                    </a:moveTo>
                    <a:cubicBezTo>
                      <a:pt x="1515" y="79"/>
                      <a:pt x="1760" y="104"/>
                      <a:pt x="1937" y="104"/>
                    </a:cubicBezTo>
                    <a:lnTo>
                      <a:pt x="7530" y="104"/>
                    </a:lnTo>
                    <a:cubicBezTo>
                      <a:pt x="7720" y="104"/>
                      <a:pt x="7915" y="96"/>
                      <a:pt x="8108" y="96"/>
                    </a:cubicBezTo>
                    <a:cubicBezTo>
                      <a:pt x="8204" y="96"/>
                      <a:pt x="8300" y="98"/>
                      <a:pt x="8396" y="104"/>
                    </a:cubicBezTo>
                    <a:cubicBezTo>
                      <a:pt x="8815" y="140"/>
                      <a:pt x="8958" y="407"/>
                      <a:pt x="8958" y="791"/>
                    </a:cubicBezTo>
                    <a:lnTo>
                      <a:pt x="8958" y="2352"/>
                    </a:lnTo>
                    <a:cubicBezTo>
                      <a:pt x="8958" y="2771"/>
                      <a:pt x="9127" y="3690"/>
                      <a:pt x="8503" y="3762"/>
                    </a:cubicBezTo>
                    <a:lnTo>
                      <a:pt x="1535" y="3762"/>
                    </a:lnTo>
                    <a:cubicBezTo>
                      <a:pt x="1392" y="3762"/>
                      <a:pt x="1246" y="3770"/>
                      <a:pt x="1100" y="3770"/>
                    </a:cubicBezTo>
                    <a:cubicBezTo>
                      <a:pt x="1028" y="3770"/>
                      <a:pt x="955" y="3768"/>
                      <a:pt x="884" y="3762"/>
                    </a:cubicBezTo>
                    <a:cubicBezTo>
                      <a:pt x="447" y="3717"/>
                      <a:pt x="358" y="3432"/>
                      <a:pt x="358" y="3075"/>
                    </a:cubicBezTo>
                    <a:cubicBezTo>
                      <a:pt x="358" y="2272"/>
                      <a:pt x="268" y="1407"/>
                      <a:pt x="358" y="604"/>
                    </a:cubicBezTo>
                    <a:cubicBezTo>
                      <a:pt x="409" y="159"/>
                      <a:pt x="840" y="79"/>
                      <a:pt x="1272" y="79"/>
                    </a:cubicBezTo>
                    <a:close/>
                    <a:moveTo>
                      <a:pt x="6583" y="0"/>
                    </a:moveTo>
                    <a:cubicBezTo>
                      <a:pt x="5344" y="0"/>
                      <a:pt x="4104" y="24"/>
                      <a:pt x="2873" y="24"/>
                    </a:cubicBezTo>
                    <a:cubicBezTo>
                      <a:pt x="2427" y="24"/>
                      <a:pt x="1973" y="4"/>
                      <a:pt x="1522" y="4"/>
                    </a:cubicBezTo>
                    <a:cubicBezTo>
                      <a:pt x="1296" y="4"/>
                      <a:pt x="1071" y="9"/>
                      <a:pt x="848" y="24"/>
                    </a:cubicBezTo>
                    <a:cubicBezTo>
                      <a:pt x="1" y="77"/>
                      <a:pt x="233" y="1184"/>
                      <a:pt x="233" y="1772"/>
                    </a:cubicBezTo>
                    <a:cubicBezTo>
                      <a:pt x="233" y="2236"/>
                      <a:pt x="224" y="2700"/>
                      <a:pt x="233" y="3173"/>
                    </a:cubicBezTo>
                    <a:cubicBezTo>
                      <a:pt x="242" y="3539"/>
                      <a:pt x="411" y="3797"/>
                      <a:pt x="804" y="3833"/>
                    </a:cubicBezTo>
                    <a:cubicBezTo>
                      <a:pt x="1003" y="3851"/>
                      <a:pt x="1205" y="3857"/>
                      <a:pt x="1408" y="3857"/>
                    </a:cubicBezTo>
                    <a:cubicBezTo>
                      <a:pt x="1815" y="3857"/>
                      <a:pt x="2225" y="3833"/>
                      <a:pt x="2624" y="3833"/>
                    </a:cubicBezTo>
                    <a:lnTo>
                      <a:pt x="8488" y="3833"/>
                    </a:lnTo>
                    <a:cubicBezTo>
                      <a:pt x="8492" y="3834"/>
                      <a:pt x="8495" y="3834"/>
                      <a:pt x="8499" y="3834"/>
                    </a:cubicBezTo>
                    <a:cubicBezTo>
                      <a:pt x="8503" y="3834"/>
                      <a:pt x="8507" y="3834"/>
                      <a:pt x="8511" y="3833"/>
                    </a:cubicBezTo>
                    <a:cubicBezTo>
                      <a:pt x="8931" y="3797"/>
                      <a:pt x="9074" y="3503"/>
                      <a:pt x="9082" y="3119"/>
                    </a:cubicBezTo>
                    <a:cubicBezTo>
                      <a:pt x="9091" y="2629"/>
                      <a:pt x="9082" y="2129"/>
                      <a:pt x="9082" y="1630"/>
                    </a:cubicBezTo>
                    <a:cubicBezTo>
                      <a:pt x="9082" y="1050"/>
                      <a:pt x="9288" y="51"/>
                      <a:pt x="8440" y="24"/>
                    </a:cubicBezTo>
                    <a:cubicBezTo>
                      <a:pt x="7822" y="6"/>
                      <a:pt x="7202" y="0"/>
                      <a:pt x="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4"/>
              <p:cNvSpPr/>
              <p:nvPr/>
            </p:nvSpPr>
            <p:spPr>
              <a:xfrm>
                <a:off x="5286217" y="2751213"/>
                <a:ext cx="1203589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5300" extrusionOk="0">
                    <a:moveTo>
                      <a:pt x="0" y="0"/>
                    </a:moveTo>
                    <a:cubicBezTo>
                      <a:pt x="0" y="0"/>
                      <a:pt x="17378" y="553"/>
                      <a:pt x="17771" y="785"/>
                    </a:cubicBezTo>
                    <a:cubicBezTo>
                      <a:pt x="18154" y="1008"/>
                      <a:pt x="18003" y="4532"/>
                      <a:pt x="17771" y="4675"/>
                    </a:cubicBezTo>
                    <a:cubicBezTo>
                      <a:pt x="17530" y="4818"/>
                      <a:pt x="0" y="5299"/>
                      <a:pt x="0" y="5299"/>
                    </a:cubicBezTo>
                    <a:lnTo>
                      <a:pt x="18957" y="5299"/>
                    </a:lnTo>
                    <a:cubicBezTo>
                      <a:pt x="19332" y="5299"/>
                      <a:pt x="19635" y="4996"/>
                      <a:pt x="19635" y="4621"/>
                    </a:cubicBezTo>
                    <a:lnTo>
                      <a:pt x="19635" y="678"/>
                    </a:lnTo>
                    <a:cubicBezTo>
                      <a:pt x="19635" y="304"/>
                      <a:pt x="19332" y="0"/>
                      <a:pt x="18957" y="0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34"/>
              <p:cNvSpPr/>
              <p:nvPr/>
            </p:nvSpPr>
            <p:spPr>
              <a:xfrm>
                <a:off x="4946096" y="2771992"/>
                <a:ext cx="54185" cy="28820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4702" extrusionOk="0">
                    <a:moveTo>
                      <a:pt x="464" y="0"/>
                    </a:moveTo>
                    <a:cubicBezTo>
                      <a:pt x="170" y="0"/>
                      <a:pt x="0" y="598"/>
                      <a:pt x="0" y="2213"/>
                    </a:cubicBezTo>
                    <a:cubicBezTo>
                      <a:pt x="0" y="3819"/>
                      <a:pt x="88" y="4702"/>
                      <a:pt x="406" y="4702"/>
                    </a:cubicBezTo>
                    <a:cubicBezTo>
                      <a:pt x="407" y="4702"/>
                      <a:pt x="409" y="4702"/>
                      <a:pt x="411" y="4702"/>
                    </a:cubicBezTo>
                    <a:cubicBezTo>
                      <a:pt x="821" y="4693"/>
                      <a:pt x="883" y="3096"/>
                      <a:pt x="866" y="2347"/>
                    </a:cubicBezTo>
                    <a:cubicBezTo>
                      <a:pt x="848" y="1606"/>
                      <a:pt x="750" y="0"/>
                      <a:pt x="464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4" name="Google Shape;4084;p34"/>
            <p:cNvGrpSpPr/>
            <p:nvPr/>
          </p:nvGrpSpPr>
          <p:grpSpPr>
            <a:xfrm rot="5400000">
              <a:off x="393712" y="2240792"/>
              <a:ext cx="2710962" cy="844439"/>
              <a:chOff x="4768343" y="2297329"/>
              <a:chExt cx="1457350" cy="453951"/>
            </a:xfrm>
          </p:grpSpPr>
          <p:sp>
            <p:nvSpPr>
              <p:cNvPr id="4085" name="Google Shape;4085;p34"/>
              <p:cNvSpPr/>
              <p:nvPr/>
            </p:nvSpPr>
            <p:spPr>
              <a:xfrm>
                <a:off x="4768343" y="2297329"/>
                <a:ext cx="1457350" cy="453951"/>
              </a:xfrm>
              <a:custGeom>
                <a:avLst/>
                <a:gdLst/>
                <a:ahLst/>
                <a:cxnLst/>
                <a:rect l="l" t="t" r="r" b="b"/>
                <a:pathLst>
                  <a:path w="23776" h="7406" extrusionOk="0">
                    <a:moveTo>
                      <a:pt x="1642" y="1"/>
                    </a:moveTo>
                    <a:cubicBezTo>
                      <a:pt x="732" y="1"/>
                      <a:pt x="1" y="732"/>
                      <a:pt x="1" y="1642"/>
                    </a:cubicBezTo>
                    <a:lnTo>
                      <a:pt x="1" y="5755"/>
                    </a:lnTo>
                    <a:cubicBezTo>
                      <a:pt x="1" y="6665"/>
                      <a:pt x="732" y="7405"/>
                      <a:pt x="1642" y="7405"/>
                    </a:cubicBezTo>
                    <a:lnTo>
                      <a:pt x="22134" y="7405"/>
                    </a:lnTo>
                    <a:cubicBezTo>
                      <a:pt x="23044" y="7405"/>
                      <a:pt x="23775" y="6665"/>
                      <a:pt x="23775" y="5755"/>
                    </a:cubicBezTo>
                    <a:lnTo>
                      <a:pt x="23775" y="1642"/>
                    </a:lnTo>
                    <a:cubicBezTo>
                      <a:pt x="23775" y="732"/>
                      <a:pt x="23044" y="1"/>
                      <a:pt x="22134" y="1"/>
                    </a:cubicBezTo>
                    <a:close/>
                  </a:path>
                </a:pathLst>
              </a:custGeom>
              <a:solidFill>
                <a:srgbClr val="695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4"/>
              <p:cNvSpPr/>
              <p:nvPr/>
            </p:nvSpPr>
            <p:spPr>
              <a:xfrm>
                <a:off x="4834541" y="2343851"/>
                <a:ext cx="1324953" cy="360966"/>
              </a:xfrm>
              <a:custGeom>
                <a:avLst/>
                <a:gdLst/>
                <a:ahLst/>
                <a:cxnLst/>
                <a:rect l="l" t="t" r="r" b="b"/>
                <a:pathLst>
                  <a:path w="21616" h="5889" extrusionOk="0">
                    <a:moveTo>
                      <a:pt x="910" y="0"/>
                    </a:moveTo>
                    <a:cubicBezTo>
                      <a:pt x="910" y="500"/>
                      <a:pt x="509" y="910"/>
                      <a:pt x="0" y="910"/>
                    </a:cubicBezTo>
                    <a:lnTo>
                      <a:pt x="0" y="4969"/>
                    </a:lnTo>
                    <a:cubicBezTo>
                      <a:pt x="509" y="4969"/>
                      <a:pt x="910" y="5380"/>
                      <a:pt x="910" y="5888"/>
                    </a:cubicBezTo>
                    <a:lnTo>
                      <a:pt x="20697" y="5888"/>
                    </a:lnTo>
                    <a:cubicBezTo>
                      <a:pt x="20697" y="5380"/>
                      <a:pt x="21107" y="4969"/>
                      <a:pt x="21616" y="4969"/>
                    </a:cubicBezTo>
                    <a:lnTo>
                      <a:pt x="21616" y="910"/>
                    </a:lnTo>
                    <a:cubicBezTo>
                      <a:pt x="21107" y="910"/>
                      <a:pt x="20697" y="500"/>
                      <a:pt x="20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4"/>
              <p:cNvSpPr/>
              <p:nvPr/>
            </p:nvSpPr>
            <p:spPr>
              <a:xfrm>
                <a:off x="4938434" y="2391967"/>
                <a:ext cx="330319" cy="264733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19" extrusionOk="0">
                    <a:moveTo>
                      <a:pt x="2694" y="0"/>
                    </a:moveTo>
                    <a:cubicBezTo>
                      <a:pt x="1205" y="0"/>
                      <a:pt x="0" y="964"/>
                      <a:pt x="0" y="2159"/>
                    </a:cubicBezTo>
                    <a:cubicBezTo>
                      <a:pt x="0" y="3346"/>
                      <a:pt x="1205" y="4318"/>
                      <a:pt x="2694" y="4318"/>
                    </a:cubicBezTo>
                    <a:cubicBezTo>
                      <a:pt x="4175" y="4318"/>
                      <a:pt x="5389" y="3346"/>
                      <a:pt x="5389" y="2159"/>
                    </a:cubicBezTo>
                    <a:cubicBezTo>
                      <a:pt x="5389" y="964"/>
                      <a:pt x="4175" y="0"/>
                      <a:pt x="2694" y="0"/>
                    </a:cubicBezTo>
                    <a:close/>
                  </a:path>
                </a:pathLst>
              </a:custGeom>
              <a:solidFill>
                <a:srgbClr val="695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4"/>
              <p:cNvSpPr/>
              <p:nvPr/>
            </p:nvSpPr>
            <p:spPr>
              <a:xfrm>
                <a:off x="4804997" y="2320866"/>
                <a:ext cx="78825" cy="66137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079" extrusionOk="0">
                    <a:moveTo>
                      <a:pt x="937" y="1"/>
                    </a:moveTo>
                    <a:cubicBezTo>
                      <a:pt x="937" y="1"/>
                      <a:pt x="777" y="54"/>
                      <a:pt x="670" y="286"/>
                    </a:cubicBezTo>
                    <a:cubicBezTo>
                      <a:pt x="670" y="286"/>
                      <a:pt x="384" y="90"/>
                      <a:pt x="108" y="90"/>
                    </a:cubicBezTo>
                    <a:cubicBezTo>
                      <a:pt x="108" y="90"/>
                      <a:pt x="117" y="500"/>
                      <a:pt x="286" y="670"/>
                    </a:cubicBezTo>
                    <a:cubicBezTo>
                      <a:pt x="286" y="670"/>
                      <a:pt x="54" y="723"/>
                      <a:pt x="1" y="937"/>
                    </a:cubicBezTo>
                    <a:cubicBezTo>
                      <a:pt x="1" y="937"/>
                      <a:pt x="238" y="1079"/>
                      <a:pt x="498" y="1079"/>
                    </a:cubicBezTo>
                    <a:cubicBezTo>
                      <a:pt x="651" y="1079"/>
                      <a:pt x="812" y="1030"/>
                      <a:pt x="937" y="875"/>
                    </a:cubicBezTo>
                    <a:cubicBezTo>
                      <a:pt x="1285" y="464"/>
                      <a:pt x="1035" y="54"/>
                      <a:pt x="9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34"/>
              <p:cNvSpPr/>
              <p:nvPr/>
            </p:nvSpPr>
            <p:spPr>
              <a:xfrm>
                <a:off x="4804997" y="2660620"/>
                <a:ext cx="79377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104" extrusionOk="0">
                    <a:moveTo>
                      <a:pt x="475" y="1"/>
                    </a:moveTo>
                    <a:cubicBezTo>
                      <a:pt x="212" y="1"/>
                      <a:pt x="1" y="176"/>
                      <a:pt x="1" y="176"/>
                    </a:cubicBezTo>
                    <a:cubicBezTo>
                      <a:pt x="54" y="390"/>
                      <a:pt x="286" y="444"/>
                      <a:pt x="286" y="444"/>
                    </a:cubicBezTo>
                    <a:cubicBezTo>
                      <a:pt x="117" y="613"/>
                      <a:pt x="108" y="1014"/>
                      <a:pt x="108" y="1014"/>
                    </a:cubicBezTo>
                    <a:cubicBezTo>
                      <a:pt x="113" y="1015"/>
                      <a:pt x="119" y="1015"/>
                      <a:pt x="125" y="1015"/>
                    </a:cubicBezTo>
                    <a:cubicBezTo>
                      <a:pt x="396" y="1015"/>
                      <a:pt x="670" y="818"/>
                      <a:pt x="670" y="818"/>
                    </a:cubicBezTo>
                    <a:cubicBezTo>
                      <a:pt x="777" y="1050"/>
                      <a:pt x="937" y="1104"/>
                      <a:pt x="937" y="1104"/>
                    </a:cubicBezTo>
                    <a:cubicBezTo>
                      <a:pt x="1035" y="1050"/>
                      <a:pt x="1294" y="640"/>
                      <a:pt x="937" y="229"/>
                    </a:cubicBezTo>
                    <a:cubicBezTo>
                      <a:pt x="786" y="56"/>
                      <a:pt x="623" y="1"/>
                      <a:pt x="4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34"/>
              <p:cNvSpPr/>
              <p:nvPr/>
            </p:nvSpPr>
            <p:spPr>
              <a:xfrm>
                <a:off x="6109703" y="2320866"/>
                <a:ext cx="78212" cy="66137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9" extrusionOk="0">
                    <a:moveTo>
                      <a:pt x="339" y="1"/>
                    </a:moveTo>
                    <a:cubicBezTo>
                      <a:pt x="241" y="54"/>
                      <a:pt x="0" y="464"/>
                      <a:pt x="339" y="875"/>
                    </a:cubicBezTo>
                    <a:cubicBezTo>
                      <a:pt x="465" y="1030"/>
                      <a:pt x="625" y="1079"/>
                      <a:pt x="778" y="1079"/>
                    </a:cubicBezTo>
                    <a:cubicBezTo>
                      <a:pt x="1039" y="1079"/>
                      <a:pt x="1276" y="937"/>
                      <a:pt x="1276" y="937"/>
                    </a:cubicBezTo>
                    <a:cubicBezTo>
                      <a:pt x="1231" y="723"/>
                      <a:pt x="990" y="670"/>
                      <a:pt x="990" y="670"/>
                    </a:cubicBezTo>
                    <a:cubicBezTo>
                      <a:pt x="1160" y="500"/>
                      <a:pt x="1178" y="90"/>
                      <a:pt x="1178" y="90"/>
                    </a:cubicBezTo>
                    <a:cubicBezTo>
                      <a:pt x="892" y="90"/>
                      <a:pt x="616" y="286"/>
                      <a:pt x="616" y="286"/>
                    </a:cubicBezTo>
                    <a:cubicBezTo>
                      <a:pt x="509" y="54"/>
                      <a:pt x="339" y="1"/>
                      <a:pt x="3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4"/>
              <p:cNvSpPr/>
              <p:nvPr/>
            </p:nvSpPr>
            <p:spPr>
              <a:xfrm>
                <a:off x="6108599" y="2660620"/>
                <a:ext cx="79316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04" extrusionOk="0">
                    <a:moveTo>
                      <a:pt x="819" y="1"/>
                    </a:moveTo>
                    <a:cubicBezTo>
                      <a:pt x="672" y="1"/>
                      <a:pt x="508" y="56"/>
                      <a:pt x="357" y="229"/>
                    </a:cubicBezTo>
                    <a:cubicBezTo>
                      <a:pt x="0" y="640"/>
                      <a:pt x="259" y="1050"/>
                      <a:pt x="357" y="1104"/>
                    </a:cubicBezTo>
                    <a:cubicBezTo>
                      <a:pt x="357" y="1104"/>
                      <a:pt x="527" y="1050"/>
                      <a:pt x="634" y="818"/>
                    </a:cubicBezTo>
                    <a:cubicBezTo>
                      <a:pt x="634" y="818"/>
                      <a:pt x="899" y="1015"/>
                      <a:pt x="1178" y="1015"/>
                    </a:cubicBezTo>
                    <a:cubicBezTo>
                      <a:pt x="1184" y="1015"/>
                      <a:pt x="1190" y="1015"/>
                      <a:pt x="1196" y="1014"/>
                    </a:cubicBezTo>
                    <a:cubicBezTo>
                      <a:pt x="1196" y="1014"/>
                      <a:pt x="1178" y="613"/>
                      <a:pt x="1008" y="444"/>
                    </a:cubicBezTo>
                    <a:cubicBezTo>
                      <a:pt x="1008" y="444"/>
                      <a:pt x="1249" y="390"/>
                      <a:pt x="1294" y="176"/>
                    </a:cubicBezTo>
                    <a:cubicBezTo>
                      <a:pt x="1294" y="176"/>
                      <a:pt x="1082" y="1"/>
                      <a:pt x="8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4"/>
              <p:cNvSpPr/>
              <p:nvPr/>
            </p:nvSpPr>
            <p:spPr>
              <a:xfrm>
                <a:off x="4847106" y="2475756"/>
                <a:ext cx="60743" cy="97214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586" extrusionOk="0">
                    <a:moveTo>
                      <a:pt x="415" y="1"/>
                    </a:moveTo>
                    <a:cubicBezTo>
                      <a:pt x="289" y="1"/>
                      <a:pt x="253" y="161"/>
                      <a:pt x="384" y="525"/>
                    </a:cubicBezTo>
                    <a:cubicBezTo>
                      <a:pt x="384" y="525"/>
                      <a:pt x="223" y="542"/>
                      <a:pt x="0" y="783"/>
                    </a:cubicBezTo>
                    <a:cubicBezTo>
                      <a:pt x="0" y="783"/>
                      <a:pt x="81" y="980"/>
                      <a:pt x="366" y="1069"/>
                    </a:cubicBezTo>
                    <a:cubicBezTo>
                      <a:pt x="366" y="1069"/>
                      <a:pt x="232" y="1381"/>
                      <a:pt x="313" y="1533"/>
                    </a:cubicBezTo>
                    <a:cubicBezTo>
                      <a:pt x="330" y="1569"/>
                      <a:pt x="363" y="1586"/>
                      <a:pt x="404" y="1586"/>
                    </a:cubicBezTo>
                    <a:cubicBezTo>
                      <a:pt x="532" y="1586"/>
                      <a:pt x="744" y="1427"/>
                      <a:pt x="839" y="1238"/>
                    </a:cubicBezTo>
                    <a:cubicBezTo>
                      <a:pt x="955" y="980"/>
                      <a:pt x="991" y="792"/>
                      <a:pt x="991" y="792"/>
                    </a:cubicBezTo>
                    <a:cubicBezTo>
                      <a:pt x="991" y="792"/>
                      <a:pt x="964" y="328"/>
                      <a:pt x="661" y="114"/>
                    </a:cubicBezTo>
                    <a:cubicBezTo>
                      <a:pt x="563" y="40"/>
                      <a:pt x="478" y="1"/>
                      <a:pt x="4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4"/>
              <p:cNvSpPr/>
              <p:nvPr/>
            </p:nvSpPr>
            <p:spPr>
              <a:xfrm>
                <a:off x="5299334" y="2477779"/>
                <a:ext cx="62950" cy="93046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518" extrusionOk="0">
                    <a:moveTo>
                      <a:pt x="696" y="1"/>
                    </a:moveTo>
                    <a:cubicBezTo>
                      <a:pt x="170" y="99"/>
                      <a:pt x="0" y="581"/>
                      <a:pt x="18" y="768"/>
                    </a:cubicBezTo>
                    <a:cubicBezTo>
                      <a:pt x="80" y="1446"/>
                      <a:pt x="696" y="1517"/>
                      <a:pt x="696" y="1517"/>
                    </a:cubicBezTo>
                    <a:cubicBezTo>
                      <a:pt x="785" y="1303"/>
                      <a:pt x="669" y="1036"/>
                      <a:pt x="669" y="1036"/>
                    </a:cubicBezTo>
                    <a:cubicBezTo>
                      <a:pt x="874" y="982"/>
                      <a:pt x="1026" y="768"/>
                      <a:pt x="1026" y="768"/>
                    </a:cubicBezTo>
                    <a:cubicBezTo>
                      <a:pt x="973" y="608"/>
                      <a:pt x="696" y="465"/>
                      <a:pt x="696" y="465"/>
                    </a:cubicBezTo>
                    <a:cubicBezTo>
                      <a:pt x="758" y="269"/>
                      <a:pt x="696" y="1"/>
                      <a:pt x="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4"/>
              <p:cNvSpPr/>
              <p:nvPr/>
            </p:nvSpPr>
            <p:spPr>
              <a:xfrm>
                <a:off x="5652572" y="2469933"/>
                <a:ext cx="97398" cy="109657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789" extrusionOk="0">
                    <a:moveTo>
                      <a:pt x="1106" y="0"/>
                    </a:moveTo>
                    <a:cubicBezTo>
                      <a:pt x="984" y="0"/>
                      <a:pt x="735" y="84"/>
                      <a:pt x="437" y="281"/>
                    </a:cubicBezTo>
                    <a:cubicBezTo>
                      <a:pt x="18" y="548"/>
                      <a:pt x="0" y="798"/>
                      <a:pt x="9" y="905"/>
                    </a:cubicBezTo>
                    <a:cubicBezTo>
                      <a:pt x="63" y="1485"/>
                      <a:pt x="1169" y="1788"/>
                      <a:pt x="1169" y="1788"/>
                    </a:cubicBezTo>
                    <a:cubicBezTo>
                      <a:pt x="1169" y="1788"/>
                      <a:pt x="1204" y="1654"/>
                      <a:pt x="1151" y="1503"/>
                    </a:cubicBezTo>
                    <a:cubicBezTo>
                      <a:pt x="1106" y="1351"/>
                      <a:pt x="937" y="1199"/>
                      <a:pt x="937" y="1199"/>
                    </a:cubicBezTo>
                    <a:cubicBezTo>
                      <a:pt x="1303" y="1155"/>
                      <a:pt x="1588" y="896"/>
                      <a:pt x="1588" y="896"/>
                    </a:cubicBezTo>
                    <a:cubicBezTo>
                      <a:pt x="1410" y="682"/>
                      <a:pt x="937" y="584"/>
                      <a:pt x="937" y="584"/>
                    </a:cubicBezTo>
                    <a:cubicBezTo>
                      <a:pt x="1026" y="495"/>
                      <a:pt x="1204" y="120"/>
                      <a:pt x="1187" y="40"/>
                    </a:cubicBezTo>
                    <a:cubicBezTo>
                      <a:pt x="1184" y="14"/>
                      <a:pt x="1155" y="0"/>
                      <a:pt x="1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34"/>
              <p:cNvSpPr/>
              <p:nvPr/>
            </p:nvSpPr>
            <p:spPr>
              <a:xfrm>
                <a:off x="5011681" y="2366530"/>
                <a:ext cx="192957" cy="23353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381" extrusionOk="0">
                    <a:moveTo>
                      <a:pt x="1356" y="0"/>
                    </a:moveTo>
                    <a:cubicBezTo>
                      <a:pt x="895" y="0"/>
                      <a:pt x="438" y="76"/>
                      <a:pt x="10" y="255"/>
                    </a:cubicBezTo>
                    <a:cubicBezTo>
                      <a:pt x="1" y="264"/>
                      <a:pt x="10" y="273"/>
                      <a:pt x="19" y="273"/>
                    </a:cubicBezTo>
                    <a:cubicBezTo>
                      <a:pt x="463" y="146"/>
                      <a:pt x="895" y="89"/>
                      <a:pt x="1324" y="89"/>
                    </a:cubicBezTo>
                    <a:cubicBezTo>
                      <a:pt x="1919" y="89"/>
                      <a:pt x="2507" y="198"/>
                      <a:pt x="3114" y="380"/>
                    </a:cubicBezTo>
                    <a:cubicBezTo>
                      <a:pt x="3116" y="380"/>
                      <a:pt x="3119" y="380"/>
                      <a:pt x="3121" y="380"/>
                    </a:cubicBezTo>
                    <a:cubicBezTo>
                      <a:pt x="3147" y="380"/>
                      <a:pt x="3130" y="325"/>
                      <a:pt x="3105" y="317"/>
                    </a:cubicBezTo>
                    <a:cubicBezTo>
                      <a:pt x="2552" y="126"/>
                      <a:pt x="1951" y="0"/>
                      <a:pt x="1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34"/>
              <p:cNvSpPr/>
              <p:nvPr/>
            </p:nvSpPr>
            <p:spPr>
              <a:xfrm>
                <a:off x="5359586" y="2481947"/>
                <a:ext cx="23782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65" extrusionOk="0">
                    <a:moveTo>
                      <a:pt x="306" y="1"/>
                    </a:moveTo>
                    <a:cubicBezTo>
                      <a:pt x="301" y="1"/>
                      <a:pt x="297" y="2"/>
                      <a:pt x="293" y="4"/>
                    </a:cubicBezTo>
                    <a:cubicBezTo>
                      <a:pt x="195" y="49"/>
                      <a:pt x="106" y="129"/>
                      <a:pt x="25" y="201"/>
                    </a:cubicBezTo>
                    <a:cubicBezTo>
                      <a:pt x="1" y="225"/>
                      <a:pt x="43" y="264"/>
                      <a:pt x="71" y="264"/>
                    </a:cubicBezTo>
                    <a:cubicBezTo>
                      <a:pt x="74" y="264"/>
                      <a:pt x="76" y="264"/>
                      <a:pt x="79" y="263"/>
                    </a:cubicBezTo>
                    <a:cubicBezTo>
                      <a:pt x="177" y="209"/>
                      <a:pt x="284" y="156"/>
                      <a:pt x="364" y="67"/>
                    </a:cubicBezTo>
                    <a:cubicBezTo>
                      <a:pt x="387" y="44"/>
                      <a:pt x="337" y="1"/>
                      <a:pt x="3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4"/>
              <p:cNvSpPr/>
              <p:nvPr/>
            </p:nvSpPr>
            <p:spPr>
              <a:xfrm>
                <a:off x="5379690" y="2521788"/>
                <a:ext cx="42171" cy="5517"/>
              </a:xfrm>
              <a:custGeom>
                <a:avLst/>
                <a:gdLst/>
                <a:ahLst/>
                <a:cxnLst/>
                <a:rect l="l" t="t" r="r" b="b"/>
                <a:pathLst>
                  <a:path w="688" h="90" extrusionOk="0">
                    <a:moveTo>
                      <a:pt x="406" y="1"/>
                    </a:moveTo>
                    <a:cubicBezTo>
                      <a:pt x="276" y="1"/>
                      <a:pt x="143" y="8"/>
                      <a:pt x="18" y="32"/>
                    </a:cubicBezTo>
                    <a:cubicBezTo>
                      <a:pt x="1" y="32"/>
                      <a:pt x="9" y="59"/>
                      <a:pt x="18" y="59"/>
                    </a:cubicBezTo>
                    <a:cubicBezTo>
                      <a:pt x="166" y="79"/>
                      <a:pt x="323" y="89"/>
                      <a:pt x="475" y="89"/>
                    </a:cubicBezTo>
                    <a:cubicBezTo>
                      <a:pt x="526" y="89"/>
                      <a:pt x="576" y="88"/>
                      <a:pt x="625" y="86"/>
                    </a:cubicBezTo>
                    <a:cubicBezTo>
                      <a:pt x="687" y="77"/>
                      <a:pt x="643" y="5"/>
                      <a:pt x="598" y="5"/>
                    </a:cubicBezTo>
                    <a:cubicBezTo>
                      <a:pt x="536" y="3"/>
                      <a:pt x="471" y="1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4"/>
              <p:cNvSpPr/>
              <p:nvPr/>
            </p:nvSpPr>
            <p:spPr>
              <a:xfrm>
                <a:off x="5011681" y="2658597"/>
                <a:ext cx="192834" cy="2317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78" extrusionOk="0">
                    <a:moveTo>
                      <a:pt x="3125" y="1"/>
                    </a:moveTo>
                    <a:cubicBezTo>
                      <a:pt x="3122" y="1"/>
                      <a:pt x="3119" y="2"/>
                      <a:pt x="3114" y="4"/>
                    </a:cubicBezTo>
                    <a:cubicBezTo>
                      <a:pt x="2510" y="185"/>
                      <a:pt x="1923" y="291"/>
                      <a:pt x="1330" y="291"/>
                    </a:cubicBezTo>
                    <a:cubicBezTo>
                      <a:pt x="899" y="291"/>
                      <a:pt x="465" y="235"/>
                      <a:pt x="19" y="111"/>
                    </a:cubicBezTo>
                    <a:cubicBezTo>
                      <a:pt x="10" y="111"/>
                      <a:pt x="1" y="120"/>
                      <a:pt x="10" y="120"/>
                    </a:cubicBezTo>
                    <a:cubicBezTo>
                      <a:pt x="441" y="300"/>
                      <a:pt x="902" y="377"/>
                      <a:pt x="1366" y="377"/>
                    </a:cubicBezTo>
                    <a:cubicBezTo>
                      <a:pt x="1958" y="377"/>
                      <a:pt x="2555" y="252"/>
                      <a:pt x="3105" y="57"/>
                    </a:cubicBezTo>
                    <a:cubicBezTo>
                      <a:pt x="3129" y="49"/>
                      <a:pt x="3145" y="1"/>
                      <a:pt x="3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4"/>
              <p:cNvSpPr/>
              <p:nvPr/>
            </p:nvSpPr>
            <p:spPr>
              <a:xfrm>
                <a:off x="5359708" y="2550290"/>
                <a:ext cx="23721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65" extrusionOk="0">
                    <a:moveTo>
                      <a:pt x="64" y="1"/>
                    </a:moveTo>
                    <a:cubicBezTo>
                      <a:pt x="37" y="1"/>
                      <a:pt x="0" y="44"/>
                      <a:pt x="23" y="67"/>
                    </a:cubicBezTo>
                    <a:cubicBezTo>
                      <a:pt x="104" y="138"/>
                      <a:pt x="193" y="210"/>
                      <a:pt x="291" y="263"/>
                    </a:cubicBezTo>
                    <a:cubicBezTo>
                      <a:pt x="293" y="264"/>
                      <a:pt x="296" y="264"/>
                      <a:pt x="299" y="264"/>
                    </a:cubicBezTo>
                    <a:cubicBezTo>
                      <a:pt x="329" y="264"/>
                      <a:pt x="387" y="224"/>
                      <a:pt x="362" y="192"/>
                    </a:cubicBezTo>
                    <a:cubicBezTo>
                      <a:pt x="282" y="111"/>
                      <a:pt x="175" y="58"/>
                      <a:pt x="77" y="4"/>
                    </a:cubicBezTo>
                    <a:cubicBezTo>
                      <a:pt x="73" y="2"/>
                      <a:pt x="69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4"/>
              <p:cNvSpPr/>
              <p:nvPr/>
            </p:nvSpPr>
            <p:spPr>
              <a:xfrm>
                <a:off x="5554256" y="2518049"/>
                <a:ext cx="42294" cy="643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5" extrusionOk="0">
                    <a:moveTo>
                      <a:pt x="346" y="0"/>
                    </a:moveTo>
                    <a:cubicBezTo>
                      <a:pt x="224" y="0"/>
                      <a:pt x="103" y="27"/>
                      <a:pt x="7" y="84"/>
                    </a:cubicBezTo>
                    <a:cubicBezTo>
                      <a:pt x="0" y="92"/>
                      <a:pt x="5" y="105"/>
                      <a:pt x="11" y="105"/>
                    </a:cubicBezTo>
                    <a:cubicBezTo>
                      <a:pt x="13" y="105"/>
                      <a:pt x="15" y="104"/>
                      <a:pt x="16" y="102"/>
                    </a:cubicBezTo>
                    <a:cubicBezTo>
                      <a:pt x="139" y="83"/>
                      <a:pt x="250" y="68"/>
                      <a:pt x="364" y="68"/>
                    </a:cubicBezTo>
                    <a:cubicBezTo>
                      <a:pt x="458" y="68"/>
                      <a:pt x="554" y="78"/>
                      <a:pt x="659" y="102"/>
                    </a:cubicBezTo>
                    <a:cubicBezTo>
                      <a:pt x="662" y="103"/>
                      <a:pt x="664" y="103"/>
                      <a:pt x="667" y="103"/>
                    </a:cubicBezTo>
                    <a:cubicBezTo>
                      <a:pt x="689" y="103"/>
                      <a:pt x="666" y="66"/>
                      <a:pt x="650" y="58"/>
                    </a:cubicBezTo>
                    <a:cubicBezTo>
                      <a:pt x="559" y="20"/>
                      <a:pt x="452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34"/>
              <p:cNvSpPr/>
              <p:nvPr/>
            </p:nvSpPr>
            <p:spPr>
              <a:xfrm>
                <a:off x="5554133" y="2523688"/>
                <a:ext cx="42416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07" extrusionOk="0">
                    <a:moveTo>
                      <a:pt x="669" y="0"/>
                    </a:moveTo>
                    <a:cubicBezTo>
                      <a:pt x="666" y="0"/>
                      <a:pt x="664" y="0"/>
                      <a:pt x="661" y="1"/>
                    </a:cubicBezTo>
                    <a:cubicBezTo>
                      <a:pt x="550" y="27"/>
                      <a:pt x="449" y="38"/>
                      <a:pt x="350" y="38"/>
                    </a:cubicBezTo>
                    <a:cubicBezTo>
                      <a:pt x="242" y="38"/>
                      <a:pt x="135" y="25"/>
                      <a:pt x="18" y="1"/>
                    </a:cubicBezTo>
                    <a:cubicBezTo>
                      <a:pt x="9" y="1"/>
                      <a:pt x="0" y="19"/>
                      <a:pt x="9" y="19"/>
                    </a:cubicBezTo>
                    <a:cubicBezTo>
                      <a:pt x="103" y="80"/>
                      <a:pt x="220" y="106"/>
                      <a:pt x="339" y="106"/>
                    </a:cubicBezTo>
                    <a:cubicBezTo>
                      <a:pt x="448" y="106"/>
                      <a:pt x="558" y="84"/>
                      <a:pt x="652" y="46"/>
                    </a:cubicBezTo>
                    <a:cubicBezTo>
                      <a:pt x="668" y="38"/>
                      <a:pt x="691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34"/>
              <p:cNvSpPr/>
              <p:nvPr/>
            </p:nvSpPr>
            <p:spPr>
              <a:xfrm>
                <a:off x="5207944" y="2357949"/>
                <a:ext cx="122896" cy="155138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531" extrusionOk="0">
                    <a:moveTo>
                      <a:pt x="1682" y="1136"/>
                    </a:moveTo>
                    <a:cubicBezTo>
                      <a:pt x="1744" y="1136"/>
                      <a:pt x="1797" y="1162"/>
                      <a:pt x="1821" y="1224"/>
                    </a:cubicBezTo>
                    <a:cubicBezTo>
                      <a:pt x="1873" y="1345"/>
                      <a:pt x="1743" y="1414"/>
                      <a:pt x="1596" y="1414"/>
                    </a:cubicBezTo>
                    <a:cubicBezTo>
                      <a:pt x="1515" y="1414"/>
                      <a:pt x="1429" y="1394"/>
                      <a:pt x="1366" y="1349"/>
                    </a:cubicBezTo>
                    <a:cubicBezTo>
                      <a:pt x="1402" y="1237"/>
                      <a:pt x="1560" y="1136"/>
                      <a:pt x="1682" y="1136"/>
                    </a:cubicBezTo>
                    <a:close/>
                    <a:moveTo>
                      <a:pt x="391" y="1"/>
                    </a:moveTo>
                    <a:cubicBezTo>
                      <a:pt x="106" y="1"/>
                      <a:pt x="0" y="436"/>
                      <a:pt x="233" y="698"/>
                    </a:cubicBezTo>
                    <a:cubicBezTo>
                      <a:pt x="320" y="792"/>
                      <a:pt x="443" y="839"/>
                      <a:pt x="550" y="839"/>
                    </a:cubicBezTo>
                    <a:cubicBezTo>
                      <a:pt x="718" y="839"/>
                      <a:pt x="847" y="721"/>
                      <a:pt x="733" y="475"/>
                    </a:cubicBezTo>
                    <a:cubicBezTo>
                      <a:pt x="697" y="395"/>
                      <a:pt x="626" y="350"/>
                      <a:pt x="563" y="323"/>
                    </a:cubicBezTo>
                    <a:cubicBezTo>
                      <a:pt x="557" y="322"/>
                      <a:pt x="551" y="321"/>
                      <a:pt x="545" y="321"/>
                    </a:cubicBezTo>
                    <a:cubicBezTo>
                      <a:pt x="485" y="321"/>
                      <a:pt x="453" y="399"/>
                      <a:pt x="510" y="439"/>
                    </a:cubicBezTo>
                    <a:cubicBezTo>
                      <a:pt x="626" y="520"/>
                      <a:pt x="724" y="689"/>
                      <a:pt x="554" y="725"/>
                    </a:cubicBezTo>
                    <a:cubicBezTo>
                      <a:pt x="535" y="730"/>
                      <a:pt x="516" y="732"/>
                      <a:pt x="498" y="732"/>
                    </a:cubicBezTo>
                    <a:cubicBezTo>
                      <a:pt x="267" y="732"/>
                      <a:pt x="151" y="340"/>
                      <a:pt x="242" y="216"/>
                    </a:cubicBezTo>
                    <a:cubicBezTo>
                      <a:pt x="283" y="159"/>
                      <a:pt x="349" y="132"/>
                      <a:pt x="424" y="132"/>
                    </a:cubicBezTo>
                    <a:cubicBezTo>
                      <a:pt x="582" y="132"/>
                      <a:pt x="776" y="249"/>
                      <a:pt x="849" y="448"/>
                    </a:cubicBezTo>
                    <a:cubicBezTo>
                      <a:pt x="965" y="716"/>
                      <a:pt x="929" y="832"/>
                      <a:pt x="1009" y="1028"/>
                    </a:cubicBezTo>
                    <a:cubicBezTo>
                      <a:pt x="1108" y="1251"/>
                      <a:pt x="1259" y="1358"/>
                      <a:pt x="1259" y="1358"/>
                    </a:cubicBezTo>
                    <a:cubicBezTo>
                      <a:pt x="1152" y="1724"/>
                      <a:pt x="1304" y="2215"/>
                      <a:pt x="1509" y="2509"/>
                    </a:cubicBezTo>
                    <a:cubicBezTo>
                      <a:pt x="1520" y="2523"/>
                      <a:pt x="1535" y="2530"/>
                      <a:pt x="1547" y="2530"/>
                    </a:cubicBezTo>
                    <a:cubicBezTo>
                      <a:pt x="1566" y="2530"/>
                      <a:pt x="1579" y="2514"/>
                      <a:pt x="1563" y="2482"/>
                    </a:cubicBezTo>
                    <a:cubicBezTo>
                      <a:pt x="1366" y="2197"/>
                      <a:pt x="1232" y="1760"/>
                      <a:pt x="1331" y="1412"/>
                    </a:cubicBezTo>
                    <a:lnTo>
                      <a:pt x="1331" y="1412"/>
                    </a:lnTo>
                    <a:cubicBezTo>
                      <a:pt x="1431" y="1474"/>
                      <a:pt x="1561" y="1509"/>
                      <a:pt x="1677" y="1509"/>
                    </a:cubicBezTo>
                    <a:cubicBezTo>
                      <a:pt x="1860" y="1509"/>
                      <a:pt x="2005" y="1420"/>
                      <a:pt x="1928" y="1207"/>
                    </a:cubicBezTo>
                    <a:cubicBezTo>
                      <a:pt x="1880" y="1081"/>
                      <a:pt x="1779" y="1029"/>
                      <a:pt x="1673" y="1029"/>
                    </a:cubicBezTo>
                    <a:cubicBezTo>
                      <a:pt x="1545" y="1029"/>
                      <a:pt x="1408" y="1104"/>
                      <a:pt x="1339" y="1215"/>
                    </a:cubicBezTo>
                    <a:cubicBezTo>
                      <a:pt x="1331" y="1233"/>
                      <a:pt x="1304" y="1269"/>
                      <a:pt x="1295" y="1287"/>
                    </a:cubicBezTo>
                    <a:cubicBezTo>
                      <a:pt x="1295" y="1287"/>
                      <a:pt x="1152" y="1233"/>
                      <a:pt x="1081" y="1037"/>
                    </a:cubicBezTo>
                    <a:cubicBezTo>
                      <a:pt x="947" y="743"/>
                      <a:pt x="1072" y="359"/>
                      <a:pt x="608" y="74"/>
                    </a:cubicBezTo>
                    <a:cubicBezTo>
                      <a:pt x="528" y="23"/>
                      <a:pt x="455" y="1"/>
                      <a:pt x="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4"/>
              <p:cNvSpPr/>
              <p:nvPr/>
            </p:nvSpPr>
            <p:spPr>
              <a:xfrm>
                <a:off x="5280946" y="2341215"/>
                <a:ext cx="190137" cy="100033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1632" extrusionOk="0">
                    <a:moveTo>
                      <a:pt x="1603" y="935"/>
                    </a:moveTo>
                    <a:lnTo>
                      <a:pt x="1603" y="935"/>
                    </a:lnTo>
                    <a:cubicBezTo>
                      <a:pt x="1647" y="1025"/>
                      <a:pt x="1674" y="1319"/>
                      <a:pt x="1442" y="1355"/>
                    </a:cubicBezTo>
                    <a:cubicBezTo>
                      <a:pt x="1439" y="1355"/>
                      <a:pt x="1435" y="1355"/>
                      <a:pt x="1432" y="1355"/>
                    </a:cubicBezTo>
                    <a:cubicBezTo>
                      <a:pt x="1318" y="1355"/>
                      <a:pt x="1333" y="1057"/>
                      <a:pt x="1585" y="944"/>
                    </a:cubicBezTo>
                    <a:cubicBezTo>
                      <a:pt x="1585" y="944"/>
                      <a:pt x="1594" y="944"/>
                      <a:pt x="1603" y="935"/>
                    </a:cubicBezTo>
                    <a:close/>
                    <a:moveTo>
                      <a:pt x="3046" y="1"/>
                    </a:moveTo>
                    <a:cubicBezTo>
                      <a:pt x="3034" y="1"/>
                      <a:pt x="3024" y="8"/>
                      <a:pt x="3021" y="25"/>
                    </a:cubicBezTo>
                    <a:cubicBezTo>
                      <a:pt x="2959" y="605"/>
                      <a:pt x="2477" y="712"/>
                      <a:pt x="1986" y="757"/>
                    </a:cubicBezTo>
                    <a:cubicBezTo>
                      <a:pt x="1879" y="766"/>
                      <a:pt x="1754" y="784"/>
                      <a:pt x="1647" y="819"/>
                    </a:cubicBezTo>
                    <a:cubicBezTo>
                      <a:pt x="1540" y="703"/>
                      <a:pt x="1362" y="623"/>
                      <a:pt x="1192" y="614"/>
                    </a:cubicBezTo>
                    <a:cubicBezTo>
                      <a:pt x="1174" y="613"/>
                      <a:pt x="1155" y="613"/>
                      <a:pt x="1136" y="613"/>
                    </a:cubicBezTo>
                    <a:cubicBezTo>
                      <a:pt x="574" y="613"/>
                      <a:pt x="0" y="1000"/>
                      <a:pt x="104" y="1613"/>
                    </a:cubicBezTo>
                    <a:cubicBezTo>
                      <a:pt x="104" y="1624"/>
                      <a:pt x="111" y="1632"/>
                      <a:pt x="116" y="1632"/>
                    </a:cubicBezTo>
                    <a:cubicBezTo>
                      <a:pt x="119" y="1632"/>
                      <a:pt x="122" y="1629"/>
                      <a:pt x="122" y="1622"/>
                    </a:cubicBezTo>
                    <a:cubicBezTo>
                      <a:pt x="113" y="1149"/>
                      <a:pt x="452" y="757"/>
                      <a:pt x="1032" y="703"/>
                    </a:cubicBezTo>
                    <a:cubicBezTo>
                      <a:pt x="1326" y="703"/>
                      <a:pt x="1442" y="784"/>
                      <a:pt x="1540" y="864"/>
                    </a:cubicBezTo>
                    <a:cubicBezTo>
                      <a:pt x="1442" y="909"/>
                      <a:pt x="1353" y="980"/>
                      <a:pt x="1299" y="1087"/>
                    </a:cubicBezTo>
                    <a:cubicBezTo>
                      <a:pt x="1209" y="1262"/>
                      <a:pt x="1297" y="1441"/>
                      <a:pt x="1437" y="1441"/>
                    </a:cubicBezTo>
                    <a:cubicBezTo>
                      <a:pt x="1490" y="1441"/>
                      <a:pt x="1550" y="1416"/>
                      <a:pt x="1612" y="1355"/>
                    </a:cubicBezTo>
                    <a:cubicBezTo>
                      <a:pt x="1763" y="1194"/>
                      <a:pt x="1772" y="1025"/>
                      <a:pt x="1701" y="900"/>
                    </a:cubicBezTo>
                    <a:cubicBezTo>
                      <a:pt x="1879" y="837"/>
                      <a:pt x="2084" y="846"/>
                      <a:pt x="2272" y="828"/>
                    </a:cubicBezTo>
                    <a:cubicBezTo>
                      <a:pt x="2745" y="775"/>
                      <a:pt x="3066" y="543"/>
                      <a:pt x="3101" y="52"/>
                    </a:cubicBezTo>
                    <a:cubicBezTo>
                      <a:pt x="3101" y="28"/>
                      <a:pt x="3070" y="1"/>
                      <a:pt x="3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4"/>
              <p:cNvSpPr/>
              <p:nvPr/>
            </p:nvSpPr>
            <p:spPr>
              <a:xfrm>
                <a:off x="5318458" y="2342870"/>
                <a:ext cx="204541" cy="12295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006" extrusionOk="0">
                    <a:moveTo>
                      <a:pt x="1465" y="1189"/>
                    </a:moveTo>
                    <a:cubicBezTo>
                      <a:pt x="1545" y="1189"/>
                      <a:pt x="1641" y="1407"/>
                      <a:pt x="1535" y="1542"/>
                    </a:cubicBezTo>
                    <a:cubicBezTo>
                      <a:pt x="1535" y="1542"/>
                      <a:pt x="1339" y="1417"/>
                      <a:pt x="1410" y="1238"/>
                    </a:cubicBezTo>
                    <a:cubicBezTo>
                      <a:pt x="1425" y="1203"/>
                      <a:pt x="1444" y="1189"/>
                      <a:pt x="1465" y="1189"/>
                    </a:cubicBezTo>
                    <a:close/>
                    <a:moveTo>
                      <a:pt x="3240" y="0"/>
                    </a:moveTo>
                    <a:cubicBezTo>
                      <a:pt x="3227" y="0"/>
                      <a:pt x="3218" y="7"/>
                      <a:pt x="3221" y="25"/>
                    </a:cubicBezTo>
                    <a:cubicBezTo>
                      <a:pt x="3257" y="739"/>
                      <a:pt x="2811" y="1399"/>
                      <a:pt x="2088" y="1560"/>
                    </a:cubicBezTo>
                    <a:cubicBezTo>
                      <a:pt x="1975" y="1588"/>
                      <a:pt x="1894" y="1599"/>
                      <a:pt x="1822" y="1599"/>
                    </a:cubicBezTo>
                    <a:cubicBezTo>
                      <a:pt x="1758" y="1599"/>
                      <a:pt x="1700" y="1590"/>
                      <a:pt x="1633" y="1577"/>
                    </a:cubicBezTo>
                    <a:cubicBezTo>
                      <a:pt x="1669" y="1470"/>
                      <a:pt x="1669" y="1319"/>
                      <a:pt x="1606" y="1221"/>
                    </a:cubicBezTo>
                    <a:cubicBezTo>
                      <a:pt x="1567" y="1155"/>
                      <a:pt x="1499" y="1095"/>
                      <a:pt x="1431" y="1095"/>
                    </a:cubicBezTo>
                    <a:cubicBezTo>
                      <a:pt x="1406" y="1095"/>
                      <a:pt x="1380" y="1103"/>
                      <a:pt x="1356" y="1122"/>
                    </a:cubicBezTo>
                    <a:cubicBezTo>
                      <a:pt x="1249" y="1212"/>
                      <a:pt x="1347" y="1506"/>
                      <a:pt x="1428" y="1577"/>
                    </a:cubicBezTo>
                    <a:cubicBezTo>
                      <a:pt x="1446" y="1586"/>
                      <a:pt x="1463" y="1604"/>
                      <a:pt x="1481" y="1613"/>
                    </a:cubicBezTo>
                    <a:cubicBezTo>
                      <a:pt x="1428" y="1693"/>
                      <a:pt x="1356" y="1756"/>
                      <a:pt x="1267" y="1792"/>
                    </a:cubicBezTo>
                    <a:cubicBezTo>
                      <a:pt x="1134" y="1871"/>
                      <a:pt x="976" y="1906"/>
                      <a:pt x="813" y="1906"/>
                    </a:cubicBezTo>
                    <a:cubicBezTo>
                      <a:pt x="516" y="1906"/>
                      <a:pt x="205" y="1789"/>
                      <a:pt x="9" y="1604"/>
                    </a:cubicBezTo>
                    <a:cubicBezTo>
                      <a:pt x="8" y="1602"/>
                      <a:pt x="6" y="1602"/>
                      <a:pt x="5" y="1602"/>
                    </a:cubicBezTo>
                    <a:cubicBezTo>
                      <a:pt x="0" y="1602"/>
                      <a:pt x="0" y="1613"/>
                      <a:pt x="0" y="1613"/>
                    </a:cubicBezTo>
                    <a:cubicBezTo>
                      <a:pt x="185" y="1861"/>
                      <a:pt x="537" y="2006"/>
                      <a:pt x="874" y="2006"/>
                    </a:cubicBezTo>
                    <a:cubicBezTo>
                      <a:pt x="1107" y="2006"/>
                      <a:pt x="1333" y="1936"/>
                      <a:pt x="1490" y="1783"/>
                    </a:cubicBezTo>
                    <a:cubicBezTo>
                      <a:pt x="1526" y="1747"/>
                      <a:pt x="1562" y="1702"/>
                      <a:pt x="1588" y="1658"/>
                    </a:cubicBezTo>
                    <a:cubicBezTo>
                      <a:pt x="1655" y="1677"/>
                      <a:pt x="1730" y="1685"/>
                      <a:pt x="1806" y="1685"/>
                    </a:cubicBezTo>
                    <a:cubicBezTo>
                      <a:pt x="1902" y="1685"/>
                      <a:pt x="1999" y="1673"/>
                      <a:pt x="2079" y="1658"/>
                    </a:cubicBezTo>
                    <a:cubicBezTo>
                      <a:pt x="2873" y="1515"/>
                      <a:pt x="3337" y="828"/>
                      <a:pt x="3310" y="52"/>
                    </a:cubicBezTo>
                    <a:cubicBezTo>
                      <a:pt x="3310" y="28"/>
                      <a:pt x="3266" y="0"/>
                      <a:pt x="3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4"/>
              <p:cNvSpPr/>
              <p:nvPr/>
            </p:nvSpPr>
            <p:spPr>
              <a:xfrm>
                <a:off x="4801748" y="2315962"/>
                <a:ext cx="87529" cy="73860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205" extrusionOk="0">
                    <a:moveTo>
                      <a:pt x="981" y="107"/>
                    </a:moveTo>
                    <a:cubicBezTo>
                      <a:pt x="1053" y="188"/>
                      <a:pt x="1231" y="455"/>
                      <a:pt x="1017" y="848"/>
                    </a:cubicBezTo>
                    <a:cubicBezTo>
                      <a:pt x="1008" y="732"/>
                      <a:pt x="963" y="562"/>
                      <a:pt x="830" y="411"/>
                    </a:cubicBezTo>
                    <a:cubicBezTo>
                      <a:pt x="821" y="393"/>
                      <a:pt x="803" y="375"/>
                      <a:pt x="785" y="366"/>
                    </a:cubicBezTo>
                    <a:cubicBezTo>
                      <a:pt x="803" y="313"/>
                      <a:pt x="865" y="188"/>
                      <a:pt x="981" y="107"/>
                    </a:cubicBezTo>
                    <a:close/>
                    <a:moveTo>
                      <a:pt x="205" y="205"/>
                    </a:moveTo>
                    <a:cubicBezTo>
                      <a:pt x="455" y="232"/>
                      <a:pt x="642" y="321"/>
                      <a:pt x="767" y="464"/>
                    </a:cubicBezTo>
                    <a:cubicBezTo>
                      <a:pt x="919" y="643"/>
                      <a:pt x="946" y="857"/>
                      <a:pt x="946" y="946"/>
                    </a:cubicBezTo>
                    <a:cubicBezTo>
                      <a:pt x="705" y="937"/>
                      <a:pt x="526" y="866"/>
                      <a:pt x="401" y="732"/>
                    </a:cubicBezTo>
                    <a:cubicBezTo>
                      <a:pt x="232" y="553"/>
                      <a:pt x="205" y="304"/>
                      <a:pt x="205" y="205"/>
                    </a:cubicBezTo>
                    <a:close/>
                    <a:moveTo>
                      <a:pt x="339" y="794"/>
                    </a:moveTo>
                    <a:cubicBezTo>
                      <a:pt x="464" y="928"/>
                      <a:pt x="642" y="999"/>
                      <a:pt x="856" y="1017"/>
                    </a:cubicBezTo>
                    <a:cubicBezTo>
                      <a:pt x="713" y="1095"/>
                      <a:pt x="586" y="1123"/>
                      <a:pt x="480" y="1123"/>
                    </a:cubicBezTo>
                    <a:cubicBezTo>
                      <a:pt x="283" y="1123"/>
                      <a:pt x="153" y="1028"/>
                      <a:pt x="107" y="982"/>
                    </a:cubicBezTo>
                    <a:cubicBezTo>
                      <a:pt x="178" y="875"/>
                      <a:pt x="285" y="821"/>
                      <a:pt x="339" y="794"/>
                    </a:cubicBezTo>
                    <a:close/>
                    <a:moveTo>
                      <a:pt x="999" y="0"/>
                    </a:moveTo>
                    <a:lnTo>
                      <a:pt x="972" y="18"/>
                    </a:lnTo>
                    <a:cubicBezTo>
                      <a:pt x="830" y="98"/>
                      <a:pt x="758" y="232"/>
                      <a:pt x="723" y="313"/>
                    </a:cubicBezTo>
                    <a:cubicBezTo>
                      <a:pt x="580" y="197"/>
                      <a:pt x="393" y="143"/>
                      <a:pt x="170" y="125"/>
                    </a:cubicBezTo>
                    <a:lnTo>
                      <a:pt x="134" y="125"/>
                    </a:lnTo>
                    <a:lnTo>
                      <a:pt x="125" y="161"/>
                    </a:lnTo>
                    <a:cubicBezTo>
                      <a:pt x="125" y="179"/>
                      <a:pt x="107" y="482"/>
                      <a:pt x="285" y="732"/>
                    </a:cubicBezTo>
                    <a:cubicBezTo>
                      <a:pt x="214" y="767"/>
                      <a:pt x="89" y="839"/>
                      <a:pt x="18" y="964"/>
                    </a:cubicBezTo>
                    <a:lnTo>
                      <a:pt x="0" y="991"/>
                    </a:lnTo>
                    <a:lnTo>
                      <a:pt x="18" y="1017"/>
                    </a:lnTo>
                    <a:cubicBezTo>
                      <a:pt x="27" y="1017"/>
                      <a:pt x="196" y="1205"/>
                      <a:pt x="491" y="1205"/>
                    </a:cubicBezTo>
                    <a:cubicBezTo>
                      <a:pt x="633" y="1205"/>
                      <a:pt x="803" y="1160"/>
                      <a:pt x="999" y="1026"/>
                    </a:cubicBezTo>
                    <a:lnTo>
                      <a:pt x="1026" y="999"/>
                    </a:lnTo>
                    <a:cubicBezTo>
                      <a:pt x="1427" y="411"/>
                      <a:pt x="1026" y="27"/>
                      <a:pt x="1017" y="27"/>
                    </a:cubicBezTo>
                    <a:lnTo>
                      <a:pt x="9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4"/>
              <p:cNvSpPr/>
              <p:nvPr/>
            </p:nvSpPr>
            <p:spPr>
              <a:xfrm>
                <a:off x="4801748" y="2658597"/>
                <a:ext cx="87529" cy="73554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200" extrusionOk="0">
                    <a:moveTo>
                      <a:pt x="488" y="83"/>
                    </a:moveTo>
                    <a:cubicBezTo>
                      <a:pt x="592" y="83"/>
                      <a:pt x="716" y="109"/>
                      <a:pt x="856" y="182"/>
                    </a:cubicBezTo>
                    <a:cubicBezTo>
                      <a:pt x="642" y="200"/>
                      <a:pt x="464" y="280"/>
                      <a:pt x="339" y="414"/>
                    </a:cubicBezTo>
                    <a:cubicBezTo>
                      <a:pt x="285" y="387"/>
                      <a:pt x="178" y="325"/>
                      <a:pt x="107" y="227"/>
                    </a:cubicBezTo>
                    <a:cubicBezTo>
                      <a:pt x="154" y="180"/>
                      <a:pt x="286" y="83"/>
                      <a:pt x="488" y="83"/>
                    </a:cubicBezTo>
                    <a:close/>
                    <a:moveTo>
                      <a:pt x="946" y="262"/>
                    </a:moveTo>
                    <a:cubicBezTo>
                      <a:pt x="946" y="343"/>
                      <a:pt x="919" y="566"/>
                      <a:pt x="767" y="744"/>
                    </a:cubicBezTo>
                    <a:cubicBezTo>
                      <a:pt x="642" y="887"/>
                      <a:pt x="455" y="976"/>
                      <a:pt x="205" y="994"/>
                    </a:cubicBezTo>
                    <a:cubicBezTo>
                      <a:pt x="205" y="896"/>
                      <a:pt x="232" y="646"/>
                      <a:pt x="401" y="468"/>
                    </a:cubicBezTo>
                    <a:cubicBezTo>
                      <a:pt x="526" y="334"/>
                      <a:pt x="705" y="262"/>
                      <a:pt x="946" y="262"/>
                    </a:cubicBezTo>
                    <a:close/>
                    <a:moveTo>
                      <a:pt x="1017" y="352"/>
                    </a:moveTo>
                    <a:lnTo>
                      <a:pt x="1017" y="352"/>
                    </a:lnTo>
                    <a:cubicBezTo>
                      <a:pt x="1240" y="753"/>
                      <a:pt x="1053" y="1021"/>
                      <a:pt x="990" y="1101"/>
                    </a:cubicBezTo>
                    <a:cubicBezTo>
                      <a:pt x="865" y="1012"/>
                      <a:pt x="803" y="887"/>
                      <a:pt x="785" y="842"/>
                    </a:cubicBezTo>
                    <a:cubicBezTo>
                      <a:pt x="803" y="824"/>
                      <a:pt x="821" y="807"/>
                      <a:pt x="830" y="798"/>
                    </a:cubicBezTo>
                    <a:cubicBezTo>
                      <a:pt x="963" y="646"/>
                      <a:pt x="1008" y="468"/>
                      <a:pt x="1017" y="352"/>
                    </a:cubicBezTo>
                    <a:close/>
                    <a:moveTo>
                      <a:pt x="483" y="0"/>
                    </a:moveTo>
                    <a:cubicBezTo>
                      <a:pt x="193" y="0"/>
                      <a:pt x="24" y="185"/>
                      <a:pt x="18" y="191"/>
                    </a:cubicBezTo>
                    <a:lnTo>
                      <a:pt x="0" y="209"/>
                    </a:lnTo>
                    <a:lnTo>
                      <a:pt x="18" y="236"/>
                    </a:lnTo>
                    <a:cubicBezTo>
                      <a:pt x="89" y="369"/>
                      <a:pt x="214" y="441"/>
                      <a:pt x="285" y="477"/>
                    </a:cubicBezTo>
                    <a:cubicBezTo>
                      <a:pt x="107" y="717"/>
                      <a:pt x="125" y="1030"/>
                      <a:pt x="125" y="1039"/>
                    </a:cubicBezTo>
                    <a:lnTo>
                      <a:pt x="134" y="1083"/>
                    </a:lnTo>
                    <a:lnTo>
                      <a:pt x="170" y="1083"/>
                    </a:lnTo>
                    <a:cubicBezTo>
                      <a:pt x="393" y="1065"/>
                      <a:pt x="580" y="1003"/>
                      <a:pt x="723" y="896"/>
                    </a:cubicBezTo>
                    <a:cubicBezTo>
                      <a:pt x="758" y="967"/>
                      <a:pt x="830" y="1101"/>
                      <a:pt x="972" y="1181"/>
                    </a:cubicBezTo>
                    <a:lnTo>
                      <a:pt x="999" y="1199"/>
                    </a:lnTo>
                    <a:lnTo>
                      <a:pt x="1017" y="1181"/>
                    </a:lnTo>
                    <a:cubicBezTo>
                      <a:pt x="1026" y="1172"/>
                      <a:pt x="1427" y="798"/>
                      <a:pt x="1026" y="209"/>
                    </a:cubicBezTo>
                    <a:lnTo>
                      <a:pt x="999" y="182"/>
                    </a:lnTo>
                    <a:cubicBezTo>
                      <a:pt x="801" y="46"/>
                      <a:pt x="627" y="0"/>
                      <a:pt x="4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34"/>
              <p:cNvSpPr/>
              <p:nvPr/>
            </p:nvSpPr>
            <p:spPr>
              <a:xfrm>
                <a:off x="6104186" y="2315962"/>
                <a:ext cx="87591" cy="7386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205" extrusionOk="0">
                    <a:moveTo>
                      <a:pt x="447" y="107"/>
                    </a:moveTo>
                    <a:cubicBezTo>
                      <a:pt x="563" y="188"/>
                      <a:pt x="625" y="313"/>
                      <a:pt x="643" y="366"/>
                    </a:cubicBezTo>
                    <a:cubicBezTo>
                      <a:pt x="625" y="375"/>
                      <a:pt x="608" y="393"/>
                      <a:pt x="599" y="411"/>
                    </a:cubicBezTo>
                    <a:cubicBezTo>
                      <a:pt x="465" y="562"/>
                      <a:pt x="420" y="732"/>
                      <a:pt x="411" y="848"/>
                    </a:cubicBezTo>
                    <a:cubicBezTo>
                      <a:pt x="197" y="455"/>
                      <a:pt x="376" y="188"/>
                      <a:pt x="447" y="107"/>
                    </a:cubicBezTo>
                    <a:close/>
                    <a:moveTo>
                      <a:pt x="1223" y="205"/>
                    </a:moveTo>
                    <a:cubicBezTo>
                      <a:pt x="1223" y="304"/>
                      <a:pt x="1196" y="553"/>
                      <a:pt x="1027" y="732"/>
                    </a:cubicBezTo>
                    <a:cubicBezTo>
                      <a:pt x="902" y="866"/>
                      <a:pt x="724" y="937"/>
                      <a:pt x="483" y="946"/>
                    </a:cubicBezTo>
                    <a:cubicBezTo>
                      <a:pt x="492" y="857"/>
                      <a:pt x="509" y="643"/>
                      <a:pt x="661" y="464"/>
                    </a:cubicBezTo>
                    <a:cubicBezTo>
                      <a:pt x="786" y="321"/>
                      <a:pt x="973" y="232"/>
                      <a:pt x="1223" y="205"/>
                    </a:cubicBezTo>
                    <a:close/>
                    <a:moveTo>
                      <a:pt x="1089" y="794"/>
                    </a:moveTo>
                    <a:cubicBezTo>
                      <a:pt x="1143" y="821"/>
                      <a:pt x="1250" y="875"/>
                      <a:pt x="1321" y="982"/>
                    </a:cubicBezTo>
                    <a:cubicBezTo>
                      <a:pt x="1275" y="1028"/>
                      <a:pt x="1146" y="1123"/>
                      <a:pt x="949" y="1123"/>
                    </a:cubicBezTo>
                    <a:cubicBezTo>
                      <a:pt x="842" y="1123"/>
                      <a:pt x="716" y="1095"/>
                      <a:pt x="572" y="1017"/>
                    </a:cubicBezTo>
                    <a:cubicBezTo>
                      <a:pt x="786" y="999"/>
                      <a:pt x="964" y="928"/>
                      <a:pt x="1089" y="794"/>
                    </a:cubicBezTo>
                    <a:close/>
                    <a:moveTo>
                      <a:pt x="429" y="0"/>
                    </a:moveTo>
                    <a:lnTo>
                      <a:pt x="411" y="27"/>
                    </a:lnTo>
                    <a:cubicBezTo>
                      <a:pt x="402" y="27"/>
                      <a:pt x="1" y="411"/>
                      <a:pt x="402" y="999"/>
                    </a:cubicBezTo>
                    <a:lnTo>
                      <a:pt x="429" y="1026"/>
                    </a:lnTo>
                    <a:cubicBezTo>
                      <a:pt x="625" y="1160"/>
                      <a:pt x="795" y="1205"/>
                      <a:pt x="938" y="1205"/>
                    </a:cubicBezTo>
                    <a:cubicBezTo>
                      <a:pt x="1232" y="1205"/>
                      <a:pt x="1402" y="1017"/>
                      <a:pt x="1410" y="1017"/>
                    </a:cubicBezTo>
                    <a:lnTo>
                      <a:pt x="1428" y="991"/>
                    </a:lnTo>
                    <a:lnTo>
                      <a:pt x="1410" y="964"/>
                    </a:lnTo>
                    <a:cubicBezTo>
                      <a:pt x="1339" y="839"/>
                      <a:pt x="1214" y="767"/>
                      <a:pt x="1143" y="732"/>
                    </a:cubicBezTo>
                    <a:cubicBezTo>
                      <a:pt x="1321" y="482"/>
                      <a:pt x="1303" y="179"/>
                      <a:pt x="1303" y="161"/>
                    </a:cubicBezTo>
                    <a:lnTo>
                      <a:pt x="1294" y="125"/>
                    </a:lnTo>
                    <a:lnTo>
                      <a:pt x="1259" y="125"/>
                    </a:lnTo>
                    <a:cubicBezTo>
                      <a:pt x="1036" y="143"/>
                      <a:pt x="848" y="197"/>
                      <a:pt x="706" y="313"/>
                    </a:cubicBezTo>
                    <a:cubicBezTo>
                      <a:pt x="670" y="232"/>
                      <a:pt x="599" y="98"/>
                      <a:pt x="456" y="18"/>
                    </a:cubicBezTo>
                    <a:lnTo>
                      <a:pt x="4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34"/>
              <p:cNvSpPr/>
              <p:nvPr/>
            </p:nvSpPr>
            <p:spPr>
              <a:xfrm>
                <a:off x="6104186" y="2658597"/>
                <a:ext cx="87591" cy="7355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200" extrusionOk="0">
                    <a:moveTo>
                      <a:pt x="941" y="83"/>
                    </a:moveTo>
                    <a:cubicBezTo>
                      <a:pt x="1143" y="83"/>
                      <a:pt x="1277" y="180"/>
                      <a:pt x="1330" y="227"/>
                    </a:cubicBezTo>
                    <a:cubicBezTo>
                      <a:pt x="1250" y="325"/>
                      <a:pt x="1143" y="387"/>
                      <a:pt x="1089" y="414"/>
                    </a:cubicBezTo>
                    <a:cubicBezTo>
                      <a:pt x="964" y="280"/>
                      <a:pt x="786" y="200"/>
                      <a:pt x="572" y="182"/>
                    </a:cubicBezTo>
                    <a:cubicBezTo>
                      <a:pt x="712" y="109"/>
                      <a:pt x="836" y="83"/>
                      <a:pt x="941" y="83"/>
                    </a:cubicBezTo>
                    <a:close/>
                    <a:moveTo>
                      <a:pt x="483" y="262"/>
                    </a:moveTo>
                    <a:cubicBezTo>
                      <a:pt x="724" y="262"/>
                      <a:pt x="902" y="334"/>
                      <a:pt x="1027" y="468"/>
                    </a:cubicBezTo>
                    <a:cubicBezTo>
                      <a:pt x="1196" y="646"/>
                      <a:pt x="1223" y="896"/>
                      <a:pt x="1223" y="994"/>
                    </a:cubicBezTo>
                    <a:cubicBezTo>
                      <a:pt x="973" y="976"/>
                      <a:pt x="786" y="887"/>
                      <a:pt x="661" y="744"/>
                    </a:cubicBezTo>
                    <a:cubicBezTo>
                      <a:pt x="509" y="566"/>
                      <a:pt x="483" y="343"/>
                      <a:pt x="483" y="262"/>
                    </a:cubicBezTo>
                    <a:close/>
                    <a:moveTo>
                      <a:pt x="411" y="352"/>
                    </a:moveTo>
                    <a:lnTo>
                      <a:pt x="411" y="352"/>
                    </a:lnTo>
                    <a:cubicBezTo>
                      <a:pt x="429" y="468"/>
                      <a:pt x="465" y="646"/>
                      <a:pt x="599" y="798"/>
                    </a:cubicBezTo>
                    <a:cubicBezTo>
                      <a:pt x="608" y="807"/>
                      <a:pt x="625" y="824"/>
                      <a:pt x="643" y="842"/>
                    </a:cubicBezTo>
                    <a:cubicBezTo>
                      <a:pt x="625" y="887"/>
                      <a:pt x="563" y="1012"/>
                      <a:pt x="438" y="1101"/>
                    </a:cubicBezTo>
                    <a:cubicBezTo>
                      <a:pt x="376" y="1021"/>
                      <a:pt x="188" y="753"/>
                      <a:pt x="411" y="352"/>
                    </a:cubicBezTo>
                    <a:close/>
                    <a:moveTo>
                      <a:pt x="946" y="0"/>
                    </a:moveTo>
                    <a:cubicBezTo>
                      <a:pt x="802" y="0"/>
                      <a:pt x="628" y="46"/>
                      <a:pt x="429" y="182"/>
                    </a:cubicBezTo>
                    <a:lnTo>
                      <a:pt x="402" y="209"/>
                    </a:lnTo>
                    <a:cubicBezTo>
                      <a:pt x="1" y="798"/>
                      <a:pt x="402" y="1172"/>
                      <a:pt x="411" y="1181"/>
                    </a:cubicBezTo>
                    <a:lnTo>
                      <a:pt x="429" y="1199"/>
                    </a:lnTo>
                    <a:lnTo>
                      <a:pt x="456" y="1181"/>
                    </a:lnTo>
                    <a:cubicBezTo>
                      <a:pt x="599" y="1101"/>
                      <a:pt x="670" y="967"/>
                      <a:pt x="706" y="896"/>
                    </a:cubicBezTo>
                    <a:cubicBezTo>
                      <a:pt x="848" y="1003"/>
                      <a:pt x="1036" y="1065"/>
                      <a:pt x="1259" y="1083"/>
                    </a:cubicBezTo>
                    <a:lnTo>
                      <a:pt x="1294" y="1083"/>
                    </a:lnTo>
                    <a:lnTo>
                      <a:pt x="1303" y="1039"/>
                    </a:lnTo>
                    <a:cubicBezTo>
                      <a:pt x="1303" y="1030"/>
                      <a:pt x="1321" y="717"/>
                      <a:pt x="1143" y="477"/>
                    </a:cubicBezTo>
                    <a:cubicBezTo>
                      <a:pt x="1214" y="441"/>
                      <a:pt x="1339" y="369"/>
                      <a:pt x="1410" y="236"/>
                    </a:cubicBezTo>
                    <a:lnTo>
                      <a:pt x="1428" y="209"/>
                    </a:lnTo>
                    <a:lnTo>
                      <a:pt x="1410" y="191"/>
                    </a:lnTo>
                    <a:cubicBezTo>
                      <a:pt x="1405" y="185"/>
                      <a:pt x="1235" y="0"/>
                      <a:pt x="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34"/>
              <p:cNvSpPr/>
              <p:nvPr/>
            </p:nvSpPr>
            <p:spPr>
              <a:xfrm>
                <a:off x="4845574" y="2355865"/>
                <a:ext cx="154280" cy="169419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764" extrusionOk="0">
                    <a:moveTo>
                      <a:pt x="889" y="1291"/>
                    </a:moveTo>
                    <a:cubicBezTo>
                      <a:pt x="1044" y="1291"/>
                      <a:pt x="1176" y="1455"/>
                      <a:pt x="1176" y="1455"/>
                    </a:cubicBezTo>
                    <a:cubicBezTo>
                      <a:pt x="1120" y="1481"/>
                      <a:pt x="1066" y="1492"/>
                      <a:pt x="1018" y="1492"/>
                    </a:cubicBezTo>
                    <a:cubicBezTo>
                      <a:pt x="824" y="1492"/>
                      <a:pt x="719" y="1316"/>
                      <a:pt x="855" y="1294"/>
                    </a:cubicBezTo>
                    <a:cubicBezTo>
                      <a:pt x="866" y="1292"/>
                      <a:pt x="878" y="1291"/>
                      <a:pt x="889" y="1291"/>
                    </a:cubicBezTo>
                    <a:close/>
                    <a:moveTo>
                      <a:pt x="443" y="1987"/>
                    </a:moveTo>
                    <a:cubicBezTo>
                      <a:pt x="488" y="1987"/>
                      <a:pt x="539" y="2011"/>
                      <a:pt x="579" y="2043"/>
                    </a:cubicBezTo>
                    <a:cubicBezTo>
                      <a:pt x="632" y="2079"/>
                      <a:pt x="677" y="2115"/>
                      <a:pt x="712" y="2159"/>
                    </a:cubicBezTo>
                    <a:cubicBezTo>
                      <a:pt x="828" y="2284"/>
                      <a:pt x="891" y="2454"/>
                      <a:pt x="953" y="2614"/>
                    </a:cubicBezTo>
                    <a:cubicBezTo>
                      <a:pt x="846" y="2516"/>
                      <a:pt x="695" y="2472"/>
                      <a:pt x="561" y="2445"/>
                    </a:cubicBezTo>
                    <a:cubicBezTo>
                      <a:pt x="507" y="2436"/>
                      <a:pt x="463" y="2436"/>
                      <a:pt x="418" y="2436"/>
                    </a:cubicBezTo>
                    <a:cubicBezTo>
                      <a:pt x="391" y="2347"/>
                      <a:pt x="338" y="2222"/>
                      <a:pt x="338" y="2133"/>
                    </a:cubicBezTo>
                    <a:cubicBezTo>
                      <a:pt x="343" y="2024"/>
                      <a:pt x="388" y="1987"/>
                      <a:pt x="443" y="1987"/>
                    </a:cubicBezTo>
                    <a:close/>
                    <a:moveTo>
                      <a:pt x="2184" y="1"/>
                    </a:moveTo>
                    <a:cubicBezTo>
                      <a:pt x="2144" y="1"/>
                      <a:pt x="2099" y="9"/>
                      <a:pt x="2051" y="27"/>
                    </a:cubicBezTo>
                    <a:cubicBezTo>
                      <a:pt x="1613" y="179"/>
                      <a:pt x="1257" y="1392"/>
                      <a:pt x="1239" y="1410"/>
                    </a:cubicBezTo>
                    <a:cubicBezTo>
                      <a:pt x="1153" y="1301"/>
                      <a:pt x="993" y="1179"/>
                      <a:pt x="859" y="1179"/>
                    </a:cubicBezTo>
                    <a:cubicBezTo>
                      <a:pt x="839" y="1179"/>
                      <a:pt x="820" y="1181"/>
                      <a:pt x="802" y="1187"/>
                    </a:cubicBezTo>
                    <a:cubicBezTo>
                      <a:pt x="587" y="1258"/>
                      <a:pt x="703" y="1464"/>
                      <a:pt x="846" y="1526"/>
                    </a:cubicBezTo>
                    <a:cubicBezTo>
                      <a:pt x="903" y="1551"/>
                      <a:pt x="961" y="1562"/>
                      <a:pt x="1016" y="1562"/>
                    </a:cubicBezTo>
                    <a:cubicBezTo>
                      <a:pt x="1082" y="1562"/>
                      <a:pt x="1145" y="1546"/>
                      <a:pt x="1203" y="1517"/>
                    </a:cubicBezTo>
                    <a:cubicBezTo>
                      <a:pt x="1239" y="1588"/>
                      <a:pt x="1283" y="1856"/>
                      <a:pt x="1257" y="2008"/>
                    </a:cubicBezTo>
                    <a:cubicBezTo>
                      <a:pt x="1221" y="2222"/>
                      <a:pt x="1141" y="2418"/>
                      <a:pt x="1034" y="2605"/>
                    </a:cubicBezTo>
                    <a:cubicBezTo>
                      <a:pt x="998" y="2329"/>
                      <a:pt x="784" y="2061"/>
                      <a:pt x="552" y="1936"/>
                    </a:cubicBezTo>
                    <a:cubicBezTo>
                      <a:pt x="507" y="1916"/>
                      <a:pt x="456" y="1899"/>
                      <a:pt x="411" y="1899"/>
                    </a:cubicBezTo>
                    <a:cubicBezTo>
                      <a:pt x="358" y="1899"/>
                      <a:pt x="312" y="1922"/>
                      <a:pt x="293" y="1990"/>
                    </a:cubicBezTo>
                    <a:cubicBezTo>
                      <a:pt x="240" y="2133"/>
                      <a:pt x="311" y="2311"/>
                      <a:pt x="382" y="2436"/>
                    </a:cubicBezTo>
                    <a:cubicBezTo>
                      <a:pt x="222" y="2463"/>
                      <a:pt x="106" y="2588"/>
                      <a:pt x="8" y="2739"/>
                    </a:cubicBezTo>
                    <a:cubicBezTo>
                      <a:pt x="0" y="2746"/>
                      <a:pt x="11" y="2760"/>
                      <a:pt x="20" y="2760"/>
                    </a:cubicBezTo>
                    <a:cubicBezTo>
                      <a:pt x="22" y="2760"/>
                      <a:pt x="24" y="2759"/>
                      <a:pt x="25" y="2757"/>
                    </a:cubicBezTo>
                    <a:cubicBezTo>
                      <a:pt x="155" y="2627"/>
                      <a:pt x="292" y="2513"/>
                      <a:pt x="483" y="2513"/>
                    </a:cubicBezTo>
                    <a:cubicBezTo>
                      <a:pt x="502" y="2513"/>
                      <a:pt x="522" y="2514"/>
                      <a:pt x="543" y="2516"/>
                    </a:cubicBezTo>
                    <a:cubicBezTo>
                      <a:pt x="721" y="2543"/>
                      <a:pt x="864" y="2623"/>
                      <a:pt x="998" y="2757"/>
                    </a:cubicBezTo>
                    <a:cubicBezTo>
                      <a:pt x="1002" y="2762"/>
                      <a:pt x="1007" y="2764"/>
                      <a:pt x="1011" y="2764"/>
                    </a:cubicBezTo>
                    <a:cubicBezTo>
                      <a:pt x="1033" y="2764"/>
                      <a:pt x="1050" y="2717"/>
                      <a:pt x="1042" y="2695"/>
                    </a:cubicBezTo>
                    <a:cubicBezTo>
                      <a:pt x="1283" y="2409"/>
                      <a:pt x="1462" y="1919"/>
                      <a:pt x="1319" y="1553"/>
                    </a:cubicBezTo>
                    <a:cubicBezTo>
                      <a:pt x="1310" y="1526"/>
                      <a:pt x="1292" y="1499"/>
                      <a:pt x="1283" y="1472"/>
                    </a:cubicBezTo>
                    <a:cubicBezTo>
                      <a:pt x="1364" y="1410"/>
                      <a:pt x="1631" y="545"/>
                      <a:pt x="1854" y="295"/>
                    </a:cubicBezTo>
                    <a:cubicBezTo>
                      <a:pt x="1908" y="232"/>
                      <a:pt x="1979" y="170"/>
                      <a:pt x="2059" y="134"/>
                    </a:cubicBezTo>
                    <a:cubicBezTo>
                      <a:pt x="2099" y="112"/>
                      <a:pt x="2136" y="102"/>
                      <a:pt x="2170" y="102"/>
                    </a:cubicBezTo>
                    <a:cubicBezTo>
                      <a:pt x="2299" y="102"/>
                      <a:pt x="2384" y="245"/>
                      <a:pt x="2363" y="393"/>
                    </a:cubicBezTo>
                    <a:cubicBezTo>
                      <a:pt x="2345" y="473"/>
                      <a:pt x="2309" y="563"/>
                      <a:pt x="2256" y="634"/>
                    </a:cubicBezTo>
                    <a:cubicBezTo>
                      <a:pt x="2220" y="687"/>
                      <a:pt x="2175" y="723"/>
                      <a:pt x="2122" y="759"/>
                    </a:cubicBezTo>
                    <a:cubicBezTo>
                      <a:pt x="2110" y="761"/>
                      <a:pt x="2099" y="763"/>
                      <a:pt x="2089" y="763"/>
                    </a:cubicBezTo>
                    <a:cubicBezTo>
                      <a:pt x="1920" y="763"/>
                      <a:pt x="1934" y="421"/>
                      <a:pt x="2029" y="421"/>
                    </a:cubicBezTo>
                    <a:cubicBezTo>
                      <a:pt x="2043" y="421"/>
                      <a:pt x="2060" y="429"/>
                      <a:pt x="2077" y="447"/>
                    </a:cubicBezTo>
                    <a:cubicBezTo>
                      <a:pt x="2083" y="458"/>
                      <a:pt x="2111" y="473"/>
                      <a:pt x="2127" y="473"/>
                    </a:cubicBezTo>
                    <a:cubicBezTo>
                      <a:pt x="2137" y="473"/>
                      <a:pt x="2143" y="468"/>
                      <a:pt x="2140" y="455"/>
                    </a:cubicBezTo>
                    <a:cubicBezTo>
                      <a:pt x="2140" y="387"/>
                      <a:pt x="2094" y="325"/>
                      <a:pt x="2020" y="325"/>
                    </a:cubicBezTo>
                    <a:cubicBezTo>
                      <a:pt x="2007" y="325"/>
                      <a:pt x="1993" y="327"/>
                      <a:pt x="1979" y="331"/>
                    </a:cubicBezTo>
                    <a:cubicBezTo>
                      <a:pt x="1854" y="366"/>
                      <a:pt x="1819" y="598"/>
                      <a:pt x="1854" y="705"/>
                    </a:cubicBezTo>
                    <a:cubicBezTo>
                      <a:pt x="1888" y="823"/>
                      <a:pt x="1953" y="869"/>
                      <a:pt x="2028" y="869"/>
                    </a:cubicBezTo>
                    <a:cubicBezTo>
                      <a:pt x="2174" y="869"/>
                      <a:pt x="2357" y="698"/>
                      <a:pt x="2416" y="563"/>
                    </a:cubicBezTo>
                    <a:cubicBezTo>
                      <a:pt x="2516" y="331"/>
                      <a:pt x="2437" y="1"/>
                      <a:pt x="2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34"/>
              <p:cNvSpPr/>
              <p:nvPr/>
            </p:nvSpPr>
            <p:spPr>
              <a:xfrm>
                <a:off x="4845574" y="2523321"/>
                <a:ext cx="154341" cy="16923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761" extrusionOk="0">
                    <a:moveTo>
                      <a:pt x="953" y="150"/>
                    </a:moveTo>
                    <a:lnTo>
                      <a:pt x="953" y="150"/>
                    </a:lnTo>
                    <a:cubicBezTo>
                      <a:pt x="891" y="311"/>
                      <a:pt x="828" y="471"/>
                      <a:pt x="712" y="605"/>
                    </a:cubicBezTo>
                    <a:cubicBezTo>
                      <a:pt x="677" y="650"/>
                      <a:pt x="632" y="685"/>
                      <a:pt x="579" y="721"/>
                    </a:cubicBezTo>
                    <a:cubicBezTo>
                      <a:pt x="538" y="749"/>
                      <a:pt x="486" y="774"/>
                      <a:pt x="441" y="774"/>
                    </a:cubicBezTo>
                    <a:cubicBezTo>
                      <a:pt x="387" y="774"/>
                      <a:pt x="343" y="739"/>
                      <a:pt x="338" y="632"/>
                    </a:cubicBezTo>
                    <a:cubicBezTo>
                      <a:pt x="338" y="534"/>
                      <a:pt x="391" y="418"/>
                      <a:pt x="418" y="328"/>
                    </a:cubicBezTo>
                    <a:cubicBezTo>
                      <a:pt x="463" y="328"/>
                      <a:pt x="507" y="328"/>
                      <a:pt x="561" y="319"/>
                    </a:cubicBezTo>
                    <a:cubicBezTo>
                      <a:pt x="695" y="293"/>
                      <a:pt x="846" y="239"/>
                      <a:pt x="953" y="150"/>
                    </a:cubicBezTo>
                    <a:close/>
                    <a:moveTo>
                      <a:pt x="1018" y="1272"/>
                    </a:moveTo>
                    <a:cubicBezTo>
                      <a:pt x="1066" y="1272"/>
                      <a:pt x="1120" y="1283"/>
                      <a:pt x="1176" y="1310"/>
                    </a:cubicBezTo>
                    <a:cubicBezTo>
                      <a:pt x="1176" y="1310"/>
                      <a:pt x="1044" y="1473"/>
                      <a:pt x="889" y="1473"/>
                    </a:cubicBezTo>
                    <a:cubicBezTo>
                      <a:pt x="878" y="1473"/>
                      <a:pt x="866" y="1472"/>
                      <a:pt x="855" y="1470"/>
                    </a:cubicBezTo>
                    <a:cubicBezTo>
                      <a:pt x="719" y="1449"/>
                      <a:pt x="824" y="1272"/>
                      <a:pt x="1018" y="1272"/>
                    </a:cubicBezTo>
                    <a:close/>
                    <a:moveTo>
                      <a:pt x="1011" y="1"/>
                    </a:moveTo>
                    <a:cubicBezTo>
                      <a:pt x="1007" y="1"/>
                      <a:pt x="1002" y="3"/>
                      <a:pt x="998" y="7"/>
                    </a:cubicBezTo>
                    <a:cubicBezTo>
                      <a:pt x="864" y="141"/>
                      <a:pt x="721" y="212"/>
                      <a:pt x="543" y="239"/>
                    </a:cubicBezTo>
                    <a:cubicBezTo>
                      <a:pt x="517" y="243"/>
                      <a:pt x="492" y="245"/>
                      <a:pt x="467" y="245"/>
                    </a:cubicBezTo>
                    <a:cubicBezTo>
                      <a:pt x="284" y="245"/>
                      <a:pt x="151" y="133"/>
                      <a:pt x="25" y="7"/>
                    </a:cubicBezTo>
                    <a:cubicBezTo>
                      <a:pt x="24" y="6"/>
                      <a:pt x="22" y="5"/>
                      <a:pt x="20" y="5"/>
                    </a:cubicBezTo>
                    <a:cubicBezTo>
                      <a:pt x="11" y="5"/>
                      <a:pt x="0" y="18"/>
                      <a:pt x="8" y="25"/>
                    </a:cubicBezTo>
                    <a:cubicBezTo>
                      <a:pt x="106" y="177"/>
                      <a:pt x="222" y="302"/>
                      <a:pt x="382" y="319"/>
                    </a:cubicBezTo>
                    <a:cubicBezTo>
                      <a:pt x="311" y="453"/>
                      <a:pt x="240" y="632"/>
                      <a:pt x="293" y="766"/>
                    </a:cubicBezTo>
                    <a:cubicBezTo>
                      <a:pt x="312" y="837"/>
                      <a:pt x="357" y="863"/>
                      <a:pt x="410" y="863"/>
                    </a:cubicBezTo>
                    <a:cubicBezTo>
                      <a:pt x="455" y="863"/>
                      <a:pt x="506" y="844"/>
                      <a:pt x="552" y="819"/>
                    </a:cubicBezTo>
                    <a:cubicBezTo>
                      <a:pt x="784" y="694"/>
                      <a:pt x="998" y="427"/>
                      <a:pt x="1034" y="159"/>
                    </a:cubicBezTo>
                    <a:cubicBezTo>
                      <a:pt x="1141" y="346"/>
                      <a:pt x="1221" y="543"/>
                      <a:pt x="1257" y="748"/>
                    </a:cubicBezTo>
                    <a:cubicBezTo>
                      <a:pt x="1283" y="908"/>
                      <a:pt x="1239" y="1176"/>
                      <a:pt x="1203" y="1247"/>
                    </a:cubicBezTo>
                    <a:cubicBezTo>
                      <a:pt x="1142" y="1217"/>
                      <a:pt x="1076" y="1201"/>
                      <a:pt x="1007" y="1201"/>
                    </a:cubicBezTo>
                    <a:cubicBezTo>
                      <a:pt x="954" y="1201"/>
                      <a:pt x="900" y="1210"/>
                      <a:pt x="846" y="1229"/>
                    </a:cubicBezTo>
                    <a:cubicBezTo>
                      <a:pt x="703" y="1292"/>
                      <a:pt x="587" y="1506"/>
                      <a:pt x="802" y="1568"/>
                    </a:cubicBezTo>
                    <a:cubicBezTo>
                      <a:pt x="820" y="1574"/>
                      <a:pt x="839" y="1577"/>
                      <a:pt x="859" y="1577"/>
                    </a:cubicBezTo>
                    <a:cubicBezTo>
                      <a:pt x="993" y="1577"/>
                      <a:pt x="1153" y="1454"/>
                      <a:pt x="1239" y="1345"/>
                    </a:cubicBezTo>
                    <a:cubicBezTo>
                      <a:pt x="1257" y="1363"/>
                      <a:pt x="1613" y="2576"/>
                      <a:pt x="2051" y="2737"/>
                    </a:cubicBezTo>
                    <a:cubicBezTo>
                      <a:pt x="2097" y="2753"/>
                      <a:pt x="2140" y="2761"/>
                      <a:pt x="2179" y="2761"/>
                    </a:cubicBezTo>
                    <a:cubicBezTo>
                      <a:pt x="2436" y="2761"/>
                      <a:pt x="2517" y="2433"/>
                      <a:pt x="2416" y="2193"/>
                    </a:cubicBezTo>
                    <a:cubicBezTo>
                      <a:pt x="2358" y="2058"/>
                      <a:pt x="2177" y="1893"/>
                      <a:pt x="2031" y="1893"/>
                    </a:cubicBezTo>
                    <a:cubicBezTo>
                      <a:pt x="1955" y="1893"/>
                      <a:pt x="1888" y="1939"/>
                      <a:pt x="1854" y="2059"/>
                    </a:cubicBezTo>
                    <a:cubicBezTo>
                      <a:pt x="1819" y="2166"/>
                      <a:pt x="1854" y="2389"/>
                      <a:pt x="1979" y="2434"/>
                    </a:cubicBezTo>
                    <a:cubicBezTo>
                      <a:pt x="1993" y="2438"/>
                      <a:pt x="2007" y="2439"/>
                      <a:pt x="2020" y="2439"/>
                    </a:cubicBezTo>
                    <a:cubicBezTo>
                      <a:pt x="2094" y="2439"/>
                      <a:pt x="2140" y="2377"/>
                      <a:pt x="2140" y="2309"/>
                    </a:cubicBezTo>
                    <a:cubicBezTo>
                      <a:pt x="2143" y="2293"/>
                      <a:pt x="2137" y="2287"/>
                      <a:pt x="2128" y="2287"/>
                    </a:cubicBezTo>
                    <a:cubicBezTo>
                      <a:pt x="2111" y="2287"/>
                      <a:pt x="2083" y="2306"/>
                      <a:pt x="2077" y="2318"/>
                    </a:cubicBezTo>
                    <a:cubicBezTo>
                      <a:pt x="2060" y="2335"/>
                      <a:pt x="2044" y="2343"/>
                      <a:pt x="2030" y="2343"/>
                    </a:cubicBezTo>
                    <a:cubicBezTo>
                      <a:pt x="1934" y="2343"/>
                      <a:pt x="1920" y="1993"/>
                      <a:pt x="2089" y="1993"/>
                    </a:cubicBezTo>
                    <a:cubicBezTo>
                      <a:pt x="2100" y="1993"/>
                      <a:pt x="2110" y="1994"/>
                      <a:pt x="2122" y="1997"/>
                    </a:cubicBezTo>
                    <a:cubicBezTo>
                      <a:pt x="2175" y="2032"/>
                      <a:pt x="2220" y="2077"/>
                      <a:pt x="2256" y="2130"/>
                    </a:cubicBezTo>
                    <a:cubicBezTo>
                      <a:pt x="2309" y="2202"/>
                      <a:pt x="2345" y="2282"/>
                      <a:pt x="2363" y="2371"/>
                    </a:cubicBezTo>
                    <a:cubicBezTo>
                      <a:pt x="2384" y="2515"/>
                      <a:pt x="2296" y="2658"/>
                      <a:pt x="2164" y="2658"/>
                    </a:cubicBezTo>
                    <a:cubicBezTo>
                      <a:pt x="2131" y="2658"/>
                      <a:pt x="2096" y="2649"/>
                      <a:pt x="2059" y="2630"/>
                    </a:cubicBezTo>
                    <a:cubicBezTo>
                      <a:pt x="1979" y="2594"/>
                      <a:pt x="1908" y="2523"/>
                      <a:pt x="1854" y="2461"/>
                    </a:cubicBezTo>
                    <a:cubicBezTo>
                      <a:pt x="1631" y="2220"/>
                      <a:pt x="1364" y="1354"/>
                      <a:pt x="1283" y="1292"/>
                    </a:cubicBezTo>
                    <a:cubicBezTo>
                      <a:pt x="1292" y="1265"/>
                      <a:pt x="1310" y="1238"/>
                      <a:pt x="1319" y="1212"/>
                    </a:cubicBezTo>
                    <a:cubicBezTo>
                      <a:pt x="1462" y="837"/>
                      <a:pt x="1283" y="355"/>
                      <a:pt x="1042" y="70"/>
                    </a:cubicBezTo>
                    <a:cubicBezTo>
                      <a:pt x="1050" y="47"/>
                      <a:pt x="1033" y="1"/>
                      <a:pt x="1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34"/>
              <p:cNvSpPr/>
              <p:nvPr/>
            </p:nvSpPr>
            <p:spPr>
              <a:xfrm>
                <a:off x="5207822" y="2535150"/>
                <a:ext cx="123019" cy="15526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533" extrusionOk="0">
                    <a:moveTo>
                      <a:pt x="1604" y="1121"/>
                    </a:moveTo>
                    <a:cubicBezTo>
                      <a:pt x="1748" y="1121"/>
                      <a:pt x="1874" y="1188"/>
                      <a:pt x="1823" y="1313"/>
                    </a:cubicBezTo>
                    <a:cubicBezTo>
                      <a:pt x="1800" y="1375"/>
                      <a:pt x="1748" y="1400"/>
                      <a:pt x="1688" y="1400"/>
                    </a:cubicBezTo>
                    <a:cubicBezTo>
                      <a:pt x="1565" y="1400"/>
                      <a:pt x="1404" y="1296"/>
                      <a:pt x="1368" y="1188"/>
                    </a:cubicBezTo>
                    <a:cubicBezTo>
                      <a:pt x="1433" y="1143"/>
                      <a:pt x="1521" y="1121"/>
                      <a:pt x="1604" y="1121"/>
                    </a:cubicBezTo>
                    <a:close/>
                    <a:moveTo>
                      <a:pt x="1546" y="0"/>
                    </a:moveTo>
                    <a:cubicBezTo>
                      <a:pt x="1534" y="0"/>
                      <a:pt x="1521" y="6"/>
                      <a:pt x="1511" y="19"/>
                    </a:cubicBezTo>
                    <a:cubicBezTo>
                      <a:pt x="1306" y="314"/>
                      <a:pt x="1154" y="813"/>
                      <a:pt x="1261" y="1179"/>
                    </a:cubicBezTo>
                    <a:cubicBezTo>
                      <a:pt x="1261" y="1179"/>
                      <a:pt x="1110" y="1277"/>
                      <a:pt x="1011" y="1509"/>
                    </a:cubicBezTo>
                    <a:cubicBezTo>
                      <a:pt x="931" y="1705"/>
                      <a:pt x="967" y="1821"/>
                      <a:pt x="851" y="2080"/>
                    </a:cubicBezTo>
                    <a:cubicBezTo>
                      <a:pt x="778" y="2282"/>
                      <a:pt x="579" y="2400"/>
                      <a:pt x="421" y="2400"/>
                    </a:cubicBezTo>
                    <a:cubicBezTo>
                      <a:pt x="348" y="2400"/>
                      <a:pt x="284" y="2375"/>
                      <a:pt x="244" y="2321"/>
                    </a:cubicBezTo>
                    <a:cubicBezTo>
                      <a:pt x="152" y="2196"/>
                      <a:pt x="271" y="1798"/>
                      <a:pt x="506" y="1798"/>
                    </a:cubicBezTo>
                    <a:cubicBezTo>
                      <a:pt x="522" y="1798"/>
                      <a:pt x="539" y="1800"/>
                      <a:pt x="556" y="1804"/>
                    </a:cubicBezTo>
                    <a:cubicBezTo>
                      <a:pt x="726" y="1848"/>
                      <a:pt x="628" y="2009"/>
                      <a:pt x="512" y="2098"/>
                    </a:cubicBezTo>
                    <a:cubicBezTo>
                      <a:pt x="457" y="2137"/>
                      <a:pt x="484" y="2210"/>
                      <a:pt x="540" y="2210"/>
                    </a:cubicBezTo>
                    <a:cubicBezTo>
                      <a:pt x="548" y="2210"/>
                      <a:pt x="556" y="2208"/>
                      <a:pt x="565" y="2205"/>
                    </a:cubicBezTo>
                    <a:cubicBezTo>
                      <a:pt x="628" y="2187"/>
                      <a:pt x="699" y="2143"/>
                      <a:pt x="735" y="2062"/>
                    </a:cubicBezTo>
                    <a:cubicBezTo>
                      <a:pt x="850" y="1816"/>
                      <a:pt x="720" y="1694"/>
                      <a:pt x="551" y="1694"/>
                    </a:cubicBezTo>
                    <a:cubicBezTo>
                      <a:pt x="444" y="1694"/>
                      <a:pt x="322" y="1743"/>
                      <a:pt x="235" y="1839"/>
                    </a:cubicBezTo>
                    <a:cubicBezTo>
                      <a:pt x="1" y="2096"/>
                      <a:pt x="109" y="2532"/>
                      <a:pt x="398" y="2532"/>
                    </a:cubicBezTo>
                    <a:cubicBezTo>
                      <a:pt x="460" y="2532"/>
                      <a:pt x="532" y="2512"/>
                      <a:pt x="610" y="2464"/>
                    </a:cubicBezTo>
                    <a:cubicBezTo>
                      <a:pt x="1074" y="2178"/>
                      <a:pt x="949" y="1795"/>
                      <a:pt x="1083" y="1500"/>
                    </a:cubicBezTo>
                    <a:cubicBezTo>
                      <a:pt x="1154" y="1304"/>
                      <a:pt x="1297" y="1242"/>
                      <a:pt x="1297" y="1242"/>
                    </a:cubicBezTo>
                    <a:cubicBezTo>
                      <a:pt x="1306" y="1259"/>
                      <a:pt x="1333" y="1304"/>
                      <a:pt x="1341" y="1322"/>
                    </a:cubicBezTo>
                    <a:cubicBezTo>
                      <a:pt x="1409" y="1428"/>
                      <a:pt x="1545" y="1500"/>
                      <a:pt x="1672" y="1500"/>
                    </a:cubicBezTo>
                    <a:cubicBezTo>
                      <a:pt x="1780" y="1500"/>
                      <a:pt x="1881" y="1449"/>
                      <a:pt x="1930" y="1322"/>
                    </a:cubicBezTo>
                    <a:cubicBezTo>
                      <a:pt x="2007" y="1109"/>
                      <a:pt x="1863" y="1023"/>
                      <a:pt x="1680" y="1023"/>
                    </a:cubicBezTo>
                    <a:cubicBezTo>
                      <a:pt x="1565" y="1023"/>
                      <a:pt x="1433" y="1058"/>
                      <a:pt x="1333" y="1117"/>
                    </a:cubicBezTo>
                    <a:cubicBezTo>
                      <a:pt x="1234" y="769"/>
                      <a:pt x="1368" y="332"/>
                      <a:pt x="1565" y="46"/>
                    </a:cubicBezTo>
                    <a:cubicBezTo>
                      <a:pt x="1581" y="18"/>
                      <a:pt x="1566" y="0"/>
                      <a:pt x="15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34"/>
              <p:cNvSpPr/>
              <p:nvPr/>
            </p:nvSpPr>
            <p:spPr>
              <a:xfrm>
                <a:off x="5280884" y="2606926"/>
                <a:ext cx="190198" cy="10021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635" extrusionOk="0">
                    <a:moveTo>
                      <a:pt x="1429" y="283"/>
                    </a:moveTo>
                    <a:cubicBezTo>
                      <a:pt x="1433" y="283"/>
                      <a:pt x="1438" y="284"/>
                      <a:pt x="1443" y="285"/>
                    </a:cubicBezTo>
                    <a:cubicBezTo>
                      <a:pt x="1675" y="320"/>
                      <a:pt x="1648" y="615"/>
                      <a:pt x="1604" y="695"/>
                    </a:cubicBezTo>
                    <a:cubicBezTo>
                      <a:pt x="1595" y="695"/>
                      <a:pt x="1586" y="695"/>
                      <a:pt x="1586" y="686"/>
                    </a:cubicBezTo>
                    <a:cubicBezTo>
                      <a:pt x="1337" y="583"/>
                      <a:pt x="1319" y="283"/>
                      <a:pt x="1429" y="283"/>
                    </a:cubicBezTo>
                    <a:close/>
                    <a:moveTo>
                      <a:pt x="119" y="1"/>
                    </a:moveTo>
                    <a:cubicBezTo>
                      <a:pt x="113" y="1"/>
                      <a:pt x="105" y="11"/>
                      <a:pt x="105" y="17"/>
                    </a:cubicBezTo>
                    <a:cubicBezTo>
                      <a:pt x="0" y="645"/>
                      <a:pt x="586" y="1026"/>
                      <a:pt x="1154" y="1026"/>
                    </a:cubicBezTo>
                    <a:cubicBezTo>
                      <a:pt x="1167" y="1026"/>
                      <a:pt x="1180" y="1026"/>
                      <a:pt x="1193" y="1025"/>
                    </a:cubicBezTo>
                    <a:cubicBezTo>
                      <a:pt x="1363" y="1016"/>
                      <a:pt x="1541" y="936"/>
                      <a:pt x="1648" y="811"/>
                    </a:cubicBezTo>
                    <a:cubicBezTo>
                      <a:pt x="1755" y="847"/>
                      <a:pt x="1880" y="865"/>
                      <a:pt x="1987" y="882"/>
                    </a:cubicBezTo>
                    <a:cubicBezTo>
                      <a:pt x="2478" y="927"/>
                      <a:pt x="2960" y="1034"/>
                      <a:pt x="3022" y="1614"/>
                    </a:cubicBezTo>
                    <a:cubicBezTo>
                      <a:pt x="3025" y="1628"/>
                      <a:pt x="3034" y="1634"/>
                      <a:pt x="3046" y="1634"/>
                    </a:cubicBezTo>
                    <a:cubicBezTo>
                      <a:pt x="3070" y="1634"/>
                      <a:pt x="3102" y="1608"/>
                      <a:pt x="3102" y="1578"/>
                    </a:cubicBezTo>
                    <a:cubicBezTo>
                      <a:pt x="3067" y="1097"/>
                      <a:pt x="2746" y="856"/>
                      <a:pt x="2273" y="811"/>
                    </a:cubicBezTo>
                    <a:cubicBezTo>
                      <a:pt x="2085" y="784"/>
                      <a:pt x="1880" y="802"/>
                      <a:pt x="1702" y="740"/>
                    </a:cubicBezTo>
                    <a:cubicBezTo>
                      <a:pt x="1773" y="606"/>
                      <a:pt x="1764" y="445"/>
                      <a:pt x="1613" y="285"/>
                    </a:cubicBezTo>
                    <a:cubicBezTo>
                      <a:pt x="1551" y="221"/>
                      <a:pt x="1490" y="194"/>
                      <a:pt x="1437" y="194"/>
                    </a:cubicBezTo>
                    <a:cubicBezTo>
                      <a:pt x="1297" y="194"/>
                      <a:pt x="1210" y="378"/>
                      <a:pt x="1300" y="552"/>
                    </a:cubicBezTo>
                    <a:cubicBezTo>
                      <a:pt x="1354" y="659"/>
                      <a:pt x="1443" y="722"/>
                      <a:pt x="1541" y="775"/>
                    </a:cubicBezTo>
                    <a:cubicBezTo>
                      <a:pt x="1448" y="843"/>
                      <a:pt x="1338" y="928"/>
                      <a:pt x="1073" y="928"/>
                    </a:cubicBezTo>
                    <a:cubicBezTo>
                      <a:pt x="1060" y="928"/>
                      <a:pt x="1046" y="927"/>
                      <a:pt x="1033" y="927"/>
                    </a:cubicBezTo>
                    <a:cubicBezTo>
                      <a:pt x="453" y="882"/>
                      <a:pt x="114" y="490"/>
                      <a:pt x="123" y="8"/>
                    </a:cubicBezTo>
                    <a:cubicBezTo>
                      <a:pt x="123" y="3"/>
                      <a:pt x="121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34"/>
              <p:cNvSpPr/>
              <p:nvPr/>
            </p:nvSpPr>
            <p:spPr>
              <a:xfrm>
                <a:off x="5318458" y="2582776"/>
                <a:ext cx="204541" cy="12259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000" extrusionOk="0">
                    <a:moveTo>
                      <a:pt x="1535" y="465"/>
                    </a:moveTo>
                    <a:lnTo>
                      <a:pt x="1535" y="465"/>
                    </a:lnTo>
                    <a:cubicBezTo>
                      <a:pt x="1640" y="598"/>
                      <a:pt x="1546" y="810"/>
                      <a:pt x="1466" y="810"/>
                    </a:cubicBezTo>
                    <a:cubicBezTo>
                      <a:pt x="1445" y="810"/>
                      <a:pt x="1425" y="795"/>
                      <a:pt x="1410" y="759"/>
                    </a:cubicBezTo>
                    <a:cubicBezTo>
                      <a:pt x="1339" y="590"/>
                      <a:pt x="1535" y="465"/>
                      <a:pt x="1535" y="465"/>
                    </a:cubicBezTo>
                    <a:close/>
                    <a:moveTo>
                      <a:pt x="871" y="0"/>
                    </a:moveTo>
                    <a:cubicBezTo>
                      <a:pt x="535" y="0"/>
                      <a:pt x="184" y="143"/>
                      <a:pt x="0" y="384"/>
                    </a:cubicBezTo>
                    <a:cubicBezTo>
                      <a:pt x="0" y="391"/>
                      <a:pt x="0" y="397"/>
                      <a:pt x="4" y="397"/>
                    </a:cubicBezTo>
                    <a:cubicBezTo>
                      <a:pt x="5" y="397"/>
                      <a:pt x="7" y="396"/>
                      <a:pt x="9" y="393"/>
                    </a:cubicBezTo>
                    <a:cubicBezTo>
                      <a:pt x="203" y="211"/>
                      <a:pt x="509" y="98"/>
                      <a:pt x="803" y="98"/>
                    </a:cubicBezTo>
                    <a:cubicBezTo>
                      <a:pt x="969" y="98"/>
                      <a:pt x="1132" y="134"/>
                      <a:pt x="1267" y="215"/>
                    </a:cubicBezTo>
                    <a:cubicBezTo>
                      <a:pt x="1356" y="242"/>
                      <a:pt x="1428" y="304"/>
                      <a:pt x="1481" y="393"/>
                    </a:cubicBezTo>
                    <a:cubicBezTo>
                      <a:pt x="1463" y="402"/>
                      <a:pt x="1446" y="411"/>
                      <a:pt x="1428" y="429"/>
                    </a:cubicBezTo>
                    <a:cubicBezTo>
                      <a:pt x="1347" y="500"/>
                      <a:pt x="1249" y="795"/>
                      <a:pt x="1356" y="875"/>
                    </a:cubicBezTo>
                    <a:cubicBezTo>
                      <a:pt x="1381" y="897"/>
                      <a:pt x="1407" y="906"/>
                      <a:pt x="1433" y="906"/>
                    </a:cubicBezTo>
                    <a:cubicBezTo>
                      <a:pt x="1501" y="906"/>
                      <a:pt x="1567" y="844"/>
                      <a:pt x="1606" y="786"/>
                    </a:cubicBezTo>
                    <a:cubicBezTo>
                      <a:pt x="1669" y="688"/>
                      <a:pt x="1669" y="527"/>
                      <a:pt x="1633" y="420"/>
                    </a:cubicBezTo>
                    <a:cubicBezTo>
                      <a:pt x="1692" y="409"/>
                      <a:pt x="1744" y="402"/>
                      <a:pt x="1799" y="402"/>
                    </a:cubicBezTo>
                    <a:cubicBezTo>
                      <a:pt x="1877" y="402"/>
                      <a:pt x="1962" y="415"/>
                      <a:pt x="2088" y="447"/>
                    </a:cubicBezTo>
                    <a:cubicBezTo>
                      <a:pt x="2811" y="607"/>
                      <a:pt x="3257" y="1259"/>
                      <a:pt x="3221" y="1972"/>
                    </a:cubicBezTo>
                    <a:cubicBezTo>
                      <a:pt x="3218" y="1991"/>
                      <a:pt x="3228" y="1999"/>
                      <a:pt x="3243" y="1999"/>
                    </a:cubicBezTo>
                    <a:cubicBezTo>
                      <a:pt x="3270" y="1999"/>
                      <a:pt x="3310" y="1974"/>
                      <a:pt x="3310" y="1945"/>
                    </a:cubicBezTo>
                    <a:cubicBezTo>
                      <a:pt x="3337" y="1178"/>
                      <a:pt x="2873" y="482"/>
                      <a:pt x="2079" y="349"/>
                    </a:cubicBezTo>
                    <a:cubicBezTo>
                      <a:pt x="1992" y="332"/>
                      <a:pt x="1884" y="316"/>
                      <a:pt x="1779" y="316"/>
                    </a:cubicBezTo>
                    <a:cubicBezTo>
                      <a:pt x="1713" y="316"/>
                      <a:pt x="1647" y="322"/>
                      <a:pt x="1588" y="340"/>
                    </a:cubicBezTo>
                    <a:cubicBezTo>
                      <a:pt x="1562" y="295"/>
                      <a:pt x="1526" y="259"/>
                      <a:pt x="1490" y="224"/>
                    </a:cubicBezTo>
                    <a:cubicBezTo>
                      <a:pt x="1332" y="70"/>
                      <a:pt x="1105" y="0"/>
                      <a:pt x="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34"/>
              <p:cNvSpPr/>
              <p:nvPr/>
            </p:nvSpPr>
            <p:spPr>
              <a:xfrm>
                <a:off x="5297679" y="2474530"/>
                <a:ext cx="67302" cy="99053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16" extrusionOk="0">
                    <a:moveTo>
                      <a:pt x="714" y="98"/>
                    </a:moveTo>
                    <a:cubicBezTo>
                      <a:pt x="723" y="161"/>
                      <a:pt x="723" y="250"/>
                      <a:pt x="723" y="304"/>
                    </a:cubicBezTo>
                    <a:cubicBezTo>
                      <a:pt x="714" y="375"/>
                      <a:pt x="687" y="491"/>
                      <a:pt x="678" y="500"/>
                    </a:cubicBezTo>
                    <a:cubicBezTo>
                      <a:pt x="649" y="495"/>
                      <a:pt x="620" y="493"/>
                      <a:pt x="590" y="493"/>
                    </a:cubicBezTo>
                    <a:cubicBezTo>
                      <a:pt x="404" y="493"/>
                      <a:pt x="218" y="588"/>
                      <a:pt x="72" y="750"/>
                    </a:cubicBezTo>
                    <a:cubicBezTo>
                      <a:pt x="99" y="607"/>
                      <a:pt x="214" y="464"/>
                      <a:pt x="304" y="357"/>
                    </a:cubicBezTo>
                    <a:cubicBezTo>
                      <a:pt x="411" y="223"/>
                      <a:pt x="553" y="134"/>
                      <a:pt x="714" y="98"/>
                    </a:cubicBezTo>
                    <a:close/>
                    <a:moveTo>
                      <a:pt x="643" y="575"/>
                    </a:moveTo>
                    <a:cubicBezTo>
                      <a:pt x="772" y="575"/>
                      <a:pt x="892" y="631"/>
                      <a:pt x="982" y="785"/>
                    </a:cubicBezTo>
                    <a:cubicBezTo>
                      <a:pt x="982" y="794"/>
                      <a:pt x="982" y="821"/>
                      <a:pt x="982" y="830"/>
                    </a:cubicBezTo>
                    <a:cubicBezTo>
                      <a:pt x="892" y="988"/>
                      <a:pt x="772" y="1045"/>
                      <a:pt x="643" y="1045"/>
                    </a:cubicBezTo>
                    <a:cubicBezTo>
                      <a:pt x="450" y="1045"/>
                      <a:pt x="237" y="919"/>
                      <a:pt x="72" y="812"/>
                    </a:cubicBezTo>
                    <a:cubicBezTo>
                      <a:pt x="237" y="700"/>
                      <a:pt x="451" y="575"/>
                      <a:pt x="643" y="575"/>
                    </a:cubicBezTo>
                    <a:close/>
                    <a:moveTo>
                      <a:pt x="72" y="866"/>
                    </a:moveTo>
                    <a:cubicBezTo>
                      <a:pt x="217" y="1034"/>
                      <a:pt x="401" y="1123"/>
                      <a:pt x="585" y="1123"/>
                    </a:cubicBezTo>
                    <a:cubicBezTo>
                      <a:pt x="616" y="1123"/>
                      <a:pt x="647" y="1121"/>
                      <a:pt x="678" y="1115"/>
                    </a:cubicBezTo>
                    <a:cubicBezTo>
                      <a:pt x="687" y="1133"/>
                      <a:pt x="714" y="1249"/>
                      <a:pt x="723" y="1312"/>
                    </a:cubicBezTo>
                    <a:cubicBezTo>
                      <a:pt x="723" y="1374"/>
                      <a:pt x="723" y="1463"/>
                      <a:pt x="714" y="1526"/>
                    </a:cubicBezTo>
                    <a:cubicBezTo>
                      <a:pt x="553" y="1490"/>
                      <a:pt x="411" y="1392"/>
                      <a:pt x="304" y="1267"/>
                    </a:cubicBezTo>
                    <a:cubicBezTo>
                      <a:pt x="214" y="1151"/>
                      <a:pt x="99" y="1017"/>
                      <a:pt x="72" y="866"/>
                    </a:cubicBezTo>
                    <a:close/>
                    <a:moveTo>
                      <a:pt x="732" y="0"/>
                    </a:moveTo>
                    <a:cubicBezTo>
                      <a:pt x="553" y="0"/>
                      <a:pt x="375" y="125"/>
                      <a:pt x="250" y="259"/>
                    </a:cubicBezTo>
                    <a:cubicBezTo>
                      <a:pt x="125" y="393"/>
                      <a:pt x="0" y="607"/>
                      <a:pt x="36" y="803"/>
                    </a:cubicBezTo>
                    <a:cubicBezTo>
                      <a:pt x="36" y="803"/>
                      <a:pt x="36" y="812"/>
                      <a:pt x="36" y="821"/>
                    </a:cubicBezTo>
                    <a:cubicBezTo>
                      <a:pt x="0" y="1008"/>
                      <a:pt x="125" y="1223"/>
                      <a:pt x="250" y="1365"/>
                    </a:cubicBezTo>
                    <a:cubicBezTo>
                      <a:pt x="375" y="1499"/>
                      <a:pt x="553" y="1615"/>
                      <a:pt x="732" y="1615"/>
                    </a:cubicBezTo>
                    <a:cubicBezTo>
                      <a:pt x="812" y="1615"/>
                      <a:pt x="785" y="1196"/>
                      <a:pt x="759" y="1098"/>
                    </a:cubicBezTo>
                    <a:cubicBezTo>
                      <a:pt x="884" y="1062"/>
                      <a:pt x="991" y="982"/>
                      <a:pt x="1080" y="857"/>
                    </a:cubicBezTo>
                    <a:cubicBezTo>
                      <a:pt x="1098" y="839"/>
                      <a:pt x="1098" y="785"/>
                      <a:pt x="1080" y="768"/>
                    </a:cubicBezTo>
                    <a:cubicBezTo>
                      <a:pt x="991" y="643"/>
                      <a:pt x="884" y="562"/>
                      <a:pt x="759" y="518"/>
                    </a:cubicBezTo>
                    <a:cubicBezTo>
                      <a:pt x="785" y="429"/>
                      <a:pt x="812" y="0"/>
                      <a:pt x="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34"/>
              <p:cNvSpPr/>
              <p:nvPr/>
            </p:nvSpPr>
            <p:spPr>
              <a:xfrm>
                <a:off x="5570499" y="2484644"/>
                <a:ext cx="68773" cy="40332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58" extrusionOk="0">
                    <a:moveTo>
                      <a:pt x="288" y="0"/>
                    </a:moveTo>
                    <a:cubicBezTo>
                      <a:pt x="239" y="0"/>
                      <a:pt x="193" y="7"/>
                      <a:pt x="153" y="23"/>
                    </a:cubicBezTo>
                    <a:cubicBezTo>
                      <a:pt x="1" y="85"/>
                      <a:pt x="153" y="228"/>
                      <a:pt x="224" y="299"/>
                    </a:cubicBezTo>
                    <a:cubicBezTo>
                      <a:pt x="411" y="478"/>
                      <a:pt x="625" y="585"/>
                      <a:pt x="866" y="656"/>
                    </a:cubicBezTo>
                    <a:cubicBezTo>
                      <a:pt x="869" y="657"/>
                      <a:pt x="871" y="657"/>
                      <a:pt x="873" y="657"/>
                    </a:cubicBezTo>
                    <a:cubicBezTo>
                      <a:pt x="891" y="657"/>
                      <a:pt x="883" y="620"/>
                      <a:pt x="866" y="620"/>
                    </a:cubicBezTo>
                    <a:cubicBezTo>
                      <a:pt x="733" y="576"/>
                      <a:pt x="608" y="513"/>
                      <a:pt x="492" y="442"/>
                    </a:cubicBezTo>
                    <a:cubicBezTo>
                      <a:pt x="438" y="406"/>
                      <a:pt x="394" y="371"/>
                      <a:pt x="349" y="335"/>
                    </a:cubicBezTo>
                    <a:cubicBezTo>
                      <a:pt x="128" y="148"/>
                      <a:pt x="170" y="95"/>
                      <a:pt x="286" y="95"/>
                    </a:cubicBezTo>
                    <a:cubicBezTo>
                      <a:pt x="414" y="95"/>
                      <a:pt x="632" y="160"/>
                      <a:pt x="688" y="183"/>
                    </a:cubicBezTo>
                    <a:cubicBezTo>
                      <a:pt x="857" y="264"/>
                      <a:pt x="982" y="388"/>
                      <a:pt x="1098" y="522"/>
                    </a:cubicBezTo>
                    <a:cubicBezTo>
                      <a:pt x="1102" y="529"/>
                      <a:pt x="1106" y="532"/>
                      <a:pt x="1110" y="532"/>
                    </a:cubicBezTo>
                    <a:cubicBezTo>
                      <a:pt x="1117" y="532"/>
                      <a:pt x="1122" y="524"/>
                      <a:pt x="1116" y="513"/>
                    </a:cubicBezTo>
                    <a:cubicBezTo>
                      <a:pt x="1027" y="335"/>
                      <a:pt x="875" y="210"/>
                      <a:pt x="706" y="112"/>
                    </a:cubicBezTo>
                    <a:cubicBezTo>
                      <a:pt x="599" y="59"/>
                      <a:pt x="433" y="0"/>
                      <a:pt x="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34"/>
              <p:cNvSpPr/>
              <p:nvPr/>
            </p:nvSpPr>
            <p:spPr>
              <a:xfrm>
                <a:off x="5570499" y="2523198"/>
                <a:ext cx="68834" cy="40577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662" extrusionOk="0">
                    <a:moveTo>
                      <a:pt x="866" y="0"/>
                    </a:moveTo>
                    <a:cubicBezTo>
                      <a:pt x="625" y="81"/>
                      <a:pt x="411" y="188"/>
                      <a:pt x="224" y="366"/>
                    </a:cubicBezTo>
                    <a:cubicBezTo>
                      <a:pt x="153" y="429"/>
                      <a:pt x="1" y="571"/>
                      <a:pt x="153" y="634"/>
                    </a:cubicBezTo>
                    <a:cubicBezTo>
                      <a:pt x="196" y="653"/>
                      <a:pt x="247" y="661"/>
                      <a:pt x="300" y="661"/>
                    </a:cubicBezTo>
                    <a:cubicBezTo>
                      <a:pt x="441" y="661"/>
                      <a:pt x="602" y="603"/>
                      <a:pt x="706" y="545"/>
                    </a:cubicBezTo>
                    <a:cubicBezTo>
                      <a:pt x="875" y="455"/>
                      <a:pt x="1027" y="321"/>
                      <a:pt x="1116" y="143"/>
                    </a:cubicBezTo>
                    <a:cubicBezTo>
                      <a:pt x="1122" y="137"/>
                      <a:pt x="1115" y="130"/>
                      <a:pt x="1108" y="130"/>
                    </a:cubicBezTo>
                    <a:cubicBezTo>
                      <a:pt x="1104" y="130"/>
                      <a:pt x="1101" y="132"/>
                      <a:pt x="1098" y="134"/>
                    </a:cubicBezTo>
                    <a:cubicBezTo>
                      <a:pt x="982" y="277"/>
                      <a:pt x="866" y="411"/>
                      <a:pt x="688" y="473"/>
                    </a:cubicBezTo>
                    <a:cubicBezTo>
                      <a:pt x="510" y="535"/>
                      <a:pt x="395" y="557"/>
                      <a:pt x="322" y="557"/>
                    </a:cubicBezTo>
                    <a:cubicBezTo>
                      <a:pt x="143" y="557"/>
                      <a:pt x="222" y="421"/>
                      <a:pt x="260" y="402"/>
                    </a:cubicBezTo>
                    <a:cubicBezTo>
                      <a:pt x="286" y="375"/>
                      <a:pt x="322" y="348"/>
                      <a:pt x="349" y="321"/>
                    </a:cubicBezTo>
                    <a:cubicBezTo>
                      <a:pt x="394" y="286"/>
                      <a:pt x="438" y="250"/>
                      <a:pt x="492" y="223"/>
                    </a:cubicBezTo>
                    <a:cubicBezTo>
                      <a:pt x="608" y="152"/>
                      <a:pt x="733" y="81"/>
                      <a:pt x="866" y="45"/>
                    </a:cubicBezTo>
                    <a:cubicBezTo>
                      <a:pt x="884" y="36"/>
                      <a:pt x="893" y="0"/>
                      <a:pt x="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34"/>
              <p:cNvSpPr/>
              <p:nvPr/>
            </p:nvSpPr>
            <p:spPr>
              <a:xfrm>
                <a:off x="5589684" y="2373211"/>
                <a:ext cx="164087" cy="301878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925" extrusionOk="0">
                    <a:moveTo>
                      <a:pt x="1642" y="690"/>
                    </a:moveTo>
                    <a:cubicBezTo>
                      <a:pt x="1642" y="770"/>
                      <a:pt x="1624" y="850"/>
                      <a:pt x="1588" y="940"/>
                    </a:cubicBezTo>
                    <a:cubicBezTo>
                      <a:pt x="1536" y="1070"/>
                      <a:pt x="1440" y="1141"/>
                      <a:pt x="1371" y="1141"/>
                    </a:cubicBezTo>
                    <a:cubicBezTo>
                      <a:pt x="1298" y="1141"/>
                      <a:pt x="1256" y="1061"/>
                      <a:pt x="1329" y="886"/>
                    </a:cubicBezTo>
                    <a:cubicBezTo>
                      <a:pt x="1392" y="761"/>
                      <a:pt x="1517" y="717"/>
                      <a:pt x="1642" y="690"/>
                    </a:cubicBezTo>
                    <a:close/>
                    <a:moveTo>
                      <a:pt x="380" y="1183"/>
                    </a:moveTo>
                    <a:cubicBezTo>
                      <a:pt x="548" y="1183"/>
                      <a:pt x="705" y="1323"/>
                      <a:pt x="705" y="1323"/>
                    </a:cubicBezTo>
                    <a:cubicBezTo>
                      <a:pt x="579" y="1467"/>
                      <a:pt x="467" y="1518"/>
                      <a:pt x="379" y="1518"/>
                    </a:cubicBezTo>
                    <a:cubicBezTo>
                      <a:pt x="193" y="1518"/>
                      <a:pt x="117" y="1289"/>
                      <a:pt x="250" y="1216"/>
                    </a:cubicBezTo>
                    <a:cubicBezTo>
                      <a:pt x="292" y="1192"/>
                      <a:pt x="337" y="1183"/>
                      <a:pt x="380" y="1183"/>
                    </a:cubicBezTo>
                    <a:close/>
                    <a:moveTo>
                      <a:pt x="2168" y="1609"/>
                    </a:moveTo>
                    <a:lnTo>
                      <a:pt x="2168" y="1609"/>
                    </a:lnTo>
                    <a:cubicBezTo>
                      <a:pt x="2141" y="1680"/>
                      <a:pt x="2141" y="1769"/>
                      <a:pt x="2115" y="1841"/>
                    </a:cubicBezTo>
                    <a:cubicBezTo>
                      <a:pt x="2088" y="1939"/>
                      <a:pt x="2043" y="2037"/>
                      <a:pt x="1981" y="2126"/>
                    </a:cubicBezTo>
                    <a:cubicBezTo>
                      <a:pt x="1945" y="2122"/>
                      <a:pt x="1909" y="2120"/>
                      <a:pt x="1872" y="2120"/>
                    </a:cubicBezTo>
                    <a:cubicBezTo>
                      <a:pt x="1608" y="2120"/>
                      <a:pt x="1310" y="2227"/>
                      <a:pt x="1063" y="2407"/>
                    </a:cubicBezTo>
                    <a:lnTo>
                      <a:pt x="1063" y="2407"/>
                    </a:lnTo>
                    <a:cubicBezTo>
                      <a:pt x="1065" y="2382"/>
                      <a:pt x="1072" y="2354"/>
                      <a:pt x="1080" y="2331"/>
                    </a:cubicBezTo>
                    <a:cubicBezTo>
                      <a:pt x="1080" y="2331"/>
                      <a:pt x="1080" y="2331"/>
                      <a:pt x="1089" y="2322"/>
                    </a:cubicBezTo>
                    <a:cubicBezTo>
                      <a:pt x="1347" y="1939"/>
                      <a:pt x="1722" y="1725"/>
                      <a:pt x="2168" y="1609"/>
                    </a:cubicBezTo>
                    <a:close/>
                    <a:moveTo>
                      <a:pt x="1850" y="2192"/>
                    </a:moveTo>
                    <a:cubicBezTo>
                      <a:pt x="2120" y="2192"/>
                      <a:pt x="2357" y="2314"/>
                      <a:pt x="2587" y="2465"/>
                    </a:cubicBezTo>
                    <a:cubicBezTo>
                      <a:pt x="2352" y="2619"/>
                      <a:pt x="2110" y="2736"/>
                      <a:pt x="1833" y="2736"/>
                    </a:cubicBezTo>
                    <a:cubicBezTo>
                      <a:pt x="1805" y="2736"/>
                      <a:pt x="1777" y="2735"/>
                      <a:pt x="1749" y="2733"/>
                    </a:cubicBezTo>
                    <a:cubicBezTo>
                      <a:pt x="1521" y="2706"/>
                      <a:pt x="1258" y="2568"/>
                      <a:pt x="1054" y="2470"/>
                    </a:cubicBezTo>
                    <a:lnTo>
                      <a:pt x="1054" y="2470"/>
                    </a:lnTo>
                    <a:cubicBezTo>
                      <a:pt x="1055" y="2463"/>
                      <a:pt x="1055" y="2456"/>
                      <a:pt x="1056" y="2449"/>
                    </a:cubicBezTo>
                    <a:lnTo>
                      <a:pt x="1056" y="2449"/>
                    </a:lnTo>
                    <a:cubicBezTo>
                      <a:pt x="1058" y="2449"/>
                      <a:pt x="1060" y="2448"/>
                      <a:pt x="1062" y="2447"/>
                    </a:cubicBezTo>
                    <a:cubicBezTo>
                      <a:pt x="1258" y="2349"/>
                      <a:pt x="1517" y="2215"/>
                      <a:pt x="1749" y="2198"/>
                    </a:cubicBezTo>
                    <a:cubicBezTo>
                      <a:pt x="1783" y="2194"/>
                      <a:pt x="1817" y="2192"/>
                      <a:pt x="1850" y="2192"/>
                    </a:cubicBezTo>
                    <a:close/>
                    <a:moveTo>
                      <a:pt x="1060" y="2516"/>
                    </a:moveTo>
                    <a:lnTo>
                      <a:pt x="1060" y="2516"/>
                    </a:lnTo>
                    <a:cubicBezTo>
                      <a:pt x="1309" y="2689"/>
                      <a:pt x="1604" y="2804"/>
                      <a:pt x="1863" y="2804"/>
                    </a:cubicBezTo>
                    <a:cubicBezTo>
                      <a:pt x="1903" y="2804"/>
                      <a:pt x="1943" y="2801"/>
                      <a:pt x="1981" y="2795"/>
                    </a:cubicBezTo>
                    <a:cubicBezTo>
                      <a:pt x="1981" y="2795"/>
                      <a:pt x="1981" y="2804"/>
                      <a:pt x="1981" y="2804"/>
                    </a:cubicBezTo>
                    <a:cubicBezTo>
                      <a:pt x="2043" y="2893"/>
                      <a:pt x="2088" y="2992"/>
                      <a:pt x="2115" y="3090"/>
                    </a:cubicBezTo>
                    <a:cubicBezTo>
                      <a:pt x="2141" y="3152"/>
                      <a:pt x="2141" y="3241"/>
                      <a:pt x="2168" y="3313"/>
                    </a:cubicBezTo>
                    <a:cubicBezTo>
                      <a:pt x="1722" y="3206"/>
                      <a:pt x="1347" y="2983"/>
                      <a:pt x="1089" y="2599"/>
                    </a:cubicBezTo>
                    <a:cubicBezTo>
                      <a:pt x="1080" y="2599"/>
                      <a:pt x="1080" y="2590"/>
                      <a:pt x="1080" y="2581"/>
                    </a:cubicBezTo>
                    <a:cubicBezTo>
                      <a:pt x="1072" y="2558"/>
                      <a:pt x="1065" y="2537"/>
                      <a:pt x="1060" y="2516"/>
                    </a:cubicBezTo>
                    <a:close/>
                    <a:moveTo>
                      <a:pt x="380" y="3408"/>
                    </a:moveTo>
                    <a:cubicBezTo>
                      <a:pt x="467" y="3408"/>
                      <a:pt x="579" y="3458"/>
                      <a:pt x="705" y="3598"/>
                    </a:cubicBezTo>
                    <a:cubicBezTo>
                      <a:pt x="705" y="3598"/>
                      <a:pt x="545" y="3747"/>
                      <a:pt x="376" y="3747"/>
                    </a:cubicBezTo>
                    <a:cubicBezTo>
                      <a:pt x="334" y="3747"/>
                      <a:pt x="291" y="3737"/>
                      <a:pt x="250" y="3714"/>
                    </a:cubicBezTo>
                    <a:cubicBezTo>
                      <a:pt x="117" y="3635"/>
                      <a:pt x="193" y="3408"/>
                      <a:pt x="380" y="3408"/>
                    </a:cubicBezTo>
                    <a:close/>
                    <a:moveTo>
                      <a:pt x="1373" y="3786"/>
                    </a:moveTo>
                    <a:cubicBezTo>
                      <a:pt x="1442" y="3786"/>
                      <a:pt x="1537" y="3857"/>
                      <a:pt x="1588" y="3991"/>
                    </a:cubicBezTo>
                    <a:cubicBezTo>
                      <a:pt x="1624" y="4080"/>
                      <a:pt x="1642" y="4151"/>
                      <a:pt x="1642" y="4240"/>
                    </a:cubicBezTo>
                    <a:cubicBezTo>
                      <a:pt x="1517" y="4205"/>
                      <a:pt x="1392" y="4169"/>
                      <a:pt x="1329" y="4044"/>
                    </a:cubicBezTo>
                    <a:cubicBezTo>
                      <a:pt x="1256" y="3869"/>
                      <a:pt x="1299" y="3786"/>
                      <a:pt x="1373" y="3786"/>
                    </a:cubicBezTo>
                    <a:close/>
                    <a:moveTo>
                      <a:pt x="2406" y="0"/>
                    </a:moveTo>
                    <a:cubicBezTo>
                      <a:pt x="2399" y="0"/>
                      <a:pt x="2394" y="3"/>
                      <a:pt x="2391" y="12"/>
                    </a:cubicBezTo>
                    <a:cubicBezTo>
                      <a:pt x="2338" y="199"/>
                      <a:pt x="2338" y="288"/>
                      <a:pt x="2150" y="404"/>
                    </a:cubicBezTo>
                    <a:cubicBezTo>
                      <a:pt x="2034" y="476"/>
                      <a:pt x="1900" y="520"/>
                      <a:pt x="1767" y="547"/>
                    </a:cubicBezTo>
                    <a:cubicBezTo>
                      <a:pt x="1758" y="538"/>
                      <a:pt x="1758" y="520"/>
                      <a:pt x="1749" y="511"/>
                    </a:cubicBezTo>
                    <a:cubicBezTo>
                      <a:pt x="1713" y="413"/>
                      <a:pt x="1624" y="324"/>
                      <a:pt x="1535" y="280"/>
                    </a:cubicBezTo>
                    <a:cubicBezTo>
                      <a:pt x="1489" y="258"/>
                      <a:pt x="1441" y="249"/>
                      <a:pt x="1393" y="249"/>
                    </a:cubicBezTo>
                    <a:cubicBezTo>
                      <a:pt x="1283" y="249"/>
                      <a:pt x="1175" y="296"/>
                      <a:pt x="1106" y="333"/>
                    </a:cubicBezTo>
                    <a:cubicBezTo>
                      <a:pt x="839" y="511"/>
                      <a:pt x="794" y="788"/>
                      <a:pt x="741" y="1082"/>
                    </a:cubicBezTo>
                    <a:cubicBezTo>
                      <a:pt x="732" y="1118"/>
                      <a:pt x="723" y="1154"/>
                      <a:pt x="705" y="1189"/>
                    </a:cubicBezTo>
                    <a:cubicBezTo>
                      <a:pt x="687" y="1163"/>
                      <a:pt x="660" y="1145"/>
                      <a:pt x="643" y="1127"/>
                    </a:cubicBezTo>
                    <a:cubicBezTo>
                      <a:pt x="559" y="1069"/>
                      <a:pt x="438" y="1032"/>
                      <a:pt x="322" y="1032"/>
                    </a:cubicBezTo>
                    <a:cubicBezTo>
                      <a:pt x="154" y="1032"/>
                      <a:pt x="0" y="1111"/>
                      <a:pt x="0" y="1323"/>
                    </a:cubicBezTo>
                    <a:cubicBezTo>
                      <a:pt x="0" y="1530"/>
                      <a:pt x="203" y="1636"/>
                      <a:pt x="394" y="1636"/>
                    </a:cubicBezTo>
                    <a:cubicBezTo>
                      <a:pt x="450" y="1636"/>
                      <a:pt x="505" y="1627"/>
                      <a:pt x="553" y="1609"/>
                    </a:cubicBezTo>
                    <a:cubicBezTo>
                      <a:pt x="687" y="1555"/>
                      <a:pt x="759" y="1404"/>
                      <a:pt x="785" y="1395"/>
                    </a:cubicBezTo>
                    <a:cubicBezTo>
                      <a:pt x="955" y="1520"/>
                      <a:pt x="1044" y="2046"/>
                      <a:pt x="1062" y="2296"/>
                    </a:cubicBezTo>
                    <a:cubicBezTo>
                      <a:pt x="1053" y="2305"/>
                      <a:pt x="937" y="2465"/>
                      <a:pt x="1062" y="2635"/>
                    </a:cubicBezTo>
                    <a:cubicBezTo>
                      <a:pt x="1044" y="2876"/>
                      <a:pt x="955" y="3402"/>
                      <a:pt x="785" y="3527"/>
                    </a:cubicBezTo>
                    <a:cubicBezTo>
                      <a:pt x="759" y="3527"/>
                      <a:pt x="687" y="3375"/>
                      <a:pt x="553" y="3322"/>
                    </a:cubicBezTo>
                    <a:cubicBezTo>
                      <a:pt x="504" y="3301"/>
                      <a:pt x="447" y="3291"/>
                      <a:pt x="390" y="3291"/>
                    </a:cubicBezTo>
                    <a:cubicBezTo>
                      <a:pt x="200" y="3291"/>
                      <a:pt x="0" y="3402"/>
                      <a:pt x="0" y="3607"/>
                    </a:cubicBezTo>
                    <a:cubicBezTo>
                      <a:pt x="0" y="3816"/>
                      <a:pt x="149" y="3893"/>
                      <a:pt x="314" y="3893"/>
                    </a:cubicBezTo>
                    <a:cubicBezTo>
                      <a:pt x="432" y="3893"/>
                      <a:pt x="557" y="3854"/>
                      <a:pt x="643" y="3794"/>
                    </a:cubicBezTo>
                    <a:cubicBezTo>
                      <a:pt x="660" y="3777"/>
                      <a:pt x="687" y="3759"/>
                      <a:pt x="705" y="3741"/>
                    </a:cubicBezTo>
                    <a:cubicBezTo>
                      <a:pt x="723" y="3777"/>
                      <a:pt x="732" y="3803"/>
                      <a:pt x="741" y="3848"/>
                    </a:cubicBezTo>
                    <a:cubicBezTo>
                      <a:pt x="794" y="4142"/>
                      <a:pt x="839" y="4419"/>
                      <a:pt x="1106" y="4588"/>
                    </a:cubicBezTo>
                    <a:cubicBezTo>
                      <a:pt x="1173" y="4631"/>
                      <a:pt x="1278" y="4674"/>
                      <a:pt x="1386" y="4674"/>
                    </a:cubicBezTo>
                    <a:cubicBezTo>
                      <a:pt x="1436" y="4674"/>
                      <a:pt x="1487" y="4665"/>
                      <a:pt x="1535" y="4642"/>
                    </a:cubicBezTo>
                    <a:cubicBezTo>
                      <a:pt x="1624" y="4597"/>
                      <a:pt x="1713" y="4508"/>
                      <a:pt x="1749" y="4419"/>
                    </a:cubicBezTo>
                    <a:cubicBezTo>
                      <a:pt x="1758" y="4401"/>
                      <a:pt x="1758" y="4392"/>
                      <a:pt x="1767" y="4374"/>
                    </a:cubicBezTo>
                    <a:cubicBezTo>
                      <a:pt x="1900" y="4410"/>
                      <a:pt x="2034" y="4455"/>
                      <a:pt x="2150" y="4526"/>
                    </a:cubicBezTo>
                    <a:cubicBezTo>
                      <a:pt x="2338" y="4633"/>
                      <a:pt x="2338" y="4731"/>
                      <a:pt x="2391" y="4918"/>
                    </a:cubicBezTo>
                    <a:cubicBezTo>
                      <a:pt x="2393" y="4923"/>
                      <a:pt x="2397" y="4924"/>
                      <a:pt x="2401" y="4924"/>
                    </a:cubicBezTo>
                    <a:cubicBezTo>
                      <a:pt x="2415" y="4924"/>
                      <a:pt x="2436" y="4907"/>
                      <a:pt x="2436" y="4901"/>
                    </a:cubicBezTo>
                    <a:cubicBezTo>
                      <a:pt x="2677" y="4544"/>
                      <a:pt x="2043" y="4330"/>
                      <a:pt x="1793" y="4276"/>
                    </a:cubicBezTo>
                    <a:cubicBezTo>
                      <a:pt x="1793" y="4267"/>
                      <a:pt x="1784" y="4267"/>
                      <a:pt x="1784" y="4267"/>
                    </a:cubicBezTo>
                    <a:cubicBezTo>
                      <a:pt x="1802" y="4009"/>
                      <a:pt x="1642" y="3652"/>
                      <a:pt x="1383" y="3634"/>
                    </a:cubicBezTo>
                    <a:cubicBezTo>
                      <a:pt x="1376" y="3633"/>
                      <a:pt x="1369" y="3633"/>
                      <a:pt x="1362" y="3633"/>
                    </a:cubicBezTo>
                    <a:cubicBezTo>
                      <a:pt x="1056" y="3633"/>
                      <a:pt x="1127" y="4012"/>
                      <a:pt x="1267" y="4169"/>
                    </a:cubicBezTo>
                    <a:cubicBezTo>
                      <a:pt x="1374" y="4276"/>
                      <a:pt x="1481" y="4312"/>
                      <a:pt x="1615" y="4347"/>
                    </a:cubicBezTo>
                    <a:cubicBezTo>
                      <a:pt x="1615" y="4356"/>
                      <a:pt x="1606" y="4374"/>
                      <a:pt x="1606" y="4383"/>
                    </a:cubicBezTo>
                    <a:cubicBezTo>
                      <a:pt x="1559" y="4513"/>
                      <a:pt x="1473" y="4576"/>
                      <a:pt x="1366" y="4576"/>
                    </a:cubicBezTo>
                    <a:cubicBezTo>
                      <a:pt x="1311" y="4576"/>
                      <a:pt x="1250" y="4559"/>
                      <a:pt x="1187" y="4526"/>
                    </a:cubicBezTo>
                    <a:cubicBezTo>
                      <a:pt x="964" y="4401"/>
                      <a:pt x="955" y="3982"/>
                      <a:pt x="839" y="3652"/>
                    </a:cubicBezTo>
                    <a:cubicBezTo>
                      <a:pt x="830" y="3634"/>
                      <a:pt x="830" y="3625"/>
                      <a:pt x="821" y="3616"/>
                    </a:cubicBezTo>
                    <a:cubicBezTo>
                      <a:pt x="1008" y="3384"/>
                      <a:pt x="1151" y="3027"/>
                      <a:pt x="1124" y="2751"/>
                    </a:cubicBezTo>
                    <a:lnTo>
                      <a:pt x="1124" y="2751"/>
                    </a:lnTo>
                    <a:cubicBezTo>
                      <a:pt x="1347" y="3125"/>
                      <a:pt x="1758" y="3313"/>
                      <a:pt x="2186" y="3411"/>
                    </a:cubicBezTo>
                    <a:cubicBezTo>
                      <a:pt x="2188" y="3412"/>
                      <a:pt x="2191" y="3412"/>
                      <a:pt x="2193" y="3412"/>
                    </a:cubicBezTo>
                    <a:cubicBezTo>
                      <a:pt x="2220" y="3412"/>
                      <a:pt x="2256" y="3373"/>
                      <a:pt x="2248" y="3348"/>
                    </a:cubicBezTo>
                    <a:cubicBezTo>
                      <a:pt x="2293" y="3250"/>
                      <a:pt x="2248" y="3134"/>
                      <a:pt x="2204" y="3045"/>
                    </a:cubicBezTo>
                    <a:cubicBezTo>
                      <a:pt x="2159" y="2938"/>
                      <a:pt x="2088" y="2867"/>
                      <a:pt x="2007" y="2795"/>
                    </a:cubicBezTo>
                    <a:cubicBezTo>
                      <a:pt x="2222" y="2760"/>
                      <a:pt x="2436" y="2670"/>
                      <a:pt x="2641" y="2510"/>
                    </a:cubicBezTo>
                    <a:cubicBezTo>
                      <a:pt x="2668" y="2492"/>
                      <a:pt x="2668" y="2474"/>
                      <a:pt x="2668" y="2465"/>
                    </a:cubicBezTo>
                    <a:cubicBezTo>
                      <a:pt x="2668" y="2447"/>
                      <a:pt x="2668" y="2429"/>
                      <a:pt x="2641" y="2412"/>
                    </a:cubicBezTo>
                    <a:cubicBezTo>
                      <a:pt x="2436" y="2260"/>
                      <a:pt x="2222" y="2162"/>
                      <a:pt x="2007" y="2135"/>
                    </a:cubicBezTo>
                    <a:cubicBezTo>
                      <a:pt x="2088" y="2064"/>
                      <a:pt x="2159" y="1983"/>
                      <a:pt x="2204" y="1885"/>
                    </a:cubicBezTo>
                    <a:cubicBezTo>
                      <a:pt x="2248" y="1796"/>
                      <a:pt x="2293" y="1671"/>
                      <a:pt x="2248" y="1582"/>
                    </a:cubicBezTo>
                    <a:cubicBezTo>
                      <a:pt x="2256" y="1558"/>
                      <a:pt x="2220" y="1518"/>
                      <a:pt x="2193" y="1518"/>
                    </a:cubicBezTo>
                    <a:cubicBezTo>
                      <a:pt x="2191" y="1518"/>
                      <a:pt x="2188" y="1519"/>
                      <a:pt x="2186" y="1520"/>
                    </a:cubicBezTo>
                    <a:cubicBezTo>
                      <a:pt x="1758" y="1618"/>
                      <a:pt x="1347" y="1805"/>
                      <a:pt x="1124" y="2171"/>
                    </a:cubicBezTo>
                    <a:cubicBezTo>
                      <a:pt x="1151" y="1894"/>
                      <a:pt x="1008" y="1546"/>
                      <a:pt x="821" y="1314"/>
                    </a:cubicBezTo>
                    <a:cubicBezTo>
                      <a:pt x="830" y="1297"/>
                      <a:pt x="830" y="1288"/>
                      <a:pt x="839" y="1279"/>
                    </a:cubicBezTo>
                    <a:cubicBezTo>
                      <a:pt x="955" y="949"/>
                      <a:pt x="964" y="520"/>
                      <a:pt x="1187" y="404"/>
                    </a:cubicBezTo>
                    <a:cubicBezTo>
                      <a:pt x="1253" y="367"/>
                      <a:pt x="1316" y="348"/>
                      <a:pt x="1372" y="348"/>
                    </a:cubicBezTo>
                    <a:cubicBezTo>
                      <a:pt x="1476" y="348"/>
                      <a:pt x="1560" y="411"/>
                      <a:pt x="1606" y="538"/>
                    </a:cubicBezTo>
                    <a:cubicBezTo>
                      <a:pt x="1606" y="556"/>
                      <a:pt x="1615" y="565"/>
                      <a:pt x="1615" y="583"/>
                    </a:cubicBezTo>
                    <a:cubicBezTo>
                      <a:pt x="1481" y="610"/>
                      <a:pt x="1374" y="645"/>
                      <a:pt x="1267" y="761"/>
                    </a:cubicBezTo>
                    <a:cubicBezTo>
                      <a:pt x="1129" y="908"/>
                      <a:pt x="1058" y="1289"/>
                      <a:pt x="1352" y="1289"/>
                    </a:cubicBezTo>
                    <a:cubicBezTo>
                      <a:pt x="1362" y="1289"/>
                      <a:pt x="1372" y="1288"/>
                      <a:pt x="1383" y="1288"/>
                    </a:cubicBezTo>
                    <a:cubicBezTo>
                      <a:pt x="1642" y="1270"/>
                      <a:pt x="1802" y="922"/>
                      <a:pt x="1784" y="654"/>
                    </a:cubicBezTo>
                    <a:lnTo>
                      <a:pt x="1793" y="654"/>
                    </a:lnTo>
                    <a:cubicBezTo>
                      <a:pt x="2043" y="601"/>
                      <a:pt x="2677" y="387"/>
                      <a:pt x="2436" y="21"/>
                    </a:cubicBezTo>
                    <a:cubicBezTo>
                      <a:pt x="2436" y="15"/>
                      <a:pt x="2419" y="0"/>
                      <a:pt x="2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34"/>
              <p:cNvSpPr/>
              <p:nvPr/>
            </p:nvSpPr>
            <p:spPr>
              <a:xfrm>
                <a:off x="4922007" y="2390864"/>
                <a:ext cx="350056" cy="267737"/>
              </a:xfrm>
              <a:custGeom>
                <a:avLst/>
                <a:gdLst/>
                <a:ahLst/>
                <a:cxnLst/>
                <a:rect l="l" t="t" r="r" b="b"/>
                <a:pathLst>
                  <a:path w="5711" h="4368" extrusionOk="0">
                    <a:moveTo>
                      <a:pt x="2957" y="60"/>
                    </a:moveTo>
                    <a:cubicBezTo>
                      <a:pt x="2997" y="60"/>
                      <a:pt x="3038" y="61"/>
                      <a:pt x="3078" y="63"/>
                    </a:cubicBezTo>
                    <a:cubicBezTo>
                      <a:pt x="4274" y="107"/>
                      <a:pt x="5550" y="875"/>
                      <a:pt x="5594" y="2177"/>
                    </a:cubicBezTo>
                    <a:cubicBezTo>
                      <a:pt x="5551" y="3539"/>
                      <a:pt x="4184" y="4293"/>
                      <a:pt x="2952" y="4293"/>
                    </a:cubicBezTo>
                    <a:cubicBezTo>
                      <a:pt x="2917" y="4293"/>
                      <a:pt x="2881" y="4293"/>
                      <a:pt x="2846" y="4291"/>
                    </a:cubicBezTo>
                    <a:cubicBezTo>
                      <a:pt x="1678" y="4247"/>
                      <a:pt x="331" y="3471"/>
                      <a:pt x="331" y="2168"/>
                    </a:cubicBezTo>
                    <a:cubicBezTo>
                      <a:pt x="331" y="822"/>
                      <a:pt x="1750" y="60"/>
                      <a:pt x="2957" y="60"/>
                    </a:cubicBezTo>
                    <a:close/>
                    <a:moveTo>
                      <a:pt x="3001" y="1"/>
                    </a:moveTo>
                    <a:cubicBezTo>
                      <a:pt x="2190" y="1"/>
                      <a:pt x="1374" y="262"/>
                      <a:pt x="839" y="777"/>
                    </a:cubicBezTo>
                    <a:cubicBezTo>
                      <a:pt x="126" y="1463"/>
                      <a:pt x="1" y="2543"/>
                      <a:pt x="625" y="3337"/>
                    </a:cubicBezTo>
                    <a:cubicBezTo>
                      <a:pt x="1172" y="4037"/>
                      <a:pt x="2076" y="4367"/>
                      <a:pt x="2953" y="4367"/>
                    </a:cubicBezTo>
                    <a:cubicBezTo>
                      <a:pt x="3150" y="4367"/>
                      <a:pt x="3344" y="4351"/>
                      <a:pt x="3533" y="4318"/>
                    </a:cubicBezTo>
                    <a:cubicBezTo>
                      <a:pt x="4627" y="4132"/>
                      <a:pt x="5667" y="3360"/>
                      <a:pt x="5710" y="2181"/>
                    </a:cubicBezTo>
                    <a:lnTo>
                      <a:pt x="5710" y="2181"/>
                    </a:lnTo>
                    <a:cubicBezTo>
                      <a:pt x="5711" y="2177"/>
                      <a:pt x="5711" y="2173"/>
                      <a:pt x="5710" y="2168"/>
                    </a:cubicBezTo>
                    <a:lnTo>
                      <a:pt x="5710" y="2168"/>
                    </a:lnTo>
                    <a:cubicBezTo>
                      <a:pt x="5710" y="2168"/>
                      <a:pt x="5710" y="2168"/>
                      <a:pt x="5710" y="2168"/>
                    </a:cubicBezTo>
                    <a:cubicBezTo>
                      <a:pt x="5711" y="2164"/>
                      <a:pt x="5711" y="2160"/>
                      <a:pt x="5710" y="2156"/>
                    </a:cubicBezTo>
                    <a:lnTo>
                      <a:pt x="5710" y="2156"/>
                    </a:lnTo>
                    <a:cubicBezTo>
                      <a:pt x="5664" y="709"/>
                      <a:pt x="4338" y="1"/>
                      <a:pt x="30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34"/>
              <p:cNvSpPr/>
              <p:nvPr/>
            </p:nvSpPr>
            <p:spPr>
              <a:xfrm>
                <a:off x="5841173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0" y="1"/>
                    </a:moveTo>
                    <a:cubicBezTo>
                      <a:pt x="72" y="1"/>
                      <a:pt x="63" y="15"/>
                      <a:pt x="63" y="21"/>
                    </a:cubicBezTo>
                    <a:cubicBezTo>
                      <a:pt x="1" y="664"/>
                      <a:pt x="37" y="1315"/>
                      <a:pt x="37" y="1948"/>
                    </a:cubicBezTo>
                    <a:cubicBezTo>
                      <a:pt x="37" y="2644"/>
                      <a:pt x="19" y="3340"/>
                      <a:pt x="54" y="4036"/>
                    </a:cubicBezTo>
                    <a:cubicBezTo>
                      <a:pt x="54" y="4043"/>
                      <a:pt x="57" y="4045"/>
                      <a:pt x="60" y="4045"/>
                    </a:cubicBezTo>
                    <a:cubicBezTo>
                      <a:pt x="71" y="4045"/>
                      <a:pt x="92" y="4022"/>
                      <a:pt x="99" y="4009"/>
                    </a:cubicBezTo>
                    <a:cubicBezTo>
                      <a:pt x="126" y="3340"/>
                      <a:pt x="117" y="2671"/>
                      <a:pt x="117" y="2002"/>
                    </a:cubicBezTo>
                    <a:cubicBezTo>
                      <a:pt x="117" y="1342"/>
                      <a:pt x="153" y="673"/>
                      <a:pt x="90" y="12"/>
                    </a:cubicBezTo>
                    <a:cubicBezTo>
                      <a:pt x="87" y="4"/>
                      <a:pt x="84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34"/>
              <p:cNvSpPr/>
              <p:nvPr/>
            </p:nvSpPr>
            <p:spPr>
              <a:xfrm>
                <a:off x="5904613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4" y="1"/>
                    </a:moveTo>
                    <a:cubicBezTo>
                      <a:pt x="76" y="1"/>
                      <a:pt x="63" y="15"/>
                      <a:pt x="63" y="21"/>
                    </a:cubicBezTo>
                    <a:cubicBezTo>
                      <a:pt x="1" y="664"/>
                      <a:pt x="36" y="1315"/>
                      <a:pt x="36" y="1948"/>
                    </a:cubicBezTo>
                    <a:cubicBezTo>
                      <a:pt x="36" y="2644"/>
                      <a:pt x="19" y="3340"/>
                      <a:pt x="54" y="4036"/>
                    </a:cubicBezTo>
                    <a:cubicBezTo>
                      <a:pt x="54" y="4043"/>
                      <a:pt x="57" y="4045"/>
                      <a:pt x="62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6" y="3340"/>
                      <a:pt x="117" y="2671"/>
                      <a:pt x="117" y="2002"/>
                    </a:cubicBezTo>
                    <a:cubicBezTo>
                      <a:pt x="117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34"/>
              <p:cNvSpPr/>
              <p:nvPr/>
            </p:nvSpPr>
            <p:spPr>
              <a:xfrm>
                <a:off x="5968052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3" y="1"/>
                    </a:moveTo>
                    <a:cubicBezTo>
                      <a:pt x="76" y="1"/>
                      <a:pt x="63" y="15"/>
                      <a:pt x="63" y="21"/>
                    </a:cubicBezTo>
                    <a:cubicBezTo>
                      <a:pt x="1" y="664"/>
                      <a:pt x="36" y="1315"/>
                      <a:pt x="36" y="1948"/>
                    </a:cubicBezTo>
                    <a:cubicBezTo>
                      <a:pt x="36" y="2644"/>
                      <a:pt x="18" y="3340"/>
                      <a:pt x="54" y="4036"/>
                    </a:cubicBezTo>
                    <a:cubicBezTo>
                      <a:pt x="54" y="4043"/>
                      <a:pt x="57" y="4045"/>
                      <a:pt x="61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5" y="3340"/>
                      <a:pt x="117" y="2671"/>
                      <a:pt x="117" y="2002"/>
                    </a:cubicBezTo>
                    <a:cubicBezTo>
                      <a:pt x="117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34"/>
              <p:cNvSpPr/>
              <p:nvPr/>
            </p:nvSpPr>
            <p:spPr>
              <a:xfrm>
                <a:off x="6031492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3" y="1"/>
                    </a:moveTo>
                    <a:cubicBezTo>
                      <a:pt x="75" y="1"/>
                      <a:pt x="63" y="15"/>
                      <a:pt x="63" y="21"/>
                    </a:cubicBezTo>
                    <a:cubicBezTo>
                      <a:pt x="0" y="664"/>
                      <a:pt x="36" y="1315"/>
                      <a:pt x="36" y="1948"/>
                    </a:cubicBezTo>
                    <a:cubicBezTo>
                      <a:pt x="36" y="2644"/>
                      <a:pt x="18" y="3340"/>
                      <a:pt x="54" y="4036"/>
                    </a:cubicBezTo>
                    <a:cubicBezTo>
                      <a:pt x="54" y="4043"/>
                      <a:pt x="57" y="4045"/>
                      <a:pt x="61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5" y="3340"/>
                      <a:pt x="116" y="2671"/>
                      <a:pt x="116" y="2002"/>
                    </a:cubicBezTo>
                    <a:cubicBezTo>
                      <a:pt x="116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34"/>
              <p:cNvSpPr/>
              <p:nvPr/>
            </p:nvSpPr>
            <p:spPr>
              <a:xfrm>
                <a:off x="6094931" y="2452771"/>
                <a:ext cx="9868" cy="13681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232" extrusionOk="0">
                    <a:moveTo>
                      <a:pt x="84" y="0"/>
                    </a:moveTo>
                    <a:cubicBezTo>
                      <a:pt x="76" y="0"/>
                      <a:pt x="63" y="13"/>
                      <a:pt x="63" y="25"/>
                    </a:cubicBezTo>
                    <a:cubicBezTo>
                      <a:pt x="0" y="659"/>
                      <a:pt x="36" y="668"/>
                      <a:pt x="36" y="1310"/>
                    </a:cubicBezTo>
                    <a:cubicBezTo>
                      <a:pt x="36" y="2006"/>
                      <a:pt x="18" y="1533"/>
                      <a:pt x="54" y="2220"/>
                    </a:cubicBezTo>
                    <a:cubicBezTo>
                      <a:pt x="54" y="2228"/>
                      <a:pt x="58" y="2231"/>
                      <a:pt x="64" y="2231"/>
                    </a:cubicBezTo>
                    <a:cubicBezTo>
                      <a:pt x="77" y="2231"/>
                      <a:pt x="98" y="2214"/>
                      <a:pt x="98" y="2202"/>
                    </a:cubicBezTo>
                    <a:cubicBezTo>
                      <a:pt x="134" y="1533"/>
                      <a:pt x="116" y="2033"/>
                      <a:pt x="116" y="1363"/>
                    </a:cubicBezTo>
                    <a:cubicBezTo>
                      <a:pt x="116" y="703"/>
                      <a:pt x="161" y="668"/>
                      <a:pt x="89" y="7"/>
                    </a:cubicBezTo>
                    <a:cubicBezTo>
                      <a:pt x="89" y="2"/>
                      <a:pt x="87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34"/>
              <p:cNvSpPr/>
              <p:nvPr/>
            </p:nvSpPr>
            <p:spPr>
              <a:xfrm>
                <a:off x="4917656" y="2297329"/>
                <a:ext cx="1308035" cy="453951"/>
              </a:xfrm>
              <a:custGeom>
                <a:avLst/>
                <a:gdLst/>
                <a:ahLst/>
                <a:cxnLst/>
                <a:rect l="l" t="t" r="r" b="b"/>
                <a:pathLst>
                  <a:path w="21340" h="7406" extrusionOk="0">
                    <a:moveTo>
                      <a:pt x="2159" y="1"/>
                    </a:moveTo>
                    <a:cubicBezTo>
                      <a:pt x="2159" y="1"/>
                      <a:pt x="19305" y="527"/>
                      <a:pt x="19680" y="759"/>
                    </a:cubicBezTo>
                    <a:cubicBezTo>
                      <a:pt x="20055" y="991"/>
                      <a:pt x="20260" y="5728"/>
                      <a:pt x="19841" y="6156"/>
                    </a:cubicBezTo>
                    <a:cubicBezTo>
                      <a:pt x="19430" y="6576"/>
                      <a:pt x="0" y="7405"/>
                      <a:pt x="0" y="7405"/>
                    </a:cubicBezTo>
                    <a:lnTo>
                      <a:pt x="20394" y="7405"/>
                    </a:lnTo>
                    <a:cubicBezTo>
                      <a:pt x="20920" y="7405"/>
                      <a:pt x="21339" y="6977"/>
                      <a:pt x="21339" y="6460"/>
                    </a:cubicBezTo>
                    <a:lnTo>
                      <a:pt x="21339" y="947"/>
                    </a:lnTo>
                    <a:cubicBezTo>
                      <a:pt x="21339" y="420"/>
                      <a:pt x="20920" y="1"/>
                      <a:pt x="20394" y="1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34"/>
              <p:cNvSpPr/>
              <p:nvPr/>
            </p:nvSpPr>
            <p:spPr>
              <a:xfrm>
                <a:off x="4769140" y="2341093"/>
                <a:ext cx="128229" cy="376290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6139" extrusionOk="0">
                    <a:moveTo>
                      <a:pt x="929" y="1"/>
                    </a:moveTo>
                    <a:cubicBezTo>
                      <a:pt x="927" y="1"/>
                      <a:pt x="926" y="1"/>
                      <a:pt x="925" y="1"/>
                    </a:cubicBezTo>
                    <a:cubicBezTo>
                      <a:pt x="0" y="27"/>
                      <a:pt x="378" y="6139"/>
                      <a:pt x="936" y="6139"/>
                    </a:cubicBezTo>
                    <a:cubicBezTo>
                      <a:pt x="938" y="6139"/>
                      <a:pt x="940" y="6138"/>
                      <a:pt x="942" y="6138"/>
                    </a:cubicBezTo>
                    <a:cubicBezTo>
                      <a:pt x="2091" y="6049"/>
                      <a:pt x="1862" y="1"/>
                      <a:pt x="929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6" name="Google Shape;4126;p34"/>
            <p:cNvGrpSpPr/>
            <p:nvPr/>
          </p:nvGrpSpPr>
          <p:grpSpPr>
            <a:xfrm rot="5400000">
              <a:off x="1307698" y="2668598"/>
              <a:ext cx="2213489" cy="486299"/>
              <a:chOff x="4901780" y="2035970"/>
              <a:chExt cx="1189920" cy="261423"/>
            </a:xfrm>
          </p:grpSpPr>
          <p:sp>
            <p:nvSpPr>
              <p:cNvPr id="4127" name="Google Shape;4127;p34"/>
              <p:cNvSpPr/>
              <p:nvPr/>
            </p:nvSpPr>
            <p:spPr>
              <a:xfrm>
                <a:off x="4901780" y="2035970"/>
                <a:ext cx="1189920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19413" h="4265" extrusionOk="0">
                    <a:moveTo>
                      <a:pt x="1348" y="1"/>
                    </a:moveTo>
                    <a:cubicBezTo>
                      <a:pt x="607" y="1"/>
                      <a:pt x="1" y="598"/>
                      <a:pt x="1" y="1348"/>
                    </a:cubicBezTo>
                    <a:lnTo>
                      <a:pt x="1" y="2918"/>
                    </a:lnTo>
                    <a:cubicBezTo>
                      <a:pt x="1" y="3658"/>
                      <a:pt x="607" y="4265"/>
                      <a:pt x="1348" y="4265"/>
                    </a:cubicBezTo>
                    <a:lnTo>
                      <a:pt x="18075" y="4265"/>
                    </a:lnTo>
                    <a:cubicBezTo>
                      <a:pt x="18815" y="4265"/>
                      <a:pt x="19413" y="3658"/>
                      <a:pt x="19413" y="2918"/>
                    </a:cubicBezTo>
                    <a:lnTo>
                      <a:pt x="19413" y="1348"/>
                    </a:lnTo>
                    <a:cubicBezTo>
                      <a:pt x="19413" y="598"/>
                      <a:pt x="18815" y="1"/>
                      <a:pt x="18075" y="1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4"/>
              <p:cNvSpPr/>
              <p:nvPr/>
            </p:nvSpPr>
            <p:spPr>
              <a:xfrm>
                <a:off x="5277145" y="2107378"/>
                <a:ext cx="82932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42" extrusionOk="0">
                    <a:moveTo>
                      <a:pt x="693" y="0"/>
                    </a:moveTo>
                    <a:cubicBezTo>
                      <a:pt x="674" y="0"/>
                      <a:pt x="653" y="7"/>
                      <a:pt x="630" y="22"/>
                    </a:cubicBezTo>
                    <a:cubicBezTo>
                      <a:pt x="469" y="138"/>
                      <a:pt x="576" y="450"/>
                      <a:pt x="576" y="450"/>
                    </a:cubicBezTo>
                    <a:cubicBezTo>
                      <a:pt x="449" y="294"/>
                      <a:pt x="258" y="202"/>
                      <a:pt x="142" y="202"/>
                    </a:cubicBezTo>
                    <a:cubicBezTo>
                      <a:pt x="46" y="202"/>
                      <a:pt x="1" y="265"/>
                      <a:pt x="86" y="406"/>
                    </a:cubicBezTo>
                    <a:cubicBezTo>
                      <a:pt x="264" y="718"/>
                      <a:pt x="737" y="941"/>
                      <a:pt x="737" y="941"/>
                    </a:cubicBezTo>
                    <a:cubicBezTo>
                      <a:pt x="737" y="941"/>
                      <a:pt x="1040" y="665"/>
                      <a:pt x="1129" y="566"/>
                    </a:cubicBezTo>
                    <a:cubicBezTo>
                      <a:pt x="1210" y="477"/>
                      <a:pt x="1352" y="245"/>
                      <a:pt x="1192" y="183"/>
                    </a:cubicBezTo>
                    <a:cubicBezTo>
                      <a:pt x="1178" y="177"/>
                      <a:pt x="1164" y="175"/>
                      <a:pt x="1150" y="175"/>
                    </a:cubicBezTo>
                    <a:cubicBezTo>
                      <a:pt x="1006" y="175"/>
                      <a:pt x="880" y="450"/>
                      <a:pt x="880" y="450"/>
                    </a:cubicBezTo>
                    <a:cubicBezTo>
                      <a:pt x="872" y="251"/>
                      <a:pt x="812" y="0"/>
                      <a:pt x="6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4"/>
              <p:cNvSpPr/>
              <p:nvPr/>
            </p:nvSpPr>
            <p:spPr>
              <a:xfrm>
                <a:off x="5277145" y="2167752"/>
                <a:ext cx="82932" cy="57433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37" extrusionOk="0">
                    <a:moveTo>
                      <a:pt x="737" y="1"/>
                    </a:moveTo>
                    <a:cubicBezTo>
                      <a:pt x="737" y="1"/>
                      <a:pt x="264" y="224"/>
                      <a:pt x="86" y="536"/>
                    </a:cubicBezTo>
                    <a:cubicBezTo>
                      <a:pt x="1" y="677"/>
                      <a:pt x="46" y="740"/>
                      <a:pt x="142" y="740"/>
                    </a:cubicBezTo>
                    <a:cubicBezTo>
                      <a:pt x="258" y="740"/>
                      <a:pt x="449" y="648"/>
                      <a:pt x="576" y="491"/>
                    </a:cubicBezTo>
                    <a:lnTo>
                      <a:pt x="576" y="491"/>
                    </a:lnTo>
                    <a:cubicBezTo>
                      <a:pt x="576" y="491"/>
                      <a:pt x="469" y="804"/>
                      <a:pt x="630" y="911"/>
                    </a:cubicBezTo>
                    <a:cubicBezTo>
                      <a:pt x="654" y="928"/>
                      <a:pt x="677" y="936"/>
                      <a:pt x="697" y="936"/>
                    </a:cubicBezTo>
                    <a:cubicBezTo>
                      <a:pt x="813" y="936"/>
                      <a:pt x="872" y="688"/>
                      <a:pt x="880" y="491"/>
                    </a:cubicBezTo>
                    <a:cubicBezTo>
                      <a:pt x="880" y="491"/>
                      <a:pt x="1006" y="758"/>
                      <a:pt x="1149" y="758"/>
                    </a:cubicBezTo>
                    <a:cubicBezTo>
                      <a:pt x="1163" y="758"/>
                      <a:pt x="1178" y="756"/>
                      <a:pt x="1192" y="750"/>
                    </a:cubicBezTo>
                    <a:cubicBezTo>
                      <a:pt x="1352" y="697"/>
                      <a:pt x="1210" y="465"/>
                      <a:pt x="1129" y="375"/>
                    </a:cubicBezTo>
                    <a:cubicBezTo>
                      <a:pt x="1040" y="277"/>
                      <a:pt x="737" y="1"/>
                      <a:pt x="7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4"/>
              <p:cNvSpPr/>
              <p:nvPr/>
            </p:nvSpPr>
            <p:spPr>
              <a:xfrm>
                <a:off x="5632038" y="2107378"/>
                <a:ext cx="82932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42" extrusionOk="0">
                    <a:moveTo>
                      <a:pt x="693" y="0"/>
                    </a:moveTo>
                    <a:cubicBezTo>
                      <a:pt x="674" y="0"/>
                      <a:pt x="652" y="7"/>
                      <a:pt x="630" y="22"/>
                    </a:cubicBezTo>
                    <a:cubicBezTo>
                      <a:pt x="469" y="138"/>
                      <a:pt x="576" y="450"/>
                      <a:pt x="576" y="450"/>
                    </a:cubicBezTo>
                    <a:cubicBezTo>
                      <a:pt x="449" y="294"/>
                      <a:pt x="258" y="202"/>
                      <a:pt x="141" y="202"/>
                    </a:cubicBezTo>
                    <a:cubicBezTo>
                      <a:pt x="45" y="202"/>
                      <a:pt x="1" y="265"/>
                      <a:pt x="85" y="406"/>
                    </a:cubicBezTo>
                    <a:cubicBezTo>
                      <a:pt x="264" y="718"/>
                      <a:pt x="728" y="941"/>
                      <a:pt x="728" y="941"/>
                    </a:cubicBezTo>
                    <a:cubicBezTo>
                      <a:pt x="728" y="941"/>
                      <a:pt x="1040" y="665"/>
                      <a:pt x="1129" y="566"/>
                    </a:cubicBezTo>
                    <a:cubicBezTo>
                      <a:pt x="1209" y="477"/>
                      <a:pt x="1352" y="245"/>
                      <a:pt x="1192" y="183"/>
                    </a:cubicBezTo>
                    <a:cubicBezTo>
                      <a:pt x="1178" y="177"/>
                      <a:pt x="1164" y="175"/>
                      <a:pt x="1150" y="175"/>
                    </a:cubicBezTo>
                    <a:cubicBezTo>
                      <a:pt x="1006" y="175"/>
                      <a:pt x="879" y="450"/>
                      <a:pt x="879" y="450"/>
                    </a:cubicBezTo>
                    <a:cubicBezTo>
                      <a:pt x="872" y="251"/>
                      <a:pt x="812" y="0"/>
                      <a:pt x="6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34"/>
              <p:cNvSpPr/>
              <p:nvPr/>
            </p:nvSpPr>
            <p:spPr>
              <a:xfrm>
                <a:off x="5632038" y="2167752"/>
                <a:ext cx="82932" cy="57433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37" extrusionOk="0">
                    <a:moveTo>
                      <a:pt x="728" y="1"/>
                    </a:moveTo>
                    <a:cubicBezTo>
                      <a:pt x="728" y="1"/>
                      <a:pt x="264" y="224"/>
                      <a:pt x="85" y="536"/>
                    </a:cubicBezTo>
                    <a:cubicBezTo>
                      <a:pt x="1" y="677"/>
                      <a:pt x="45" y="740"/>
                      <a:pt x="141" y="740"/>
                    </a:cubicBezTo>
                    <a:cubicBezTo>
                      <a:pt x="258" y="740"/>
                      <a:pt x="449" y="648"/>
                      <a:pt x="576" y="491"/>
                    </a:cubicBezTo>
                    <a:lnTo>
                      <a:pt x="576" y="491"/>
                    </a:lnTo>
                    <a:cubicBezTo>
                      <a:pt x="576" y="491"/>
                      <a:pt x="469" y="804"/>
                      <a:pt x="630" y="911"/>
                    </a:cubicBezTo>
                    <a:cubicBezTo>
                      <a:pt x="654" y="928"/>
                      <a:pt x="676" y="936"/>
                      <a:pt x="697" y="936"/>
                    </a:cubicBezTo>
                    <a:cubicBezTo>
                      <a:pt x="813" y="936"/>
                      <a:pt x="872" y="688"/>
                      <a:pt x="879" y="491"/>
                    </a:cubicBezTo>
                    <a:cubicBezTo>
                      <a:pt x="879" y="491"/>
                      <a:pt x="1005" y="758"/>
                      <a:pt x="1149" y="758"/>
                    </a:cubicBezTo>
                    <a:cubicBezTo>
                      <a:pt x="1163" y="758"/>
                      <a:pt x="1177" y="756"/>
                      <a:pt x="1192" y="750"/>
                    </a:cubicBezTo>
                    <a:cubicBezTo>
                      <a:pt x="1352" y="697"/>
                      <a:pt x="1209" y="465"/>
                      <a:pt x="1129" y="375"/>
                    </a:cubicBezTo>
                    <a:cubicBezTo>
                      <a:pt x="1040" y="277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34"/>
              <p:cNvSpPr/>
              <p:nvPr/>
            </p:nvSpPr>
            <p:spPr>
              <a:xfrm>
                <a:off x="5308038" y="2150835"/>
                <a:ext cx="27951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6" extrusionOk="0">
                    <a:moveTo>
                      <a:pt x="233" y="0"/>
                    </a:moveTo>
                    <a:cubicBezTo>
                      <a:pt x="108" y="0"/>
                      <a:pt x="1" y="107"/>
                      <a:pt x="1" y="232"/>
                    </a:cubicBezTo>
                    <a:cubicBezTo>
                      <a:pt x="1" y="357"/>
                      <a:pt x="108" y="455"/>
                      <a:pt x="233" y="455"/>
                    </a:cubicBezTo>
                    <a:cubicBezTo>
                      <a:pt x="358" y="455"/>
                      <a:pt x="456" y="357"/>
                      <a:pt x="456" y="232"/>
                    </a:cubicBezTo>
                    <a:cubicBezTo>
                      <a:pt x="456" y="107"/>
                      <a:pt x="358" y="0"/>
                      <a:pt x="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4"/>
              <p:cNvSpPr/>
              <p:nvPr/>
            </p:nvSpPr>
            <p:spPr>
              <a:xfrm>
                <a:off x="5662930" y="2150835"/>
                <a:ext cx="27951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6" extrusionOk="0">
                    <a:moveTo>
                      <a:pt x="224" y="0"/>
                    </a:moveTo>
                    <a:cubicBezTo>
                      <a:pt x="99" y="0"/>
                      <a:pt x="1" y="107"/>
                      <a:pt x="1" y="232"/>
                    </a:cubicBezTo>
                    <a:cubicBezTo>
                      <a:pt x="1" y="357"/>
                      <a:pt x="99" y="455"/>
                      <a:pt x="224" y="455"/>
                    </a:cubicBezTo>
                    <a:cubicBezTo>
                      <a:pt x="349" y="455"/>
                      <a:pt x="456" y="357"/>
                      <a:pt x="456" y="232"/>
                    </a:cubicBezTo>
                    <a:cubicBezTo>
                      <a:pt x="456" y="107"/>
                      <a:pt x="349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4"/>
              <p:cNvSpPr/>
              <p:nvPr/>
            </p:nvSpPr>
            <p:spPr>
              <a:xfrm>
                <a:off x="5013887" y="2079734"/>
                <a:ext cx="254313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38" extrusionOk="0">
                    <a:moveTo>
                      <a:pt x="2079" y="0"/>
                    </a:moveTo>
                    <a:cubicBezTo>
                      <a:pt x="928" y="0"/>
                      <a:pt x="0" y="634"/>
                      <a:pt x="0" y="1419"/>
                    </a:cubicBezTo>
                    <a:cubicBezTo>
                      <a:pt x="0" y="2204"/>
                      <a:pt x="928" y="2837"/>
                      <a:pt x="2079" y="2837"/>
                    </a:cubicBezTo>
                    <a:cubicBezTo>
                      <a:pt x="3221" y="2837"/>
                      <a:pt x="4149" y="2204"/>
                      <a:pt x="4149" y="1419"/>
                    </a:cubicBezTo>
                    <a:cubicBezTo>
                      <a:pt x="4149" y="634"/>
                      <a:pt x="3221" y="0"/>
                      <a:pt x="20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4"/>
              <p:cNvSpPr/>
              <p:nvPr/>
            </p:nvSpPr>
            <p:spPr>
              <a:xfrm>
                <a:off x="5010026" y="2076976"/>
                <a:ext cx="262036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2918" extrusionOk="0">
                    <a:moveTo>
                      <a:pt x="2133" y="81"/>
                    </a:moveTo>
                    <a:cubicBezTo>
                      <a:pt x="2963" y="81"/>
                      <a:pt x="4105" y="491"/>
                      <a:pt x="4149" y="1464"/>
                    </a:cubicBezTo>
                    <a:cubicBezTo>
                      <a:pt x="4106" y="2447"/>
                      <a:pt x="2967" y="2840"/>
                      <a:pt x="2126" y="2840"/>
                    </a:cubicBezTo>
                    <a:cubicBezTo>
                      <a:pt x="2089" y="2840"/>
                      <a:pt x="2053" y="2839"/>
                      <a:pt x="2017" y="2838"/>
                    </a:cubicBezTo>
                    <a:cubicBezTo>
                      <a:pt x="1250" y="2802"/>
                      <a:pt x="126" y="2383"/>
                      <a:pt x="126" y="1455"/>
                    </a:cubicBezTo>
                    <a:cubicBezTo>
                      <a:pt x="126" y="483"/>
                      <a:pt x="1348" y="90"/>
                      <a:pt x="2133" y="81"/>
                    </a:cubicBezTo>
                    <a:close/>
                    <a:moveTo>
                      <a:pt x="2133" y="1"/>
                    </a:moveTo>
                    <a:cubicBezTo>
                      <a:pt x="1303" y="10"/>
                      <a:pt x="1" y="438"/>
                      <a:pt x="1" y="1464"/>
                    </a:cubicBezTo>
                    <a:cubicBezTo>
                      <a:pt x="10" y="2499"/>
                      <a:pt x="1303" y="2918"/>
                      <a:pt x="2142" y="2918"/>
                    </a:cubicBezTo>
                    <a:cubicBezTo>
                      <a:pt x="3015" y="2918"/>
                      <a:pt x="4218" y="2491"/>
                      <a:pt x="4274" y="1459"/>
                    </a:cubicBezTo>
                    <a:lnTo>
                      <a:pt x="4274" y="1459"/>
                    </a:lnTo>
                    <a:cubicBezTo>
                      <a:pt x="4274" y="1458"/>
                      <a:pt x="4274" y="1456"/>
                      <a:pt x="4274" y="1455"/>
                    </a:cubicBezTo>
                    <a:lnTo>
                      <a:pt x="4274" y="1455"/>
                    </a:lnTo>
                    <a:cubicBezTo>
                      <a:pt x="4274" y="1455"/>
                      <a:pt x="4274" y="1455"/>
                      <a:pt x="4274" y="1455"/>
                    </a:cubicBezTo>
                    <a:cubicBezTo>
                      <a:pt x="4274" y="1454"/>
                      <a:pt x="4274" y="1453"/>
                      <a:pt x="4274" y="1452"/>
                    </a:cubicBezTo>
                    <a:lnTo>
                      <a:pt x="4274" y="1452"/>
                    </a:lnTo>
                    <a:cubicBezTo>
                      <a:pt x="4218" y="428"/>
                      <a:pt x="3007" y="1"/>
                      <a:pt x="213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4"/>
              <p:cNvSpPr/>
              <p:nvPr/>
            </p:nvSpPr>
            <p:spPr>
              <a:xfrm>
                <a:off x="5033011" y="2092851"/>
                <a:ext cx="216065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410" extrusionOk="0">
                    <a:moveTo>
                      <a:pt x="1767" y="1"/>
                    </a:moveTo>
                    <a:cubicBezTo>
                      <a:pt x="786" y="1"/>
                      <a:pt x="1" y="536"/>
                      <a:pt x="1" y="1205"/>
                    </a:cubicBezTo>
                    <a:cubicBezTo>
                      <a:pt x="1" y="1865"/>
                      <a:pt x="786" y="2409"/>
                      <a:pt x="1767" y="2409"/>
                    </a:cubicBezTo>
                    <a:cubicBezTo>
                      <a:pt x="2739" y="2409"/>
                      <a:pt x="3524" y="1865"/>
                      <a:pt x="3524" y="1205"/>
                    </a:cubicBezTo>
                    <a:cubicBezTo>
                      <a:pt x="3524" y="536"/>
                      <a:pt x="2739" y="1"/>
                      <a:pt x="17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34"/>
              <p:cNvSpPr/>
              <p:nvPr/>
            </p:nvSpPr>
            <p:spPr>
              <a:xfrm>
                <a:off x="5029211" y="2090093"/>
                <a:ext cx="22366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2490" extrusionOk="0">
                    <a:moveTo>
                      <a:pt x="1780" y="64"/>
                    </a:moveTo>
                    <a:cubicBezTo>
                      <a:pt x="2622" y="64"/>
                      <a:pt x="3479" y="461"/>
                      <a:pt x="3524" y="1250"/>
                    </a:cubicBezTo>
                    <a:cubicBezTo>
                      <a:pt x="3484" y="2034"/>
                      <a:pt x="2634" y="2426"/>
                      <a:pt x="1795" y="2426"/>
                    </a:cubicBezTo>
                    <a:cubicBezTo>
                      <a:pt x="953" y="2426"/>
                      <a:pt x="121" y="2032"/>
                      <a:pt x="125" y="1241"/>
                    </a:cubicBezTo>
                    <a:cubicBezTo>
                      <a:pt x="125" y="455"/>
                      <a:pt x="945" y="64"/>
                      <a:pt x="1780" y="64"/>
                    </a:cubicBezTo>
                    <a:close/>
                    <a:moveTo>
                      <a:pt x="1820" y="1"/>
                    </a:moveTo>
                    <a:cubicBezTo>
                      <a:pt x="1106" y="10"/>
                      <a:pt x="0" y="376"/>
                      <a:pt x="0" y="1250"/>
                    </a:cubicBezTo>
                    <a:cubicBezTo>
                      <a:pt x="9" y="2133"/>
                      <a:pt x="1115" y="2490"/>
                      <a:pt x="1829" y="2490"/>
                    </a:cubicBezTo>
                    <a:cubicBezTo>
                      <a:pt x="2577" y="2490"/>
                      <a:pt x="3592" y="2125"/>
                      <a:pt x="3649" y="1245"/>
                    </a:cubicBezTo>
                    <a:lnTo>
                      <a:pt x="3649" y="1245"/>
                    </a:lnTo>
                    <a:cubicBezTo>
                      <a:pt x="3649" y="1244"/>
                      <a:pt x="3649" y="1242"/>
                      <a:pt x="3649" y="1241"/>
                    </a:cubicBezTo>
                    <a:lnTo>
                      <a:pt x="3649" y="1241"/>
                    </a:lnTo>
                    <a:cubicBezTo>
                      <a:pt x="3649" y="1241"/>
                      <a:pt x="3649" y="1241"/>
                      <a:pt x="3649" y="1241"/>
                    </a:cubicBezTo>
                    <a:cubicBezTo>
                      <a:pt x="3649" y="1240"/>
                      <a:pt x="3649" y="1239"/>
                      <a:pt x="3649" y="1238"/>
                    </a:cubicBezTo>
                    <a:lnTo>
                      <a:pt x="3649" y="1238"/>
                    </a:lnTo>
                    <a:cubicBezTo>
                      <a:pt x="3593" y="366"/>
                      <a:pt x="2569" y="1"/>
                      <a:pt x="182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34"/>
              <p:cNvSpPr/>
              <p:nvPr/>
            </p:nvSpPr>
            <p:spPr>
              <a:xfrm>
                <a:off x="5370374" y="2079734"/>
                <a:ext cx="254374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2838" extrusionOk="0">
                    <a:moveTo>
                      <a:pt x="2071" y="0"/>
                    </a:moveTo>
                    <a:cubicBezTo>
                      <a:pt x="929" y="0"/>
                      <a:pt x="1" y="634"/>
                      <a:pt x="1" y="1419"/>
                    </a:cubicBezTo>
                    <a:cubicBezTo>
                      <a:pt x="1" y="2204"/>
                      <a:pt x="929" y="2837"/>
                      <a:pt x="2071" y="2837"/>
                    </a:cubicBezTo>
                    <a:cubicBezTo>
                      <a:pt x="3212" y="2837"/>
                      <a:pt x="4149" y="2204"/>
                      <a:pt x="4149" y="1419"/>
                    </a:cubicBezTo>
                    <a:cubicBezTo>
                      <a:pt x="4149" y="634"/>
                      <a:pt x="3212" y="0"/>
                      <a:pt x="20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4"/>
              <p:cNvSpPr/>
              <p:nvPr/>
            </p:nvSpPr>
            <p:spPr>
              <a:xfrm>
                <a:off x="5366573" y="2076976"/>
                <a:ext cx="261423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2918" extrusionOk="0">
                    <a:moveTo>
                      <a:pt x="2133" y="81"/>
                    </a:moveTo>
                    <a:cubicBezTo>
                      <a:pt x="2962" y="81"/>
                      <a:pt x="4104" y="491"/>
                      <a:pt x="4149" y="1464"/>
                    </a:cubicBezTo>
                    <a:cubicBezTo>
                      <a:pt x="4097" y="2447"/>
                      <a:pt x="2966" y="2840"/>
                      <a:pt x="2118" y="2840"/>
                    </a:cubicBezTo>
                    <a:cubicBezTo>
                      <a:pt x="2080" y="2840"/>
                      <a:pt x="2044" y="2839"/>
                      <a:pt x="2008" y="2838"/>
                    </a:cubicBezTo>
                    <a:cubicBezTo>
                      <a:pt x="1249" y="2802"/>
                      <a:pt x="116" y="2383"/>
                      <a:pt x="116" y="1455"/>
                    </a:cubicBezTo>
                    <a:cubicBezTo>
                      <a:pt x="125" y="483"/>
                      <a:pt x="1339" y="90"/>
                      <a:pt x="2133" y="81"/>
                    </a:cubicBezTo>
                    <a:close/>
                    <a:moveTo>
                      <a:pt x="2133" y="1"/>
                    </a:moveTo>
                    <a:cubicBezTo>
                      <a:pt x="1294" y="10"/>
                      <a:pt x="0" y="438"/>
                      <a:pt x="0" y="1464"/>
                    </a:cubicBezTo>
                    <a:cubicBezTo>
                      <a:pt x="0" y="2499"/>
                      <a:pt x="1303" y="2918"/>
                      <a:pt x="2133" y="2918"/>
                    </a:cubicBezTo>
                    <a:cubicBezTo>
                      <a:pt x="3015" y="2918"/>
                      <a:pt x="4218" y="2491"/>
                      <a:pt x="4265" y="1458"/>
                    </a:cubicBezTo>
                    <a:lnTo>
                      <a:pt x="4265" y="1458"/>
                    </a:lnTo>
                    <a:cubicBezTo>
                      <a:pt x="4265" y="1457"/>
                      <a:pt x="4265" y="1456"/>
                      <a:pt x="4265" y="1455"/>
                    </a:cubicBezTo>
                    <a:lnTo>
                      <a:pt x="4265" y="1455"/>
                    </a:lnTo>
                    <a:cubicBezTo>
                      <a:pt x="4265" y="1455"/>
                      <a:pt x="4265" y="1455"/>
                      <a:pt x="4265" y="1455"/>
                    </a:cubicBezTo>
                    <a:cubicBezTo>
                      <a:pt x="4265" y="1454"/>
                      <a:pt x="4265" y="1453"/>
                      <a:pt x="4265" y="1453"/>
                    </a:cubicBezTo>
                    <a:lnTo>
                      <a:pt x="4265" y="1453"/>
                    </a:lnTo>
                    <a:cubicBezTo>
                      <a:pt x="4218" y="428"/>
                      <a:pt x="3006" y="1"/>
                      <a:pt x="213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34"/>
              <p:cNvSpPr/>
              <p:nvPr/>
            </p:nvSpPr>
            <p:spPr>
              <a:xfrm>
                <a:off x="5389559" y="2092851"/>
                <a:ext cx="216004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410" extrusionOk="0">
                    <a:moveTo>
                      <a:pt x="1758" y="1"/>
                    </a:moveTo>
                    <a:cubicBezTo>
                      <a:pt x="785" y="1"/>
                      <a:pt x="0" y="536"/>
                      <a:pt x="0" y="1205"/>
                    </a:cubicBezTo>
                    <a:cubicBezTo>
                      <a:pt x="0" y="1865"/>
                      <a:pt x="785" y="2409"/>
                      <a:pt x="1758" y="2409"/>
                    </a:cubicBezTo>
                    <a:cubicBezTo>
                      <a:pt x="2730" y="2409"/>
                      <a:pt x="3524" y="1865"/>
                      <a:pt x="3524" y="1205"/>
                    </a:cubicBezTo>
                    <a:cubicBezTo>
                      <a:pt x="3524" y="536"/>
                      <a:pt x="2730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34"/>
              <p:cNvSpPr/>
              <p:nvPr/>
            </p:nvSpPr>
            <p:spPr>
              <a:xfrm>
                <a:off x="5385697" y="2090093"/>
                <a:ext cx="223236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42" h="2490" extrusionOk="0">
                    <a:moveTo>
                      <a:pt x="1780" y="64"/>
                    </a:moveTo>
                    <a:cubicBezTo>
                      <a:pt x="2623" y="64"/>
                      <a:pt x="3480" y="461"/>
                      <a:pt x="3524" y="1250"/>
                    </a:cubicBezTo>
                    <a:cubicBezTo>
                      <a:pt x="3480" y="2034"/>
                      <a:pt x="2630" y="2426"/>
                      <a:pt x="1791" y="2426"/>
                    </a:cubicBezTo>
                    <a:cubicBezTo>
                      <a:pt x="949" y="2426"/>
                      <a:pt x="117" y="2032"/>
                      <a:pt x="117" y="1241"/>
                    </a:cubicBezTo>
                    <a:cubicBezTo>
                      <a:pt x="121" y="455"/>
                      <a:pt x="944" y="64"/>
                      <a:pt x="1780" y="64"/>
                    </a:cubicBezTo>
                    <a:close/>
                    <a:moveTo>
                      <a:pt x="1821" y="1"/>
                    </a:moveTo>
                    <a:cubicBezTo>
                      <a:pt x="1107" y="10"/>
                      <a:pt x="1" y="376"/>
                      <a:pt x="1" y="1250"/>
                    </a:cubicBezTo>
                    <a:cubicBezTo>
                      <a:pt x="1" y="2133"/>
                      <a:pt x="1107" y="2490"/>
                      <a:pt x="1821" y="2490"/>
                    </a:cubicBezTo>
                    <a:cubicBezTo>
                      <a:pt x="2575" y="2490"/>
                      <a:pt x="3585" y="2128"/>
                      <a:pt x="3640" y="1255"/>
                    </a:cubicBezTo>
                    <a:lnTo>
                      <a:pt x="3640" y="1255"/>
                    </a:lnTo>
                    <a:cubicBezTo>
                      <a:pt x="3641" y="1250"/>
                      <a:pt x="3641" y="1246"/>
                      <a:pt x="3640" y="1241"/>
                    </a:cubicBezTo>
                    <a:lnTo>
                      <a:pt x="3640" y="1241"/>
                    </a:lnTo>
                    <a:cubicBezTo>
                      <a:pt x="3640" y="1241"/>
                      <a:pt x="3640" y="1241"/>
                      <a:pt x="3640" y="1241"/>
                    </a:cubicBezTo>
                    <a:cubicBezTo>
                      <a:pt x="3641" y="1237"/>
                      <a:pt x="3641" y="1233"/>
                      <a:pt x="3640" y="1230"/>
                    </a:cubicBezTo>
                    <a:lnTo>
                      <a:pt x="3640" y="1230"/>
                    </a:lnTo>
                    <a:cubicBezTo>
                      <a:pt x="3587" y="364"/>
                      <a:pt x="2567" y="1"/>
                      <a:pt x="1821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4"/>
              <p:cNvSpPr/>
              <p:nvPr/>
            </p:nvSpPr>
            <p:spPr>
              <a:xfrm>
                <a:off x="5725818" y="2079734"/>
                <a:ext cx="254313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38" extrusionOk="0">
                    <a:moveTo>
                      <a:pt x="2070" y="0"/>
                    </a:moveTo>
                    <a:cubicBezTo>
                      <a:pt x="928" y="0"/>
                      <a:pt x="1" y="634"/>
                      <a:pt x="1" y="1419"/>
                    </a:cubicBezTo>
                    <a:cubicBezTo>
                      <a:pt x="1" y="2204"/>
                      <a:pt x="928" y="2837"/>
                      <a:pt x="2070" y="2837"/>
                    </a:cubicBezTo>
                    <a:cubicBezTo>
                      <a:pt x="3221" y="2837"/>
                      <a:pt x="4149" y="2204"/>
                      <a:pt x="4149" y="1419"/>
                    </a:cubicBezTo>
                    <a:cubicBezTo>
                      <a:pt x="4149" y="634"/>
                      <a:pt x="3221" y="0"/>
                      <a:pt x="20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34"/>
              <p:cNvSpPr/>
              <p:nvPr/>
            </p:nvSpPr>
            <p:spPr>
              <a:xfrm>
                <a:off x="5722018" y="2076976"/>
                <a:ext cx="261484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2918" extrusionOk="0">
                    <a:moveTo>
                      <a:pt x="2132" y="81"/>
                    </a:moveTo>
                    <a:cubicBezTo>
                      <a:pt x="2962" y="81"/>
                      <a:pt x="4104" y="491"/>
                      <a:pt x="4148" y="1464"/>
                    </a:cubicBezTo>
                    <a:cubicBezTo>
                      <a:pt x="4106" y="2447"/>
                      <a:pt x="2966" y="2840"/>
                      <a:pt x="2125" y="2840"/>
                    </a:cubicBezTo>
                    <a:cubicBezTo>
                      <a:pt x="2088" y="2840"/>
                      <a:pt x="2052" y="2839"/>
                      <a:pt x="2016" y="2838"/>
                    </a:cubicBezTo>
                    <a:cubicBezTo>
                      <a:pt x="1249" y="2802"/>
                      <a:pt x="116" y="2383"/>
                      <a:pt x="125" y="1455"/>
                    </a:cubicBezTo>
                    <a:cubicBezTo>
                      <a:pt x="125" y="483"/>
                      <a:pt x="1338" y="90"/>
                      <a:pt x="2132" y="81"/>
                    </a:cubicBezTo>
                    <a:close/>
                    <a:moveTo>
                      <a:pt x="2132" y="1"/>
                    </a:moveTo>
                    <a:cubicBezTo>
                      <a:pt x="1303" y="10"/>
                      <a:pt x="0" y="438"/>
                      <a:pt x="0" y="1464"/>
                    </a:cubicBezTo>
                    <a:cubicBezTo>
                      <a:pt x="9" y="2499"/>
                      <a:pt x="1303" y="2918"/>
                      <a:pt x="2141" y="2918"/>
                    </a:cubicBezTo>
                    <a:cubicBezTo>
                      <a:pt x="3012" y="2918"/>
                      <a:pt x="4209" y="2493"/>
                      <a:pt x="4264" y="1468"/>
                    </a:cubicBezTo>
                    <a:lnTo>
                      <a:pt x="4264" y="1468"/>
                    </a:lnTo>
                    <a:cubicBezTo>
                      <a:pt x="4265" y="1464"/>
                      <a:pt x="4265" y="1460"/>
                      <a:pt x="4264" y="1455"/>
                    </a:cubicBezTo>
                    <a:lnTo>
                      <a:pt x="4264" y="1455"/>
                    </a:lnTo>
                    <a:cubicBezTo>
                      <a:pt x="4264" y="1455"/>
                      <a:pt x="4264" y="1455"/>
                      <a:pt x="4264" y="1455"/>
                    </a:cubicBezTo>
                    <a:cubicBezTo>
                      <a:pt x="4265" y="1451"/>
                      <a:pt x="4265" y="1448"/>
                      <a:pt x="4264" y="1444"/>
                    </a:cubicBezTo>
                    <a:lnTo>
                      <a:pt x="4264" y="1444"/>
                    </a:lnTo>
                    <a:cubicBezTo>
                      <a:pt x="4211" y="426"/>
                      <a:pt x="3004" y="1"/>
                      <a:pt x="213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34"/>
              <p:cNvSpPr/>
              <p:nvPr/>
            </p:nvSpPr>
            <p:spPr>
              <a:xfrm>
                <a:off x="5744942" y="2092851"/>
                <a:ext cx="216065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410" extrusionOk="0">
                    <a:moveTo>
                      <a:pt x="1758" y="1"/>
                    </a:moveTo>
                    <a:cubicBezTo>
                      <a:pt x="786" y="1"/>
                      <a:pt x="1" y="536"/>
                      <a:pt x="1" y="1205"/>
                    </a:cubicBezTo>
                    <a:cubicBezTo>
                      <a:pt x="1" y="1865"/>
                      <a:pt x="786" y="2409"/>
                      <a:pt x="1758" y="2409"/>
                    </a:cubicBezTo>
                    <a:cubicBezTo>
                      <a:pt x="2731" y="2409"/>
                      <a:pt x="3525" y="1865"/>
                      <a:pt x="3525" y="1205"/>
                    </a:cubicBezTo>
                    <a:cubicBezTo>
                      <a:pt x="3525" y="536"/>
                      <a:pt x="273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34"/>
              <p:cNvSpPr/>
              <p:nvPr/>
            </p:nvSpPr>
            <p:spPr>
              <a:xfrm>
                <a:off x="5741141" y="2090093"/>
                <a:ext cx="223727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490" extrusionOk="0">
                    <a:moveTo>
                      <a:pt x="1781" y="64"/>
                    </a:moveTo>
                    <a:cubicBezTo>
                      <a:pt x="2623" y="64"/>
                      <a:pt x="3479" y="461"/>
                      <a:pt x="3524" y="1250"/>
                    </a:cubicBezTo>
                    <a:cubicBezTo>
                      <a:pt x="3480" y="2034"/>
                      <a:pt x="2630" y="2426"/>
                      <a:pt x="1791" y="2426"/>
                    </a:cubicBezTo>
                    <a:cubicBezTo>
                      <a:pt x="951" y="2426"/>
                      <a:pt x="121" y="2032"/>
                      <a:pt x="125" y="1241"/>
                    </a:cubicBezTo>
                    <a:cubicBezTo>
                      <a:pt x="125" y="455"/>
                      <a:pt x="946" y="64"/>
                      <a:pt x="1781" y="64"/>
                    </a:cubicBezTo>
                    <a:close/>
                    <a:moveTo>
                      <a:pt x="1820" y="1"/>
                    </a:moveTo>
                    <a:cubicBezTo>
                      <a:pt x="1107" y="10"/>
                      <a:pt x="0" y="376"/>
                      <a:pt x="0" y="1250"/>
                    </a:cubicBezTo>
                    <a:cubicBezTo>
                      <a:pt x="0" y="2133"/>
                      <a:pt x="1115" y="2490"/>
                      <a:pt x="1829" y="2490"/>
                    </a:cubicBezTo>
                    <a:cubicBezTo>
                      <a:pt x="2577" y="2490"/>
                      <a:pt x="3592" y="2125"/>
                      <a:pt x="3649" y="1245"/>
                    </a:cubicBezTo>
                    <a:lnTo>
                      <a:pt x="3649" y="1245"/>
                    </a:lnTo>
                    <a:cubicBezTo>
                      <a:pt x="3649" y="1244"/>
                      <a:pt x="3649" y="1242"/>
                      <a:pt x="3649" y="1241"/>
                    </a:cubicBezTo>
                    <a:lnTo>
                      <a:pt x="3649" y="1241"/>
                    </a:lnTo>
                    <a:cubicBezTo>
                      <a:pt x="3649" y="1241"/>
                      <a:pt x="3649" y="1241"/>
                      <a:pt x="3649" y="1241"/>
                    </a:cubicBezTo>
                    <a:cubicBezTo>
                      <a:pt x="3649" y="1240"/>
                      <a:pt x="3649" y="1239"/>
                      <a:pt x="3649" y="1238"/>
                    </a:cubicBezTo>
                    <a:lnTo>
                      <a:pt x="3649" y="1238"/>
                    </a:lnTo>
                    <a:cubicBezTo>
                      <a:pt x="3593" y="366"/>
                      <a:pt x="2569" y="1"/>
                      <a:pt x="182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34"/>
              <p:cNvSpPr/>
              <p:nvPr/>
            </p:nvSpPr>
            <p:spPr>
              <a:xfrm>
                <a:off x="5426519" y="2102045"/>
                <a:ext cx="141530" cy="12921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108" extrusionOk="0">
                    <a:moveTo>
                      <a:pt x="1152" y="1"/>
                    </a:moveTo>
                    <a:cubicBezTo>
                      <a:pt x="1030" y="1"/>
                      <a:pt x="957" y="150"/>
                      <a:pt x="932" y="252"/>
                    </a:cubicBezTo>
                    <a:cubicBezTo>
                      <a:pt x="914" y="314"/>
                      <a:pt x="914" y="386"/>
                      <a:pt x="923" y="457"/>
                    </a:cubicBezTo>
                    <a:cubicBezTo>
                      <a:pt x="828" y="344"/>
                      <a:pt x="642" y="212"/>
                      <a:pt x="494" y="212"/>
                    </a:cubicBezTo>
                    <a:cubicBezTo>
                      <a:pt x="420" y="212"/>
                      <a:pt x="355" y="246"/>
                      <a:pt x="316" y="332"/>
                    </a:cubicBezTo>
                    <a:cubicBezTo>
                      <a:pt x="254" y="466"/>
                      <a:pt x="370" y="636"/>
                      <a:pt x="459" y="725"/>
                    </a:cubicBezTo>
                    <a:cubicBezTo>
                      <a:pt x="494" y="752"/>
                      <a:pt x="521" y="778"/>
                      <a:pt x="557" y="796"/>
                    </a:cubicBezTo>
                    <a:cubicBezTo>
                      <a:pt x="546" y="796"/>
                      <a:pt x="536" y="795"/>
                      <a:pt x="525" y="795"/>
                    </a:cubicBezTo>
                    <a:cubicBezTo>
                      <a:pt x="310" y="795"/>
                      <a:pt x="0" y="880"/>
                      <a:pt x="111" y="1126"/>
                    </a:cubicBezTo>
                    <a:cubicBezTo>
                      <a:pt x="171" y="1262"/>
                      <a:pt x="322" y="1309"/>
                      <a:pt x="475" y="1309"/>
                    </a:cubicBezTo>
                    <a:cubicBezTo>
                      <a:pt x="502" y="1309"/>
                      <a:pt x="530" y="1307"/>
                      <a:pt x="557" y="1305"/>
                    </a:cubicBezTo>
                    <a:lnTo>
                      <a:pt x="557" y="1305"/>
                    </a:lnTo>
                    <a:cubicBezTo>
                      <a:pt x="521" y="1331"/>
                      <a:pt x="494" y="1349"/>
                      <a:pt x="459" y="1376"/>
                    </a:cubicBezTo>
                    <a:cubicBezTo>
                      <a:pt x="370" y="1465"/>
                      <a:pt x="254" y="1635"/>
                      <a:pt x="316" y="1769"/>
                    </a:cubicBezTo>
                    <a:cubicBezTo>
                      <a:pt x="355" y="1856"/>
                      <a:pt x="420" y="1889"/>
                      <a:pt x="495" y="1889"/>
                    </a:cubicBezTo>
                    <a:cubicBezTo>
                      <a:pt x="643" y="1889"/>
                      <a:pt x="828" y="1759"/>
                      <a:pt x="923" y="1653"/>
                    </a:cubicBezTo>
                    <a:lnTo>
                      <a:pt x="923" y="1653"/>
                    </a:lnTo>
                    <a:cubicBezTo>
                      <a:pt x="914" y="1715"/>
                      <a:pt x="914" y="1786"/>
                      <a:pt x="932" y="1858"/>
                    </a:cubicBezTo>
                    <a:cubicBezTo>
                      <a:pt x="932" y="1867"/>
                      <a:pt x="940" y="1884"/>
                      <a:pt x="940" y="1893"/>
                    </a:cubicBezTo>
                    <a:cubicBezTo>
                      <a:pt x="976" y="2000"/>
                      <a:pt x="1030" y="2081"/>
                      <a:pt x="1119" y="2099"/>
                    </a:cubicBezTo>
                    <a:lnTo>
                      <a:pt x="1128" y="2099"/>
                    </a:lnTo>
                    <a:cubicBezTo>
                      <a:pt x="1128" y="2099"/>
                      <a:pt x="1137" y="2108"/>
                      <a:pt x="1137" y="2108"/>
                    </a:cubicBezTo>
                    <a:cubicBezTo>
                      <a:pt x="1146" y="2108"/>
                      <a:pt x="1146" y="2099"/>
                      <a:pt x="1155" y="2099"/>
                    </a:cubicBezTo>
                    <a:cubicBezTo>
                      <a:pt x="1163" y="2099"/>
                      <a:pt x="1163" y="2108"/>
                      <a:pt x="1172" y="2108"/>
                    </a:cubicBezTo>
                    <a:cubicBezTo>
                      <a:pt x="1172" y="2108"/>
                      <a:pt x="1181" y="2099"/>
                      <a:pt x="1181" y="2099"/>
                    </a:cubicBezTo>
                    <a:lnTo>
                      <a:pt x="1190" y="2099"/>
                    </a:lnTo>
                    <a:cubicBezTo>
                      <a:pt x="1279" y="2081"/>
                      <a:pt x="1342" y="2000"/>
                      <a:pt x="1369" y="1893"/>
                    </a:cubicBezTo>
                    <a:cubicBezTo>
                      <a:pt x="1369" y="1884"/>
                      <a:pt x="1378" y="1867"/>
                      <a:pt x="1378" y="1858"/>
                    </a:cubicBezTo>
                    <a:cubicBezTo>
                      <a:pt x="1395" y="1786"/>
                      <a:pt x="1395" y="1715"/>
                      <a:pt x="1387" y="1653"/>
                    </a:cubicBezTo>
                    <a:lnTo>
                      <a:pt x="1387" y="1653"/>
                    </a:lnTo>
                    <a:cubicBezTo>
                      <a:pt x="1481" y="1759"/>
                      <a:pt x="1670" y="1889"/>
                      <a:pt x="1818" y="1889"/>
                    </a:cubicBezTo>
                    <a:cubicBezTo>
                      <a:pt x="1893" y="1889"/>
                      <a:pt x="1957" y="1856"/>
                      <a:pt x="1993" y="1769"/>
                    </a:cubicBezTo>
                    <a:cubicBezTo>
                      <a:pt x="2056" y="1635"/>
                      <a:pt x="1949" y="1465"/>
                      <a:pt x="1850" y="1376"/>
                    </a:cubicBezTo>
                    <a:cubicBezTo>
                      <a:pt x="1824" y="1349"/>
                      <a:pt x="1788" y="1331"/>
                      <a:pt x="1752" y="1305"/>
                    </a:cubicBezTo>
                    <a:lnTo>
                      <a:pt x="1752" y="1305"/>
                    </a:lnTo>
                    <a:cubicBezTo>
                      <a:pt x="1779" y="1307"/>
                      <a:pt x="1807" y="1309"/>
                      <a:pt x="1834" y="1309"/>
                    </a:cubicBezTo>
                    <a:cubicBezTo>
                      <a:pt x="1987" y="1309"/>
                      <a:pt x="2138" y="1262"/>
                      <a:pt x="2198" y="1126"/>
                    </a:cubicBezTo>
                    <a:cubicBezTo>
                      <a:pt x="2309" y="880"/>
                      <a:pt x="1999" y="795"/>
                      <a:pt x="1785" y="795"/>
                    </a:cubicBezTo>
                    <a:cubicBezTo>
                      <a:pt x="1774" y="795"/>
                      <a:pt x="1763" y="796"/>
                      <a:pt x="1752" y="796"/>
                    </a:cubicBezTo>
                    <a:cubicBezTo>
                      <a:pt x="1788" y="778"/>
                      <a:pt x="1815" y="752"/>
                      <a:pt x="1850" y="725"/>
                    </a:cubicBezTo>
                    <a:cubicBezTo>
                      <a:pt x="1949" y="636"/>
                      <a:pt x="2056" y="466"/>
                      <a:pt x="1993" y="332"/>
                    </a:cubicBezTo>
                    <a:cubicBezTo>
                      <a:pt x="1957" y="246"/>
                      <a:pt x="1893" y="212"/>
                      <a:pt x="1819" y="212"/>
                    </a:cubicBezTo>
                    <a:cubicBezTo>
                      <a:pt x="1671" y="212"/>
                      <a:pt x="1481" y="344"/>
                      <a:pt x="1387" y="457"/>
                    </a:cubicBezTo>
                    <a:cubicBezTo>
                      <a:pt x="1404" y="261"/>
                      <a:pt x="1351" y="20"/>
                      <a:pt x="1172" y="2"/>
                    </a:cubicBezTo>
                    <a:cubicBezTo>
                      <a:pt x="1165" y="1"/>
                      <a:pt x="1159" y="1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34"/>
              <p:cNvSpPr/>
              <p:nvPr/>
            </p:nvSpPr>
            <p:spPr>
              <a:xfrm>
                <a:off x="5473715" y="2140415"/>
                <a:ext cx="56882" cy="50507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4" extrusionOk="0">
                    <a:moveTo>
                      <a:pt x="422" y="1"/>
                    </a:moveTo>
                    <a:cubicBezTo>
                      <a:pt x="419" y="1"/>
                      <a:pt x="415" y="1"/>
                      <a:pt x="411" y="1"/>
                    </a:cubicBezTo>
                    <a:cubicBezTo>
                      <a:pt x="206" y="1"/>
                      <a:pt x="1" y="179"/>
                      <a:pt x="10" y="447"/>
                    </a:cubicBezTo>
                    <a:cubicBezTo>
                      <a:pt x="24" y="654"/>
                      <a:pt x="166" y="824"/>
                      <a:pt x="357" y="824"/>
                    </a:cubicBezTo>
                    <a:cubicBezTo>
                      <a:pt x="413" y="824"/>
                      <a:pt x="474" y="809"/>
                      <a:pt x="536" y="777"/>
                    </a:cubicBezTo>
                    <a:cubicBezTo>
                      <a:pt x="820" y="626"/>
                      <a:pt x="927" y="1"/>
                      <a:pt x="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34"/>
              <p:cNvSpPr/>
              <p:nvPr/>
            </p:nvSpPr>
            <p:spPr>
              <a:xfrm>
                <a:off x="5465563" y="2138699"/>
                <a:ext cx="69754" cy="5394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880" extrusionOk="0">
                    <a:moveTo>
                      <a:pt x="540" y="44"/>
                    </a:moveTo>
                    <a:cubicBezTo>
                      <a:pt x="594" y="44"/>
                      <a:pt x="652" y="59"/>
                      <a:pt x="714" y="91"/>
                    </a:cubicBezTo>
                    <a:cubicBezTo>
                      <a:pt x="910" y="198"/>
                      <a:pt x="901" y="430"/>
                      <a:pt x="821" y="608"/>
                    </a:cubicBezTo>
                    <a:cubicBezTo>
                      <a:pt x="741" y="760"/>
                      <a:pt x="607" y="832"/>
                      <a:pt x="437" y="832"/>
                    </a:cubicBezTo>
                    <a:cubicBezTo>
                      <a:pt x="0" y="738"/>
                      <a:pt x="164" y="44"/>
                      <a:pt x="540" y="44"/>
                    </a:cubicBezTo>
                    <a:close/>
                    <a:moveTo>
                      <a:pt x="562" y="1"/>
                    </a:moveTo>
                    <a:cubicBezTo>
                      <a:pt x="317" y="1"/>
                      <a:pt x="90" y="175"/>
                      <a:pt x="107" y="439"/>
                    </a:cubicBezTo>
                    <a:cubicBezTo>
                      <a:pt x="107" y="600"/>
                      <a:pt x="223" y="796"/>
                      <a:pt x="375" y="849"/>
                    </a:cubicBezTo>
                    <a:cubicBezTo>
                      <a:pt x="384" y="858"/>
                      <a:pt x="384" y="858"/>
                      <a:pt x="393" y="858"/>
                    </a:cubicBezTo>
                    <a:cubicBezTo>
                      <a:pt x="437" y="873"/>
                      <a:pt x="480" y="880"/>
                      <a:pt x="520" y="880"/>
                    </a:cubicBezTo>
                    <a:cubicBezTo>
                      <a:pt x="965" y="880"/>
                      <a:pt x="1138" y="51"/>
                      <a:pt x="598" y="2"/>
                    </a:cubicBezTo>
                    <a:cubicBezTo>
                      <a:pt x="586" y="1"/>
                      <a:pt x="574" y="1"/>
                      <a:pt x="56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34"/>
              <p:cNvSpPr/>
              <p:nvPr/>
            </p:nvSpPr>
            <p:spPr>
              <a:xfrm>
                <a:off x="5426519" y="2102045"/>
                <a:ext cx="87774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310" extrusionOk="0">
                    <a:moveTo>
                      <a:pt x="1152" y="1"/>
                    </a:moveTo>
                    <a:cubicBezTo>
                      <a:pt x="1030" y="1"/>
                      <a:pt x="957" y="150"/>
                      <a:pt x="932" y="252"/>
                    </a:cubicBezTo>
                    <a:cubicBezTo>
                      <a:pt x="914" y="314"/>
                      <a:pt x="914" y="386"/>
                      <a:pt x="923" y="457"/>
                    </a:cubicBezTo>
                    <a:cubicBezTo>
                      <a:pt x="828" y="344"/>
                      <a:pt x="642" y="212"/>
                      <a:pt x="494" y="212"/>
                    </a:cubicBezTo>
                    <a:cubicBezTo>
                      <a:pt x="420" y="212"/>
                      <a:pt x="355" y="246"/>
                      <a:pt x="316" y="332"/>
                    </a:cubicBezTo>
                    <a:cubicBezTo>
                      <a:pt x="254" y="466"/>
                      <a:pt x="370" y="636"/>
                      <a:pt x="459" y="725"/>
                    </a:cubicBezTo>
                    <a:cubicBezTo>
                      <a:pt x="494" y="752"/>
                      <a:pt x="521" y="778"/>
                      <a:pt x="557" y="796"/>
                    </a:cubicBezTo>
                    <a:cubicBezTo>
                      <a:pt x="546" y="796"/>
                      <a:pt x="536" y="795"/>
                      <a:pt x="525" y="795"/>
                    </a:cubicBezTo>
                    <a:cubicBezTo>
                      <a:pt x="310" y="795"/>
                      <a:pt x="0" y="880"/>
                      <a:pt x="111" y="1126"/>
                    </a:cubicBezTo>
                    <a:cubicBezTo>
                      <a:pt x="171" y="1262"/>
                      <a:pt x="325" y="1310"/>
                      <a:pt x="483" y="1310"/>
                    </a:cubicBezTo>
                    <a:cubicBezTo>
                      <a:pt x="605" y="1310"/>
                      <a:pt x="730" y="1281"/>
                      <a:pt x="816" y="1242"/>
                    </a:cubicBezTo>
                    <a:cubicBezTo>
                      <a:pt x="842" y="1233"/>
                      <a:pt x="798" y="1198"/>
                      <a:pt x="789" y="1198"/>
                    </a:cubicBezTo>
                    <a:cubicBezTo>
                      <a:pt x="712" y="1206"/>
                      <a:pt x="557" y="1241"/>
                      <a:pt x="420" y="1241"/>
                    </a:cubicBezTo>
                    <a:cubicBezTo>
                      <a:pt x="270" y="1241"/>
                      <a:pt x="141" y="1200"/>
                      <a:pt x="155" y="1037"/>
                    </a:cubicBezTo>
                    <a:cubicBezTo>
                      <a:pt x="176" y="879"/>
                      <a:pt x="378" y="842"/>
                      <a:pt x="534" y="842"/>
                    </a:cubicBezTo>
                    <a:cubicBezTo>
                      <a:pt x="580" y="842"/>
                      <a:pt x="622" y="846"/>
                      <a:pt x="655" y="850"/>
                    </a:cubicBezTo>
                    <a:lnTo>
                      <a:pt x="664" y="850"/>
                    </a:lnTo>
                    <a:cubicBezTo>
                      <a:pt x="711" y="870"/>
                      <a:pt x="758" y="880"/>
                      <a:pt x="804" y="880"/>
                    </a:cubicBezTo>
                    <a:cubicBezTo>
                      <a:pt x="820" y="880"/>
                      <a:pt x="836" y="879"/>
                      <a:pt x="851" y="876"/>
                    </a:cubicBezTo>
                    <a:cubicBezTo>
                      <a:pt x="869" y="876"/>
                      <a:pt x="860" y="850"/>
                      <a:pt x="851" y="850"/>
                    </a:cubicBezTo>
                    <a:cubicBezTo>
                      <a:pt x="646" y="814"/>
                      <a:pt x="405" y="698"/>
                      <a:pt x="370" y="466"/>
                    </a:cubicBezTo>
                    <a:cubicBezTo>
                      <a:pt x="361" y="404"/>
                      <a:pt x="378" y="341"/>
                      <a:pt x="432" y="297"/>
                    </a:cubicBezTo>
                    <a:cubicBezTo>
                      <a:pt x="465" y="275"/>
                      <a:pt x="501" y="266"/>
                      <a:pt x="536" y="266"/>
                    </a:cubicBezTo>
                    <a:cubicBezTo>
                      <a:pt x="606" y="266"/>
                      <a:pt x="676" y="300"/>
                      <a:pt x="735" y="341"/>
                    </a:cubicBezTo>
                    <a:cubicBezTo>
                      <a:pt x="807" y="395"/>
                      <a:pt x="869" y="466"/>
                      <a:pt x="940" y="520"/>
                    </a:cubicBezTo>
                    <a:cubicBezTo>
                      <a:pt x="958" y="573"/>
                      <a:pt x="976" y="627"/>
                      <a:pt x="1012" y="671"/>
                    </a:cubicBezTo>
                    <a:cubicBezTo>
                      <a:pt x="1016" y="675"/>
                      <a:pt x="1021" y="677"/>
                      <a:pt x="1025" y="677"/>
                    </a:cubicBezTo>
                    <a:cubicBezTo>
                      <a:pt x="1031" y="677"/>
                      <a:pt x="1035" y="673"/>
                      <a:pt x="1030" y="662"/>
                    </a:cubicBezTo>
                    <a:cubicBezTo>
                      <a:pt x="949" y="502"/>
                      <a:pt x="932" y="252"/>
                      <a:pt x="1074" y="118"/>
                    </a:cubicBezTo>
                    <a:cubicBezTo>
                      <a:pt x="1114" y="81"/>
                      <a:pt x="1148" y="66"/>
                      <a:pt x="1178" y="66"/>
                    </a:cubicBezTo>
                    <a:cubicBezTo>
                      <a:pt x="1285" y="66"/>
                      <a:pt x="1335" y="258"/>
                      <a:pt x="1342" y="341"/>
                    </a:cubicBezTo>
                    <a:cubicBezTo>
                      <a:pt x="1351" y="457"/>
                      <a:pt x="1324" y="537"/>
                      <a:pt x="1306" y="644"/>
                    </a:cubicBezTo>
                    <a:cubicBezTo>
                      <a:pt x="1306" y="651"/>
                      <a:pt x="1317" y="668"/>
                      <a:pt x="1325" y="668"/>
                    </a:cubicBezTo>
                    <a:cubicBezTo>
                      <a:pt x="1328" y="668"/>
                      <a:pt x="1331" y="667"/>
                      <a:pt x="1333" y="662"/>
                    </a:cubicBezTo>
                    <a:cubicBezTo>
                      <a:pt x="1422" y="511"/>
                      <a:pt x="1431" y="29"/>
                      <a:pt x="1172" y="2"/>
                    </a:cubicBezTo>
                    <a:cubicBezTo>
                      <a:pt x="1165" y="1"/>
                      <a:pt x="1159" y="1"/>
                      <a:pt x="115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34"/>
              <p:cNvSpPr/>
              <p:nvPr/>
            </p:nvSpPr>
            <p:spPr>
              <a:xfrm>
                <a:off x="5463112" y="2132570"/>
                <a:ext cx="19431" cy="15692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56" extrusionOk="0">
                    <a:moveTo>
                      <a:pt x="18" y="0"/>
                    </a:moveTo>
                    <a:cubicBezTo>
                      <a:pt x="6" y="0"/>
                      <a:pt x="0" y="9"/>
                      <a:pt x="13" y="22"/>
                    </a:cubicBezTo>
                    <a:cubicBezTo>
                      <a:pt x="40" y="66"/>
                      <a:pt x="94" y="102"/>
                      <a:pt x="138" y="138"/>
                    </a:cubicBezTo>
                    <a:cubicBezTo>
                      <a:pt x="192" y="182"/>
                      <a:pt x="245" y="218"/>
                      <a:pt x="299" y="254"/>
                    </a:cubicBezTo>
                    <a:cubicBezTo>
                      <a:pt x="302" y="255"/>
                      <a:pt x="305" y="256"/>
                      <a:pt x="307" y="256"/>
                    </a:cubicBezTo>
                    <a:cubicBezTo>
                      <a:pt x="316" y="256"/>
                      <a:pt x="315" y="243"/>
                      <a:pt x="308" y="236"/>
                    </a:cubicBezTo>
                    <a:cubicBezTo>
                      <a:pt x="263" y="191"/>
                      <a:pt x="210" y="146"/>
                      <a:pt x="165" y="111"/>
                    </a:cubicBezTo>
                    <a:cubicBezTo>
                      <a:pt x="120" y="75"/>
                      <a:pt x="76" y="30"/>
                      <a:pt x="31" y="4"/>
                    </a:cubicBezTo>
                    <a:cubicBezTo>
                      <a:pt x="26" y="1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34"/>
              <p:cNvSpPr/>
              <p:nvPr/>
            </p:nvSpPr>
            <p:spPr>
              <a:xfrm>
                <a:off x="5494004" y="2117307"/>
                <a:ext cx="4413" cy="23966"/>
              </a:xfrm>
              <a:custGeom>
                <a:avLst/>
                <a:gdLst/>
                <a:ahLst/>
                <a:cxnLst/>
                <a:rect l="l" t="t" r="r" b="b"/>
                <a:pathLst>
                  <a:path w="72" h="391" extrusionOk="0">
                    <a:moveTo>
                      <a:pt x="30" y="0"/>
                    </a:moveTo>
                    <a:cubicBezTo>
                      <a:pt x="25" y="0"/>
                      <a:pt x="21" y="3"/>
                      <a:pt x="18" y="12"/>
                    </a:cubicBezTo>
                    <a:cubicBezTo>
                      <a:pt x="0" y="128"/>
                      <a:pt x="18" y="262"/>
                      <a:pt x="36" y="378"/>
                    </a:cubicBezTo>
                    <a:cubicBezTo>
                      <a:pt x="36" y="384"/>
                      <a:pt x="40" y="390"/>
                      <a:pt x="43" y="390"/>
                    </a:cubicBezTo>
                    <a:cubicBezTo>
                      <a:pt x="44" y="390"/>
                      <a:pt x="45" y="389"/>
                      <a:pt x="45" y="387"/>
                    </a:cubicBezTo>
                    <a:cubicBezTo>
                      <a:pt x="62" y="271"/>
                      <a:pt x="71" y="137"/>
                      <a:pt x="54" y="21"/>
                    </a:cubicBezTo>
                    <a:cubicBezTo>
                      <a:pt x="54" y="15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34"/>
              <p:cNvSpPr/>
              <p:nvPr/>
            </p:nvSpPr>
            <p:spPr>
              <a:xfrm>
                <a:off x="5452937" y="2164810"/>
                <a:ext cx="20350" cy="3003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9" extrusionOk="0">
                    <a:moveTo>
                      <a:pt x="75" y="0"/>
                    </a:moveTo>
                    <a:cubicBezTo>
                      <a:pt x="53" y="0"/>
                      <a:pt x="31" y="1"/>
                      <a:pt x="10" y="4"/>
                    </a:cubicBezTo>
                    <a:cubicBezTo>
                      <a:pt x="1" y="4"/>
                      <a:pt x="10" y="22"/>
                      <a:pt x="19" y="31"/>
                    </a:cubicBezTo>
                    <a:cubicBezTo>
                      <a:pt x="72" y="49"/>
                      <a:pt x="144" y="49"/>
                      <a:pt x="206" y="49"/>
                    </a:cubicBezTo>
                    <a:cubicBezTo>
                      <a:pt x="251" y="49"/>
                      <a:pt x="295" y="49"/>
                      <a:pt x="331" y="22"/>
                    </a:cubicBezTo>
                    <a:cubicBezTo>
                      <a:pt x="286" y="13"/>
                      <a:pt x="251" y="4"/>
                      <a:pt x="206" y="4"/>
                    </a:cubicBezTo>
                    <a:cubicBezTo>
                      <a:pt x="165" y="4"/>
                      <a:pt x="119" y="0"/>
                      <a:pt x="75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34"/>
              <p:cNvSpPr/>
              <p:nvPr/>
            </p:nvSpPr>
            <p:spPr>
              <a:xfrm>
                <a:off x="5442026" y="2176947"/>
                <a:ext cx="72267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6" extrusionOk="0">
                    <a:moveTo>
                      <a:pt x="541" y="1"/>
                    </a:moveTo>
                    <a:cubicBezTo>
                      <a:pt x="480" y="1"/>
                      <a:pt x="402" y="29"/>
                      <a:pt x="402" y="29"/>
                    </a:cubicBezTo>
                    <a:cubicBezTo>
                      <a:pt x="402" y="29"/>
                      <a:pt x="340" y="65"/>
                      <a:pt x="304" y="83"/>
                    </a:cubicBezTo>
                    <a:cubicBezTo>
                      <a:pt x="268" y="109"/>
                      <a:pt x="241" y="127"/>
                      <a:pt x="206" y="154"/>
                    </a:cubicBezTo>
                    <a:cubicBezTo>
                      <a:pt x="117" y="252"/>
                      <a:pt x="1" y="413"/>
                      <a:pt x="63" y="547"/>
                    </a:cubicBezTo>
                    <a:cubicBezTo>
                      <a:pt x="102" y="634"/>
                      <a:pt x="167" y="667"/>
                      <a:pt x="242" y="667"/>
                    </a:cubicBezTo>
                    <a:cubicBezTo>
                      <a:pt x="390" y="667"/>
                      <a:pt x="575" y="537"/>
                      <a:pt x="670" y="431"/>
                    </a:cubicBezTo>
                    <a:lnTo>
                      <a:pt x="670" y="431"/>
                    </a:lnTo>
                    <a:cubicBezTo>
                      <a:pt x="661" y="493"/>
                      <a:pt x="661" y="564"/>
                      <a:pt x="679" y="636"/>
                    </a:cubicBezTo>
                    <a:cubicBezTo>
                      <a:pt x="705" y="740"/>
                      <a:pt x="781" y="886"/>
                      <a:pt x="908" y="886"/>
                    </a:cubicBezTo>
                    <a:cubicBezTo>
                      <a:pt x="912" y="886"/>
                      <a:pt x="916" y="886"/>
                      <a:pt x="919" y="886"/>
                    </a:cubicBezTo>
                    <a:cubicBezTo>
                      <a:pt x="1178" y="859"/>
                      <a:pt x="1169" y="359"/>
                      <a:pt x="1071" y="208"/>
                    </a:cubicBezTo>
                    <a:cubicBezTo>
                      <a:pt x="1069" y="203"/>
                      <a:pt x="1066" y="202"/>
                      <a:pt x="1063" y="202"/>
                    </a:cubicBezTo>
                    <a:cubicBezTo>
                      <a:pt x="1055" y="202"/>
                      <a:pt x="1044" y="219"/>
                      <a:pt x="1044" y="225"/>
                    </a:cubicBezTo>
                    <a:cubicBezTo>
                      <a:pt x="1071" y="332"/>
                      <a:pt x="1098" y="431"/>
                      <a:pt x="1089" y="538"/>
                    </a:cubicBezTo>
                    <a:cubicBezTo>
                      <a:pt x="1082" y="628"/>
                      <a:pt x="1031" y="822"/>
                      <a:pt x="925" y="822"/>
                    </a:cubicBezTo>
                    <a:cubicBezTo>
                      <a:pt x="895" y="822"/>
                      <a:pt x="860" y="807"/>
                      <a:pt x="821" y="770"/>
                    </a:cubicBezTo>
                    <a:cubicBezTo>
                      <a:pt x="679" y="636"/>
                      <a:pt x="696" y="377"/>
                      <a:pt x="777" y="225"/>
                    </a:cubicBezTo>
                    <a:cubicBezTo>
                      <a:pt x="782" y="214"/>
                      <a:pt x="777" y="207"/>
                      <a:pt x="771" y="207"/>
                    </a:cubicBezTo>
                    <a:cubicBezTo>
                      <a:pt x="767" y="207"/>
                      <a:pt x="762" y="210"/>
                      <a:pt x="759" y="216"/>
                    </a:cubicBezTo>
                    <a:cubicBezTo>
                      <a:pt x="723" y="261"/>
                      <a:pt x="705" y="306"/>
                      <a:pt x="687" y="359"/>
                    </a:cubicBezTo>
                    <a:cubicBezTo>
                      <a:pt x="616" y="422"/>
                      <a:pt x="554" y="493"/>
                      <a:pt x="482" y="538"/>
                    </a:cubicBezTo>
                    <a:cubicBezTo>
                      <a:pt x="425" y="584"/>
                      <a:pt x="356" y="618"/>
                      <a:pt x="289" y="618"/>
                    </a:cubicBezTo>
                    <a:cubicBezTo>
                      <a:pt x="251" y="618"/>
                      <a:pt x="214" y="608"/>
                      <a:pt x="179" y="582"/>
                    </a:cubicBezTo>
                    <a:cubicBezTo>
                      <a:pt x="125" y="547"/>
                      <a:pt x="108" y="484"/>
                      <a:pt x="117" y="413"/>
                    </a:cubicBezTo>
                    <a:cubicBezTo>
                      <a:pt x="152" y="181"/>
                      <a:pt x="357" y="83"/>
                      <a:pt x="563" y="38"/>
                    </a:cubicBezTo>
                    <a:cubicBezTo>
                      <a:pt x="571" y="38"/>
                      <a:pt x="580" y="2"/>
                      <a:pt x="563" y="2"/>
                    </a:cubicBezTo>
                    <a:cubicBezTo>
                      <a:pt x="556" y="1"/>
                      <a:pt x="548" y="1"/>
                      <a:pt x="541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34"/>
              <p:cNvSpPr/>
              <p:nvPr/>
            </p:nvSpPr>
            <p:spPr>
              <a:xfrm>
                <a:off x="5463112" y="2184915"/>
                <a:ext cx="19431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0" extrusionOk="0">
                    <a:moveTo>
                      <a:pt x="309" y="0"/>
                    </a:moveTo>
                    <a:cubicBezTo>
                      <a:pt x="306" y="0"/>
                      <a:pt x="303" y="2"/>
                      <a:pt x="299" y="6"/>
                    </a:cubicBezTo>
                    <a:cubicBezTo>
                      <a:pt x="245" y="42"/>
                      <a:pt x="192" y="78"/>
                      <a:pt x="138" y="122"/>
                    </a:cubicBezTo>
                    <a:cubicBezTo>
                      <a:pt x="94" y="158"/>
                      <a:pt x="40" y="193"/>
                      <a:pt x="13" y="238"/>
                    </a:cubicBezTo>
                    <a:cubicBezTo>
                      <a:pt x="0" y="251"/>
                      <a:pt x="6" y="259"/>
                      <a:pt x="18" y="259"/>
                    </a:cubicBezTo>
                    <a:cubicBezTo>
                      <a:pt x="22" y="259"/>
                      <a:pt x="26" y="258"/>
                      <a:pt x="31" y="256"/>
                    </a:cubicBezTo>
                    <a:cubicBezTo>
                      <a:pt x="76" y="229"/>
                      <a:pt x="120" y="185"/>
                      <a:pt x="165" y="149"/>
                    </a:cubicBezTo>
                    <a:cubicBezTo>
                      <a:pt x="210" y="104"/>
                      <a:pt x="263" y="69"/>
                      <a:pt x="308" y="24"/>
                    </a:cubicBezTo>
                    <a:cubicBezTo>
                      <a:pt x="315" y="17"/>
                      <a:pt x="316" y="0"/>
                      <a:pt x="30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34"/>
              <p:cNvSpPr/>
              <p:nvPr/>
            </p:nvSpPr>
            <p:spPr>
              <a:xfrm>
                <a:off x="5494004" y="2192148"/>
                <a:ext cx="4413" cy="23721"/>
              </a:xfrm>
              <a:custGeom>
                <a:avLst/>
                <a:gdLst/>
                <a:ahLst/>
                <a:cxnLst/>
                <a:rect l="l" t="t" r="r" b="b"/>
                <a:pathLst>
                  <a:path w="72" h="387" extrusionOk="0">
                    <a:moveTo>
                      <a:pt x="42" y="0"/>
                    </a:moveTo>
                    <a:cubicBezTo>
                      <a:pt x="40" y="0"/>
                      <a:pt x="36" y="4"/>
                      <a:pt x="36" y="4"/>
                    </a:cubicBezTo>
                    <a:cubicBezTo>
                      <a:pt x="18" y="120"/>
                      <a:pt x="0" y="254"/>
                      <a:pt x="18" y="379"/>
                    </a:cubicBezTo>
                    <a:cubicBezTo>
                      <a:pt x="21" y="384"/>
                      <a:pt x="25" y="386"/>
                      <a:pt x="29" y="386"/>
                    </a:cubicBezTo>
                    <a:cubicBezTo>
                      <a:pt x="40" y="386"/>
                      <a:pt x="54" y="374"/>
                      <a:pt x="54" y="361"/>
                    </a:cubicBezTo>
                    <a:cubicBezTo>
                      <a:pt x="71" y="245"/>
                      <a:pt x="62" y="120"/>
                      <a:pt x="45" y="4"/>
                    </a:cubicBezTo>
                    <a:cubicBezTo>
                      <a:pt x="45" y="1"/>
                      <a:pt x="44" y="0"/>
                      <a:pt x="42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34"/>
              <p:cNvSpPr/>
              <p:nvPr/>
            </p:nvSpPr>
            <p:spPr>
              <a:xfrm>
                <a:off x="5506753" y="2114978"/>
                <a:ext cx="61295" cy="67363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099" extrusionOk="0">
                    <a:moveTo>
                      <a:pt x="510" y="1"/>
                    </a:moveTo>
                    <a:cubicBezTo>
                      <a:pt x="362" y="1"/>
                      <a:pt x="172" y="133"/>
                      <a:pt x="78" y="246"/>
                    </a:cubicBezTo>
                    <a:cubicBezTo>
                      <a:pt x="42" y="300"/>
                      <a:pt x="6" y="442"/>
                      <a:pt x="6" y="442"/>
                    </a:cubicBezTo>
                    <a:cubicBezTo>
                      <a:pt x="1" y="453"/>
                      <a:pt x="5" y="461"/>
                      <a:pt x="12" y="461"/>
                    </a:cubicBezTo>
                    <a:cubicBezTo>
                      <a:pt x="16" y="461"/>
                      <a:pt x="21" y="458"/>
                      <a:pt x="24" y="451"/>
                    </a:cubicBezTo>
                    <a:cubicBezTo>
                      <a:pt x="51" y="407"/>
                      <a:pt x="42" y="362"/>
                      <a:pt x="60" y="309"/>
                    </a:cubicBezTo>
                    <a:cubicBezTo>
                      <a:pt x="131" y="255"/>
                      <a:pt x="193" y="184"/>
                      <a:pt x="265" y="130"/>
                    </a:cubicBezTo>
                    <a:cubicBezTo>
                      <a:pt x="324" y="89"/>
                      <a:pt x="394" y="55"/>
                      <a:pt x="464" y="55"/>
                    </a:cubicBezTo>
                    <a:cubicBezTo>
                      <a:pt x="499" y="55"/>
                      <a:pt x="535" y="64"/>
                      <a:pt x="568" y="86"/>
                    </a:cubicBezTo>
                    <a:cubicBezTo>
                      <a:pt x="622" y="130"/>
                      <a:pt x="640" y="193"/>
                      <a:pt x="631" y="255"/>
                    </a:cubicBezTo>
                    <a:cubicBezTo>
                      <a:pt x="595" y="487"/>
                      <a:pt x="417" y="594"/>
                      <a:pt x="211" y="630"/>
                    </a:cubicBezTo>
                    <a:cubicBezTo>
                      <a:pt x="202" y="639"/>
                      <a:pt x="185" y="656"/>
                      <a:pt x="202" y="656"/>
                    </a:cubicBezTo>
                    <a:cubicBezTo>
                      <a:pt x="225" y="660"/>
                      <a:pt x="241" y="662"/>
                      <a:pt x="255" y="662"/>
                    </a:cubicBezTo>
                    <a:cubicBezTo>
                      <a:pt x="279" y="662"/>
                      <a:pt x="297" y="656"/>
                      <a:pt x="336" y="639"/>
                    </a:cubicBezTo>
                    <a:lnTo>
                      <a:pt x="345" y="639"/>
                    </a:lnTo>
                    <a:cubicBezTo>
                      <a:pt x="378" y="635"/>
                      <a:pt x="420" y="631"/>
                      <a:pt x="467" y="631"/>
                    </a:cubicBezTo>
                    <a:cubicBezTo>
                      <a:pt x="626" y="631"/>
                      <a:pt x="831" y="668"/>
                      <a:pt x="845" y="826"/>
                    </a:cubicBezTo>
                    <a:cubicBezTo>
                      <a:pt x="859" y="989"/>
                      <a:pt x="730" y="1030"/>
                      <a:pt x="580" y="1030"/>
                    </a:cubicBezTo>
                    <a:cubicBezTo>
                      <a:pt x="443" y="1030"/>
                      <a:pt x="288" y="995"/>
                      <a:pt x="211" y="987"/>
                    </a:cubicBezTo>
                    <a:cubicBezTo>
                      <a:pt x="202" y="987"/>
                      <a:pt x="158" y="1022"/>
                      <a:pt x="185" y="1031"/>
                    </a:cubicBezTo>
                    <a:cubicBezTo>
                      <a:pt x="270" y="1070"/>
                      <a:pt x="395" y="1099"/>
                      <a:pt x="517" y="1099"/>
                    </a:cubicBezTo>
                    <a:cubicBezTo>
                      <a:pt x="675" y="1099"/>
                      <a:pt x="829" y="1051"/>
                      <a:pt x="889" y="915"/>
                    </a:cubicBezTo>
                    <a:cubicBezTo>
                      <a:pt x="1000" y="669"/>
                      <a:pt x="690" y="584"/>
                      <a:pt x="476" y="584"/>
                    </a:cubicBezTo>
                    <a:cubicBezTo>
                      <a:pt x="465" y="584"/>
                      <a:pt x="454" y="585"/>
                      <a:pt x="443" y="585"/>
                    </a:cubicBezTo>
                    <a:cubicBezTo>
                      <a:pt x="479" y="567"/>
                      <a:pt x="506" y="541"/>
                      <a:pt x="541" y="514"/>
                    </a:cubicBezTo>
                    <a:cubicBezTo>
                      <a:pt x="640" y="425"/>
                      <a:pt x="747" y="255"/>
                      <a:pt x="684" y="121"/>
                    </a:cubicBezTo>
                    <a:cubicBezTo>
                      <a:pt x="648" y="35"/>
                      <a:pt x="584" y="1"/>
                      <a:pt x="51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34"/>
              <p:cNvSpPr/>
              <p:nvPr/>
            </p:nvSpPr>
            <p:spPr>
              <a:xfrm>
                <a:off x="5513679" y="2131466"/>
                <a:ext cx="19063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57" extrusionOk="0">
                    <a:moveTo>
                      <a:pt x="298" y="0"/>
                    </a:moveTo>
                    <a:cubicBezTo>
                      <a:pt x="295" y="0"/>
                      <a:pt x="290" y="2"/>
                      <a:pt x="286" y="4"/>
                    </a:cubicBezTo>
                    <a:cubicBezTo>
                      <a:pt x="232" y="31"/>
                      <a:pt x="196" y="75"/>
                      <a:pt x="152" y="111"/>
                    </a:cubicBezTo>
                    <a:cubicBezTo>
                      <a:pt x="98" y="147"/>
                      <a:pt x="54" y="191"/>
                      <a:pt x="9" y="236"/>
                    </a:cubicBezTo>
                    <a:cubicBezTo>
                      <a:pt x="2" y="243"/>
                      <a:pt x="1" y="256"/>
                      <a:pt x="10" y="256"/>
                    </a:cubicBezTo>
                    <a:cubicBezTo>
                      <a:pt x="12" y="256"/>
                      <a:pt x="15" y="255"/>
                      <a:pt x="18" y="254"/>
                    </a:cubicBezTo>
                    <a:cubicBezTo>
                      <a:pt x="72" y="218"/>
                      <a:pt x="125" y="182"/>
                      <a:pt x="170" y="138"/>
                    </a:cubicBezTo>
                    <a:cubicBezTo>
                      <a:pt x="214" y="102"/>
                      <a:pt x="268" y="66"/>
                      <a:pt x="304" y="22"/>
                    </a:cubicBezTo>
                    <a:cubicBezTo>
                      <a:pt x="310" y="9"/>
                      <a:pt x="307" y="0"/>
                      <a:pt x="29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34"/>
              <p:cNvSpPr/>
              <p:nvPr/>
            </p:nvSpPr>
            <p:spPr>
              <a:xfrm>
                <a:off x="5521341" y="2164810"/>
                <a:ext cx="20840" cy="3003"/>
              </a:xfrm>
              <a:custGeom>
                <a:avLst/>
                <a:gdLst/>
                <a:ahLst/>
                <a:cxnLst/>
                <a:rect l="l" t="t" r="r" b="b"/>
                <a:pathLst>
                  <a:path w="340" h="49" extrusionOk="0">
                    <a:moveTo>
                      <a:pt x="257" y="0"/>
                    </a:moveTo>
                    <a:cubicBezTo>
                      <a:pt x="213" y="0"/>
                      <a:pt x="170" y="4"/>
                      <a:pt x="134" y="4"/>
                    </a:cubicBezTo>
                    <a:cubicBezTo>
                      <a:pt x="89" y="4"/>
                      <a:pt x="45" y="13"/>
                      <a:pt x="0" y="22"/>
                    </a:cubicBezTo>
                    <a:cubicBezTo>
                      <a:pt x="45" y="49"/>
                      <a:pt x="80" y="49"/>
                      <a:pt x="125" y="49"/>
                    </a:cubicBezTo>
                    <a:cubicBezTo>
                      <a:pt x="187" y="49"/>
                      <a:pt x="259" y="49"/>
                      <a:pt x="312" y="31"/>
                    </a:cubicBezTo>
                    <a:cubicBezTo>
                      <a:pt x="321" y="22"/>
                      <a:pt x="339" y="4"/>
                      <a:pt x="321" y="4"/>
                    </a:cubicBezTo>
                    <a:cubicBezTo>
                      <a:pt x="300" y="1"/>
                      <a:pt x="279" y="0"/>
                      <a:pt x="25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34"/>
              <p:cNvSpPr/>
              <p:nvPr/>
            </p:nvSpPr>
            <p:spPr>
              <a:xfrm>
                <a:off x="5480335" y="2176947"/>
                <a:ext cx="72206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886" extrusionOk="0">
                    <a:moveTo>
                      <a:pt x="638" y="1"/>
                    </a:moveTo>
                    <a:cubicBezTo>
                      <a:pt x="630" y="1"/>
                      <a:pt x="623" y="1"/>
                      <a:pt x="616" y="2"/>
                    </a:cubicBezTo>
                    <a:cubicBezTo>
                      <a:pt x="598" y="2"/>
                      <a:pt x="607" y="38"/>
                      <a:pt x="616" y="38"/>
                    </a:cubicBezTo>
                    <a:cubicBezTo>
                      <a:pt x="821" y="83"/>
                      <a:pt x="1026" y="181"/>
                      <a:pt x="1062" y="413"/>
                    </a:cubicBezTo>
                    <a:cubicBezTo>
                      <a:pt x="1071" y="484"/>
                      <a:pt x="1053" y="547"/>
                      <a:pt x="999" y="582"/>
                    </a:cubicBezTo>
                    <a:cubicBezTo>
                      <a:pt x="964" y="608"/>
                      <a:pt x="927" y="618"/>
                      <a:pt x="889" y="618"/>
                    </a:cubicBezTo>
                    <a:cubicBezTo>
                      <a:pt x="822" y="618"/>
                      <a:pt x="753" y="584"/>
                      <a:pt x="696" y="538"/>
                    </a:cubicBezTo>
                    <a:cubicBezTo>
                      <a:pt x="624" y="493"/>
                      <a:pt x="562" y="422"/>
                      <a:pt x="491" y="359"/>
                    </a:cubicBezTo>
                    <a:cubicBezTo>
                      <a:pt x="473" y="306"/>
                      <a:pt x="455" y="261"/>
                      <a:pt x="419" y="216"/>
                    </a:cubicBezTo>
                    <a:cubicBezTo>
                      <a:pt x="416" y="210"/>
                      <a:pt x="411" y="207"/>
                      <a:pt x="407" y="207"/>
                    </a:cubicBezTo>
                    <a:cubicBezTo>
                      <a:pt x="401" y="207"/>
                      <a:pt x="396" y="214"/>
                      <a:pt x="401" y="225"/>
                    </a:cubicBezTo>
                    <a:cubicBezTo>
                      <a:pt x="482" y="377"/>
                      <a:pt x="500" y="636"/>
                      <a:pt x="357" y="770"/>
                    </a:cubicBezTo>
                    <a:cubicBezTo>
                      <a:pt x="318" y="807"/>
                      <a:pt x="284" y="822"/>
                      <a:pt x="254" y="822"/>
                    </a:cubicBezTo>
                    <a:cubicBezTo>
                      <a:pt x="150" y="822"/>
                      <a:pt x="103" y="628"/>
                      <a:pt x="89" y="538"/>
                    </a:cubicBezTo>
                    <a:cubicBezTo>
                      <a:pt x="80" y="431"/>
                      <a:pt x="116" y="332"/>
                      <a:pt x="134" y="225"/>
                    </a:cubicBezTo>
                    <a:cubicBezTo>
                      <a:pt x="134" y="219"/>
                      <a:pt x="124" y="202"/>
                      <a:pt x="115" y="202"/>
                    </a:cubicBezTo>
                    <a:cubicBezTo>
                      <a:pt x="112" y="202"/>
                      <a:pt x="109" y="203"/>
                      <a:pt x="107" y="208"/>
                    </a:cubicBezTo>
                    <a:cubicBezTo>
                      <a:pt x="9" y="359"/>
                      <a:pt x="0" y="859"/>
                      <a:pt x="259" y="886"/>
                    </a:cubicBezTo>
                    <a:cubicBezTo>
                      <a:pt x="263" y="886"/>
                      <a:pt x="266" y="886"/>
                      <a:pt x="270" y="886"/>
                    </a:cubicBezTo>
                    <a:cubicBezTo>
                      <a:pt x="397" y="886"/>
                      <a:pt x="474" y="740"/>
                      <a:pt x="500" y="636"/>
                    </a:cubicBezTo>
                    <a:cubicBezTo>
                      <a:pt x="517" y="564"/>
                      <a:pt x="517" y="493"/>
                      <a:pt x="509" y="431"/>
                    </a:cubicBezTo>
                    <a:lnTo>
                      <a:pt x="509" y="431"/>
                    </a:lnTo>
                    <a:cubicBezTo>
                      <a:pt x="603" y="537"/>
                      <a:pt x="792" y="667"/>
                      <a:pt x="940" y="667"/>
                    </a:cubicBezTo>
                    <a:cubicBezTo>
                      <a:pt x="1015" y="667"/>
                      <a:pt x="1079" y="634"/>
                      <a:pt x="1115" y="547"/>
                    </a:cubicBezTo>
                    <a:cubicBezTo>
                      <a:pt x="1178" y="413"/>
                      <a:pt x="1071" y="252"/>
                      <a:pt x="972" y="154"/>
                    </a:cubicBezTo>
                    <a:cubicBezTo>
                      <a:pt x="937" y="127"/>
                      <a:pt x="910" y="109"/>
                      <a:pt x="874" y="83"/>
                    </a:cubicBezTo>
                    <a:cubicBezTo>
                      <a:pt x="848" y="65"/>
                      <a:pt x="776" y="29"/>
                      <a:pt x="776" y="29"/>
                    </a:cubicBezTo>
                    <a:cubicBezTo>
                      <a:pt x="776" y="29"/>
                      <a:pt x="699" y="1"/>
                      <a:pt x="638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34"/>
              <p:cNvSpPr/>
              <p:nvPr/>
            </p:nvSpPr>
            <p:spPr>
              <a:xfrm>
                <a:off x="5512269" y="2184915"/>
                <a:ext cx="19185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0" extrusionOk="0">
                    <a:moveTo>
                      <a:pt x="6" y="0"/>
                    </a:moveTo>
                    <a:cubicBezTo>
                      <a:pt x="0" y="0"/>
                      <a:pt x="5" y="17"/>
                      <a:pt x="5" y="24"/>
                    </a:cubicBezTo>
                    <a:cubicBezTo>
                      <a:pt x="59" y="69"/>
                      <a:pt x="103" y="104"/>
                      <a:pt x="148" y="149"/>
                    </a:cubicBezTo>
                    <a:cubicBezTo>
                      <a:pt x="193" y="185"/>
                      <a:pt x="237" y="229"/>
                      <a:pt x="282" y="256"/>
                    </a:cubicBezTo>
                    <a:cubicBezTo>
                      <a:pt x="287" y="258"/>
                      <a:pt x="291" y="259"/>
                      <a:pt x="296" y="259"/>
                    </a:cubicBezTo>
                    <a:cubicBezTo>
                      <a:pt x="307" y="259"/>
                      <a:pt x="313" y="251"/>
                      <a:pt x="300" y="238"/>
                    </a:cubicBezTo>
                    <a:cubicBezTo>
                      <a:pt x="273" y="193"/>
                      <a:pt x="219" y="158"/>
                      <a:pt x="175" y="122"/>
                    </a:cubicBezTo>
                    <a:cubicBezTo>
                      <a:pt x="121" y="78"/>
                      <a:pt x="68" y="42"/>
                      <a:pt x="14" y="6"/>
                    </a:cubicBezTo>
                    <a:cubicBezTo>
                      <a:pt x="10" y="2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34"/>
              <p:cNvSpPr/>
              <p:nvPr/>
            </p:nvSpPr>
            <p:spPr>
              <a:xfrm>
                <a:off x="5777244" y="2116327"/>
                <a:ext cx="141653" cy="10266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75" extrusionOk="0">
                    <a:moveTo>
                      <a:pt x="1015" y="0"/>
                    </a:moveTo>
                    <a:cubicBezTo>
                      <a:pt x="901" y="0"/>
                      <a:pt x="777" y="9"/>
                      <a:pt x="642" y="28"/>
                    </a:cubicBezTo>
                    <a:cubicBezTo>
                      <a:pt x="642" y="28"/>
                      <a:pt x="839" y="358"/>
                      <a:pt x="1133" y="465"/>
                    </a:cubicBezTo>
                    <a:cubicBezTo>
                      <a:pt x="1133" y="465"/>
                      <a:pt x="1132" y="465"/>
                      <a:pt x="1129" y="465"/>
                    </a:cubicBezTo>
                    <a:cubicBezTo>
                      <a:pt x="1080" y="465"/>
                      <a:pt x="536" y="473"/>
                      <a:pt x="0" y="822"/>
                    </a:cubicBezTo>
                    <a:cubicBezTo>
                      <a:pt x="0" y="822"/>
                      <a:pt x="464" y="1134"/>
                      <a:pt x="1062" y="1161"/>
                    </a:cubicBezTo>
                    <a:cubicBezTo>
                      <a:pt x="1062" y="1161"/>
                      <a:pt x="874" y="1241"/>
                      <a:pt x="642" y="1651"/>
                    </a:cubicBezTo>
                    <a:cubicBezTo>
                      <a:pt x="642" y="1651"/>
                      <a:pt x="761" y="1675"/>
                      <a:pt x="938" y="1675"/>
                    </a:cubicBezTo>
                    <a:cubicBezTo>
                      <a:pt x="1330" y="1675"/>
                      <a:pt x="2009" y="1560"/>
                      <a:pt x="2311" y="822"/>
                    </a:cubicBezTo>
                    <a:cubicBezTo>
                      <a:pt x="2311" y="822"/>
                      <a:pt x="2127" y="0"/>
                      <a:pt x="1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34"/>
              <p:cNvSpPr/>
              <p:nvPr/>
            </p:nvSpPr>
            <p:spPr>
              <a:xfrm>
                <a:off x="5776202" y="2111913"/>
                <a:ext cx="145453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778" extrusionOk="0">
                    <a:moveTo>
                      <a:pt x="1015" y="76"/>
                    </a:moveTo>
                    <a:cubicBezTo>
                      <a:pt x="1180" y="76"/>
                      <a:pt x="1332" y="102"/>
                      <a:pt x="1498" y="153"/>
                    </a:cubicBezTo>
                    <a:cubicBezTo>
                      <a:pt x="1855" y="260"/>
                      <a:pt x="2060" y="483"/>
                      <a:pt x="2265" y="760"/>
                    </a:cubicBezTo>
                    <a:cubicBezTo>
                      <a:pt x="1980" y="466"/>
                      <a:pt x="1516" y="260"/>
                      <a:pt x="1123" y="260"/>
                    </a:cubicBezTo>
                    <a:cubicBezTo>
                      <a:pt x="1123" y="260"/>
                      <a:pt x="1123" y="269"/>
                      <a:pt x="1123" y="269"/>
                    </a:cubicBezTo>
                    <a:cubicBezTo>
                      <a:pt x="1355" y="332"/>
                      <a:pt x="1596" y="403"/>
                      <a:pt x="1810" y="510"/>
                    </a:cubicBezTo>
                    <a:cubicBezTo>
                      <a:pt x="1935" y="582"/>
                      <a:pt x="2051" y="671"/>
                      <a:pt x="2167" y="760"/>
                    </a:cubicBezTo>
                    <a:cubicBezTo>
                      <a:pt x="1828" y="582"/>
                      <a:pt x="1453" y="492"/>
                      <a:pt x="1088" y="492"/>
                    </a:cubicBezTo>
                    <a:cubicBezTo>
                      <a:pt x="1016" y="430"/>
                      <a:pt x="936" y="385"/>
                      <a:pt x="874" y="314"/>
                    </a:cubicBezTo>
                    <a:cubicBezTo>
                      <a:pt x="802" y="243"/>
                      <a:pt x="758" y="189"/>
                      <a:pt x="722" y="100"/>
                    </a:cubicBezTo>
                    <a:cubicBezTo>
                      <a:pt x="827" y="84"/>
                      <a:pt x="923" y="76"/>
                      <a:pt x="1015" y="76"/>
                    </a:cubicBezTo>
                    <a:close/>
                    <a:moveTo>
                      <a:pt x="1202" y="600"/>
                    </a:moveTo>
                    <a:cubicBezTo>
                      <a:pt x="1537" y="600"/>
                      <a:pt x="1871" y="678"/>
                      <a:pt x="2194" y="858"/>
                    </a:cubicBezTo>
                    <a:cubicBezTo>
                      <a:pt x="2069" y="856"/>
                      <a:pt x="1944" y="855"/>
                      <a:pt x="1819" y="855"/>
                    </a:cubicBezTo>
                    <a:cubicBezTo>
                      <a:pt x="1445" y="855"/>
                      <a:pt x="1070" y="865"/>
                      <a:pt x="695" y="885"/>
                    </a:cubicBezTo>
                    <a:cubicBezTo>
                      <a:pt x="695" y="885"/>
                      <a:pt x="695" y="894"/>
                      <a:pt x="704" y="894"/>
                    </a:cubicBezTo>
                    <a:cubicBezTo>
                      <a:pt x="1072" y="914"/>
                      <a:pt x="1450" y="924"/>
                      <a:pt x="1827" y="924"/>
                    </a:cubicBezTo>
                    <a:cubicBezTo>
                      <a:pt x="1952" y="924"/>
                      <a:pt x="2078" y="923"/>
                      <a:pt x="2203" y="921"/>
                    </a:cubicBezTo>
                    <a:lnTo>
                      <a:pt x="2203" y="921"/>
                    </a:lnTo>
                    <a:cubicBezTo>
                      <a:pt x="1876" y="1100"/>
                      <a:pt x="1542" y="1179"/>
                      <a:pt x="1207" y="1179"/>
                    </a:cubicBezTo>
                    <a:cubicBezTo>
                      <a:pt x="812" y="1179"/>
                      <a:pt x="416" y="1070"/>
                      <a:pt x="31" y="887"/>
                    </a:cubicBezTo>
                    <a:lnTo>
                      <a:pt x="31" y="887"/>
                    </a:lnTo>
                    <a:cubicBezTo>
                      <a:pt x="414" y="707"/>
                      <a:pt x="809" y="600"/>
                      <a:pt x="1202" y="600"/>
                    </a:cubicBezTo>
                    <a:close/>
                    <a:moveTo>
                      <a:pt x="2167" y="1028"/>
                    </a:moveTo>
                    <a:lnTo>
                      <a:pt x="2167" y="1028"/>
                    </a:lnTo>
                    <a:cubicBezTo>
                      <a:pt x="2051" y="1117"/>
                      <a:pt x="1935" y="1206"/>
                      <a:pt x="1810" y="1269"/>
                    </a:cubicBezTo>
                    <a:cubicBezTo>
                      <a:pt x="1596" y="1384"/>
                      <a:pt x="1355" y="1447"/>
                      <a:pt x="1123" y="1518"/>
                    </a:cubicBezTo>
                    <a:cubicBezTo>
                      <a:pt x="1123" y="1518"/>
                      <a:pt x="1123" y="1527"/>
                      <a:pt x="1123" y="1527"/>
                    </a:cubicBezTo>
                    <a:cubicBezTo>
                      <a:pt x="1516" y="1518"/>
                      <a:pt x="1980" y="1322"/>
                      <a:pt x="2265" y="1028"/>
                    </a:cubicBezTo>
                    <a:lnTo>
                      <a:pt x="2265" y="1028"/>
                    </a:lnTo>
                    <a:cubicBezTo>
                      <a:pt x="2060" y="1304"/>
                      <a:pt x="1855" y="1518"/>
                      <a:pt x="1498" y="1625"/>
                    </a:cubicBezTo>
                    <a:cubicBezTo>
                      <a:pt x="1331" y="1677"/>
                      <a:pt x="1179" y="1707"/>
                      <a:pt x="1013" y="1707"/>
                    </a:cubicBezTo>
                    <a:cubicBezTo>
                      <a:pt x="922" y="1707"/>
                      <a:pt x="826" y="1698"/>
                      <a:pt x="722" y="1679"/>
                    </a:cubicBezTo>
                    <a:cubicBezTo>
                      <a:pt x="758" y="1590"/>
                      <a:pt x="802" y="1545"/>
                      <a:pt x="874" y="1474"/>
                    </a:cubicBezTo>
                    <a:cubicBezTo>
                      <a:pt x="936" y="1402"/>
                      <a:pt x="1016" y="1349"/>
                      <a:pt x="1088" y="1286"/>
                    </a:cubicBezTo>
                    <a:cubicBezTo>
                      <a:pt x="1103" y="1287"/>
                      <a:pt x="1118" y="1287"/>
                      <a:pt x="1134" y="1287"/>
                    </a:cubicBezTo>
                    <a:cubicBezTo>
                      <a:pt x="1485" y="1287"/>
                      <a:pt x="1842" y="1190"/>
                      <a:pt x="2167" y="1028"/>
                    </a:cubicBezTo>
                    <a:close/>
                    <a:moveTo>
                      <a:pt x="1007" y="1"/>
                    </a:moveTo>
                    <a:cubicBezTo>
                      <a:pt x="883" y="1"/>
                      <a:pt x="759" y="16"/>
                      <a:pt x="642" y="46"/>
                    </a:cubicBezTo>
                    <a:cubicBezTo>
                      <a:pt x="633" y="46"/>
                      <a:pt x="615" y="64"/>
                      <a:pt x="633" y="82"/>
                    </a:cubicBezTo>
                    <a:cubicBezTo>
                      <a:pt x="704" y="243"/>
                      <a:pt x="820" y="412"/>
                      <a:pt x="1025" y="501"/>
                    </a:cubicBezTo>
                    <a:cubicBezTo>
                      <a:pt x="668" y="519"/>
                      <a:pt x="312" y="653"/>
                      <a:pt x="8" y="876"/>
                    </a:cubicBezTo>
                    <a:cubicBezTo>
                      <a:pt x="1" y="876"/>
                      <a:pt x="6" y="889"/>
                      <a:pt x="13" y="893"/>
                    </a:cubicBezTo>
                    <a:lnTo>
                      <a:pt x="13" y="893"/>
                    </a:lnTo>
                    <a:cubicBezTo>
                      <a:pt x="13" y="896"/>
                      <a:pt x="14" y="900"/>
                      <a:pt x="17" y="903"/>
                    </a:cubicBezTo>
                    <a:cubicBezTo>
                      <a:pt x="320" y="1126"/>
                      <a:pt x="668" y="1269"/>
                      <a:pt x="1025" y="1286"/>
                    </a:cubicBezTo>
                    <a:cubicBezTo>
                      <a:pt x="820" y="1367"/>
                      <a:pt x="704" y="1536"/>
                      <a:pt x="633" y="1697"/>
                    </a:cubicBezTo>
                    <a:cubicBezTo>
                      <a:pt x="615" y="1723"/>
                      <a:pt x="633" y="1732"/>
                      <a:pt x="642" y="1732"/>
                    </a:cubicBezTo>
                    <a:cubicBezTo>
                      <a:pt x="760" y="1763"/>
                      <a:pt x="883" y="1778"/>
                      <a:pt x="1008" y="1778"/>
                    </a:cubicBezTo>
                    <a:cubicBezTo>
                      <a:pt x="1572" y="1778"/>
                      <a:pt x="2160" y="1473"/>
                      <a:pt x="2372" y="947"/>
                    </a:cubicBezTo>
                    <a:cubicBezTo>
                      <a:pt x="2372" y="938"/>
                      <a:pt x="2372" y="840"/>
                      <a:pt x="2372" y="840"/>
                    </a:cubicBezTo>
                    <a:cubicBezTo>
                      <a:pt x="2160" y="307"/>
                      <a:pt x="1571" y="1"/>
                      <a:pt x="1007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34"/>
              <p:cNvSpPr/>
              <p:nvPr/>
            </p:nvSpPr>
            <p:spPr>
              <a:xfrm>
                <a:off x="5057651" y="2123498"/>
                <a:ext cx="152073" cy="85936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402" extrusionOk="0">
                    <a:moveTo>
                      <a:pt x="1365" y="0"/>
                    </a:moveTo>
                    <a:cubicBezTo>
                      <a:pt x="848" y="0"/>
                      <a:pt x="464" y="544"/>
                      <a:pt x="0" y="705"/>
                    </a:cubicBezTo>
                    <a:cubicBezTo>
                      <a:pt x="0" y="705"/>
                      <a:pt x="723" y="1178"/>
                      <a:pt x="910" y="1294"/>
                    </a:cubicBezTo>
                    <a:cubicBezTo>
                      <a:pt x="1007" y="1349"/>
                      <a:pt x="1235" y="1402"/>
                      <a:pt x="1475" y="1402"/>
                    </a:cubicBezTo>
                    <a:cubicBezTo>
                      <a:pt x="1698" y="1402"/>
                      <a:pt x="1932" y="1356"/>
                      <a:pt x="2079" y="1222"/>
                    </a:cubicBezTo>
                    <a:cubicBezTo>
                      <a:pt x="2373" y="937"/>
                      <a:pt x="2480" y="705"/>
                      <a:pt x="2480" y="705"/>
                    </a:cubicBezTo>
                    <a:cubicBezTo>
                      <a:pt x="2480" y="705"/>
                      <a:pt x="2275" y="0"/>
                      <a:pt x="13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34"/>
              <p:cNvSpPr/>
              <p:nvPr/>
            </p:nvSpPr>
            <p:spPr>
              <a:xfrm>
                <a:off x="5057100" y="2120249"/>
                <a:ext cx="183762" cy="92494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1509" extrusionOk="0">
                    <a:moveTo>
                      <a:pt x="1496" y="80"/>
                    </a:moveTo>
                    <a:cubicBezTo>
                      <a:pt x="1890" y="80"/>
                      <a:pt x="2191" y="321"/>
                      <a:pt x="2427" y="704"/>
                    </a:cubicBezTo>
                    <a:cubicBezTo>
                      <a:pt x="2436" y="704"/>
                      <a:pt x="2436" y="713"/>
                      <a:pt x="2436" y="713"/>
                    </a:cubicBezTo>
                    <a:lnTo>
                      <a:pt x="1775" y="713"/>
                    </a:lnTo>
                    <a:cubicBezTo>
                      <a:pt x="1766" y="704"/>
                      <a:pt x="1766" y="704"/>
                      <a:pt x="1766" y="704"/>
                    </a:cubicBezTo>
                    <a:cubicBezTo>
                      <a:pt x="1597" y="526"/>
                      <a:pt x="1392" y="383"/>
                      <a:pt x="1196" y="240"/>
                    </a:cubicBezTo>
                    <a:cubicBezTo>
                      <a:pt x="1192" y="239"/>
                      <a:pt x="1189" y="238"/>
                      <a:pt x="1187" y="238"/>
                    </a:cubicBezTo>
                    <a:cubicBezTo>
                      <a:pt x="1178" y="238"/>
                      <a:pt x="1179" y="251"/>
                      <a:pt x="1187" y="258"/>
                    </a:cubicBezTo>
                    <a:cubicBezTo>
                      <a:pt x="1338" y="419"/>
                      <a:pt x="1499" y="570"/>
                      <a:pt x="1668" y="713"/>
                    </a:cubicBezTo>
                    <a:lnTo>
                      <a:pt x="1249" y="713"/>
                    </a:lnTo>
                    <a:cubicBezTo>
                      <a:pt x="1222" y="660"/>
                      <a:pt x="1133" y="633"/>
                      <a:pt x="1080" y="606"/>
                    </a:cubicBezTo>
                    <a:cubicBezTo>
                      <a:pt x="973" y="553"/>
                      <a:pt x="865" y="517"/>
                      <a:pt x="741" y="490"/>
                    </a:cubicBezTo>
                    <a:lnTo>
                      <a:pt x="741" y="490"/>
                    </a:lnTo>
                    <a:cubicBezTo>
                      <a:pt x="732" y="490"/>
                      <a:pt x="741" y="508"/>
                      <a:pt x="749" y="517"/>
                    </a:cubicBezTo>
                    <a:cubicBezTo>
                      <a:pt x="848" y="553"/>
                      <a:pt x="937" y="597"/>
                      <a:pt x="1035" y="651"/>
                    </a:cubicBezTo>
                    <a:cubicBezTo>
                      <a:pt x="1062" y="669"/>
                      <a:pt x="1097" y="695"/>
                      <a:pt x="1133" y="713"/>
                    </a:cubicBezTo>
                    <a:cubicBezTo>
                      <a:pt x="919" y="722"/>
                      <a:pt x="696" y="731"/>
                      <a:pt x="482" y="749"/>
                    </a:cubicBezTo>
                    <a:cubicBezTo>
                      <a:pt x="473" y="749"/>
                      <a:pt x="473" y="749"/>
                      <a:pt x="482" y="758"/>
                    </a:cubicBezTo>
                    <a:cubicBezTo>
                      <a:pt x="473" y="758"/>
                      <a:pt x="473" y="767"/>
                      <a:pt x="482" y="767"/>
                    </a:cubicBezTo>
                    <a:cubicBezTo>
                      <a:pt x="696" y="785"/>
                      <a:pt x="919" y="794"/>
                      <a:pt x="1133" y="794"/>
                    </a:cubicBezTo>
                    <a:cubicBezTo>
                      <a:pt x="1097" y="820"/>
                      <a:pt x="1062" y="838"/>
                      <a:pt x="1035" y="856"/>
                    </a:cubicBezTo>
                    <a:cubicBezTo>
                      <a:pt x="937" y="909"/>
                      <a:pt x="848" y="954"/>
                      <a:pt x="749" y="999"/>
                    </a:cubicBezTo>
                    <a:cubicBezTo>
                      <a:pt x="741" y="999"/>
                      <a:pt x="732" y="1017"/>
                      <a:pt x="741" y="1017"/>
                    </a:cubicBezTo>
                    <a:cubicBezTo>
                      <a:pt x="865" y="990"/>
                      <a:pt x="973" y="954"/>
                      <a:pt x="1080" y="909"/>
                    </a:cubicBezTo>
                    <a:cubicBezTo>
                      <a:pt x="1133" y="883"/>
                      <a:pt x="1222" y="856"/>
                      <a:pt x="1249" y="794"/>
                    </a:cubicBezTo>
                    <a:cubicBezTo>
                      <a:pt x="1392" y="802"/>
                      <a:pt x="1526" y="802"/>
                      <a:pt x="1668" y="802"/>
                    </a:cubicBezTo>
                    <a:cubicBezTo>
                      <a:pt x="1499" y="936"/>
                      <a:pt x="1338" y="1097"/>
                      <a:pt x="1187" y="1257"/>
                    </a:cubicBezTo>
                    <a:cubicBezTo>
                      <a:pt x="1179" y="1265"/>
                      <a:pt x="1178" y="1278"/>
                      <a:pt x="1187" y="1278"/>
                    </a:cubicBezTo>
                    <a:cubicBezTo>
                      <a:pt x="1189" y="1278"/>
                      <a:pt x="1192" y="1277"/>
                      <a:pt x="1196" y="1275"/>
                    </a:cubicBezTo>
                    <a:cubicBezTo>
                      <a:pt x="1392" y="1133"/>
                      <a:pt x="1597" y="981"/>
                      <a:pt x="1766" y="811"/>
                    </a:cubicBezTo>
                    <a:cubicBezTo>
                      <a:pt x="1766" y="802"/>
                      <a:pt x="1766" y="802"/>
                      <a:pt x="1775" y="802"/>
                    </a:cubicBezTo>
                    <a:lnTo>
                      <a:pt x="2427" y="802"/>
                    </a:lnTo>
                    <a:cubicBezTo>
                      <a:pt x="2192" y="1185"/>
                      <a:pt x="1892" y="1431"/>
                      <a:pt x="1499" y="1431"/>
                    </a:cubicBezTo>
                    <a:cubicBezTo>
                      <a:pt x="1370" y="1431"/>
                      <a:pt x="1230" y="1404"/>
                      <a:pt x="1080" y="1347"/>
                    </a:cubicBezTo>
                    <a:cubicBezTo>
                      <a:pt x="705" y="1204"/>
                      <a:pt x="428" y="847"/>
                      <a:pt x="36" y="767"/>
                    </a:cubicBezTo>
                    <a:lnTo>
                      <a:pt x="36" y="758"/>
                    </a:lnTo>
                    <a:cubicBezTo>
                      <a:pt x="428" y="678"/>
                      <a:pt x="705" y="303"/>
                      <a:pt x="1080" y="160"/>
                    </a:cubicBezTo>
                    <a:cubicBezTo>
                      <a:pt x="1229" y="105"/>
                      <a:pt x="1367" y="80"/>
                      <a:pt x="1496" y="80"/>
                    </a:cubicBezTo>
                    <a:close/>
                    <a:moveTo>
                      <a:pt x="1463" y="1"/>
                    </a:moveTo>
                    <a:cubicBezTo>
                      <a:pt x="896" y="1"/>
                      <a:pt x="494" y="458"/>
                      <a:pt x="18" y="740"/>
                    </a:cubicBezTo>
                    <a:cubicBezTo>
                      <a:pt x="18" y="740"/>
                      <a:pt x="0" y="758"/>
                      <a:pt x="18" y="785"/>
                    </a:cubicBezTo>
                    <a:cubicBezTo>
                      <a:pt x="489" y="1064"/>
                      <a:pt x="889" y="1508"/>
                      <a:pt x="1448" y="1508"/>
                    </a:cubicBezTo>
                    <a:cubicBezTo>
                      <a:pt x="1513" y="1508"/>
                      <a:pt x="1581" y="1502"/>
                      <a:pt x="1651" y="1489"/>
                    </a:cubicBezTo>
                    <a:cubicBezTo>
                      <a:pt x="2079" y="1418"/>
                      <a:pt x="2302" y="1186"/>
                      <a:pt x="2507" y="829"/>
                    </a:cubicBezTo>
                    <a:cubicBezTo>
                      <a:pt x="2516" y="811"/>
                      <a:pt x="2516" y="802"/>
                      <a:pt x="2516" y="794"/>
                    </a:cubicBezTo>
                    <a:lnTo>
                      <a:pt x="2971" y="794"/>
                    </a:lnTo>
                    <a:cubicBezTo>
                      <a:pt x="2998" y="794"/>
                      <a:pt x="2998" y="713"/>
                      <a:pt x="2971" y="713"/>
                    </a:cubicBezTo>
                    <a:lnTo>
                      <a:pt x="2516" y="713"/>
                    </a:lnTo>
                    <a:cubicBezTo>
                      <a:pt x="2516" y="704"/>
                      <a:pt x="2516" y="695"/>
                      <a:pt x="2507" y="686"/>
                    </a:cubicBezTo>
                    <a:cubicBezTo>
                      <a:pt x="2302" y="321"/>
                      <a:pt x="2079" y="98"/>
                      <a:pt x="1651" y="17"/>
                    </a:cubicBezTo>
                    <a:cubicBezTo>
                      <a:pt x="1586" y="6"/>
                      <a:pt x="1524" y="1"/>
                      <a:pt x="146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34"/>
              <p:cNvSpPr/>
              <p:nvPr/>
            </p:nvSpPr>
            <p:spPr>
              <a:xfrm>
                <a:off x="5172455" y="2053377"/>
                <a:ext cx="129026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847" extrusionOk="0">
                    <a:moveTo>
                      <a:pt x="1205" y="314"/>
                    </a:moveTo>
                    <a:lnTo>
                      <a:pt x="1205" y="314"/>
                    </a:lnTo>
                    <a:cubicBezTo>
                      <a:pt x="1303" y="359"/>
                      <a:pt x="1410" y="457"/>
                      <a:pt x="1472" y="609"/>
                    </a:cubicBezTo>
                    <a:cubicBezTo>
                      <a:pt x="1507" y="698"/>
                      <a:pt x="1481" y="749"/>
                      <a:pt x="1427" y="749"/>
                    </a:cubicBezTo>
                    <a:cubicBezTo>
                      <a:pt x="1384" y="749"/>
                      <a:pt x="1322" y="716"/>
                      <a:pt x="1258" y="645"/>
                    </a:cubicBezTo>
                    <a:cubicBezTo>
                      <a:pt x="1116" y="475"/>
                      <a:pt x="1205" y="314"/>
                      <a:pt x="1205" y="314"/>
                    </a:cubicBezTo>
                    <a:close/>
                    <a:moveTo>
                      <a:pt x="263" y="0"/>
                    </a:moveTo>
                    <a:cubicBezTo>
                      <a:pt x="164" y="0"/>
                      <a:pt x="76" y="10"/>
                      <a:pt x="9" y="29"/>
                    </a:cubicBezTo>
                    <a:cubicBezTo>
                      <a:pt x="0" y="38"/>
                      <a:pt x="9" y="56"/>
                      <a:pt x="18" y="56"/>
                    </a:cubicBezTo>
                    <a:cubicBezTo>
                      <a:pt x="82" y="51"/>
                      <a:pt x="143" y="48"/>
                      <a:pt x="201" y="48"/>
                    </a:cubicBezTo>
                    <a:cubicBezTo>
                      <a:pt x="767" y="48"/>
                      <a:pt x="1092" y="262"/>
                      <a:pt x="1125" y="270"/>
                    </a:cubicBezTo>
                    <a:cubicBezTo>
                      <a:pt x="963" y="468"/>
                      <a:pt x="1230" y="846"/>
                      <a:pt x="1439" y="846"/>
                    </a:cubicBezTo>
                    <a:cubicBezTo>
                      <a:pt x="1484" y="846"/>
                      <a:pt x="1527" y="829"/>
                      <a:pt x="1562" y="787"/>
                    </a:cubicBezTo>
                    <a:cubicBezTo>
                      <a:pt x="1687" y="645"/>
                      <a:pt x="1446" y="368"/>
                      <a:pt x="1276" y="243"/>
                    </a:cubicBezTo>
                    <a:cubicBezTo>
                      <a:pt x="1295" y="241"/>
                      <a:pt x="1313" y="240"/>
                      <a:pt x="1331" y="240"/>
                    </a:cubicBezTo>
                    <a:cubicBezTo>
                      <a:pt x="1462" y="240"/>
                      <a:pt x="1558" y="296"/>
                      <a:pt x="1669" y="359"/>
                    </a:cubicBezTo>
                    <a:cubicBezTo>
                      <a:pt x="1811" y="439"/>
                      <a:pt x="1945" y="618"/>
                      <a:pt x="2034" y="752"/>
                    </a:cubicBezTo>
                    <a:cubicBezTo>
                      <a:pt x="2044" y="771"/>
                      <a:pt x="2067" y="785"/>
                      <a:pt x="2083" y="785"/>
                    </a:cubicBezTo>
                    <a:cubicBezTo>
                      <a:pt x="2097" y="785"/>
                      <a:pt x="2105" y="776"/>
                      <a:pt x="2097" y="752"/>
                    </a:cubicBezTo>
                    <a:cubicBezTo>
                      <a:pt x="2007" y="563"/>
                      <a:pt x="1624" y="172"/>
                      <a:pt x="1336" y="172"/>
                    </a:cubicBezTo>
                    <a:cubicBezTo>
                      <a:pt x="1282" y="172"/>
                      <a:pt x="1232" y="186"/>
                      <a:pt x="1187" y="216"/>
                    </a:cubicBezTo>
                    <a:cubicBezTo>
                      <a:pt x="906" y="72"/>
                      <a:pt x="538" y="0"/>
                      <a:pt x="26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34"/>
              <p:cNvSpPr/>
              <p:nvPr/>
            </p:nvSpPr>
            <p:spPr>
              <a:xfrm>
                <a:off x="5320112" y="2058526"/>
                <a:ext cx="4965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81" h="537" extrusionOk="0">
                    <a:moveTo>
                      <a:pt x="21" y="0"/>
                    </a:moveTo>
                    <a:cubicBezTo>
                      <a:pt x="9" y="0"/>
                      <a:pt x="0" y="7"/>
                      <a:pt x="0" y="25"/>
                    </a:cubicBezTo>
                    <a:cubicBezTo>
                      <a:pt x="0" y="186"/>
                      <a:pt x="0" y="346"/>
                      <a:pt x="18" y="507"/>
                    </a:cubicBezTo>
                    <a:cubicBezTo>
                      <a:pt x="18" y="519"/>
                      <a:pt x="40" y="536"/>
                      <a:pt x="53" y="536"/>
                    </a:cubicBezTo>
                    <a:cubicBezTo>
                      <a:pt x="58" y="536"/>
                      <a:pt x="63" y="533"/>
                      <a:pt x="63" y="525"/>
                    </a:cubicBezTo>
                    <a:cubicBezTo>
                      <a:pt x="72" y="364"/>
                      <a:pt x="80" y="204"/>
                      <a:pt x="80" y="52"/>
                    </a:cubicBezTo>
                    <a:cubicBezTo>
                      <a:pt x="80" y="28"/>
                      <a:pt x="45" y="0"/>
                      <a:pt x="2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34"/>
              <p:cNvSpPr/>
              <p:nvPr/>
            </p:nvSpPr>
            <p:spPr>
              <a:xfrm>
                <a:off x="5343649" y="2053377"/>
                <a:ext cx="129087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47" extrusionOk="0">
                    <a:moveTo>
                      <a:pt x="901" y="314"/>
                    </a:moveTo>
                    <a:cubicBezTo>
                      <a:pt x="901" y="314"/>
                      <a:pt x="981" y="475"/>
                      <a:pt x="838" y="645"/>
                    </a:cubicBezTo>
                    <a:cubicBezTo>
                      <a:pt x="779" y="716"/>
                      <a:pt x="719" y="749"/>
                      <a:pt x="677" y="749"/>
                    </a:cubicBezTo>
                    <a:cubicBezTo>
                      <a:pt x="624" y="749"/>
                      <a:pt x="599" y="698"/>
                      <a:pt x="633" y="609"/>
                    </a:cubicBezTo>
                    <a:cubicBezTo>
                      <a:pt x="696" y="457"/>
                      <a:pt x="803" y="359"/>
                      <a:pt x="901" y="314"/>
                    </a:cubicBezTo>
                    <a:close/>
                    <a:moveTo>
                      <a:pt x="1838" y="0"/>
                    </a:moveTo>
                    <a:cubicBezTo>
                      <a:pt x="1563" y="0"/>
                      <a:pt x="1200" y="72"/>
                      <a:pt x="919" y="216"/>
                    </a:cubicBezTo>
                    <a:cubicBezTo>
                      <a:pt x="874" y="186"/>
                      <a:pt x="823" y="172"/>
                      <a:pt x="770" y="172"/>
                    </a:cubicBezTo>
                    <a:cubicBezTo>
                      <a:pt x="479" y="172"/>
                      <a:pt x="91" y="563"/>
                      <a:pt x="9" y="752"/>
                    </a:cubicBezTo>
                    <a:cubicBezTo>
                      <a:pt x="1" y="776"/>
                      <a:pt x="9" y="785"/>
                      <a:pt x="22" y="785"/>
                    </a:cubicBezTo>
                    <a:cubicBezTo>
                      <a:pt x="38" y="785"/>
                      <a:pt x="61" y="771"/>
                      <a:pt x="71" y="752"/>
                    </a:cubicBezTo>
                    <a:cubicBezTo>
                      <a:pt x="160" y="618"/>
                      <a:pt x="294" y="439"/>
                      <a:pt x="437" y="359"/>
                    </a:cubicBezTo>
                    <a:cubicBezTo>
                      <a:pt x="539" y="296"/>
                      <a:pt x="635" y="240"/>
                      <a:pt x="772" y="240"/>
                    </a:cubicBezTo>
                    <a:cubicBezTo>
                      <a:pt x="791" y="240"/>
                      <a:pt x="810" y="241"/>
                      <a:pt x="829" y="243"/>
                    </a:cubicBezTo>
                    <a:cubicBezTo>
                      <a:pt x="660" y="368"/>
                      <a:pt x="419" y="645"/>
                      <a:pt x="544" y="787"/>
                    </a:cubicBezTo>
                    <a:cubicBezTo>
                      <a:pt x="579" y="829"/>
                      <a:pt x="622" y="846"/>
                      <a:pt x="667" y="846"/>
                    </a:cubicBezTo>
                    <a:cubicBezTo>
                      <a:pt x="876" y="846"/>
                      <a:pt x="1141" y="468"/>
                      <a:pt x="972" y="270"/>
                    </a:cubicBezTo>
                    <a:cubicBezTo>
                      <a:pt x="1004" y="262"/>
                      <a:pt x="1337" y="48"/>
                      <a:pt x="1904" y="48"/>
                    </a:cubicBezTo>
                    <a:cubicBezTo>
                      <a:pt x="1963" y="48"/>
                      <a:pt x="2024" y="51"/>
                      <a:pt x="2087" y="56"/>
                    </a:cubicBezTo>
                    <a:cubicBezTo>
                      <a:pt x="2096" y="56"/>
                      <a:pt x="2105" y="38"/>
                      <a:pt x="2096" y="29"/>
                    </a:cubicBezTo>
                    <a:cubicBezTo>
                      <a:pt x="2027" y="10"/>
                      <a:pt x="1939" y="0"/>
                      <a:pt x="183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34"/>
              <p:cNvSpPr/>
              <p:nvPr/>
            </p:nvSpPr>
            <p:spPr>
              <a:xfrm>
                <a:off x="5302582" y="2149242"/>
                <a:ext cx="38248" cy="31199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09" extrusionOk="0">
                    <a:moveTo>
                      <a:pt x="340" y="83"/>
                    </a:moveTo>
                    <a:cubicBezTo>
                      <a:pt x="437" y="83"/>
                      <a:pt x="512" y="168"/>
                      <a:pt x="491" y="285"/>
                    </a:cubicBezTo>
                    <a:cubicBezTo>
                      <a:pt x="482" y="338"/>
                      <a:pt x="456" y="383"/>
                      <a:pt x="411" y="419"/>
                    </a:cubicBezTo>
                    <a:cubicBezTo>
                      <a:pt x="411" y="428"/>
                      <a:pt x="402" y="428"/>
                      <a:pt x="393" y="428"/>
                    </a:cubicBezTo>
                    <a:cubicBezTo>
                      <a:pt x="363" y="438"/>
                      <a:pt x="331" y="444"/>
                      <a:pt x="300" y="444"/>
                    </a:cubicBezTo>
                    <a:cubicBezTo>
                      <a:pt x="250" y="444"/>
                      <a:pt x="203" y="427"/>
                      <a:pt x="170" y="383"/>
                    </a:cubicBezTo>
                    <a:cubicBezTo>
                      <a:pt x="90" y="294"/>
                      <a:pt x="143" y="160"/>
                      <a:pt x="250" y="106"/>
                    </a:cubicBezTo>
                    <a:cubicBezTo>
                      <a:pt x="281" y="90"/>
                      <a:pt x="312" y="83"/>
                      <a:pt x="340" y="83"/>
                    </a:cubicBezTo>
                    <a:close/>
                    <a:moveTo>
                      <a:pt x="310" y="0"/>
                    </a:moveTo>
                    <a:cubicBezTo>
                      <a:pt x="269" y="0"/>
                      <a:pt x="228" y="8"/>
                      <a:pt x="188" y="26"/>
                    </a:cubicBezTo>
                    <a:cubicBezTo>
                      <a:pt x="36" y="97"/>
                      <a:pt x="1" y="285"/>
                      <a:pt x="108" y="410"/>
                    </a:cubicBezTo>
                    <a:cubicBezTo>
                      <a:pt x="161" y="472"/>
                      <a:pt x="233" y="508"/>
                      <a:pt x="304" y="508"/>
                    </a:cubicBezTo>
                    <a:cubicBezTo>
                      <a:pt x="309" y="508"/>
                      <a:pt x="315" y="508"/>
                      <a:pt x="320" y="508"/>
                    </a:cubicBezTo>
                    <a:cubicBezTo>
                      <a:pt x="515" y="508"/>
                      <a:pt x="624" y="352"/>
                      <a:pt x="581" y="205"/>
                    </a:cubicBezTo>
                    <a:cubicBezTo>
                      <a:pt x="547" y="77"/>
                      <a:pt x="433" y="0"/>
                      <a:pt x="31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34"/>
              <p:cNvSpPr/>
              <p:nvPr/>
            </p:nvSpPr>
            <p:spPr>
              <a:xfrm>
                <a:off x="5273590" y="2104865"/>
                <a:ext cx="84832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886" extrusionOk="0">
                    <a:moveTo>
                      <a:pt x="726" y="0"/>
                    </a:moveTo>
                    <a:cubicBezTo>
                      <a:pt x="637" y="0"/>
                      <a:pt x="580" y="76"/>
                      <a:pt x="563" y="152"/>
                    </a:cubicBezTo>
                    <a:cubicBezTo>
                      <a:pt x="545" y="224"/>
                      <a:pt x="545" y="295"/>
                      <a:pt x="563" y="367"/>
                    </a:cubicBezTo>
                    <a:cubicBezTo>
                      <a:pt x="492" y="304"/>
                      <a:pt x="402" y="259"/>
                      <a:pt x="313" y="224"/>
                    </a:cubicBezTo>
                    <a:cubicBezTo>
                      <a:pt x="272" y="210"/>
                      <a:pt x="214" y="191"/>
                      <a:pt x="161" y="191"/>
                    </a:cubicBezTo>
                    <a:cubicBezTo>
                      <a:pt x="112" y="191"/>
                      <a:pt x="67" y="208"/>
                      <a:pt x="45" y="259"/>
                    </a:cubicBezTo>
                    <a:cubicBezTo>
                      <a:pt x="1" y="358"/>
                      <a:pt x="117" y="491"/>
                      <a:pt x="170" y="563"/>
                    </a:cubicBezTo>
                    <a:cubicBezTo>
                      <a:pt x="286" y="706"/>
                      <a:pt x="429" y="804"/>
                      <a:pt x="590" y="884"/>
                    </a:cubicBezTo>
                    <a:cubicBezTo>
                      <a:pt x="592" y="885"/>
                      <a:pt x="594" y="885"/>
                      <a:pt x="596" y="885"/>
                    </a:cubicBezTo>
                    <a:cubicBezTo>
                      <a:pt x="615" y="885"/>
                      <a:pt x="606" y="847"/>
                      <a:pt x="590" y="839"/>
                    </a:cubicBezTo>
                    <a:cubicBezTo>
                      <a:pt x="429" y="741"/>
                      <a:pt x="286" y="616"/>
                      <a:pt x="188" y="456"/>
                    </a:cubicBezTo>
                    <a:cubicBezTo>
                      <a:pt x="154" y="408"/>
                      <a:pt x="114" y="285"/>
                      <a:pt x="217" y="285"/>
                    </a:cubicBezTo>
                    <a:cubicBezTo>
                      <a:pt x="247" y="285"/>
                      <a:pt x="290" y="295"/>
                      <a:pt x="349" y="322"/>
                    </a:cubicBezTo>
                    <a:cubicBezTo>
                      <a:pt x="447" y="358"/>
                      <a:pt x="527" y="429"/>
                      <a:pt x="599" y="509"/>
                    </a:cubicBezTo>
                    <a:cubicBezTo>
                      <a:pt x="614" y="525"/>
                      <a:pt x="639" y="533"/>
                      <a:pt x="659" y="533"/>
                    </a:cubicBezTo>
                    <a:cubicBezTo>
                      <a:pt x="686" y="533"/>
                      <a:pt x="704" y="518"/>
                      <a:pt x="679" y="482"/>
                    </a:cubicBezTo>
                    <a:cubicBezTo>
                      <a:pt x="670" y="474"/>
                      <a:pt x="661" y="465"/>
                      <a:pt x="652" y="456"/>
                    </a:cubicBezTo>
                    <a:cubicBezTo>
                      <a:pt x="625" y="349"/>
                      <a:pt x="625" y="179"/>
                      <a:pt x="706" y="117"/>
                    </a:cubicBezTo>
                    <a:cubicBezTo>
                      <a:pt x="725" y="102"/>
                      <a:pt x="742" y="95"/>
                      <a:pt x="757" y="95"/>
                    </a:cubicBezTo>
                    <a:cubicBezTo>
                      <a:pt x="866" y="95"/>
                      <a:pt x="867" y="452"/>
                      <a:pt x="875" y="491"/>
                    </a:cubicBezTo>
                    <a:cubicBezTo>
                      <a:pt x="875" y="491"/>
                      <a:pt x="875" y="500"/>
                      <a:pt x="884" y="500"/>
                    </a:cubicBezTo>
                    <a:cubicBezTo>
                      <a:pt x="884" y="519"/>
                      <a:pt x="910" y="542"/>
                      <a:pt x="932" y="542"/>
                    </a:cubicBezTo>
                    <a:cubicBezTo>
                      <a:pt x="941" y="542"/>
                      <a:pt x="950" y="538"/>
                      <a:pt x="955" y="527"/>
                    </a:cubicBezTo>
                    <a:cubicBezTo>
                      <a:pt x="1009" y="429"/>
                      <a:pt x="1054" y="349"/>
                      <a:pt x="1152" y="286"/>
                    </a:cubicBezTo>
                    <a:cubicBezTo>
                      <a:pt x="1183" y="262"/>
                      <a:pt x="1206" y="253"/>
                      <a:pt x="1222" y="253"/>
                    </a:cubicBezTo>
                    <a:cubicBezTo>
                      <a:pt x="1285" y="253"/>
                      <a:pt x="1251" y="401"/>
                      <a:pt x="1223" y="465"/>
                    </a:cubicBezTo>
                    <a:cubicBezTo>
                      <a:pt x="1161" y="598"/>
                      <a:pt x="1045" y="714"/>
                      <a:pt x="920" y="795"/>
                    </a:cubicBezTo>
                    <a:cubicBezTo>
                      <a:pt x="905" y="809"/>
                      <a:pt x="920" y="835"/>
                      <a:pt x="936" y="835"/>
                    </a:cubicBezTo>
                    <a:cubicBezTo>
                      <a:pt x="939" y="835"/>
                      <a:pt x="943" y="834"/>
                      <a:pt x="946" y="830"/>
                    </a:cubicBezTo>
                    <a:cubicBezTo>
                      <a:pt x="1143" y="732"/>
                      <a:pt x="1384" y="509"/>
                      <a:pt x="1330" y="259"/>
                    </a:cubicBezTo>
                    <a:cubicBezTo>
                      <a:pt x="1318" y="195"/>
                      <a:pt x="1283" y="169"/>
                      <a:pt x="1235" y="169"/>
                    </a:cubicBezTo>
                    <a:cubicBezTo>
                      <a:pt x="1211" y="169"/>
                      <a:pt x="1182" y="176"/>
                      <a:pt x="1152" y="188"/>
                    </a:cubicBezTo>
                    <a:cubicBezTo>
                      <a:pt x="1080" y="224"/>
                      <a:pt x="1027" y="268"/>
                      <a:pt x="982" y="331"/>
                    </a:cubicBezTo>
                    <a:cubicBezTo>
                      <a:pt x="964" y="179"/>
                      <a:pt x="875" y="19"/>
                      <a:pt x="741" y="1"/>
                    </a:cubicBezTo>
                    <a:cubicBezTo>
                      <a:pt x="736" y="0"/>
                      <a:pt x="731" y="0"/>
                      <a:pt x="72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34"/>
              <p:cNvSpPr/>
              <p:nvPr/>
            </p:nvSpPr>
            <p:spPr>
              <a:xfrm>
                <a:off x="5273590" y="2174250"/>
                <a:ext cx="84832" cy="53756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877" extrusionOk="0">
                    <a:moveTo>
                      <a:pt x="596" y="1"/>
                    </a:moveTo>
                    <a:cubicBezTo>
                      <a:pt x="594" y="1"/>
                      <a:pt x="592" y="1"/>
                      <a:pt x="590" y="2"/>
                    </a:cubicBezTo>
                    <a:cubicBezTo>
                      <a:pt x="429" y="73"/>
                      <a:pt x="286" y="180"/>
                      <a:pt x="170" y="314"/>
                    </a:cubicBezTo>
                    <a:cubicBezTo>
                      <a:pt x="117" y="385"/>
                      <a:pt x="1" y="528"/>
                      <a:pt x="45" y="626"/>
                    </a:cubicBezTo>
                    <a:cubicBezTo>
                      <a:pt x="67" y="678"/>
                      <a:pt x="112" y="694"/>
                      <a:pt x="161" y="694"/>
                    </a:cubicBezTo>
                    <a:cubicBezTo>
                      <a:pt x="214" y="694"/>
                      <a:pt x="272" y="676"/>
                      <a:pt x="313" y="662"/>
                    </a:cubicBezTo>
                    <a:cubicBezTo>
                      <a:pt x="402" y="626"/>
                      <a:pt x="492" y="573"/>
                      <a:pt x="563" y="510"/>
                    </a:cubicBezTo>
                    <a:lnTo>
                      <a:pt x="563" y="510"/>
                    </a:lnTo>
                    <a:cubicBezTo>
                      <a:pt x="545" y="582"/>
                      <a:pt x="545" y="653"/>
                      <a:pt x="563" y="724"/>
                    </a:cubicBezTo>
                    <a:cubicBezTo>
                      <a:pt x="580" y="808"/>
                      <a:pt x="636" y="877"/>
                      <a:pt x="725" y="877"/>
                    </a:cubicBezTo>
                    <a:cubicBezTo>
                      <a:pt x="730" y="877"/>
                      <a:pt x="736" y="876"/>
                      <a:pt x="741" y="876"/>
                    </a:cubicBezTo>
                    <a:cubicBezTo>
                      <a:pt x="875" y="858"/>
                      <a:pt x="964" y="698"/>
                      <a:pt x="982" y="555"/>
                    </a:cubicBezTo>
                    <a:cubicBezTo>
                      <a:pt x="1027" y="608"/>
                      <a:pt x="1080" y="662"/>
                      <a:pt x="1152" y="689"/>
                    </a:cubicBezTo>
                    <a:cubicBezTo>
                      <a:pt x="1184" y="702"/>
                      <a:pt x="1215" y="710"/>
                      <a:pt x="1241" y="710"/>
                    </a:cubicBezTo>
                    <a:cubicBezTo>
                      <a:pt x="1286" y="710"/>
                      <a:pt x="1319" y="685"/>
                      <a:pt x="1330" y="617"/>
                    </a:cubicBezTo>
                    <a:cubicBezTo>
                      <a:pt x="1384" y="367"/>
                      <a:pt x="1143" y="153"/>
                      <a:pt x="946" y="46"/>
                    </a:cubicBezTo>
                    <a:cubicBezTo>
                      <a:pt x="945" y="45"/>
                      <a:pt x="942" y="45"/>
                      <a:pt x="940" y="45"/>
                    </a:cubicBezTo>
                    <a:cubicBezTo>
                      <a:pt x="923" y="45"/>
                      <a:pt x="904" y="74"/>
                      <a:pt x="920" y="82"/>
                    </a:cubicBezTo>
                    <a:cubicBezTo>
                      <a:pt x="1045" y="171"/>
                      <a:pt x="1161" y="278"/>
                      <a:pt x="1223" y="421"/>
                    </a:cubicBezTo>
                    <a:cubicBezTo>
                      <a:pt x="1252" y="479"/>
                      <a:pt x="1286" y="629"/>
                      <a:pt x="1219" y="629"/>
                    </a:cubicBezTo>
                    <a:cubicBezTo>
                      <a:pt x="1203" y="629"/>
                      <a:pt x="1181" y="620"/>
                      <a:pt x="1152" y="599"/>
                    </a:cubicBezTo>
                    <a:cubicBezTo>
                      <a:pt x="1054" y="537"/>
                      <a:pt x="1009" y="448"/>
                      <a:pt x="955" y="350"/>
                    </a:cubicBezTo>
                    <a:cubicBezTo>
                      <a:pt x="950" y="339"/>
                      <a:pt x="942" y="335"/>
                      <a:pt x="933" y="335"/>
                    </a:cubicBezTo>
                    <a:cubicBezTo>
                      <a:pt x="911" y="335"/>
                      <a:pt x="884" y="360"/>
                      <a:pt x="884" y="385"/>
                    </a:cubicBezTo>
                    <a:lnTo>
                      <a:pt x="875" y="385"/>
                    </a:lnTo>
                    <a:cubicBezTo>
                      <a:pt x="867" y="432"/>
                      <a:pt x="866" y="785"/>
                      <a:pt x="759" y="785"/>
                    </a:cubicBezTo>
                    <a:cubicBezTo>
                      <a:pt x="744" y="785"/>
                      <a:pt x="726" y="777"/>
                      <a:pt x="706" y="760"/>
                    </a:cubicBezTo>
                    <a:cubicBezTo>
                      <a:pt x="625" y="706"/>
                      <a:pt x="625" y="537"/>
                      <a:pt x="652" y="430"/>
                    </a:cubicBezTo>
                    <a:cubicBezTo>
                      <a:pt x="661" y="421"/>
                      <a:pt x="670" y="412"/>
                      <a:pt x="679" y="394"/>
                    </a:cubicBezTo>
                    <a:cubicBezTo>
                      <a:pt x="703" y="365"/>
                      <a:pt x="687" y="352"/>
                      <a:pt x="662" y="352"/>
                    </a:cubicBezTo>
                    <a:cubicBezTo>
                      <a:pt x="641" y="352"/>
                      <a:pt x="615" y="360"/>
                      <a:pt x="599" y="376"/>
                    </a:cubicBezTo>
                    <a:cubicBezTo>
                      <a:pt x="527" y="457"/>
                      <a:pt x="447" y="519"/>
                      <a:pt x="349" y="564"/>
                    </a:cubicBezTo>
                    <a:cubicBezTo>
                      <a:pt x="290" y="590"/>
                      <a:pt x="248" y="601"/>
                      <a:pt x="217" y="601"/>
                    </a:cubicBezTo>
                    <a:cubicBezTo>
                      <a:pt x="114" y="601"/>
                      <a:pt x="154" y="476"/>
                      <a:pt x="188" y="421"/>
                    </a:cubicBezTo>
                    <a:cubicBezTo>
                      <a:pt x="286" y="269"/>
                      <a:pt x="429" y="136"/>
                      <a:pt x="590" y="46"/>
                    </a:cubicBezTo>
                    <a:cubicBezTo>
                      <a:pt x="606" y="38"/>
                      <a:pt x="615" y="1"/>
                      <a:pt x="596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34"/>
              <p:cNvSpPr/>
              <p:nvPr/>
            </p:nvSpPr>
            <p:spPr>
              <a:xfrm>
                <a:off x="5172455" y="2227576"/>
                <a:ext cx="129087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52" extrusionOk="0">
                    <a:moveTo>
                      <a:pt x="1429" y="106"/>
                    </a:moveTo>
                    <a:cubicBezTo>
                      <a:pt x="1482" y="106"/>
                      <a:pt x="1507" y="155"/>
                      <a:pt x="1472" y="238"/>
                    </a:cubicBezTo>
                    <a:cubicBezTo>
                      <a:pt x="1410" y="399"/>
                      <a:pt x="1303" y="488"/>
                      <a:pt x="1205" y="541"/>
                    </a:cubicBezTo>
                    <a:cubicBezTo>
                      <a:pt x="1205" y="541"/>
                      <a:pt x="1116" y="372"/>
                      <a:pt x="1258" y="211"/>
                    </a:cubicBezTo>
                    <a:cubicBezTo>
                      <a:pt x="1323" y="139"/>
                      <a:pt x="1385" y="106"/>
                      <a:pt x="1429" y="106"/>
                    </a:cubicBezTo>
                    <a:close/>
                    <a:moveTo>
                      <a:pt x="1439" y="0"/>
                    </a:moveTo>
                    <a:cubicBezTo>
                      <a:pt x="1230" y="0"/>
                      <a:pt x="963" y="379"/>
                      <a:pt x="1125" y="577"/>
                    </a:cubicBezTo>
                    <a:cubicBezTo>
                      <a:pt x="1092" y="585"/>
                      <a:pt x="765" y="807"/>
                      <a:pt x="196" y="807"/>
                    </a:cubicBezTo>
                    <a:cubicBezTo>
                      <a:pt x="139" y="807"/>
                      <a:pt x="80" y="805"/>
                      <a:pt x="18" y="800"/>
                    </a:cubicBezTo>
                    <a:cubicBezTo>
                      <a:pt x="9" y="800"/>
                      <a:pt x="0" y="818"/>
                      <a:pt x="9" y="818"/>
                    </a:cubicBezTo>
                    <a:cubicBezTo>
                      <a:pt x="80" y="840"/>
                      <a:pt x="173" y="852"/>
                      <a:pt x="280" y="852"/>
                    </a:cubicBezTo>
                    <a:cubicBezTo>
                      <a:pt x="553" y="852"/>
                      <a:pt x="911" y="778"/>
                      <a:pt x="1187" y="630"/>
                    </a:cubicBezTo>
                    <a:cubicBezTo>
                      <a:pt x="1233" y="664"/>
                      <a:pt x="1286" y="678"/>
                      <a:pt x="1341" y="678"/>
                    </a:cubicBezTo>
                    <a:cubicBezTo>
                      <a:pt x="1629" y="678"/>
                      <a:pt x="2007" y="291"/>
                      <a:pt x="2097" y="104"/>
                    </a:cubicBezTo>
                    <a:cubicBezTo>
                      <a:pt x="2105" y="79"/>
                      <a:pt x="2096" y="69"/>
                      <a:pt x="2082" y="69"/>
                    </a:cubicBezTo>
                    <a:cubicBezTo>
                      <a:pt x="2066" y="69"/>
                      <a:pt x="2044" y="81"/>
                      <a:pt x="2034" y="95"/>
                    </a:cubicBezTo>
                    <a:cubicBezTo>
                      <a:pt x="1945" y="238"/>
                      <a:pt x="1811" y="407"/>
                      <a:pt x="1669" y="497"/>
                    </a:cubicBezTo>
                    <a:cubicBezTo>
                      <a:pt x="1562" y="550"/>
                      <a:pt x="1469" y="609"/>
                      <a:pt x="1344" y="609"/>
                    </a:cubicBezTo>
                    <a:cubicBezTo>
                      <a:pt x="1323" y="609"/>
                      <a:pt x="1300" y="608"/>
                      <a:pt x="1276" y="604"/>
                    </a:cubicBezTo>
                    <a:cubicBezTo>
                      <a:pt x="1446" y="488"/>
                      <a:pt x="1687" y="211"/>
                      <a:pt x="1562" y="60"/>
                    </a:cubicBezTo>
                    <a:cubicBezTo>
                      <a:pt x="1527" y="18"/>
                      <a:pt x="1484" y="0"/>
                      <a:pt x="143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34"/>
              <p:cNvSpPr/>
              <p:nvPr/>
            </p:nvSpPr>
            <p:spPr>
              <a:xfrm>
                <a:off x="5320112" y="2241735"/>
                <a:ext cx="4965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81" h="537" extrusionOk="0">
                    <a:moveTo>
                      <a:pt x="52" y="1"/>
                    </a:moveTo>
                    <a:cubicBezTo>
                      <a:pt x="39" y="1"/>
                      <a:pt x="18" y="21"/>
                      <a:pt x="18" y="34"/>
                    </a:cubicBezTo>
                    <a:cubicBezTo>
                      <a:pt x="0" y="194"/>
                      <a:pt x="0" y="355"/>
                      <a:pt x="0" y="515"/>
                    </a:cubicBezTo>
                    <a:cubicBezTo>
                      <a:pt x="0" y="530"/>
                      <a:pt x="9" y="536"/>
                      <a:pt x="21" y="536"/>
                    </a:cubicBezTo>
                    <a:cubicBezTo>
                      <a:pt x="45" y="536"/>
                      <a:pt x="80" y="512"/>
                      <a:pt x="80" y="489"/>
                    </a:cubicBezTo>
                    <a:cubicBezTo>
                      <a:pt x="80" y="328"/>
                      <a:pt x="72" y="168"/>
                      <a:pt x="63" y="16"/>
                    </a:cubicBezTo>
                    <a:cubicBezTo>
                      <a:pt x="63" y="5"/>
                      <a:pt x="58" y="1"/>
                      <a:pt x="5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34"/>
              <p:cNvSpPr/>
              <p:nvPr/>
            </p:nvSpPr>
            <p:spPr>
              <a:xfrm>
                <a:off x="5343649" y="2227576"/>
                <a:ext cx="129087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52" extrusionOk="0">
                    <a:moveTo>
                      <a:pt x="675" y="106"/>
                    </a:moveTo>
                    <a:cubicBezTo>
                      <a:pt x="718" y="106"/>
                      <a:pt x="778" y="139"/>
                      <a:pt x="838" y="211"/>
                    </a:cubicBezTo>
                    <a:cubicBezTo>
                      <a:pt x="981" y="372"/>
                      <a:pt x="901" y="541"/>
                      <a:pt x="901" y="541"/>
                    </a:cubicBezTo>
                    <a:cubicBezTo>
                      <a:pt x="803" y="488"/>
                      <a:pt x="696" y="399"/>
                      <a:pt x="633" y="238"/>
                    </a:cubicBezTo>
                    <a:cubicBezTo>
                      <a:pt x="599" y="155"/>
                      <a:pt x="624" y="106"/>
                      <a:pt x="675" y="106"/>
                    </a:cubicBezTo>
                    <a:close/>
                    <a:moveTo>
                      <a:pt x="667" y="0"/>
                    </a:moveTo>
                    <a:cubicBezTo>
                      <a:pt x="622" y="0"/>
                      <a:pt x="579" y="18"/>
                      <a:pt x="544" y="60"/>
                    </a:cubicBezTo>
                    <a:cubicBezTo>
                      <a:pt x="419" y="211"/>
                      <a:pt x="660" y="488"/>
                      <a:pt x="829" y="604"/>
                    </a:cubicBezTo>
                    <a:cubicBezTo>
                      <a:pt x="804" y="608"/>
                      <a:pt x="780" y="609"/>
                      <a:pt x="758" y="609"/>
                    </a:cubicBezTo>
                    <a:cubicBezTo>
                      <a:pt x="628" y="609"/>
                      <a:pt x="536" y="550"/>
                      <a:pt x="437" y="497"/>
                    </a:cubicBezTo>
                    <a:cubicBezTo>
                      <a:pt x="294" y="407"/>
                      <a:pt x="160" y="238"/>
                      <a:pt x="71" y="95"/>
                    </a:cubicBezTo>
                    <a:cubicBezTo>
                      <a:pt x="62" y="81"/>
                      <a:pt x="40" y="69"/>
                      <a:pt x="24" y="69"/>
                    </a:cubicBezTo>
                    <a:cubicBezTo>
                      <a:pt x="10" y="69"/>
                      <a:pt x="0" y="79"/>
                      <a:pt x="9" y="104"/>
                    </a:cubicBezTo>
                    <a:cubicBezTo>
                      <a:pt x="91" y="291"/>
                      <a:pt x="474" y="678"/>
                      <a:pt x="764" y="678"/>
                    </a:cubicBezTo>
                    <a:cubicBezTo>
                      <a:pt x="820" y="678"/>
                      <a:pt x="872" y="664"/>
                      <a:pt x="919" y="630"/>
                    </a:cubicBezTo>
                    <a:cubicBezTo>
                      <a:pt x="1194" y="778"/>
                      <a:pt x="1548" y="852"/>
                      <a:pt x="1822" y="852"/>
                    </a:cubicBezTo>
                    <a:cubicBezTo>
                      <a:pt x="1929" y="852"/>
                      <a:pt x="2023" y="840"/>
                      <a:pt x="2096" y="818"/>
                    </a:cubicBezTo>
                    <a:cubicBezTo>
                      <a:pt x="2105" y="818"/>
                      <a:pt x="2096" y="800"/>
                      <a:pt x="2087" y="800"/>
                    </a:cubicBezTo>
                    <a:cubicBezTo>
                      <a:pt x="2026" y="805"/>
                      <a:pt x="1966" y="807"/>
                      <a:pt x="1910" y="807"/>
                    </a:cubicBezTo>
                    <a:cubicBezTo>
                      <a:pt x="1339" y="807"/>
                      <a:pt x="1005" y="585"/>
                      <a:pt x="972" y="577"/>
                    </a:cubicBezTo>
                    <a:cubicBezTo>
                      <a:pt x="1141" y="379"/>
                      <a:pt x="876" y="0"/>
                      <a:pt x="66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34"/>
              <p:cNvSpPr/>
              <p:nvPr/>
            </p:nvSpPr>
            <p:spPr>
              <a:xfrm>
                <a:off x="5528451" y="2053377"/>
                <a:ext cx="129271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47" extrusionOk="0">
                    <a:moveTo>
                      <a:pt x="1204" y="314"/>
                    </a:moveTo>
                    <a:lnTo>
                      <a:pt x="1204" y="314"/>
                    </a:lnTo>
                    <a:cubicBezTo>
                      <a:pt x="1303" y="359"/>
                      <a:pt x="1410" y="457"/>
                      <a:pt x="1472" y="609"/>
                    </a:cubicBezTo>
                    <a:cubicBezTo>
                      <a:pt x="1507" y="698"/>
                      <a:pt x="1484" y="749"/>
                      <a:pt x="1432" y="749"/>
                    </a:cubicBezTo>
                    <a:cubicBezTo>
                      <a:pt x="1390" y="749"/>
                      <a:pt x="1330" y="716"/>
                      <a:pt x="1267" y="645"/>
                    </a:cubicBezTo>
                    <a:cubicBezTo>
                      <a:pt x="1124" y="475"/>
                      <a:pt x="1204" y="314"/>
                      <a:pt x="1204" y="314"/>
                    </a:cubicBezTo>
                    <a:close/>
                    <a:moveTo>
                      <a:pt x="268" y="0"/>
                    </a:moveTo>
                    <a:cubicBezTo>
                      <a:pt x="167" y="0"/>
                      <a:pt x="78" y="10"/>
                      <a:pt x="9" y="29"/>
                    </a:cubicBezTo>
                    <a:cubicBezTo>
                      <a:pt x="0" y="38"/>
                      <a:pt x="9" y="56"/>
                      <a:pt x="18" y="56"/>
                    </a:cubicBezTo>
                    <a:cubicBezTo>
                      <a:pt x="81" y="51"/>
                      <a:pt x="142" y="48"/>
                      <a:pt x="201" y="48"/>
                    </a:cubicBezTo>
                    <a:cubicBezTo>
                      <a:pt x="768" y="48"/>
                      <a:pt x="1101" y="262"/>
                      <a:pt x="1133" y="270"/>
                    </a:cubicBezTo>
                    <a:cubicBezTo>
                      <a:pt x="964" y="468"/>
                      <a:pt x="1230" y="846"/>
                      <a:pt x="1438" y="846"/>
                    </a:cubicBezTo>
                    <a:cubicBezTo>
                      <a:pt x="1484" y="846"/>
                      <a:pt x="1526" y="829"/>
                      <a:pt x="1561" y="787"/>
                    </a:cubicBezTo>
                    <a:cubicBezTo>
                      <a:pt x="1686" y="645"/>
                      <a:pt x="1445" y="368"/>
                      <a:pt x="1276" y="243"/>
                    </a:cubicBezTo>
                    <a:cubicBezTo>
                      <a:pt x="1296" y="241"/>
                      <a:pt x="1315" y="240"/>
                      <a:pt x="1333" y="240"/>
                    </a:cubicBezTo>
                    <a:cubicBezTo>
                      <a:pt x="1471" y="240"/>
                      <a:pt x="1566" y="296"/>
                      <a:pt x="1668" y="359"/>
                    </a:cubicBezTo>
                    <a:cubicBezTo>
                      <a:pt x="1820" y="439"/>
                      <a:pt x="1945" y="618"/>
                      <a:pt x="2034" y="752"/>
                    </a:cubicBezTo>
                    <a:cubicBezTo>
                      <a:pt x="2044" y="771"/>
                      <a:pt x="2070" y="785"/>
                      <a:pt x="2087" y="785"/>
                    </a:cubicBezTo>
                    <a:cubicBezTo>
                      <a:pt x="2101" y="785"/>
                      <a:pt x="2109" y="776"/>
                      <a:pt x="2097" y="752"/>
                    </a:cubicBezTo>
                    <a:cubicBezTo>
                      <a:pt x="2014" y="563"/>
                      <a:pt x="1633" y="172"/>
                      <a:pt x="1339" y="172"/>
                    </a:cubicBezTo>
                    <a:cubicBezTo>
                      <a:pt x="1284" y="172"/>
                      <a:pt x="1233" y="186"/>
                      <a:pt x="1187" y="216"/>
                    </a:cubicBezTo>
                    <a:cubicBezTo>
                      <a:pt x="912" y="72"/>
                      <a:pt x="546" y="0"/>
                      <a:pt x="26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34"/>
              <p:cNvSpPr/>
              <p:nvPr/>
            </p:nvSpPr>
            <p:spPr>
              <a:xfrm>
                <a:off x="5676047" y="2058526"/>
                <a:ext cx="5517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37" extrusionOk="0">
                    <a:moveTo>
                      <a:pt x="22" y="0"/>
                    </a:moveTo>
                    <a:cubicBezTo>
                      <a:pt x="10" y="0"/>
                      <a:pt x="1" y="7"/>
                      <a:pt x="1" y="25"/>
                    </a:cubicBezTo>
                    <a:cubicBezTo>
                      <a:pt x="1" y="186"/>
                      <a:pt x="10" y="346"/>
                      <a:pt x="19" y="507"/>
                    </a:cubicBezTo>
                    <a:cubicBezTo>
                      <a:pt x="19" y="519"/>
                      <a:pt x="40" y="536"/>
                      <a:pt x="53" y="536"/>
                    </a:cubicBezTo>
                    <a:cubicBezTo>
                      <a:pt x="59" y="536"/>
                      <a:pt x="63" y="533"/>
                      <a:pt x="63" y="525"/>
                    </a:cubicBezTo>
                    <a:cubicBezTo>
                      <a:pt x="81" y="364"/>
                      <a:pt x="90" y="204"/>
                      <a:pt x="81" y="52"/>
                    </a:cubicBezTo>
                    <a:cubicBezTo>
                      <a:pt x="81" y="28"/>
                      <a:pt x="45" y="0"/>
                      <a:pt x="22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34"/>
              <p:cNvSpPr/>
              <p:nvPr/>
            </p:nvSpPr>
            <p:spPr>
              <a:xfrm>
                <a:off x="5699952" y="2053377"/>
                <a:ext cx="128719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847" extrusionOk="0">
                    <a:moveTo>
                      <a:pt x="904" y="314"/>
                    </a:moveTo>
                    <a:lnTo>
                      <a:pt x="904" y="314"/>
                    </a:lnTo>
                    <a:cubicBezTo>
                      <a:pt x="904" y="314"/>
                      <a:pt x="985" y="475"/>
                      <a:pt x="842" y="645"/>
                    </a:cubicBezTo>
                    <a:cubicBezTo>
                      <a:pt x="778" y="716"/>
                      <a:pt x="718" y="749"/>
                      <a:pt x="676" y="749"/>
                    </a:cubicBezTo>
                    <a:cubicBezTo>
                      <a:pt x="623" y="749"/>
                      <a:pt x="598" y="698"/>
                      <a:pt x="628" y="609"/>
                    </a:cubicBezTo>
                    <a:cubicBezTo>
                      <a:pt x="690" y="457"/>
                      <a:pt x="797" y="359"/>
                      <a:pt x="904" y="314"/>
                    </a:cubicBezTo>
                    <a:close/>
                    <a:moveTo>
                      <a:pt x="1837" y="0"/>
                    </a:moveTo>
                    <a:cubicBezTo>
                      <a:pt x="1562" y="0"/>
                      <a:pt x="1195" y="72"/>
                      <a:pt x="913" y="216"/>
                    </a:cubicBezTo>
                    <a:cubicBezTo>
                      <a:pt x="869" y="186"/>
                      <a:pt x="818" y="172"/>
                      <a:pt x="765" y="172"/>
                    </a:cubicBezTo>
                    <a:cubicBezTo>
                      <a:pt x="476" y="172"/>
                      <a:pt x="95" y="563"/>
                      <a:pt x="12" y="752"/>
                    </a:cubicBezTo>
                    <a:cubicBezTo>
                      <a:pt x="0" y="776"/>
                      <a:pt x="6" y="785"/>
                      <a:pt x="19" y="785"/>
                    </a:cubicBezTo>
                    <a:cubicBezTo>
                      <a:pt x="35" y="785"/>
                      <a:pt x="60" y="771"/>
                      <a:pt x="75" y="752"/>
                    </a:cubicBezTo>
                    <a:cubicBezTo>
                      <a:pt x="155" y="618"/>
                      <a:pt x="289" y="439"/>
                      <a:pt x="431" y="359"/>
                    </a:cubicBezTo>
                    <a:cubicBezTo>
                      <a:pt x="542" y="296"/>
                      <a:pt x="638" y="240"/>
                      <a:pt x="770" y="240"/>
                    </a:cubicBezTo>
                    <a:cubicBezTo>
                      <a:pt x="787" y="240"/>
                      <a:pt x="805" y="241"/>
                      <a:pt x="824" y="243"/>
                    </a:cubicBezTo>
                    <a:cubicBezTo>
                      <a:pt x="655" y="368"/>
                      <a:pt x="414" y="645"/>
                      <a:pt x="539" y="787"/>
                    </a:cubicBezTo>
                    <a:cubicBezTo>
                      <a:pt x="574" y="829"/>
                      <a:pt x="616" y="846"/>
                      <a:pt x="662" y="846"/>
                    </a:cubicBezTo>
                    <a:cubicBezTo>
                      <a:pt x="871" y="846"/>
                      <a:pt x="1137" y="468"/>
                      <a:pt x="976" y="270"/>
                    </a:cubicBezTo>
                    <a:cubicBezTo>
                      <a:pt x="1008" y="262"/>
                      <a:pt x="1334" y="48"/>
                      <a:pt x="1906" y="48"/>
                    </a:cubicBezTo>
                    <a:cubicBezTo>
                      <a:pt x="1965" y="48"/>
                      <a:pt x="2027" y="51"/>
                      <a:pt x="2091" y="56"/>
                    </a:cubicBezTo>
                    <a:cubicBezTo>
                      <a:pt x="2091" y="56"/>
                      <a:pt x="2100" y="38"/>
                      <a:pt x="2091" y="29"/>
                    </a:cubicBezTo>
                    <a:cubicBezTo>
                      <a:pt x="2024" y="10"/>
                      <a:pt x="1937" y="0"/>
                      <a:pt x="183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34"/>
              <p:cNvSpPr/>
              <p:nvPr/>
            </p:nvSpPr>
            <p:spPr>
              <a:xfrm>
                <a:off x="5658578" y="2149242"/>
                <a:ext cx="38248" cy="31199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09" extrusionOk="0">
                    <a:moveTo>
                      <a:pt x="345" y="83"/>
                    </a:moveTo>
                    <a:cubicBezTo>
                      <a:pt x="446" y="83"/>
                      <a:pt x="521" y="168"/>
                      <a:pt x="500" y="285"/>
                    </a:cubicBezTo>
                    <a:cubicBezTo>
                      <a:pt x="491" y="338"/>
                      <a:pt x="455" y="383"/>
                      <a:pt x="420" y="419"/>
                    </a:cubicBezTo>
                    <a:cubicBezTo>
                      <a:pt x="411" y="428"/>
                      <a:pt x="402" y="428"/>
                      <a:pt x="402" y="428"/>
                    </a:cubicBezTo>
                    <a:cubicBezTo>
                      <a:pt x="371" y="438"/>
                      <a:pt x="339" y="444"/>
                      <a:pt x="309" y="444"/>
                    </a:cubicBezTo>
                    <a:cubicBezTo>
                      <a:pt x="259" y="444"/>
                      <a:pt x="212" y="427"/>
                      <a:pt x="179" y="383"/>
                    </a:cubicBezTo>
                    <a:cubicBezTo>
                      <a:pt x="98" y="294"/>
                      <a:pt x="152" y="160"/>
                      <a:pt x="250" y="106"/>
                    </a:cubicBezTo>
                    <a:cubicBezTo>
                      <a:pt x="283" y="90"/>
                      <a:pt x="315" y="83"/>
                      <a:pt x="345" y="83"/>
                    </a:cubicBezTo>
                    <a:close/>
                    <a:moveTo>
                      <a:pt x="313" y="0"/>
                    </a:moveTo>
                    <a:cubicBezTo>
                      <a:pt x="274" y="0"/>
                      <a:pt x="234" y="8"/>
                      <a:pt x="197" y="26"/>
                    </a:cubicBezTo>
                    <a:cubicBezTo>
                      <a:pt x="45" y="97"/>
                      <a:pt x="0" y="285"/>
                      <a:pt x="107" y="410"/>
                    </a:cubicBezTo>
                    <a:cubicBezTo>
                      <a:pt x="161" y="472"/>
                      <a:pt x="232" y="508"/>
                      <a:pt x="304" y="508"/>
                    </a:cubicBezTo>
                    <a:cubicBezTo>
                      <a:pt x="309" y="508"/>
                      <a:pt x="315" y="508"/>
                      <a:pt x="321" y="508"/>
                    </a:cubicBezTo>
                    <a:cubicBezTo>
                      <a:pt x="523" y="508"/>
                      <a:pt x="624" y="352"/>
                      <a:pt x="580" y="205"/>
                    </a:cubicBezTo>
                    <a:cubicBezTo>
                      <a:pt x="547" y="77"/>
                      <a:pt x="432" y="0"/>
                      <a:pt x="31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34"/>
              <p:cNvSpPr/>
              <p:nvPr/>
            </p:nvSpPr>
            <p:spPr>
              <a:xfrm>
                <a:off x="5630138" y="2104865"/>
                <a:ext cx="84281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86" extrusionOk="0">
                    <a:moveTo>
                      <a:pt x="718" y="0"/>
                    </a:moveTo>
                    <a:cubicBezTo>
                      <a:pt x="636" y="0"/>
                      <a:pt x="570" y="76"/>
                      <a:pt x="553" y="152"/>
                    </a:cubicBezTo>
                    <a:cubicBezTo>
                      <a:pt x="536" y="224"/>
                      <a:pt x="536" y="295"/>
                      <a:pt x="553" y="367"/>
                    </a:cubicBezTo>
                    <a:cubicBezTo>
                      <a:pt x="482" y="304"/>
                      <a:pt x="402" y="259"/>
                      <a:pt x="304" y="224"/>
                    </a:cubicBezTo>
                    <a:cubicBezTo>
                      <a:pt x="267" y="210"/>
                      <a:pt x="209" y="191"/>
                      <a:pt x="155" y="191"/>
                    </a:cubicBezTo>
                    <a:cubicBezTo>
                      <a:pt x="104" y="191"/>
                      <a:pt x="58" y="208"/>
                      <a:pt x="36" y="259"/>
                    </a:cubicBezTo>
                    <a:cubicBezTo>
                      <a:pt x="0" y="358"/>
                      <a:pt x="107" y="491"/>
                      <a:pt x="170" y="563"/>
                    </a:cubicBezTo>
                    <a:cubicBezTo>
                      <a:pt x="286" y="706"/>
                      <a:pt x="420" y="804"/>
                      <a:pt x="589" y="884"/>
                    </a:cubicBezTo>
                    <a:cubicBezTo>
                      <a:pt x="592" y="885"/>
                      <a:pt x="594" y="885"/>
                      <a:pt x="595" y="885"/>
                    </a:cubicBezTo>
                    <a:cubicBezTo>
                      <a:pt x="613" y="885"/>
                      <a:pt x="597" y="847"/>
                      <a:pt x="589" y="839"/>
                    </a:cubicBezTo>
                    <a:cubicBezTo>
                      <a:pt x="429" y="741"/>
                      <a:pt x="286" y="616"/>
                      <a:pt x="179" y="456"/>
                    </a:cubicBezTo>
                    <a:cubicBezTo>
                      <a:pt x="151" y="408"/>
                      <a:pt x="108" y="285"/>
                      <a:pt x="213" y="285"/>
                    </a:cubicBezTo>
                    <a:cubicBezTo>
                      <a:pt x="243" y="285"/>
                      <a:pt x="287" y="295"/>
                      <a:pt x="348" y="322"/>
                    </a:cubicBezTo>
                    <a:cubicBezTo>
                      <a:pt x="446" y="358"/>
                      <a:pt x="527" y="429"/>
                      <a:pt x="589" y="509"/>
                    </a:cubicBezTo>
                    <a:cubicBezTo>
                      <a:pt x="605" y="525"/>
                      <a:pt x="631" y="533"/>
                      <a:pt x="653" y="533"/>
                    </a:cubicBezTo>
                    <a:cubicBezTo>
                      <a:pt x="681" y="533"/>
                      <a:pt x="700" y="518"/>
                      <a:pt x="669" y="482"/>
                    </a:cubicBezTo>
                    <a:cubicBezTo>
                      <a:pt x="661" y="474"/>
                      <a:pt x="652" y="465"/>
                      <a:pt x="643" y="456"/>
                    </a:cubicBezTo>
                    <a:cubicBezTo>
                      <a:pt x="625" y="349"/>
                      <a:pt x="625" y="179"/>
                      <a:pt x="696" y="117"/>
                    </a:cubicBezTo>
                    <a:cubicBezTo>
                      <a:pt x="717" y="102"/>
                      <a:pt x="734" y="95"/>
                      <a:pt x="750" y="95"/>
                    </a:cubicBezTo>
                    <a:cubicBezTo>
                      <a:pt x="864" y="95"/>
                      <a:pt x="859" y="452"/>
                      <a:pt x="875" y="491"/>
                    </a:cubicBezTo>
                    <a:cubicBezTo>
                      <a:pt x="875" y="491"/>
                      <a:pt x="875" y="500"/>
                      <a:pt x="875" y="500"/>
                    </a:cubicBezTo>
                    <a:cubicBezTo>
                      <a:pt x="875" y="519"/>
                      <a:pt x="901" y="542"/>
                      <a:pt x="923" y="542"/>
                    </a:cubicBezTo>
                    <a:cubicBezTo>
                      <a:pt x="932" y="542"/>
                      <a:pt x="941" y="538"/>
                      <a:pt x="946" y="527"/>
                    </a:cubicBezTo>
                    <a:cubicBezTo>
                      <a:pt x="1000" y="429"/>
                      <a:pt x="1053" y="349"/>
                      <a:pt x="1142" y="286"/>
                    </a:cubicBezTo>
                    <a:cubicBezTo>
                      <a:pt x="1175" y="262"/>
                      <a:pt x="1199" y="253"/>
                      <a:pt x="1216" y="253"/>
                    </a:cubicBezTo>
                    <a:cubicBezTo>
                      <a:pt x="1282" y="253"/>
                      <a:pt x="1242" y="401"/>
                      <a:pt x="1214" y="465"/>
                    </a:cubicBezTo>
                    <a:cubicBezTo>
                      <a:pt x="1160" y="598"/>
                      <a:pt x="1044" y="714"/>
                      <a:pt x="919" y="795"/>
                    </a:cubicBezTo>
                    <a:cubicBezTo>
                      <a:pt x="905" y="809"/>
                      <a:pt x="920" y="835"/>
                      <a:pt x="935" y="835"/>
                    </a:cubicBezTo>
                    <a:cubicBezTo>
                      <a:pt x="939" y="835"/>
                      <a:pt x="943" y="834"/>
                      <a:pt x="946" y="830"/>
                    </a:cubicBezTo>
                    <a:cubicBezTo>
                      <a:pt x="1133" y="732"/>
                      <a:pt x="1374" y="509"/>
                      <a:pt x="1330" y="259"/>
                    </a:cubicBezTo>
                    <a:cubicBezTo>
                      <a:pt x="1318" y="195"/>
                      <a:pt x="1279" y="169"/>
                      <a:pt x="1228" y="169"/>
                    </a:cubicBezTo>
                    <a:cubicBezTo>
                      <a:pt x="1202" y="169"/>
                      <a:pt x="1173" y="176"/>
                      <a:pt x="1142" y="188"/>
                    </a:cubicBezTo>
                    <a:cubicBezTo>
                      <a:pt x="1071" y="224"/>
                      <a:pt x="1017" y="268"/>
                      <a:pt x="973" y="331"/>
                    </a:cubicBezTo>
                    <a:cubicBezTo>
                      <a:pt x="955" y="179"/>
                      <a:pt x="875" y="19"/>
                      <a:pt x="732" y="1"/>
                    </a:cubicBezTo>
                    <a:cubicBezTo>
                      <a:pt x="727" y="0"/>
                      <a:pt x="723" y="0"/>
                      <a:pt x="71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34"/>
              <p:cNvSpPr/>
              <p:nvPr/>
            </p:nvSpPr>
            <p:spPr>
              <a:xfrm>
                <a:off x="5630138" y="2174250"/>
                <a:ext cx="84281" cy="53756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77" extrusionOk="0">
                    <a:moveTo>
                      <a:pt x="595" y="1"/>
                    </a:moveTo>
                    <a:cubicBezTo>
                      <a:pt x="594" y="1"/>
                      <a:pt x="592" y="1"/>
                      <a:pt x="589" y="2"/>
                    </a:cubicBezTo>
                    <a:cubicBezTo>
                      <a:pt x="420" y="73"/>
                      <a:pt x="286" y="180"/>
                      <a:pt x="170" y="314"/>
                    </a:cubicBezTo>
                    <a:cubicBezTo>
                      <a:pt x="107" y="385"/>
                      <a:pt x="0" y="528"/>
                      <a:pt x="36" y="626"/>
                    </a:cubicBezTo>
                    <a:cubicBezTo>
                      <a:pt x="58" y="678"/>
                      <a:pt x="104" y="694"/>
                      <a:pt x="155" y="694"/>
                    </a:cubicBezTo>
                    <a:cubicBezTo>
                      <a:pt x="209" y="694"/>
                      <a:pt x="267" y="676"/>
                      <a:pt x="304" y="662"/>
                    </a:cubicBezTo>
                    <a:cubicBezTo>
                      <a:pt x="402" y="626"/>
                      <a:pt x="482" y="573"/>
                      <a:pt x="553" y="510"/>
                    </a:cubicBezTo>
                    <a:lnTo>
                      <a:pt x="553" y="510"/>
                    </a:lnTo>
                    <a:cubicBezTo>
                      <a:pt x="536" y="582"/>
                      <a:pt x="536" y="653"/>
                      <a:pt x="553" y="724"/>
                    </a:cubicBezTo>
                    <a:cubicBezTo>
                      <a:pt x="570" y="808"/>
                      <a:pt x="635" y="877"/>
                      <a:pt x="717" y="877"/>
                    </a:cubicBezTo>
                    <a:cubicBezTo>
                      <a:pt x="722" y="877"/>
                      <a:pt x="727" y="876"/>
                      <a:pt x="732" y="876"/>
                    </a:cubicBezTo>
                    <a:cubicBezTo>
                      <a:pt x="875" y="858"/>
                      <a:pt x="955" y="698"/>
                      <a:pt x="973" y="555"/>
                    </a:cubicBezTo>
                    <a:cubicBezTo>
                      <a:pt x="1017" y="608"/>
                      <a:pt x="1071" y="662"/>
                      <a:pt x="1142" y="689"/>
                    </a:cubicBezTo>
                    <a:cubicBezTo>
                      <a:pt x="1175" y="702"/>
                      <a:pt x="1206" y="710"/>
                      <a:pt x="1234" y="710"/>
                    </a:cubicBezTo>
                    <a:cubicBezTo>
                      <a:pt x="1282" y="710"/>
                      <a:pt x="1318" y="685"/>
                      <a:pt x="1330" y="617"/>
                    </a:cubicBezTo>
                    <a:cubicBezTo>
                      <a:pt x="1374" y="367"/>
                      <a:pt x="1133" y="153"/>
                      <a:pt x="946" y="46"/>
                    </a:cubicBezTo>
                    <a:cubicBezTo>
                      <a:pt x="944" y="45"/>
                      <a:pt x="942" y="45"/>
                      <a:pt x="940" y="45"/>
                    </a:cubicBezTo>
                    <a:cubicBezTo>
                      <a:pt x="923" y="45"/>
                      <a:pt x="903" y="74"/>
                      <a:pt x="919" y="82"/>
                    </a:cubicBezTo>
                    <a:cubicBezTo>
                      <a:pt x="1044" y="171"/>
                      <a:pt x="1160" y="278"/>
                      <a:pt x="1214" y="421"/>
                    </a:cubicBezTo>
                    <a:cubicBezTo>
                      <a:pt x="1242" y="479"/>
                      <a:pt x="1283" y="629"/>
                      <a:pt x="1213" y="629"/>
                    </a:cubicBezTo>
                    <a:cubicBezTo>
                      <a:pt x="1196" y="629"/>
                      <a:pt x="1173" y="620"/>
                      <a:pt x="1142" y="599"/>
                    </a:cubicBezTo>
                    <a:cubicBezTo>
                      <a:pt x="1053" y="537"/>
                      <a:pt x="1000" y="448"/>
                      <a:pt x="946" y="350"/>
                    </a:cubicBezTo>
                    <a:cubicBezTo>
                      <a:pt x="941" y="339"/>
                      <a:pt x="933" y="335"/>
                      <a:pt x="923" y="335"/>
                    </a:cubicBezTo>
                    <a:cubicBezTo>
                      <a:pt x="901" y="335"/>
                      <a:pt x="875" y="360"/>
                      <a:pt x="875" y="385"/>
                    </a:cubicBezTo>
                    <a:cubicBezTo>
                      <a:pt x="859" y="432"/>
                      <a:pt x="864" y="785"/>
                      <a:pt x="753" y="785"/>
                    </a:cubicBezTo>
                    <a:cubicBezTo>
                      <a:pt x="736" y="785"/>
                      <a:pt x="718" y="777"/>
                      <a:pt x="696" y="760"/>
                    </a:cubicBezTo>
                    <a:cubicBezTo>
                      <a:pt x="625" y="706"/>
                      <a:pt x="625" y="537"/>
                      <a:pt x="643" y="430"/>
                    </a:cubicBezTo>
                    <a:cubicBezTo>
                      <a:pt x="652" y="421"/>
                      <a:pt x="661" y="412"/>
                      <a:pt x="669" y="394"/>
                    </a:cubicBezTo>
                    <a:cubicBezTo>
                      <a:pt x="699" y="365"/>
                      <a:pt x="682" y="352"/>
                      <a:pt x="656" y="352"/>
                    </a:cubicBezTo>
                    <a:cubicBezTo>
                      <a:pt x="634" y="352"/>
                      <a:pt x="605" y="360"/>
                      <a:pt x="589" y="376"/>
                    </a:cubicBezTo>
                    <a:cubicBezTo>
                      <a:pt x="527" y="457"/>
                      <a:pt x="446" y="519"/>
                      <a:pt x="348" y="564"/>
                    </a:cubicBezTo>
                    <a:cubicBezTo>
                      <a:pt x="288" y="590"/>
                      <a:pt x="244" y="601"/>
                      <a:pt x="213" y="601"/>
                    </a:cubicBezTo>
                    <a:cubicBezTo>
                      <a:pt x="108" y="601"/>
                      <a:pt x="151" y="476"/>
                      <a:pt x="179" y="421"/>
                    </a:cubicBezTo>
                    <a:cubicBezTo>
                      <a:pt x="286" y="269"/>
                      <a:pt x="429" y="136"/>
                      <a:pt x="589" y="46"/>
                    </a:cubicBezTo>
                    <a:cubicBezTo>
                      <a:pt x="597" y="38"/>
                      <a:pt x="613" y="1"/>
                      <a:pt x="595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34"/>
              <p:cNvSpPr/>
              <p:nvPr/>
            </p:nvSpPr>
            <p:spPr>
              <a:xfrm>
                <a:off x="5528451" y="2227576"/>
                <a:ext cx="129332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852" extrusionOk="0">
                    <a:moveTo>
                      <a:pt x="1433" y="106"/>
                    </a:moveTo>
                    <a:cubicBezTo>
                      <a:pt x="1484" y="106"/>
                      <a:pt x="1506" y="155"/>
                      <a:pt x="1472" y="238"/>
                    </a:cubicBezTo>
                    <a:cubicBezTo>
                      <a:pt x="1410" y="399"/>
                      <a:pt x="1303" y="488"/>
                      <a:pt x="1204" y="541"/>
                    </a:cubicBezTo>
                    <a:cubicBezTo>
                      <a:pt x="1204" y="541"/>
                      <a:pt x="1124" y="372"/>
                      <a:pt x="1267" y="211"/>
                    </a:cubicBezTo>
                    <a:cubicBezTo>
                      <a:pt x="1331" y="139"/>
                      <a:pt x="1392" y="106"/>
                      <a:pt x="1433" y="106"/>
                    </a:cubicBezTo>
                    <a:close/>
                    <a:moveTo>
                      <a:pt x="1438" y="0"/>
                    </a:moveTo>
                    <a:cubicBezTo>
                      <a:pt x="1230" y="0"/>
                      <a:pt x="964" y="379"/>
                      <a:pt x="1133" y="577"/>
                    </a:cubicBezTo>
                    <a:cubicBezTo>
                      <a:pt x="1101" y="585"/>
                      <a:pt x="766" y="807"/>
                      <a:pt x="196" y="807"/>
                    </a:cubicBezTo>
                    <a:cubicBezTo>
                      <a:pt x="139" y="807"/>
                      <a:pt x="79" y="805"/>
                      <a:pt x="18" y="800"/>
                    </a:cubicBezTo>
                    <a:cubicBezTo>
                      <a:pt x="9" y="800"/>
                      <a:pt x="0" y="818"/>
                      <a:pt x="9" y="818"/>
                    </a:cubicBezTo>
                    <a:cubicBezTo>
                      <a:pt x="82" y="840"/>
                      <a:pt x="177" y="852"/>
                      <a:pt x="285" y="852"/>
                    </a:cubicBezTo>
                    <a:cubicBezTo>
                      <a:pt x="560" y="852"/>
                      <a:pt x="917" y="778"/>
                      <a:pt x="1187" y="630"/>
                    </a:cubicBezTo>
                    <a:cubicBezTo>
                      <a:pt x="1234" y="664"/>
                      <a:pt x="1288" y="678"/>
                      <a:pt x="1345" y="678"/>
                    </a:cubicBezTo>
                    <a:cubicBezTo>
                      <a:pt x="1638" y="678"/>
                      <a:pt x="2014" y="291"/>
                      <a:pt x="2097" y="104"/>
                    </a:cubicBezTo>
                    <a:cubicBezTo>
                      <a:pt x="2109" y="79"/>
                      <a:pt x="2100" y="69"/>
                      <a:pt x="2085" y="69"/>
                    </a:cubicBezTo>
                    <a:cubicBezTo>
                      <a:pt x="2068" y="69"/>
                      <a:pt x="2043" y="81"/>
                      <a:pt x="2034" y="95"/>
                    </a:cubicBezTo>
                    <a:cubicBezTo>
                      <a:pt x="1945" y="238"/>
                      <a:pt x="1820" y="407"/>
                      <a:pt x="1668" y="497"/>
                    </a:cubicBezTo>
                    <a:cubicBezTo>
                      <a:pt x="1570" y="550"/>
                      <a:pt x="1477" y="609"/>
                      <a:pt x="1347" y="609"/>
                    </a:cubicBezTo>
                    <a:cubicBezTo>
                      <a:pt x="1325" y="609"/>
                      <a:pt x="1301" y="608"/>
                      <a:pt x="1276" y="604"/>
                    </a:cubicBezTo>
                    <a:cubicBezTo>
                      <a:pt x="1445" y="488"/>
                      <a:pt x="1686" y="211"/>
                      <a:pt x="1561" y="60"/>
                    </a:cubicBezTo>
                    <a:cubicBezTo>
                      <a:pt x="1526" y="18"/>
                      <a:pt x="1484" y="0"/>
                      <a:pt x="143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34"/>
              <p:cNvSpPr/>
              <p:nvPr/>
            </p:nvSpPr>
            <p:spPr>
              <a:xfrm>
                <a:off x="5676047" y="2241735"/>
                <a:ext cx="5517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37" extrusionOk="0">
                    <a:moveTo>
                      <a:pt x="53" y="1"/>
                    </a:moveTo>
                    <a:cubicBezTo>
                      <a:pt x="40" y="1"/>
                      <a:pt x="19" y="21"/>
                      <a:pt x="19" y="34"/>
                    </a:cubicBezTo>
                    <a:cubicBezTo>
                      <a:pt x="10" y="194"/>
                      <a:pt x="1" y="355"/>
                      <a:pt x="1" y="515"/>
                    </a:cubicBezTo>
                    <a:cubicBezTo>
                      <a:pt x="1" y="530"/>
                      <a:pt x="10" y="536"/>
                      <a:pt x="22" y="536"/>
                    </a:cubicBezTo>
                    <a:cubicBezTo>
                      <a:pt x="45" y="536"/>
                      <a:pt x="81" y="512"/>
                      <a:pt x="81" y="489"/>
                    </a:cubicBezTo>
                    <a:cubicBezTo>
                      <a:pt x="90" y="328"/>
                      <a:pt x="81" y="168"/>
                      <a:pt x="63" y="16"/>
                    </a:cubicBezTo>
                    <a:cubicBezTo>
                      <a:pt x="63" y="5"/>
                      <a:pt x="59" y="1"/>
                      <a:pt x="5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34"/>
              <p:cNvSpPr/>
              <p:nvPr/>
            </p:nvSpPr>
            <p:spPr>
              <a:xfrm>
                <a:off x="5699891" y="2227576"/>
                <a:ext cx="128781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52" extrusionOk="0">
                    <a:moveTo>
                      <a:pt x="675" y="106"/>
                    </a:moveTo>
                    <a:cubicBezTo>
                      <a:pt x="718" y="106"/>
                      <a:pt x="779" y="139"/>
                      <a:pt x="843" y="211"/>
                    </a:cubicBezTo>
                    <a:cubicBezTo>
                      <a:pt x="986" y="372"/>
                      <a:pt x="905" y="541"/>
                      <a:pt x="905" y="541"/>
                    </a:cubicBezTo>
                    <a:cubicBezTo>
                      <a:pt x="798" y="488"/>
                      <a:pt x="691" y="399"/>
                      <a:pt x="629" y="238"/>
                    </a:cubicBezTo>
                    <a:cubicBezTo>
                      <a:pt x="599" y="155"/>
                      <a:pt x="624" y="106"/>
                      <a:pt x="675" y="106"/>
                    </a:cubicBezTo>
                    <a:close/>
                    <a:moveTo>
                      <a:pt x="663" y="0"/>
                    </a:moveTo>
                    <a:cubicBezTo>
                      <a:pt x="617" y="0"/>
                      <a:pt x="575" y="18"/>
                      <a:pt x="540" y="60"/>
                    </a:cubicBezTo>
                    <a:cubicBezTo>
                      <a:pt x="415" y="211"/>
                      <a:pt x="656" y="488"/>
                      <a:pt x="825" y="604"/>
                    </a:cubicBezTo>
                    <a:cubicBezTo>
                      <a:pt x="801" y="608"/>
                      <a:pt x="779" y="609"/>
                      <a:pt x="757" y="609"/>
                    </a:cubicBezTo>
                    <a:cubicBezTo>
                      <a:pt x="632" y="609"/>
                      <a:pt x="539" y="550"/>
                      <a:pt x="432" y="497"/>
                    </a:cubicBezTo>
                    <a:cubicBezTo>
                      <a:pt x="290" y="407"/>
                      <a:pt x="156" y="238"/>
                      <a:pt x="76" y="95"/>
                    </a:cubicBezTo>
                    <a:cubicBezTo>
                      <a:pt x="62" y="81"/>
                      <a:pt x="38" y="69"/>
                      <a:pt x="22" y="69"/>
                    </a:cubicBezTo>
                    <a:cubicBezTo>
                      <a:pt x="8" y="69"/>
                      <a:pt x="1" y="79"/>
                      <a:pt x="13" y="104"/>
                    </a:cubicBezTo>
                    <a:cubicBezTo>
                      <a:pt x="95" y="291"/>
                      <a:pt x="472" y="678"/>
                      <a:pt x="765" y="678"/>
                    </a:cubicBezTo>
                    <a:cubicBezTo>
                      <a:pt x="822" y="678"/>
                      <a:pt x="875" y="664"/>
                      <a:pt x="923" y="630"/>
                    </a:cubicBezTo>
                    <a:cubicBezTo>
                      <a:pt x="1192" y="778"/>
                      <a:pt x="1549" y="852"/>
                      <a:pt x="1822" y="852"/>
                    </a:cubicBezTo>
                    <a:cubicBezTo>
                      <a:pt x="1928" y="852"/>
                      <a:pt x="2022" y="840"/>
                      <a:pt x="2092" y="818"/>
                    </a:cubicBezTo>
                    <a:cubicBezTo>
                      <a:pt x="2101" y="818"/>
                      <a:pt x="2092" y="800"/>
                      <a:pt x="2092" y="800"/>
                    </a:cubicBezTo>
                    <a:cubicBezTo>
                      <a:pt x="2029" y="805"/>
                      <a:pt x="1970" y="807"/>
                      <a:pt x="1912" y="807"/>
                    </a:cubicBezTo>
                    <a:cubicBezTo>
                      <a:pt x="1337" y="807"/>
                      <a:pt x="1009" y="585"/>
                      <a:pt x="977" y="577"/>
                    </a:cubicBezTo>
                    <a:cubicBezTo>
                      <a:pt x="1138" y="379"/>
                      <a:pt x="872" y="0"/>
                      <a:pt x="66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34"/>
              <p:cNvSpPr/>
              <p:nvPr/>
            </p:nvSpPr>
            <p:spPr>
              <a:xfrm>
                <a:off x="4945544" y="2035970"/>
                <a:ext cx="41068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65" extrusionOk="0">
                    <a:moveTo>
                      <a:pt x="0" y="1"/>
                    </a:moveTo>
                    <a:lnTo>
                      <a:pt x="0" y="4265"/>
                    </a:lnTo>
                    <a:lnTo>
                      <a:pt x="669" y="4265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34"/>
              <p:cNvSpPr/>
              <p:nvPr/>
            </p:nvSpPr>
            <p:spPr>
              <a:xfrm>
                <a:off x="4952103" y="2254055"/>
                <a:ext cx="24089" cy="1734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3" extrusionOk="0">
                    <a:moveTo>
                      <a:pt x="175" y="0"/>
                    </a:moveTo>
                    <a:cubicBezTo>
                      <a:pt x="136" y="0"/>
                      <a:pt x="99" y="11"/>
                      <a:pt x="72" y="38"/>
                    </a:cubicBezTo>
                    <a:cubicBezTo>
                      <a:pt x="72" y="47"/>
                      <a:pt x="63" y="56"/>
                      <a:pt x="63" y="65"/>
                    </a:cubicBezTo>
                    <a:cubicBezTo>
                      <a:pt x="0" y="127"/>
                      <a:pt x="36" y="207"/>
                      <a:pt x="107" y="252"/>
                    </a:cubicBezTo>
                    <a:cubicBezTo>
                      <a:pt x="139" y="272"/>
                      <a:pt x="177" y="283"/>
                      <a:pt x="215" y="283"/>
                    </a:cubicBezTo>
                    <a:cubicBezTo>
                      <a:pt x="263" y="283"/>
                      <a:pt x="309" y="265"/>
                      <a:pt x="339" y="225"/>
                    </a:cubicBezTo>
                    <a:cubicBezTo>
                      <a:pt x="393" y="163"/>
                      <a:pt x="366" y="82"/>
                      <a:pt x="313" y="38"/>
                    </a:cubicBezTo>
                    <a:cubicBezTo>
                      <a:pt x="277" y="18"/>
                      <a:pt x="225" y="0"/>
                      <a:pt x="1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34"/>
              <p:cNvSpPr/>
              <p:nvPr/>
            </p:nvSpPr>
            <p:spPr>
              <a:xfrm>
                <a:off x="4950448" y="2252584"/>
                <a:ext cx="27399" cy="2010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8" extrusionOk="0">
                    <a:moveTo>
                      <a:pt x="195" y="38"/>
                    </a:moveTo>
                    <a:cubicBezTo>
                      <a:pt x="237" y="38"/>
                      <a:pt x="282" y="61"/>
                      <a:pt x="313" y="80"/>
                    </a:cubicBezTo>
                    <a:cubicBezTo>
                      <a:pt x="375" y="124"/>
                      <a:pt x="384" y="222"/>
                      <a:pt x="313" y="267"/>
                    </a:cubicBezTo>
                    <a:cubicBezTo>
                      <a:pt x="293" y="279"/>
                      <a:pt x="270" y="284"/>
                      <a:pt x="247" y="284"/>
                    </a:cubicBezTo>
                    <a:cubicBezTo>
                      <a:pt x="198" y="284"/>
                      <a:pt x="150" y="262"/>
                      <a:pt x="125" y="231"/>
                    </a:cubicBezTo>
                    <a:cubicBezTo>
                      <a:pt x="99" y="214"/>
                      <a:pt x="90" y="178"/>
                      <a:pt x="90" y="151"/>
                    </a:cubicBezTo>
                    <a:cubicBezTo>
                      <a:pt x="90" y="124"/>
                      <a:pt x="125" y="71"/>
                      <a:pt x="143" y="53"/>
                    </a:cubicBezTo>
                    <a:cubicBezTo>
                      <a:pt x="159" y="42"/>
                      <a:pt x="177" y="38"/>
                      <a:pt x="195" y="38"/>
                    </a:cubicBezTo>
                    <a:close/>
                    <a:moveTo>
                      <a:pt x="203" y="1"/>
                    </a:moveTo>
                    <a:cubicBezTo>
                      <a:pt x="169" y="1"/>
                      <a:pt x="135" y="9"/>
                      <a:pt x="108" y="26"/>
                    </a:cubicBezTo>
                    <a:cubicBezTo>
                      <a:pt x="18" y="89"/>
                      <a:pt x="1" y="196"/>
                      <a:pt x="81" y="267"/>
                    </a:cubicBezTo>
                    <a:cubicBezTo>
                      <a:pt x="125" y="306"/>
                      <a:pt x="183" y="328"/>
                      <a:pt x="241" y="328"/>
                    </a:cubicBezTo>
                    <a:cubicBezTo>
                      <a:pt x="275" y="328"/>
                      <a:pt x="309" y="320"/>
                      <a:pt x="340" y="303"/>
                    </a:cubicBezTo>
                    <a:cubicBezTo>
                      <a:pt x="445" y="250"/>
                      <a:pt x="447" y="128"/>
                      <a:pt x="362" y="57"/>
                    </a:cubicBezTo>
                    <a:lnTo>
                      <a:pt x="362" y="57"/>
                    </a:lnTo>
                    <a:cubicBezTo>
                      <a:pt x="361" y="55"/>
                      <a:pt x="359" y="54"/>
                      <a:pt x="357" y="53"/>
                    </a:cubicBezTo>
                    <a:lnTo>
                      <a:pt x="357" y="53"/>
                    </a:lnTo>
                    <a:cubicBezTo>
                      <a:pt x="357" y="53"/>
                      <a:pt x="357" y="53"/>
                      <a:pt x="357" y="53"/>
                    </a:cubicBezTo>
                    <a:cubicBezTo>
                      <a:pt x="356" y="52"/>
                      <a:pt x="355" y="51"/>
                      <a:pt x="353" y="50"/>
                    </a:cubicBezTo>
                    <a:lnTo>
                      <a:pt x="353" y="50"/>
                    </a:lnTo>
                    <a:cubicBezTo>
                      <a:pt x="310" y="19"/>
                      <a:pt x="255" y="1"/>
                      <a:pt x="20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34"/>
              <p:cNvSpPr/>
              <p:nvPr/>
            </p:nvSpPr>
            <p:spPr>
              <a:xfrm>
                <a:off x="4952103" y="2206000"/>
                <a:ext cx="24089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2" extrusionOk="0">
                    <a:moveTo>
                      <a:pt x="171" y="0"/>
                    </a:moveTo>
                    <a:cubicBezTo>
                      <a:pt x="134" y="0"/>
                      <a:pt x="98" y="11"/>
                      <a:pt x="72" y="37"/>
                    </a:cubicBezTo>
                    <a:cubicBezTo>
                      <a:pt x="72" y="46"/>
                      <a:pt x="63" y="55"/>
                      <a:pt x="63" y="64"/>
                    </a:cubicBezTo>
                    <a:cubicBezTo>
                      <a:pt x="0" y="126"/>
                      <a:pt x="36" y="206"/>
                      <a:pt x="107" y="251"/>
                    </a:cubicBezTo>
                    <a:cubicBezTo>
                      <a:pt x="139" y="271"/>
                      <a:pt x="177" y="282"/>
                      <a:pt x="215" y="282"/>
                    </a:cubicBezTo>
                    <a:cubicBezTo>
                      <a:pt x="263" y="282"/>
                      <a:pt x="309" y="264"/>
                      <a:pt x="339" y="224"/>
                    </a:cubicBezTo>
                    <a:cubicBezTo>
                      <a:pt x="393" y="162"/>
                      <a:pt x="366" y="81"/>
                      <a:pt x="313" y="46"/>
                    </a:cubicBezTo>
                    <a:cubicBezTo>
                      <a:pt x="276" y="20"/>
                      <a:pt x="222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34"/>
              <p:cNvSpPr/>
              <p:nvPr/>
            </p:nvSpPr>
            <p:spPr>
              <a:xfrm>
                <a:off x="4950448" y="2204652"/>
                <a:ext cx="27399" cy="1992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5" extrusionOk="0">
                    <a:moveTo>
                      <a:pt x="203" y="42"/>
                    </a:moveTo>
                    <a:cubicBezTo>
                      <a:pt x="243" y="42"/>
                      <a:pt x="284" y="59"/>
                      <a:pt x="313" y="77"/>
                    </a:cubicBezTo>
                    <a:cubicBezTo>
                      <a:pt x="375" y="130"/>
                      <a:pt x="384" y="219"/>
                      <a:pt x="313" y="264"/>
                    </a:cubicBezTo>
                    <a:cubicBezTo>
                      <a:pt x="291" y="277"/>
                      <a:pt x="265" y="283"/>
                      <a:pt x="240" y="283"/>
                    </a:cubicBezTo>
                    <a:cubicBezTo>
                      <a:pt x="194" y="283"/>
                      <a:pt x="148" y="263"/>
                      <a:pt x="125" y="228"/>
                    </a:cubicBezTo>
                    <a:cubicBezTo>
                      <a:pt x="99" y="210"/>
                      <a:pt x="90" y="184"/>
                      <a:pt x="90" y="148"/>
                    </a:cubicBezTo>
                    <a:cubicBezTo>
                      <a:pt x="90" y="121"/>
                      <a:pt x="125" y="68"/>
                      <a:pt x="143" y="59"/>
                    </a:cubicBezTo>
                    <a:cubicBezTo>
                      <a:pt x="162" y="47"/>
                      <a:pt x="182" y="42"/>
                      <a:pt x="203" y="42"/>
                    </a:cubicBezTo>
                    <a:close/>
                    <a:moveTo>
                      <a:pt x="196" y="0"/>
                    </a:moveTo>
                    <a:cubicBezTo>
                      <a:pt x="164" y="0"/>
                      <a:pt x="133" y="7"/>
                      <a:pt x="108" y="23"/>
                    </a:cubicBezTo>
                    <a:cubicBezTo>
                      <a:pt x="18" y="86"/>
                      <a:pt x="1" y="193"/>
                      <a:pt x="81" y="264"/>
                    </a:cubicBezTo>
                    <a:cubicBezTo>
                      <a:pt x="125" y="303"/>
                      <a:pt x="183" y="324"/>
                      <a:pt x="241" y="324"/>
                    </a:cubicBezTo>
                    <a:cubicBezTo>
                      <a:pt x="275" y="324"/>
                      <a:pt x="309" y="317"/>
                      <a:pt x="340" y="300"/>
                    </a:cubicBezTo>
                    <a:cubicBezTo>
                      <a:pt x="445" y="247"/>
                      <a:pt x="447" y="125"/>
                      <a:pt x="362" y="53"/>
                    </a:cubicBezTo>
                    <a:lnTo>
                      <a:pt x="362" y="53"/>
                    </a:lnTo>
                    <a:cubicBezTo>
                      <a:pt x="361" y="52"/>
                      <a:pt x="359" y="51"/>
                      <a:pt x="357" y="50"/>
                    </a:cubicBezTo>
                    <a:lnTo>
                      <a:pt x="357" y="50"/>
                    </a:lnTo>
                    <a:cubicBezTo>
                      <a:pt x="357" y="50"/>
                      <a:pt x="357" y="50"/>
                      <a:pt x="357" y="50"/>
                    </a:cubicBezTo>
                    <a:cubicBezTo>
                      <a:pt x="312" y="21"/>
                      <a:pt x="252" y="0"/>
                      <a:pt x="19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34"/>
              <p:cNvSpPr/>
              <p:nvPr/>
            </p:nvSpPr>
            <p:spPr>
              <a:xfrm>
                <a:off x="4952103" y="2157884"/>
                <a:ext cx="24089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2" extrusionOk="0">
                    <a:moveTo>
                      <a:pt x="171" y="0"/>
                    </a:moveTo>
                    <a:cubicBezTo>
                      <a:pt x="134" y="0"/>
                      <a:pt x="98" y="11"/>
                      <a:pt x="72" y="37"/>
                    </a:cubicBezTo>
                    <a:cubicBezTo>
                      <a:pt x="72" y="46"/>
                      <a:pt x="63" y="55"/>
                      <a:pt x="63" y="64"/>
                    </a:cubicBezTo>
                    <a:cubicBezTo>
                      <a:pt x="0" y="126"/>
                      <a:pt x="36" y="215"/>
                      <a:pt x="107" y="251"/>
                    </a:cubicBezTo>
                    <a:cubicBezTo>
                      <a:pt x="139" y="271"/>
                      <a:pt x="177" y="282"/>
                      <a:pt x="215" y="282"/>
                    </a:cubicBezTo>
                    <a:cubicBezTo>
                      <a:pt x="263" y="282"/>
                      <a:pt x="309" y="264"/>
                      <a:pt x="339" y="224"/>
                    </a:cubicBezTo>
                    <a:cubicBezTo>
                      <a:pt x="393" y="162"/>
                      <a:pt x="366" y="90"/>
                      <a:pt x="313" y="46"/>
                    </a:cubicBezTo>
                    <a:cubicBezTo>
                      <a:pt x="276" y="20"/>
                      <a:pt x="222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34"/>
              <p:cNvSpPr/>
              <p:nvPr/>
            </p:nvSpPr>
            <p:spPr>
              <a:xfrm>
                <a:off x="4950448" y="2156658"/>
                <a:ext cx="27399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3" extrusionOk="0">
                    <a:moveTo>
                      <a:pt x="201" y="40"/>
                    </a:moveTo>
                    <a:cubicBezTo>
                      <a:pt x="241" y="40"/>
                      <a:pt x="283" y="60"/>
                      <a:pt x="313" y="84"/>
                    </a:cubicBezTo>
                    <a:cubicBezTo>
                      <a:pt x="316" y="85"/>
                      <a:pt x="320" y="85"/>
                      <a:pt x="324" y="85"/>
                    </a:cubicBezTo>
                    <a:lnTo>
                      <a:pt x="324" y="85"/>
                    </a:lnTo>
                    <a:cubicBezTo>
                      <a:pt x="376" y="140"/>
                      <a:pt x="380" y="229"/>
                      <a:pt x="313" y="271"/>
                    </a:cubicBezTo>
                    <a:cubicBezTo>
                      <a:pt x="293" y="279"/>
                      <a:pt x="270" y="283"/>
                      <a:pt x="247" y="283"/>
                    </a:cubicBezTo>
                    <a:cubicBezTo>
                      <a:pt x="199" y="283"/>
                      <a:pt x="150" y="266"/>
                      <a:pt x="125" y="235"/>
                    </a:cubicBezTo>
                    <a:cubicBezTo>
                      <a:pt x="99" y="208"/>
                      <a:pt x="90" y="182"/>
                      <a:pt x="90" y="146"/>
                    </a:cubicBezTo>
                    <a:cubicBezTo>
                      <a:pt x="90" y="119"/>
                      <a:pt x="125" y="75"/>
                      <a:pt x="143" y="57"/>
                    </a:cubicBezTo>
                    <a:cubicBezTo>
                      <a:pt x="161" y="45"/>
                      <a:pt x="181" y="40"/>
                      <a:pt x="201" y="40"/>
                    </a:cubicBezTo>
                    <a:close/>
                    <a:moveTo>
                      <a:pt x="204" y="0"/>
                    </a:moveTo>
                    <a:cubicBezTo>
                      <a:pt x="169" y="0"/>
                      <a:pt x="136" y="9"/>
                      <a:pt x="108" y="30"/>
                    </a:cubicBezTo>
                    <a:cubicBezTo>
                      <a:pt x="18" y="84"/>
                      <a:pt x="1" y="200"/>
                      <a:pt x="81" y="262"/>
                    </a:cubicBezTo>
                    <a:cubicBezTo>
                      <a:pt x="125" y="301"/>
                      <a:pt x="183" y="322"/>
                      <a:pt x="241" y="322"/>
                    </a:cubicBezTo>
                    <a:cubicBezTo>
                      <a:pt x="275" y="322"/>
                      <a:pt x="309" y="314"/>
                      <a:pt x="340" y="298"/>
                    </a:cubicBezTo>
                    <a:cubicBezTo>
                      <a:pt x="443" y="246"/>
                      <a:pt x="446" y="127"/>
                      <a:pt x="365" y="63"/>
                    </a:cubicBezTo>
                    <a:lnTo>
                      <a:pt x="365" y="63"/>
                    </a:lnTo>
                    <a:cubicBezTo>
                      <a:pt x="366" y="58"/>
                      <a:pt x="364" y="52"/>
                      <a:pt x="357" y="48"/>
                    </a:cubicBezTo>
                    <a:cubicBezTo>
                      <a:pt x="314" y="21"/>
                      <a:pt x="258" y="0"/>
                      <a:pt x="20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34"/>
              <p:cNvSpPr/>
              <p:nvPr/>
            </p:nvSpPr>
            <p:spPr>
              <a:xfrm>
                <a:off x="4952103" y="2109829"/>
                <a:ext cx="24089" cy="1740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4" extrusionOk="0">
                    <a:moveTo>
                      <a:pt x="177" y="1"/>
                    </a:moveTo>
                    <a:cubicBezTo>
                      <a:pt x="138" y="1"/>
                      <a:pt x="99" y="13"/>
                      <a:pt x="72" y="45"/>
                    </a:cubicBezTo>
                    <a:cubicBezTo>
                      <a:pt x="72" y="54"/>
                      <a:pt x="63" y="54"/>
                      <a:pt x="63" y="62"/>
                    </a:cubicBezTo>
                    <a:cubicBezTo>
                      <a:pt x="0" y="125"/>
                      <a:pt x="36" y="214"/>
                      <a:pt x="107" y="250"/>
                    </a:cubicBezTo>
                    <a:cubicBezTo>
                      <a:pt x="140" y="271"/>
                      <a:pt x="181" y="284"/>
                      <a:pt x="221" y="284"/>
                    </a:cubicBezTo>
                    <a:cubicBezTo>
                      <a:pt x="266" y="284"/>
                      <a:pt x="311" y="266"/>
                      <a:pt x="339" y="223"/>
                    </a:cubicBezTo>
                    <a:cubicBezTo>
                      <a:pt x="393" y="170"/>
                      <a:pt x="366" y="89"/>
                      <a:pt x="313" y="45"/>
                    </a:cubicBezTo>
                    <a:cubicBezTo>
                      <a:pt x="278" y="20"/>
                      <a:pt x="227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34"/>
              <p:cNvSpPr/>
              <p:nvPr/>
            </p:nvSpPr>
            <p:spPr>
              <a:xfrm>
                <a:off x="4950448" y="2108542"/>
                <a:ext cx="27399" cy="1998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6" extrusionOk="0">
                    <a:moveTo>
                      <a:pt x="201" y="40"/>
                    </a:moveTo>
                    <a:cubicBezTo>
                      <a:pt x="241" y="40"/>
                      <a:pt x="283" y="60"/>
                      <a:pt x="313" y="83"/>
                    </a:cubicBezTo>
                    <a:cubicBezTo>
                      <a:pt x="317" y="86"/>
                      <a:pt x="322" y="88"/>
                      <a:pt x="327" y="89"/>
                    </a:cubicBezTo>
                    <a:lnTo>
                      <a:pt x="327" y="89"/>
                    </a:lnTo>
                    <a:cubicBezTo>
                      <a:pt x="376" y="144"/>
                      <a:pt x="378" y="230"/>
                      <a:pt x="313" y="271"/>
                    </a:cubicBezTo>
                    <a:cubicBezTo>
                      <a:pt x="293" y="282"/>
                      <a:pt x="270" y="287"/>
                      <a:pt x="247" y="287"/>
                    </a:cubicBezTo>
                    <a:cubicBezTo>
                      <a:pt x="198" y="287"/>
                      <a:pt x="150" y="265"/>
                      <a:pt x="125" y="235"/>
                    </a:cubicBezTo>
                    <a:cubicBezTo>
                      <a:pt x="99" y="208"/>
                      <a:pt x="90" y="182"/>
                      <a:pt x="90" y="155"/>
                    </a:cubicBezTo>
                    <a:cubicBezTo>
                      <a:pt x="90" y="128"/>
                      <a:pt x="125" y="75"/>
                      <a:pt x="143" y="57"/>
                    </a:cubicBezTo>
                    <a:cubicBezTo>
                      <a:pt x="161" y="45"/>
                      <a:pt x="181" y="40"/>
                      <a:pt x="201" y="40"/>
                    </a:cubicBezTo>
                    <a:close/>
                    <a:moveTo>
                      <a:pt x="204" y="0"/>
                    </a:moveTo>
                    <a:cubicBezTo>
                      <a:pt x="169" y="0"/>
                      <a:pt x="136" y="9"/>
                      <a:pt x="108" y="30"/>
                    </a:cubicBezTo>
                    <a:cubicBezTo>
                      <a:pt x="18" y="83"/>
                      <a:pt x="1" y="199"/>
                      <a:pt x="81" y="271"/>
                    </a:cubicBezTo>
                    <a:cubicBezTo>
                      <a:pt x="122" y="307"/>
                      <a:pt x="176" y="325"/>
                      <a:pt x="230" y="325"/>
                    </a:cubicBezTo>
                    <a:cubicBezTo>
                      <a:pt x="268" y="325"/>
                      <a:pt x="306" y="316"/>
                      <a:pt x="340" y="298"/>
                    </a:cubicBezTo>
                    <a:cubicBezTo>
                      <a:pt x="443" y="246"/>
                      <a:pt x="446" y="135"/>
                      <a:pt x="366" y="64"/>
                    </a:cubicBezTo>
                    <a:lnTo>
                      <a:pt x="366" y="64"/>
                    </a:lnTo>
                    <a:cubicBezTo>
                      <a:pt x="365" y="59"/>
                      <a:pt x="363" y="53"/>
                      <a:pt x="357" y="48"/>
                    </a:cubicBezTo>
                    <a:cubicBezTo>
                      <a:pt x="314" y="21"/>
                      <a:pt x="258" y="0"/>
                      <a:pt x="20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34"/>
              <p:cNvSpPr/>
              <p:nvPr/>
            </p:nvSpPr>
            <p:spPr>
              <a:xfrm>
                <a:off x="4952103" y="2061713"/>
                <a:ext cx="24089" cy="1777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0" extrusionOk="0">
                    <a:moveTo>
                      <a:pt x="177" y="1"/>
                    </a:moveTo>
                    <a:cubicBezTo>
                      <a:pt x="138" y="1"/>
                      <a:pt x="99" y="13"/>
                      <a:pt x="72" y="45"/>
                    </a:cubicBezTo>
                    <a:cubicBezTo>
                      <a:pt x="72" y="54"/>
                      <a:pt x="63" y="62"/>
                      <a:pt x="63" y="71"/>
                    </a:cubicBezTo>
                    <a:cubicBezTo>
                      <a:pt x="0" y="134"/>
                      <a:pt x="36" y="214"/>
                      <a:pt x="107" y="259"/>
                    </a:cubicBezTo>
                    <a:cubicBezTo>
                      <a:pt x="139" y="278"/>
                      <a:pt x="177" y="289"/>
                      <a:pt x="215" y="289"/>
                    </a:cubicBezTo>
                    <a:cubicBezTo>
                      <a:pt x="263" y="289"/>
                      <a:pt x="309" y="272"/>
                      <a:pt x="339" y="232"/>
                    </a:cubicBezTo>
                    <a:cubicBezTo>
                      <a:pt x="393" y="170"/>
                      <a:pt x="366" y="89"/>
                      <a:pt x="313" y="45"/>
                    </a:cubicBezTo>
                    <a:cubicBezTo>
                      <a:pt x="278" y="20"/>
                      <a:pt x="227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34"/>
              <p:cNvSpPr/>
              <p:nvPr/>
            </p:nvSpPr>
            <p:spPr>
              <a:xfrm>
                <a:off x="4950448" y="2060671"/>
                <a:ext cx="27399" cy="1986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4" extrusionOk="0">
                    <a:moveTo>
                      <a:pt x="195" y="38"/>
                    </a:moveTo>
                    <a:cubicBezTo>
                      <a:pt x="237" y="38"/>
                      <a:pt x="282" y="61"/>
                      <a:pt x="313" y="79"/>
                    </a:cubicBezTo>
                    <a:cubicBezTo>
                      <a:pt x="375" y="124"/>
                      <a:pt x="384" y="222"/>
                      <a:pt x="313" y="267"/>
                    </a:cubicBezTo>
                    <a:cubicBezTo>
                      <a:pt x="293" y="278"/>
                      <a:pt x="270" y="283"/>
                      <a:pt x="247" y="283"/>
                    </a:cubicBezTo>
                    <a:cubicBezTo>
                      <a:pt x="198" y="283"/>
                      <a:pt x="150" y="261"/>
                      <a:pt x="125" y="231"/>
                    </a:cubicBezTo>
                    <a:cubicBezTo>
                      <a:pt x="99" y="213"/>
                      <a:pt x="90" y="178"/>
                      <a:pt x="90" y="151"/>
                    </a:cubicBezTo>
                    <a:cubicBezTo>
                      <a:pt x="90" y="124"/>
                      <a:pt x="125" y="71"/>
                      <a:pt x="143" y="53"/>
                    </a:cubicBezTo>
                    <a:cubicBezTo>
                      <a:pt x="159" y="42"/>
                      <a:pt x="177" y="38"/>
                      <a:pt x="195" y="38"/>
                    </a:cubicBezTo>
                    <a:close/>
                    <a:moveTo>
                      <a:pt x="203" y="1"/>
                    </a:moveTo>
                    <a:cubicBezTo>
                      <a:pt x="169" y="1"/>
                      <a:pt x="135" y="9"/>
                      <a:pt x="108" y="26"/>
                    </a:cubicBezTo>
                    <a:cubicBezTo>
                      <a:pt x="18" y="79"/>
                      <a:pt x="1" y="195"/>
                      <a:pt x="81" y="267"/>
                    </a:cubicBezTo>
                    <a:cubicBezTo>
                      <a:pt x="125" y="305"/>
                      <a:pt x="182" y="323"/>
                      <a:pt x="238" y="323"/>
                    </a:cubicBezTo>
                    <a:cubicBezTo>
                      <a:pt x="274" y="323"/>
                      <a:pt x="309" y="316"/>
                      <a:pt x="340" y="302"/>
                    </a:cubicBezTo>
                    <a:cubicBezTo>
                      <a:pt x="445" y="250"/>
                      <a:pt x="447" y="128"/>
                      <a:pt x="362" y="56"/>
                    </a:cubicBezTo>
                    <a:lnTo>
                      <a:pt x="362" y="56"/>
                    </a:lnTo>
                    <a:cubicBezTo>
                      <a:pt x="361" y="55"/>
                      <a:pt x="359" y="54"/>
                      <a:pt x="357" y="53"/>
                    </a:cubicBezTo>
                    <a:lnTo>
                      <a:pt x="357" y="53"/>
                    </a:lnTo>
                    <a:cubicBezTo>
                      <a:pt x="357" y="53"/>
                      <a:pt x="357" y="53"/>
                      <a:pt x="357" y="53"/>
                    </a:cubicBezTo>
                    <a:cubicBezTo>
                      <a:pt x="356" y="51"/>
                      <a:pt x="354" y="50"/>
                      <a:pt x="352" y="49"/>
                    </a:cubicBezTo>
                    <a:lnTo>
                      <a:pt x="352" y="49"/>
                    </a:lnTo>
                    <a:cubicBezTo>
                      <a:pt x="309" y="19"/>
                      <a:pt x="255" y="1"/>
                      <a:pt x="20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34"/>
              <p:cNvSpPr/>
              <p:nvPr/>
            </p:nvSpPr>
            <p:spPr>
              <a:xfrm>
                <a:off x="4940580" y="2035970"/>
                <a:ext cx="9930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246" extrusionOk="0">
                    <a:moveTo>
                      <a:pt x="81" y="0"/>
                    </a:moveTo>
                    <a:cubicBezTo>
                      <a:pt x="81" y="0"/>
                      <a:pt x="81" y="0"/>
                      <a:pt x="81" y="1"/>
                    </a:cubicBezTo>
                    <a:cubicBezTo>
                      <a:pt x="28" y="1383"/>
                      <a:pt x="1" y="2838"/>
                      <a:pt x="72" y="4220"/>
                    </a:cubicBezTo>
                    <a:cubicBezTo>
                      <a:pt x="72" y="4233"/>
                      <a:pt x="81" y="4246"/>
                      <a:pt x="86" y="4246"/>
                    </a:cubicBezTo>
                    <a:cubicBezTo>
                      <a:pt x="89" y="4246"/>
                      <a:pt x="90" y="4243"/>
                      <a:pt x="90" y="4238"/>
                    </a:cubicBezTo>
                    <a:cubicBezTo>
                      <a:pt x="161" y="2864"/>
                      <a:pt x="82" y="0"/>
                      <a:pt x="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34"/>
              <p:cNvSpPr/>
              <p:nvPr/>
            </p:nvSpPr>
            <p:spPr>
              <a:xfrm>
                <a:off x="4981647" y="2035970"/>
                <a:ext cx="9868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4246" extrusionOk="0">
                    <a:moveTo>
                      <a:pt x="80" y="0"/>
                    </a:moveTo>
                    <a:cubicBezTo>
                      <a:pt x="80" y="0"/>
                      <a:pt x="80" y="0"/>
                      <a:pt x="80" y="1"/>
                    </a:cubicBezTo>
                    <a:cubicBezTo>
                      <a:pt x="27" y="1383"/>
                      <a:pt x="0" y="2838"/>
                      <a:pt x="71" y="4220"/>
                    </a:cubicBezTo>
                    <a:cubicBezTo>
                      <a:pt x="71" y="4233"/>
                      <a:pt x="85" y="4246"/>
                      <a:pt x="93" y="4246"/>
                    </a:cubicBezTo>
                    <a:cubicBezTo>
                      <a:pt x="96" y="4246"/>
                      <a:pt x="98" y="4243"/>
                      <a:pt x="98" y="4238"/>
                    </a:cubicBezTo>
                    <a:cubicBezTo>
                      <a:pt x="160" y="2864"/>
                      <a:pt x="81" y="0"/>
                      <a:pt x="8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34"/>
              <p:cNvSpPr/>
              <p:nvPr/>
            </p:nvSpPr>
            <p:spPr>
              <a:xfrm>
                <a:off x="6004154" y="2035970"/>
                <a:ext cx="41068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65" extrusionOk="0">
                    <a:moveTo>
                      <a:pt x="0" y="1"/>
                    </a:moveTo>
                    <a:lnTo>
                      <a:pt x="0" y="4265"/>
                    </a:lnTo>
                    <a:lnTo>
                      <a:pt x="669" y="4265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34"/>
              <p:cNvSpPr/>
              <p:nvPr/>
            </p:nvSpPr>
            <p:spPr>
              <a:xfrm>
                <a:off x="6014513" y="2254055"/>
                <a:ext cx="24150" cy="1734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3" extrusionOk="0">
                    <a:moveTo>
                      <a:pt x="217" y="0"/>
                    </a:moveTo>
                    <a:cubicBezTo>
                      <a:pt x="169" y="0"/>
                      <a:pt x="116" y="18"/>
                      <a:pt x="81" y="38"/>
                    </a:cubicBezTo>
                    <a:cubicBezTo>
                      <a:pt x="28" y="82"/>
                      <a:pt x="1" y="163"/>
                      <a:pt x="45" y="225"/>
                    </a:cubicBezTo>
                    <a:cubicBezTo>
                      <a:pt x="80" y="265"/>
                      <a:pt x="129" y="283"/>
                      <a:pt x="178" y="283"/>
                    </a:cubicBezTo>
                    <a:cubicBezTo>
                      <a:pt x="216" y="283"/>
                      <a:pt x="255" y="272"/>
                      <a:pt x="286" y="252"/>
                    </a:cubicBezTo>
                    <a:cubicBezTo>
                      <a:pt x="358" y="207"/>
                      <a:pt x="393" y="127"/>
                      <a:pt x="331" y="65"/>
                    </a:cubicBezTo>
                    <a:cubicBezTo>
                      <a:pt x="331" y="56"/>
                      <a:pt x="322" y="47"/>
                      <a:pt x="313" y="38"/>
                    </a:cubicBezTo>
                    <a:cubicBezTo>
                      <a:pt x="290" y="11"/>
                      <a:pt x="255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34"/>
              <p:cNvSpPr/>
              <p:nvPr/>
            </p:nvSpPr>
            <p:spPr>
              <a:xfrm>
                <a:off x="6013165" y="2252522"/>
                <a:ext cx="26602" cy="20166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9" extrusionOk="0">
                    <a:moveTo>
                      <a:pt x="240" y="40"/>
                    </a:moveTo>
                    <a:cubicBezTo>
                      <a:pt x="265" y="40"/>
                      <a:pt x="288" y="46"/>
                      <a:pt x="308" y="63"/>
                    </a:cubicBezTo>
                    <a:cubicBezTo>
                      <a:pt x="353" y="107"/>
                      <a:pt x="371" y="179"/>
                      <a:pt x="317" y="232"/>
                    </a:cubicBezTo>
                    <a:cubicBezTo>
                      <a:pt x="288" y="267"/>
                      <a:pt x="245" y="287"/>
                      <a:pt x="203" y="287"/>
                    </a:cubicBezTo>
                    <a:cubicBezTo>
                      <a:pt x="180" y="287"/>
                      <a:pt x="158" y="281"/>
                      <a:pt x="139" y="268"/>
                    </a:cubicBezTo>
                    <a:cubicBezTo>
                      <a:pt x="59" y="223"/>
                      <a:pt x="67" y="134"/>
                      <a:pt x="130" y="81"/>
                    </a:cubicBezTo>
                    <a:cubicBezTo>
                      <a:pt x="158" y="58"/>
                      <a:pt x="200" y="40"/>
                      <a:pt x="240" y="40"/>
                    </a:cubicBezTo>
                    <a:close/>
                    <a:moveTo>
                      <a:pt x="251" y="0"/>
                    </a:moveTo>
                    <a:cubicBezTo>
                      <a:pt x="195" y="0"/>
                      <a:pt x="139" y="22"/>
                      <a:pt x="94" y="49"/>
                    </a:cubicBezTo>
                    <a:lnTo>
                      <a:pt x="94" y="49"/>
                    </a:lnTo>
                    <a:cubicBezTo>
                      <a:pt x="91" y="50"/>
                      <a:pt x="88" y="52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lnTo>
                      <a:pt x="85" y="54"/>
                    </a:lnTo>
                    <a:cubicBezTo>
                      <a:pt x="78" y="57"/>
                      <a:pt x="75" y="61"/>
                      <a:pt x="75" y="64"/>
                    </a:cubicBezTo>
                    <a:lnTo>
                      <a:pt x="75" y="64"/>
                    </a:lnTo>
                    <a:cubicBezTo>
                      <a:pt x="4" y="137"/>
                      <a:pt x="1" y="253"/>
                      <a:pt x="94" y="304"/>
                    </a:cubicBezTo>
                    <a:cubicBezTo>
                      <a:pt x="124" y="320"/>
                      <a:pt x="159" y="328"/>
                      <a:pt x="195" y="328"/>
                    </a:cubicBezTo>
                    <a:cubicBezTo>
                      <a:pt x="258" y="328"/>
                      <a:pt x="322" y="304"/>
                      <a:pt x="362" y="259"/>
                    </a:cubicBezTo>
                    <a:cubicBezTo>
                      <a:pt x="433" y="197"/>
                      <a:pt x="424" y="90"/>
                      <a:pt x="344" y="27"/>
                    </a:cubicBezTo>
                    <a:cubicBezTo>
                      <a:pt x="315" y="8"/>
                      <a:pt x="283" y="0"/>
                      <a:pt x="25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34"/>
              <p:cNvSpPr/>
              <p:nvPr/>
            </p:nvSpPr>
            <p:spPr>
              <a:xfrm>
                <a:off x="6014513" y="2206000"/>
                <a:ext cx="24150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2" extrusionOk="0">
                    <a:moveTo>
                      <a:pt x="221" y="0"/>
                    </a:moveTo>
                    <a:cubicBezTo>
                      <a:pt x="171" y="0"/>
                      <a:pt x="117" y="20"/>
                      <a:pt x="81" y="46"/>
                    </a:cubicBezTo>
                    <a:cubicBezTo>
                      <a:pt x="28" y="81"/>
                      <a:pt x="1" y="162"/>
                      <a:pt x="45" y="224"/>
                    </a:cubicBezTo>
                    <a:cubicBezTo>
                      <a:pt x="80" y="264"/>
                      <a:pt x="129" y="282"/>
                      <a:pt x="178" y="282"/>
                    </a:cubicBezTo>
                    <a:cubicBezTo>
                      <a:pt x="216" y="282"/>
                      <a:pt x="255" y="271"/>
                      <a:pt x="286" y="251"/>
                    </a:cubicBezTo>
                    <a:cubicBezTo>
                      <a:pt x="358" y="206"/>
                      <a:pt x="393" y="126"/>
                      <a:pt x="331" y="64"/>
                    </a:cubicBezTo>
                    <a:cubicBezTo>
                      <a:pt x="331" y="55"/>
                      <a:pt x="322" y="46"/>
                      <a:pt x="313" y="37"/>
                    </a:cubicBezTo>
                    <a:cubicBezTo>
                      <a:pt x="291" y="11"/>
                      <a:pt x="257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34"/>
              <p:cNvSpPr/>
              <p:nvPr/>
            </p:nvSpPr>
            <p:spPr>
              <a:xfrm>
                <a:off x="6013103" y="2204652"/>
                <a:ext cx="26663" cy="1992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5" extrusionOk="0">
                    <a:moveTo>
                      <a:pt x="232" y="41"/>
                    </a:moveTo>
                    <a:cubicBezTo>
                      <a:pt x="260" y="41"/>
                      <a:pt x="287" y="49"/>
                      <a:pt x="309" y="68"/>
                    </a:cubicBezTo>
                    <a:cubicBezTo>
                      <a:pt x="354" y="112"/>
                      <a:pt x="372" y="184"/>
                      <a:pt x="318" y="237"/>
                    </a:cubicBezTo>
                    <a:cubicBezTo>
                      <a:pt x="290" y="265"/>
                      <a:pt x="248" y="283"/>
                      <a:pt x="207" y="283"/>
                    </a:cubicBezTo>
                    <a:cubicBezTo>
                      <a:pt x="183" y="283"/>
                      <a:pt x="160" y="277"/>
                      <a:pt x="140" y="264"/>
                    </a:cubicBezTo>
                    <a:cubicBezTo>
                      <a:pt x="60" y="229"/>
                      <a:pt x="68" y="132"/>
                      <a:pt x="129" y="78"/>
                    </a:cubicBezTo>
                    <a:lnTo>
                      <a:pt x="129" y="78"/>
                    </a:lnTo>
                    <a:cubicBezTo>
                      <a:pt x="130" y="78"/>
                      <a:pt x="130" y="77"/>
                      <a:pt x="131" y="77"/>
                    </a:cubicBezTo>
                    <a:lnTo>
                      <a:pt x="131" y="77"/>
                    </a:lnTo>
                    <a:cubicBezTo>
                      <a:pt x="131" y="77"/>
                      <a:pt x="131" y="77"/>
                      <a:pt x="131" y="77"/>
                    </a:cubicBezTo>
                    <a:cubicBezTo>
                      <a:pt x="157" y="56"/>
                      <a:pt x="195" y="41"/>
                      <a:pt x="232" y="41"/>
                    </a:cubicBezTo>
                    <a:close/>
                    <a:moveTo>
                      <a:pt x="250" y="0"/>
                    </a:moveTo>
                    <a:cubicBezTo>
                      <a:pt x="192" y="0"/>
                      <a:pt x="132" y="21"/>
                      <a:pt x="86" y="50"/>
                    </a:cubicBezTo>
                    <a:cubicBezTo>
                      <a:pt x="86" y="50"/>
                      <a:pt x="86" y="50"/>
                      <a:pt x="86" y="50"/>
                    </a:cubicBezTo>
                    <a:lnTo>
                      <a:pt x="86" y="50"/>
                    </a:lnTo>
                    <a:cubicBezTo>
                      <a:pt x="83" y="52"/>
                      <a:pt x="81" y="54"/>
                      <a:pt x="79" y="56"/>
                    </a:cubicBezTo>
                    <a:lnTo>
                      <a:pt x="79" y="56"/>
                    </a:lnTo>
                    <a:cubicBezTo>
                      <a:pt x="6" y="129"/>
                      <a:pt x="0" y="248"/>
                      <a:pt x="95" y="300"/>
                    </a:cubicBezTo>
                    <a:cubicBezTo>
                      <a:pt x="126" y="317"/>
                      <a:pt x="162" y="324"/>
                      <a:pt x="199" y="324"/>
                    </a:cubicBezTo>
                    <a:cubicBezTo>
                      <a:pt x="261" y="324"/>
                      <a:pt x="324" y="303"/>
                      <a:pt x="363" y="264"/>
                    </a:cubicBezTo>
                    <a:cubicBezTo>
                      <a:pt x="434" y="193"/>
                      <a:pt x="425" y="86"/>
                      <a:pt x="345" y="23"/>
                    </a:cubicBezTo>
                    <a:cubicBezTo>
                      <a:pt x="316" y="7"/>
                      <a:pt x="283" y="0"/>
                      <a:pt x="25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34"/>
              <p:cNvSpPr/>
              <p:nvPr/>
            </p:nvSpPr>
            <p:spPr>
              <a:xfrm>
                <a:off x="6014513" y="2157884"/>
                <a:ext cx="24150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2" extrusionOk="0">
                    <a:moveTo>
                      <a:pt x="221" y="0"/>
                    </a:moveTo>
                    <a:cubicBezTo>
                      <a:pt x="171" y="0"/>
                      <a:pt x="117" y="20"/>
                      <a:pt x="81" y="46"/>
                    </a:cubicBezTo>
                    <a:cubicBezTo>
                      <a:pt x="28" y="90"/>
                      <a:pt x="1" y="162"/>
                      <a:pt x="45" y="224"/>
                    </a:cubicBezTo>
                    <a:cubicBezTo>
                      <a:pt x="80" y="264"/>
                      <a:pt x="129" y="282"/>
                      <a:pt x="178" y="282"/>
                    </a:cubicBezTo>
                    <a:cubicBezTo>
                      <a:pt x="216" y="282"/>
                      <a:pt x="255" y="271"/>
                      <a:pt x="286" y="251"/>
                    </a:cubicBezTo>
                    <a:cubicBezTo>
                      <a:pt x="358" y="215"/>
                      <a:pt x="393" y="126"/>
                      <a:pt x="331" y="64"/>
                    </a:cubicBezTo>
                    <a:cubicBezTo>
                      <a:pt x="331" y="55"/>
                      <a:pt x="322" y="46"/>
                      <a:pt x="313" y="37"/>
                    </a:cubicBezTo>
                    <a:cubicBezTo>
                      <a:pt x="291" y="11"/>
                      <a:pt x="257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34"/>
              <p:cNvSpPr/>
              <p:nvPr/>
            </p:nvSpPr>
            <p:spPr>
              <a:xfrm>
                <a:off x="6013165" y="2156658"/>
                <a:ext cx="26602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3" extrusionOk="0">
                    <a:moveTo>
                      <a:pt x="238" y="42"/>
                    </a:moveTo>
                    <a:cubicBezTo>
                      <a:pt x="263" y="42"/>
                      <a:pt x="288" y="48"/>
                      <a:pt x="308" y="66"/>
                    </a:cubicBezTo>
                    <a:cubicBezTo>
                      <a:pt x="353" y="110"/>
                      <a:pt x="371" y="182"/>
                      <a:pt x="317" y="235"/>
                    </a:cubicBezTo>
                    <a:cubicBezTo>
                      <a:pt x="287" y="266"/>
                      <a:pt x="240" y="283"/>
                      <a:pt x="197" y="283"/>
                    </a:cubicBezTo>
                    <a:cubicBezTo>
                      <a:pt x="176" y="283"/>
                      <a:pt x="156" y="279"/>
                      <a:pt x="139" y="271"/>
                    </a:cubicBezTo>
                    <a:cubicBezTo>
                      <a:pt x="59" y="227"/>
                      <a:pt x="67" y="130"/>
                      <a:pt x="128" y="76"/>
                    </a:cubicBezTo>
                    <a:lnTo>
                      <a:pt x="128" y="76"/>
                    </a:lnTo>
                    <a:cubicBezTo>
                      <a:pt x="129" y="76"/>
                      <a:pt x="129" y="75"/>
                      <a:pt x="130" y="75"/>
                    </a:cubicBezTo>
                    <a:lnTo>
                      <a:pt x="130" y="75"/>
                    </a:lnTo>
                    <a:cubicBezTo>
                      <a:pt x="130" y="75"/>
                      <a:pt x="130" y="75"/>
                      <a:pt x="130" y="75"/>
                    </a:cubicBezTo>
                    <a:cubicBezTo>
                      <a:pt x="157" y="58"/>
                      <a:pt x="198" y="42"/>
                      <a:pt x="238" y="42"/>
                    </a:cubicBezTo>
                    <a:close/>
                    <a:moveTo>
                      <a:pt x="244" y="1"/>
                    </a:moveTo>
                    <a:cubicBezTo>
                      <a:pt x="189" y="1"/>
                      <a:pt x="134" y="22"/>
                      <a:pt x="90" y="53"/>
                    </a:cubicBezTo>
                    <a:lnTo>
                      <a:pt x="90" y="53"/>
                    </a:lnTo>
                    <a:cubicBezTo>
                      <a:pt x="88" y="54"/>
                      <a:pt x="87" y="55"/>
                      <a:pt x="85" y="57"/>
                    </a:cubicBezTo>
                    <a:cubicBezTo>
                      <a:pt x="85" y="57"/>
                      <a:pt x="85" y="57"/>
                      <a:pt x="85" y="57"/>
                    </a:cubicBezTo>
                    <a:lnTo>
                      <a:pt x="85" y="57"/>
                    </a:lnTo>
                    <a:cubicBezTo>
                      <a:pt x="79" y="60"/>
                      <a:pt x="76" y="63"/>
                      <a:pt x="75" y="65"/>
                    </a:cubicBezTo>
                    <a:lnTo>
                      <a:pt x="75" y="65"/>
                    </a:lnTo>
                    <a:cubicBezTo>
                      <a:pt x="4" y="130"/>
                      <a:pt x="0" y="247"/>
                      <a:pt x="94" y="298"/>
                    </a:cubicBezTo>
                    <a:cubicBezTo>
                      <a:pt x="125" y="314"/>
                      <a:pt x="161" y="322"/>
                      <a:pt x="198" y="322"/>
                    </a:cubicBezTo>
                    <a:cubicBezTo>
                      <a:pt x="260" y="322"/>
                      <a:pt x="323" y="301"/>
                      <a:pt x="362" y="262"/>
                    </a:cubicBezTo>
                    <a:cubicBezTo>
                      <a:pt x="433" y="191"/>
                      <a:pt x="424" y="84"/>
                      <a:pt x="344" y="30"/>
                    </a:cubicBezTo>
                    <a:cubicBezTo>
                      <a:pt x="313" y="10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34"/>
              <p:cNvSpPr/>
              <p:nvPr/>
            </p:nvSpPr>
            <p:spPr>
              <a:xfrm>
                <a:off x="6014513" y="2109829"/>
                <a:ext cx="24150" cy="1740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4" extrusionOk="0">
                    <a:moveTo>
                      <a:pt x="215" y="1"/>
                    </a:moveTo>
                    <a:cubicBezTo>
                      <a:pt x="167" y="1"/>
                      <a:pt x="116" y="20"/>
                      <a:pt x="81" y="45"/>
                    </a:cubicBezTo>
                    <a:cubicBezTo>
                      <a:pt x="28" y="89"/>
                      <a:pt x="1" y="170"/>
                      <a:pt x="45" y="223"/>
                    </a:cubicBezTo>
                    <a:cubicBezTo>
                      <a:pt x="79" y="266"/>
                      <a:pt x="125" y="284"/>
                      <a:pt x="172" y="284"/>
                    </a:cubicBezTo>
                    <a:cubicBezTo>
                      <a:pt x="212" y="284"/>
                      <a:pt x="253" y="271"/>
                      <a:pt x="286" y="250"/>
                    </a:cubicBezTo>
                    <a:cubicBezTo>
                      <a:pt x="358" y="214"/>
                      <a:pt x="393" y="125"/>
                      <a:pt x="331" y="62"/>
                    </a:cubicBezTo>
                    <a:cubicBezTo>
                      <a:pt x="331" y="54"/>
                      <a:pt x="322" y="54"/>
                      <a:pt x="313" y="45"/>
                    </a:cubicBezTo>
                    <a:cubicBezTo>
                      <a:pt x="289" y="13"/>
                      <a:pt x="253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34"/>
              <p:cNvSpPr/>
              <p:nvPr/>
            </p:nvSpPr>
            <p:spPr>
              <a:xfrm>
                <a:off x="6013165" y="2108542"/>
                <a:ext cx="26602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3" extrusionOk="0">
                    <a:moveTo>
                      <a:pt x="238" y="42"/>
                    </a:moveTo>
                    <a:cubicBezTo>
                      <a:pt x="263" y="42"/>
                      <a:pt x="288" y="48"/>
                      <a:pt x="308" y="66"/>
                    </a:cubicBezTo>
                    <a:cubicBezTo>
                      <a:pt x="353" y="110"/>
                      <a:pt x="371" y="182"/>
                      <a:pt x="317" y="235"/>
                    </a:cubicBezTo>
                    <a:cubicBezTo>
                      <a:pt x="287" y="265"/>
                      <a:pt x="240" y="283"/>
                      <a:pt x="197" y="283"/>
                    </a:cubicBezTo>
                    <a:cubicBezTo>
                      <a:pt x="176" y="283"/>
                      <a:pt x="156" y="279"/>
                      <a:pt x="139" y="271"/>
                    </a:cubicBezTo>
                    <a:cubicBezTo>
                      <a:pt x="59" y="227"/>
                      <a:pt x="67" y="130"/>
                      <a:pt x="128" y="76"/>
                    </a:cubicBezTo>
                    <a:lnTo>
                      <a:pt x="128" y="76"/>
                    </a:lnTo>
                    <a:cubicBezTo>
                      <a:pt x="129" y="76"/>
                      <a:pt x="129" y="75"/>
                      <a:pt x="130" y="75"/>
                    </a:cubicBezTo>
                    <a:lnTo>
                      <a:pt x="130" y="75"/>
                    </a:lnTo>
                    <a:cubicBezTo>
                      <a:pt x="130" y="75"/>
                      <a:pt x="130" y="75"/>
                      <a:pt x="130" y="75"/>
                    </a:cubicBezTo>
                    <a:cubicBezTo>
                      <a:pt x="157" y="58"/>
                      <a:pt x="198" y="42"/>
                      <a:pt x="238" y="42"/>
                    </a:cubicBezTo>
                    <a:close/>
                    <a:moveTo>
                      <a:pt x="244" y="1"/>
                    </a:moveTo>
                    <a:cubicBezTo>
                      <a:pt x="189" y="1"/>
                      <a:pt x="134" y="22"/>
                      <a:pt x="90" y="53"/>
                    </a:cubicBezTo>
                    <a:lnTo>
                      <a:pt x="90" y="53"/>
                    </a:lnTo>
                    <a:cubicBezTo>
                      <a:pt x="88" y="54"/>
                      <a:pt x="87" y="55"/>
                      <a:pt x="85" y="57"/>
                    </a:cubicBezTo>
                    <a:cubicBezTo>
                      <a:pt x="85" y="57"/>
                      <a:pt x="85" y="57"/>
                      <a:pt x="85" y="57"/>
                    </a:cubicBezTo>
                    <a:lnTo>
                      <a:pt x="85" y="57"/>
                    </a:lnTo>
                    <a:cubicBezTo>
                      <a:pt x="79" y="60"/>
                      <a:pt x="76" y="63"/>
                      <a:pt x="75" y="65"/>
                    </a:cubicBezTo>
                    <a:lnTo>
                      <a:pt x="75" y="65"/>
                    </a:lnTo>
                    <a:cubicBezTo>
                      <a:pt x="4" y="130"/>
                      <a:pt x="0" y="246"/>
                      <a:pt x="94" y="298"/>
                    </a:cubicBezTo>
                    <a:cubicBezTo>
                      <a:pt x="125" y="314"/>
                      <a:pt x="161" y="322"/>
                      <a:pt x="198" y="322"/>
                    </a:cubicBezTo>
                    <a:cubicBezTo>
                      <a:pt x="260" y="322"/>
                      <a:pt x="323" y="301"/>
                      <a:pt x="362" y="262"/>
                    </a:cubicBezTo>
                    <a:cubicBezTo>
                      <a:pt x="433" y="191"/>
                      <a:pt x="424" y="83"/>
                      <a:pt x="344" y="30"/>
                    </a:cubicBezTo>
                    <a:cubicBezTo>
                      <a:pt x="313" y="10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34"/>
              <p:cNvSpPr/>
              <p:nvPr/>
            </p:nvSpPr>
            <p:spPr>
              <a:xfrm>
                <a:off x="6014513" y="2061713"/>
                <a:ext cx="24150" cy="1777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90" extrusionOk="0">
                    <a:moveTo>
                      <a:pt x="215" y="1"/>
                    </a:moveTo>
                    <a:cubicBezTo>
                      <a:pt x="167" y="1"/>
                      <a:pt x="116" y="20"/>
                      <a:pt x="81" y="45"/>
                    </a:cubicBezTo>
                    <a:cubicBezTo>
                      <a:pt x="28" y="89"/>
                      <a:pt x="1" y="170"/>
                      <a:pt x="45" y="232"/>
                    </a:cubicBezTo>
                    <a:cubicBezTo>
                      <a:pt x="80" y="272"/>
                      <a:pt x="129" y="289"/>
                      <a:pt x="178" y="289"/>
                    </a:cubicBezTo>
                    <a:cubicBezTo>
                      <a:pt x="216" y="289"/>
                      <a:pt x="255" y="278"/>
                      <a:pt x="286" y="259"/>
                    </a:cubicBezTo>
                    <a:cubicBezTo>
                      <a:pt x="358" y="214"/>
                      <a:pt x="393" y="134"/>
                      <a:pt x="331" y="71"/>
                    </a:cubicBezTo>
                    <a:cubicBezTo>
                      <a:pt x="331" y="62"/>
                      <a:pt x="322" y="54"/>
                      <a:pt x="313" y="45"/>
                    </a:cubicBezTo>
                    <a:cubicBezTo>
                      <a:pt x="289" y="13"/>
                      <a:pt x="253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34"/>
              <p:cNvSpPr/>
              <p:nvPr/>
            </p:nvSpPr>
            <p:spPr>
              <a:xfrm>
                <a:off x="6013165" y="2060610"/>
                <a:ext cx="26602" cy="19982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6" extrusionOk="0">
                    <a:moveTo>
                      <a:pt x="240" y="39"/>
                    </a:moveTo>
                    <a:cubicBezTo>
                      <a:pt x="265" y="39"/>
                      <a:pt x="288" y="46"/>
                      <a:pt x="308" y="63"/>
                    </a:cubicBezTo>
                    <a:cubicBezTo>
                      <a:pt x="353" y="107"/>
                      <a:pt x="371" y="179"/>
                      <a:pt x="317" y="232"/>
                    </a:cubicBezTo>
                    <a:cubicBezTo>
                      <a:pt x="288" y="267"/>
                      <a:pt x="245" y="286"/>
                      <a:pt x="203" y="286"/>
                    </a:cubicBezTo>
                    <a:cubicBezTo>
                      <a:pt x="180" y="286"/>
                      <a:pt x="158" y="280"/>
                      <a:pt x="139" y="268"/>
                    </a:cubicBezTo>
                    <a:cubicBezTo>
                      <a:pt x="59" y="223"/>
                      <a:pt x="67" y="125"/>
                      <a:pt x="130" y="80"/>
                    </a:cubicBezTo>
                    <a:cubicBezTo>
                      <a:pt x="158" y="58"/>
                      <a:pt x="200" y="39"/>
                      <a:pt x="240" y="39"/>
                    </a:cubicBezTo>
                    <a:close/>
                    <a:moveTo>
                      <a:pt x="251" y="0"/>
                    </a:moveTo>
                    <a:cubicBezTo>
                      <a:pt x="195" y="0"/>
                      <a:pt x="139" y="22"/>
                      <a:pt x="94" y="48"/>
                    </a:cubicBezTo>
                    <a:lnTo>
                      <a:pt x="94" y="48"/>
                    </a:lnTo>
                    <a:cubicBezTo>
                      <a:pt x="91" y="50"/>
                      <a:pt x="88" y="51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lnTo>
                      <a:pt x="85" y="54"/>
                    </a:lnTo>
                    <a:cubicBezTo>
                      <a:pt x="78" y="57"/>
                      <a:pt x="75" y="61"/>
                      <a:pt x="75" y="64"/>
                    </a:cubicBezTo>
                    <a:lnTo>
                      <a:pt x="75" y="64"/>
                    </a:lnTo>
                    <a:cubicBezTo>
                      <a:pt x="4" y="136"/>
                      <a:pt x="1" y="244"/>
                      <a:pt x="94" y="303"/>
                    </a:cubicBezTo>
                    <a:cubicBezTo>
                      <a:pt x="122" y="319"/>
                      <a:pt x="154" y="326"/>
                      <a:pt x="188" y="326"/>
                    </a:cubicBezTo>
                    <a:cubicBezTo>
                      <a:pt x="253" y="326"/>
                      <a:pt x="321" y="300"/>
                      <a:pt x="362" y="259"/>
                    </a:cubicBezTo>
                    <a:cubicBezTo>
                      <a:pt x="433" y="196"/>
                      <a:pt x="424" y="80"/>
                      <a:pt x="344" y="27"/>
                    </a:cubicBezTo>
                    <a:cubicBezTo>
                      <a:pt x="315" y="8"/>
                      <a:pt x="283" y="0"/>
                      <a:pt x="25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34"/>
              <p:cNvSpPr/>
              <p:nvPr/>
            </p:nvSpPr>
            <p:spPr>
              <a:xfrm>
                <a:off x="6040257" y="2035970"/>
                <a:ext cx="9868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4246" extrusionOk="0">
                    <a:moveTo>
                      <a:pt x="80" y="0"/>
                    </a:moveTo>
                    <a:cubicBezTo>
                      <a:pt x="79" y="0"/>
                      <a:pt x="1" y="2864"/>
                      <a:pt x="72" y="4238"/>
                    </a:cubicBezTo>
                    <a:cubicBezTo>
                      <a:pt x="72" y="4243"/>
                      <a:pt x="73" y="4246"/>
                      <a:pt x="75" y="4246"/>
                    </a:cubicBezTo>
                    <a:cubicBezTo>
                      <a:pt x="80" y="4246"/>
                      <a:pt x="89" y="4233"/>
                      <a:pt x="89" y="4220"/>
                    </a:cubicBezTo>
                    <a:cubicBezTo>
                      <a:pt x="161" y="2838"/>
                      <a:pt x="134" y="1383"/>
                      <a:pt x="80" y="1"/>
                    </a:cubicBezTo>
                    <a:cubicBezTo>
                      <a:pt x="80" y="0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34"/>
              <p:cNvSpPr/>
              <p:nvPr/>
            </p:nvSpPr>
            <p:spPr>
              <a:xfrm>
                <a:off x="5998699" y="2035970"/>
                <a:ext cx="10420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4246" extrusionOk="0">
                    <a:moveTo>
                      <a:pt x="89" y="0"/>
                    </a:moveTo>
                    <a:cubicBezTo>
                      <a:pt x="79" y="0"/>
                      <a:pt x="1" y="2864"/>
                      <a:pt x="72" y="4238"/>
                    </a:cubicBezTo>
                    <a:cubicBezTo>
                      <a:pt x="72" y="4243"/>
                      <a:pt x="74" y="4246"/>
                      <a:pt x="77" y="4246"/>
                    </a:cubicBezTo>
                    <a:cubicBezTo>
                      <a:pt x="85" y="4246"/>
                      <a:pt x="98" y="4233"/>
                      <a:pt x="98" y="4220"/>
                    </a:cubicBezTo>
                    <a:cubicBezTo>
                      <a:pt x="170" y="2838"/>
                      <a:pt x="143" y="1383"/>
                      <a:pt x="89" y="1"/>
                    </a:cubicBezTo>
                    <a:cubicBezTo>
                      <a:pt x="89" y="0"/>
                      <a:pt x="89" y="0"/>
                      <a:pt x="8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34"/>
              <p:cNvSpPr/>
              <p:nvPr/>
            </p:nvSpPr>
            <p:spPr>
              <a:xfrm>
                <a:off x="5062555" y="2035970"/>
                <a:ext cx="1029143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16790" h="4265" extrusionOk="0">
                    <a:moveTo>
                      <a:pt x="839" y="1"/>
                    </a:moveTo>
                    <a:cubicBezTo>
                      <a:pt x="839" y="1"/>
                      <a:pt x="15300" y="206"/>
                      <a:pt x="15728" y="563"/>
                    </a:cubicBezTo>
                    <a:cubicBezTo>
                      <a:pt x="16147" y="929"/>
                      <a:pt x="16103" y="2873"/>
                      <a:pt x="15559" y="3444"/>
                    </a:cubicBezTo>
                    <a:cubicBezTo>
                      <a:pt x="15006" y="4024"/>
                      <a:pt x="0" y="4238"/>
                      <a:pt x="0" y="4238"/>
                    </a:cubicBezTo>
                    <a:cubicBezTo>
                      <a:pt x="0" y="4238"/>
                      <a:pt x="54" y="4247"/>
                      <a:pt x="152" y="4265"/>
                    </a:cubicBezTo>
                    <a:lnTo>
                      <a:pt x="16023" y="4265"/>
                    </a:lnTo>
                    <a:cubicBezTo>
                      <a:pt x="16451" y="4265"/>
                      <a:pt x="16790" y="3917"/>
                      <a:pt x="16790" y="3489"/>
                    </a:cubicBezTo>
                    <a:lnTo>
                      <a:pt x="16790" y="768"/>
                    </a:lnTo>
                    <a:cubicBezTo>
                      <a:pt x="16790" y="349"/>
                      <a:pt x="16451" y="1"/>
                      <a:pt x="16023" y="1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34"/>
              <p:cNvSpPr/>
              <p:nvPr/>
            </p:nvSpPr>
            <p:spPr>
              <a:xfrm>
                <a:off x="4901780" y="2051845"/>
                <a:ext cx="95436" cy="22918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3739" extrusionOk="0">
                    <a:moveTo>
                      <a:pt x="661" y="0"/>
                    </a:moveTo>
                    <a:cubicBezTo>
                      <a:pt x="117" y="0"/>
                      <a:pt x="1" y="3694"/>
                      <a:pt x="687" y="3738"/>
                    </a:cubicBezTo>
                    <a:cubicBezTo>
                      <a:pt x="694" y="3739"/>
                      <a:pt x="700" y="3739"/>
                      <a:pt x="706" y="3739"/>
                    </a:cubicBezTo>
                    <a:cubicBezTo>
                      <a:pt x="1557" y="3739"/>
                      <a:pt x="1201" y="0"/>
                      <a:pt x="661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1" name="Google Shape;4211;p34"/>
            <p:cNvGrpSpPr/>
            <p:nvPr/>
          </p:nvGrpSpPr>
          <p:grpSpPr>
            <a:xfrm rot="5400000">
              <a:off x="2237053" y="3008675"/>
              <a:ext cx="1829096" cy="269058"/>
              <a:chOff x="2568829" y="2619658"/>
              <a:chExt cx="1502708" cy="221028"/>
            </a:xfrm>
          </p:grpSpPr>
          <p:sp>
            <p:nvSpPr>
              <p:cNvPr id="4212" name="Google Shape;4212;p34"/>
              <p:cNvSpPr/>
              <p:nvPr/>
            </p:nvSpPr>
            <p:spPr>
              <a:xfrm>
                <a:off x="2568829" y="2620639"/>
                <a:ext cx="1502708" cy="219865"/>
              </a:xfrm>
              <a:custGeom>
                <a:avLst/>
                <a:gdLst/>
                <a:ahLst/>
                <a:cxnLst/>
                <a:rect l="l" t="t" r="r" b="b"/>
                <a:pathLst>
                  <a:path w="24516" h="3587" extrusionOk="0">
                    <a:moveTo>
                      <a:pt x="892" y="0"/>
                    </a:moveTo>
                    <a:cubicBezTo>
                      <a:pt x="892" y="0"/>
                      <a:pt x="0" y="1562"/>
                      <a:pt x="892" y="3587"/>
                    </a:cubicBezTo>
                    <a:lnTo>
                      <a:pt x="23614" y="3587"/>
                    </a:lnTo>
                    <a:cubicBezTo>
                      <a:pt x="24515" y="1562"/>
                      <a:pt x="23614" y="0"/>
                      <a:pt x="23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34"/>
              <p:cNvSpPr/>
              <p:nvPr/>
            </p:nvSpPr>
            <p:spPr>
              <a:xfrm>
                <a:off x="2976189" y="2640866"/>
                <a:ext cx="687914" cy="183762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2998" extrusionOk="0">
                    <a:moveTo>
                      <a:pt x="625" y="0"/>
                    </a:moveTo>
                    <a:cubicBezTo>
                      <a:pt x="616" y="527"/>
                      <a:pt x="339" y="803"/>
                      <a:pt x="0" y="803"/>
                    </a:cubicBezTo>
                    <a:lnTo>
                      <a:pt x="0" y="2115"/>
                    </a:lnTo>
                    <a:cubicBezTo>
                      <a:pt x="348" y="2115"/>
                      <a:pt x="625" y="2391"/>
                      <a:pt x="625" y="2998"/>
                    </a:cubicBezTo>
                    <a:lnTo>
                      <a:pt x="10598" y="2998"/>
                    </a:lnTo>
                    <a:cubicBezTo>
                      <a:pt x="10598" y="2391"/>
                      <a:pt x="10875" y="2115"/>
                      <a:pt x="11223" y="2115"/>
                    </a:cubicBezTo>
                    <a:lnTo>
                      <a:pt x="11223" y="803"/>
                    </a:lnTo>
                    <a:cubicBezTo>
                      <a:pt x="10884" y="803"/>
                      <a:pt x="10607" y="527"/>
                      <a:pt x="105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34"/>
              <p:cNvSpPr/>
              <p:nvPr/>
            </p:nvSpPr>
            <p:spPr>
              <a:xfrm>
                <a:off x="2610386" y="2643808"/>
                <a:ext cx="143308" cy="77661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267" extrusionOk="0">
                    <a:moveTo>
                      <a:pt x="1141" y="114"/>
                    </a:moveTo>
                    <a:cubicBezTo>
                      <a:pt x="1232" y="114"/>
                      <a:pt x="1332" y="148"/>
                      <a:pt x="1418" y="238"/>
                    </a:cubicBezTo>
                    <a:cubicBezTo>
                      <a:pt x="1401" y="256"/>
                      <a:pt x="1374" y="265"/>
                      <a:pt x="1356" y="283"/>
                    </a:cubicBezTo>
                    <a:cubicBezTo>
                      <a:pt x="1257" y="364"/>
                      <a:pt x="1115" y="469"/>
                      <a:pt x="1005" y="469"/>
                    </a:cubicBezTo>
                    <a:cubicBezTo>
                      <a:pt x="946" y="469"/>
                      <a:pt x="896" y="440"/>
                      <a:pt x="865" y="363"/>
                    </a:cubicBezTo>
                    <a:cubicBezTo>
                      <a:pt x="812" y="250"/>
                      <a:pt x="960" y="114"/>
                      <a:pt x="1141" y="114"/>
                    </a:cubicBezTo>
                    <a:close/>
                    <a:moveTo>
                      <a:pt x="1120" y="1"/>
                    </a:moveTo>
                    <a:cubicBezTo>
                      <a:pt x="844" y="1"/>
                      <a:pt x="589" y="219"/>
                      <a:pt x="839" y="488"/>
                    </a:cubicBezTo>
                    <a:cubicBezTo>
                      <a:pt x="877" y="531"/>
                      <a:pt x="953" y="562"/>
                      <a:pt x="1042" y="562"/>
                    </a:cubicBezTo>
                    <a:cubicBezTo>
                      <a:pt x="1116" y="562"/>
                      <a:pt x="1198" y="541"/>
                      <a:pt x="1276" y="488"/>
                    </a:cubicBezTo>
                    <a:cubicBezTo>
                      <a:pt x="1401" y="407"/>
                      <a:pt x="1445" y="336"/>
                      <a:pt x="1481" y="309"/>
                    </a:cubicBezTo>
                    <a:cubicBezTo>
                      <a:pt x="1508" y="354"/>
                      <a:pt x="1526" y="416"/>
                      <a:pt x="1534" y="479"/>
                    </a:cubicBezTo>
                    <a:cubicBezTo>
                      <a:pt x="1561" y="702"/>
                      <a:pt x="1463" y="889"/>
                      <a:pt x="1276" y="987"/>
                    </a:cubicBezTo>
                    <a:cubicBezTo>
                      <a:pt x="1192" y="1033"/>
                      <a:pt x="1098" y="1052"/>
                      <a:pt x="1002" y="1052"/>
                    </a:cubicBezTo>
                    <a:cubicBezTo>
                      <a:pt x="851" y="1052"/>
                      <a:pt x="696" y="1004"/>
                      <a:pt x="571" y="934"/>
                    </a:cubicBezTo>
                    <a:cubicBezTo>
                      <a:pt x="250" y="773"/>
                      <a:pt x="62" y="461"/>
                      <a:pt x="9" y="122"/>
                    </a:cubicBezTo>
                    <a:cubicBezTo>
                      <a:pt x="9" y="122"/>
                      <a:pt x="5" y="118"/>
                      <a:pt x="2" y="118"/>
                    </a:cubicBezTo>
                    <a:cubicBezTo>
                      <a:pt x="1" y="118"/>
                      <a:pt x="0" y="119"/>
                      <a:pt x="0" y="122"/>
                    </a:cubicBezTo>
                    <a:cubicBezTo>
                      <a:pt x="45" y="666"/>
                      <a:pt x="437" y="1103"/>
                      <a:pt x="999" y="1139"/>
                    </a:cubicBezTo>
                    <a:cubicBezTo>
                      <a:pt x="1013" y="1140"/>
                      <a:pt x="1027" y="1140"/>
                      <a:pt x="1040" y="1140"/>
                    </a:cubicBezTo>
                    <a:cubicBezTo>
                      <a:pt x="1498" y="1140"/>
                      <a:pt x="1787" y="707"/>
                      <a:pt x="1570" y="274"/>
                    </a:cubicBezTo>
                    <a:cubicBezTo>
                      <a:pt x="1600" y="248"/>
                      <a:pt x="1677" y="226"/>
                      <a:pt x="1755" y="226"/>
                    </a:cubicBezTo>
                    <a:cubicBezTo>
                      <a:pt x="1815" y="226"/>
                      <a:pt x="1876" y="239"/>
                      <a:pt x="1918" y="274"/>
                    </a:cubicBezTo>
                    <a:cubicBezTo>
                      <a:pt x="2337" y="586"/>
                      <a:pt x="2123" y="746"/>
                      <a:pt x="1918" y="969"/>
                    </a:cubicBezTo>
                    <a:cubicBezTo>
                      <a:pt x="1838" y="1059"/>
                      <a:pt x="1784" y="1130"/>
                      <a:pt x="1731" y="1246"/>
                    </a:cubicBezTo>
                    <a:cubicBezTo>
                      <a:pt x="1731" y="1253"/>
                      <a:pt x="1737" y="1266"/>
                      <a:pt x="1743" y="1266"/>
                    </a:cubicBezTo>
                    <a:cubicBezTo>
                      <a:pt x="1745" y="1266"/>
                      <a:pt x="1747" y="1266"/>
                      <a:pt x="1749" y="1264"/>
                    </a:cubicBezTo>
                    <a:cubicBezTo>
                      <a:pt x="1918" y="1041"/>
                      <a:pt x="2311" y="853"/>
                      <a:pt x="2257" y="532"/>
                    </a:cubicBezTo>
                    <a:cubicBezTo>
                      <a:pt x="2221" y="345"/>
                      <a:pt x="1980" y="149"/>
                      <a:pt x="1802" y="122"/>
                    </a:cubicBezTo>
                    <a:cubicBezTo>
                      <a:pt x="1784" y="119"/>
                      <a:pt x="1767" y="117"/>
                      <a:pt x="1749" y="117"/>
                    </a:cubicBezTo>
                    <a:cubicBezTo>
                      <a:pt x="1669" y="117"/>
                      <a:pt x="1590" y="148"/>
                      <a:pt x="1517" y="184"/>
                    </a:cubicBezTo>
                    <a:cubicBezTo>
                      <a:pt x="1508" y="184"/>
                      <a:pt x="1508" y="184"/>
                      <a:pt x="1508" y="193"/>
                    </a:cubicBezTo>
                    <a:cubicBezTo>
                      <a:pt x="1481" y="158"/>
                      <a:pt x="1454" y="131"/>
                      <a:pt x="1427" y="113"/>
                    </a:cubicBezTo>
                    <a:cubicBezTo>
                      <a:pt x="1342" y="35"/>
                      <a:pt x="1229" y="1"/>
                      <a:pt x="1120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34"/>
              <p:cNvSpPr/>
              <p:nvPr/>
            </p:nvSpPr>
            <p:spPr>
              <a:xfrm>
                <a:off x="2717038" y="2707370"/>
                <a:ext cx="74902" cy="1514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247" extrusionOk="0">
                    <a:moveTo>
                      <a:pt x="655" y="1"/>
                    </a:moveTo>
                    <a:cubicBezTo>
                      <a:pt x="421" y="1"/>
                      <a:pt x="173" y="61"/>
                      <a:pt x="9" y="218"/>
                    </a:cubicBezTo>
                    <a:cubicBezTo>
                      <a:pt x="1" y="226"/>
                      <a:pt x="6" y="246"/>
                      <a:pt x="14" y="246"/>
                    </a:cubicBezTo>
                    <a:cubicBezTo>
                      <a:pt x="15" y="246"/>
                      <a:pt x="16" y="246"/>
                      <a:pt x="17" y="245"/>
                    </a:cubicBezTo>
                    <a:cubicBezTo>
                      <a:pt x="254" y="159"/>
                      <a:pt x="465" y="102"/>
                      <a:pt x="679" y="102"/>
                    </a:cubicBezTo>
                    <a:cubicBezTo>
                      <a:pt x="845" y="102"/>
                      <a:pt x="1012" y="136"/>
                      <a:pt x="1195" y="218"/>
                    </a:cubicBezTo>
                    <a:cubicBezTo>
                      <a:pt x="1203" y="223"/>
                      <a:pt x="1208" y="225"/>
                      <a:pt x="1212" y="225"/>
                    </a:cubicBezTo>
                    <a:cubicBezTo>
                      <a:pt x="1221" y="225"/>
                      <a:pt x="1219" y="213"/>
                      <a:pt x="1213" y="200"/>
                    </a:cubicBezTo>
                    <a:cubicBezTo>
                      <a:pt x="1150" y="48"/>
                      <a:pt x="901" y="13"/>
                      <a:pt x="749" y="4"/>
                    </a:cubicBezTo>
                    <a:cubicBezTo>
                      <a:pt x="718" y="2"/>
                      <a:pt x="687" y="1"/>
                      <a:pt x="655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34"/>
              <p:cNvSpPr/>
              <p:nvPr/>
            </p:nvSpPr>
            <p:spPr>
              <a:xfrm>
                <a:off x="2625342" y="2640008"/>
                <a:ext cx="17898" cy="1134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5" extrusionOk="0">
                    <a:moveTo>
                      <a:pt x="135" y="0"/>
                    </a:moveTo>
                    <a:cubicBezTo>
                      <a:pt x="73" y="0"/>
                      <a:pt x="0" y="32"/>
                      <a:pt x="15" y="104"/>
                    </a:cubicBezTo>
                    <a:cubicBezTo>
                      <a:pt x="15" y="121"/>
                      <a:pt x="33" y="139"/>
                      <a:pt x="50" y="157"/>
                    </a:cubicBezTo>
                    <a:cubicBezTo>
                      <a:pt x="73" y="174"/>
                      <a:pt x="100" y="184"/>
                      <a:pt x="126" y="184"/>
                    </a:cubicBezTo>
                    <a:cubicBezTo>
                      <a:pt x="140" y="184"/>
                      <a:pt x="154" y="181"/>
                      <a:pt x="166" y="175"/>
                    </a:cubicBezTo>
                    <a:lnTo>
                      <a:pt x="184" y="175"/>
                    </a:lnTo>
                    <a:cubicBezTo>
                      <a:pt x="193" y="175"/>
                      <a:pt x="202" y="166"/>
                      <a:pt x="211" y="166"/>
                    </a:cubicBezTo>
                    <a:cubicBezTo>
                      <a:pt x="291" y="121"/>
                      <a:pt x="247" y="32"/>
                      <a:pt x="175" y="6"/>
                    </a:cubicBezTo>
                    <a:cubicBezTo>
                      <a:pt x="163" y="2"/>
                      <a:pt x="149" y="0"/>
                      <a:pt x="13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34"/>
              <p:cNvSpPr/>
              <p:nvPr/>
            </p:nvSpPr>
            <p:spPr>
              <a:xfrm>
                <a:off x="2758534" y="2669490"/>
                <a:ext cx="22495" cy="1832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99" extrusionOk="0">
                    <a:moveTo>
                      <a:pt x="212" y="1"/>
                    </a:moveTo>
                    <a:cubicBezTo>
                      <a:pt x="186" y="1"/>
                      <a:pt x="159" y="6"/>
                      <a:pt x="134" y="15"/>
                    </a:cubicBezTo>
                    <a:cubicBezTo>
                      <a:pt x="63" y="33"/>
                      <a:pt x="10" y="87"/>
                      <a:pt x="10" y="167"/>
                    </a:cubicBezTo>
                    <a:cubicBezTo>
                      <a:pt x="1" y="220"/>
                      <a:pt x="27" y="283"/>
                      <a:pt x="90" y="292"/>
                    </a:cubicBezTo>
                    <a:cubicBezTo>
                      <a:pt x="99" y="296"/>
                      <a:pt x="108" y="298"/>
                      <a:pt x="117" y="298"/>
                    </a:cubicBezTo>
                    <a:cubicBezTo>
                      <a:pt x="126" y="298"/>
                      <a:pt x="134" y="296"/>
                      <a:pt x="143" y="292"/>
                    </a:cubicBezTo>
                    <a:cubicBezTo>
                      <a:pt x="149" y="292"/>
                      <a:pt x="154" y="293"/>
                      <a:pt x="159" y="293"/>
                    </a:cubicBezTo>
                    <a:cubicBezTo>
                      <a:pt x="215" y="293"/>
                      <a:pt x="263" y="252"/>
                      <a:pt x="304" y="211"/>
                    </a:cubicBezTo>
                    <a:cubicBezTo>
                      <a:pt x="349" y="176"/>
                      <a:pt x="366" y="113"/>
                      <a:pt x="340" y="60"/>
                    </a:cubicBezTo>
                    <a:cubicBezTo>
                      <a:pt x="310" y="19"/>
                      <a:pt x="262" y="1"/>
                      <a:pt x="2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34"/>
              <p:cNvSpPr/>
              <p:nvPr/>
            </p:nvSpPr>
            <p:spPr>
              <a:xfrm>
                <a:off x="2701653" y="2633449"/>
                <a:ext cx="38187" cy="10298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8" extrusionOk="0">
                    <a:moveTo>
                      <a:pt x="278" y="0"/>
                    </a:moveTo>
                    <a:cubicBezTo>
                      <a:pt x="171" y="0"/>
                      <a:pt x="66" y="30"/>
                      <a:pt x="1" y="95"/>
                    </a:cubicBezTo>
                    <a:cubicBezTo>
                      <a:pt x="1" y="104"/>
                      <a:pt x="10" y="113"/>
                      <a:pt x="19" y="113"/>
                    </a:cubicBezTo>
                    <a:cubicBezTo>
                      <a:pt x="110" y="113"/>
                      <a:pt x="202" y="93"/>
                      <a:pt x="300" y="93"/>
                    </a:cubicBezTo>
                    <a:cubicBezTo>
                      <a:pt x="316" y="93"/>
                      <a:pt x="332" y="93"/>
                      <a:pt x="349" y="95"/>
                    </a:cubicBezTo>
                    <a:cubicBezTo>
                      <a:pt x="429" y="104"/>
                      <a:pt x="500" y="148"/>
                      <a:pt x="581" y="166"/>
                    </a:cubicBezTo>
                    <a:cubicBezTo>
                      <a:pt x="585" y="167"/>
                      <a:pt x="590" y="168"/>
                      <a:pt x="594" y="168"/>
                    </a:cubicBezTo>
                    <a:cubicBezTo>
                      <a:pt x="618" y="168"/>
                      <a:pt x="623" y="145"/>
                      <a:pt x="607" y="121"/>
                    </a:cubicBezTo>
                    <a:cubicBezTo>
                      <a:pt x="539" y="43"/>
                      <a:pt x="407" y="0"/>
                      <a:pt x="2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34"/>
              <p:cNvSpPr/>
              <p:nvPr/>
            </p:nvSpPr>
            <p:spPr>
              <a:xfrm>
                <a:off x="2779313" y="2697624"/>
                <a:ext cx="45358" cy="1299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12" extrusionOk="0">
                    <a:moveTo>
                      <a:pt x="18" y="0"/>
                    </a:moveTo>
                    <a:cubicBezTo>
                      <a:pt x="1" y="0"/>
                      <a:pt x="2" y="21"/>
                      <a:pt x="10" y="29"/>
                    </a:cubicBezTo>
                    <a:cubicBezTo>
                      <a:pt x="134" y="127"/>
                      <a:pt x="268" y="190"/>
                      <a:pt x="420" y="207"/>
                    </a:cubicBezTo>
                    <a:cubicBezTo>
                      <a:pt x="443" y="209"/>
                      <a:pt x="468" y="211"/>
                      <a:pt x="495" y="211"/>
                    </a:cubicBezTo>
                    <a:cubicBezTo>
                      <a:pt x="583" y="211"/>
                      <a:pt x="682" y="194"/>
                      <a:pt x="723" y="118"/>
                    </a:cubicBezTo>
                    <a:cubicBezTo>
                      <a:pt x="739" y="102"/>
                      <a:pt x="705" y="72"/>
                      <a:pt x="685" y="72"/>
                    </a:cubicBezTo>
                    <a:cubicBezTo>
                      <a:pt x="683" y="72"/>
                      <a:pt x="681" y="73"/>
                      <a:pt x="679" y="74"/>
                    </a:cubicBezTo>
                    <a:cubicBezTo>
                      <a:pt x="590" y="104"/>
                      <a:pt x="504" y="119"/>
                      <a:pt x="421" y="119"/>
                    </a:cubicBezTo>
                    <a:cubicBezTo>
                      <a:pt x="285" y="119"/>
                      <a:pt x="154" y="80"/>
                      <a:pt x="27" y="2"/>
                    </a:cubicBezTo>
                    <a:cubicBezTo>
                      <a:pt x="24" y="1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34"/>
              <p:cNvSpPr/>
              <p:nvPr/>
            </p:nvSpPr>
            <p:spPr>
              <a:xfrm>
                <a:off x="2741065" y="2619658"/>
                <a:ext cx="163842" cy="67792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106" extrusionOk="0">
                    <a:moveTo>
                      <a:pt x="1954" y="222"/>
                    </a:moveTo>
                    <a:cubicBezTo>
                      <a:pt x="2023" y="222"/>
                      <a:pt x="2103" y="255"/>
                      <a:pt x="2123" y="275"/>
                    </a:cubicBezTo>
                    <a:cubicBezTo>
                      <a:pt x="2150" y="293"/>
                      <a:pt x="2177" y="329"/>
                      <a:pt x="2195" y="355"/>
                    </a:cubicBezTo>
                    <a:cubicBezTo>
                      <a:pt x="2150" y="382"/>
                      <a:pt x="2097" y="391"/>
                      <a:pt x="2043" y="400"/>
                    </a:cubicBezTo>
                    <a:cubicBezTo>
                      <a:pt x="2027" y="402"/>
                      <a:pt x="2004" y="405"/>
                      <a:pt x="1980" y="405"/>
                    </a:cubicBezTo>
                    <a:cubicBezTo>
                      <a:pt x="1910" y="405"/>
                      <a:pt x="1827" y="386"/>
                      <a:pt x="1847" y="293"/>
                    </a:cubicBezTo>
                    <a:cubicBezTo>
                      <a:pt x="1858" y="240"/>
                      <a:pt x="1903" y="222"/>
                      <a:pt x="1954" y="222"/>
                    </a:cubicBezTo>
                    <a:close/>
                    <a:moveTo>
                      <a:pt x="1000" y="774"/>
                    </a:moveTo>
                    <a:cubicBezTo>
                      <a:pt x="1107" y="774"/>
                      <a:pt x="1278" y="872"/>
                      <a:pt x="1320" y="908"/>
                    </a:cubicBezTo>
                    <a:cubicBezTo>
                      <a:pt x="1339" y="964"/>
                      <a:pt x="1223" y="1012"/>
                      <a:pt x="1110" y="1012"/>
                    </a:cubicBezTo>
                    <a:cubicBezTo>
                      <a:pt x="1004" y="1012"/>
                      <a:pt x="901" y="971"/>
                      <a:pt x="910" y="855"/>
                    </a:cubicBezTo>
                    <a:cubicBezTo>
                      <a:pt x="913" y="795"/>
                      <a:pt x="949" y="774"/>
                      <a:pt x="1000" y="774"/>
                    </a:cubicBezTo>
                    <a:close/>
                    <a:moveTo>
                      <a:pt x="5" y="1"/>
                    </a:moveTo>
                    <a:cubicBezTo>
                      <a:pt x="2" y="1"/>
                      <a:pt x="0" y="3"/>
                      <a:pt x="0" y="7"/>
                    </a:cubicBezTo>
                    <a:cubicBezTo>
                      <a:pt x="63" y="177"/>
                      <a:pt x="143" y="284"/>
                      <a:pt x="312" y="346"/>
                    </a:cubicBezTo>
                    <a:cubicBezTo>
                      <a:pt x="384" y="382"/>
                      <a:pt x="473" y="382"/>
                      <a:pt x="553" y="391"/>
                    </a:cubicBezTo>
                    <a:lnTo>
                      <a:pt x="776" y="391"/>
                    </a:lnTo>
                    <a:cubicBezTo>
                      <a:pt x="1401" y="391"/>
                      <a:pt x="1356" y="748"/>
                      <a:pt x="1312" y="810"/>
                    </a:cubicBezTo>
                    <a:cubicBezTo>
                      <a:pt x="1258" y="784"/>
                      <a:pt x="1151" y="712"/>
                      <a:pt x="1097" y="703"/>
                    </a:cubicBezTo>
                    <a:cubicBezTo>
                      <a:pt x="1058" y="692"/>
                      <a:pt x="1021" y="681"/>
                      <a:pt x="986" y="681"/>
                    </a:cubicBezTo>
                    <a:cubicBezTo>
                      <a:pt x="941" y="681"/>
                      <a:pt x="900" y="698"/>
                      <a:pt x="865" y="748"/>
                    </a:cubicBezTo>
                    <a:cubicBezTo>
                      <a:pt x="726" y="931"/>
                      <a:pt x="961" y="1105"/>
                      <a:pt x="1138" y="1105"/>
                    </a:cubicBezTo>
                    <a:cubicBezTo>
                      <a:pt x="1142" y="1105"/>
                      <a:pt x="1147" y="1105"/>
                      <a:pt x="1151" y="1105"/>
                    </a:cubicBezTo>
                    <a:cubicBezTo>
                      <a:pt x="1267" y="1096"/>
                      <a:pt x="1356" y="1024"/>
                      <a:pt x="1401" y="935"/>
                    </a:cubicBezTo>
                    <a:cubicBezTo>
                      <a:pt x="1490" y="980"/>
                      <a:pt x="1570" y="1007"/>
                      <a:pt x="1668" y="1024"/>
                    </a:cubicBezTo>
                    <a:cubicBezTo>
                      <a:pt x="1678" y="1025"/>
                      <a:pt x="1690" y="1026"/>
                      <a:pt x="1703" y="1026"/>
                    </a:cubicBezTo>
                    <a:cubicBezTo>
                      <a:pt x="1827" y="1026"/>
                      <a:pt x="2074" y="984"/>
                      <a:pt x="2204" y="846"/>
                    </a:cubicBezTo>
                    <a:cubicBezTo>
                      <a:pt x="2337" y="721"/>
                      <a:pt x="2337" y="489"/>
                      <a:pt x="2311" y="409"/>
                    </a:cubicBezTo>
                    <a:cubicBezTo>
                      <a:pt x="2453" y="338"/>
                      <a:pt x="2578" y="213"/>
                      <a:pt x="2659" y="70"/>
                    </a:cubicBezTo>
                    <a:cubicBezTo>
                      <a:pt x="2672" y="42"/>
                      <a:pt x="2633" y="5"/>
                      <a:pt x="2598" y="5"/>
                    </a:cubicBezTo>
                    <a:cubicBezTo>
                      <a:pt x="2588" y="5"/>
                      <a:pt x="2578" y="8"/>
                      <a:pt x="2569" y="16"/>
                    </a:cubicBezTo>
                    <a:cubicBezTo>
                      <a:pt x="2498" y="114"/>
                      <a:pt x="2409" y="213"/>
                      <a:pt x="2311" y="284"/>
                    </a:cubicBezTo>
                    <a:cubicBezTo>
                      <a:pt x="2293" y="302"/>
                      <a:pt x="2275" y="311"/>
                      <a:pt x="2266" y="320"/>
                    </a:cubicBezTo>
                    <a:cubicBezTo>
                      <a:pt x="2195" y="207"/>
                      <a:pt x="2089" y="126"/>
                      <a:pt x="1975" y="126"/>
                    </a:cubicBezTo>
                    <a:cubicBezTo>
                      <a:pt x="1918" y="126"/>
                      <a:pt x="1859" y="147"/>
                      <a:pt x="1802" y="195"/>
                    </a:cubicBezTo>
                    <a:cubicBezTo>
                      <a:pt x="1606" y="355"/>
                      <a:pt x="1847" y="480"/>
                      <a:pt x="1990" y="480"/>
                    </a:cubicBezTo>
                    <a:cubicBezTo>
                      <a:pt x="2070" y="480"/>
                      <a:pt x="2150" y="471"/>
                      <a:pt x="2221" y="445"/>
                    </a:cubicBezTo>
                    <a:cubicBezTo>
                      <a:pt x="2230" y="480"/>
                      <a:pt x="2239" y="525"/>
                      <a:pt x="2239" y="561"/>
                    </a:cubicBezTo>
                    <a:cubicBezTo>
                      <a:pt x="2185" y="833"/>
                      <a:pt x="1941" y="929"/>
                      <a:pt x="1715" y="929"/>
                    </a:cubicBezTo>
                    <a:cubicBezTo>
                      <a:pt x="1608" y="929"/>
                      <a:pt x="1505" y="907"/>
                      <a:pt x="1428" y="873"/>
                    </a:cubicBezTo>
                    <a:cubicBezTo>
                      <a:pt x="1463" y="784"/>
                      <a:pt x="1454" y="685"/>
                      <a:pt x="1410" y="596"/>
                    </a:cubicBezTo>
                    <a:cubicBezTo>
                      <a:pt x="1142" y="52"/>
                      <a:pt x="295" y="605"/>
                      <a:pt x="9" y="7"/>
                    </a:cubicBezTo>
                    <a:cubicBezTo>
                      <a:pt x="9" y="3"/>
                      <a:pt x="7" y="1"/>
                      <a:pt x="5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34"/>
              <p:cNvSpPr/>
              <p:nvPr/>
            </p:nvSpPr>
            <p:spPr>
              <a:xfrm>
                <a:off x="2822525" y="2619658"/>
                <a:ext cx="126942" cy="10892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1777" extrusionOk="0">
                    <a:moveTo>
                      <a:pt x="1304" y="467"/>
                    </a:moveTo>
                    <a:cubicBezTo>
                      <a:pt x="1314" y="467"/>
                      <a:pt x="1326" y="468"/>
                      <a:pt x="1339" y="471"/>
                    </a:cubicBezTo>
                    <a:cubicBezTo>
                      <a:pt x="1526" y="516"/>
                      <a:pt x="1570" y="730"/>
                      <a:pt x="1570" y="730"/>
                    </a:cubicBezTo>
                    <a:cubicBezTo>
                      <a:pt x="1189" y="722"/>
                      <a:pt x="1162" y="467"/>
                      <a:pt x="1304" y="467"/>
                    </a:cubicBezTo>
                    <a:close/>
                    <a:moveTo>
                      <a:pt x="1975" y="0"/>
                    </a:moveTo>
                    <a:cubicBezTo>
                      <a:pt x="1963" y="0"/>
                      <a:pt x="1954" y="7"/>
                      <a:pt x="1954" y="25"/>
                    </a:cubicBezTo>
                    <a:cubicBezTo>
                      <a:pt x="1963" y="239"/>
                      <a:pt x="1963" y="436"/>
                      <a:pt x="1829" y="596"/>
                    </a:cubicBezTo>
                    <a:cubicBezTo>
                      <a:pt x="1767" y="668"/>
                      <a:pt x="1704" y="730"/>
                      <a:pt x="1651" y="748"/>
                    </a:cubicBezTo>
                    <a:cubicBezTo>
                      <a:pt x="1627" y="566"/>
                      <a:pt x="1519" y="391"/>
                      <a:pt x="1340" y="391"/>
                    </a:cubicBezTo>
                    <a:cubicBezTo>
                      <a:pt x="1317" y="391"/>
                      <a:pt x="1292" y="394"/>
                      <a:pt x="1267" y="400"/>
                    </a:cubicBezTo>
                    <a:cubicBezTo>
                      <a:pt x="1026" y="462"/>
                      <a:pt x="1142" y="668"/>
                      <a:pt x="1294" y="757"/>
                    </a:cubicBezTo>
                    <a:cubicBezTo>
                      <a:pt x="1370" y="798"/>
                      <a:pt x="1442" y="816"/>
                      <a:pt x="1510" y="816"/>
                    </a:cubicBezTo>
                    <a:cubicBezTo>
                      <a:pt x="1546" y="816"/>
                      <a:pt x="1581" y="811"/>
                      <a:pt x="1615" y="801"/>
                    </a:cubicBezTo>
                    <a:lnTo>
                      <a:pt x="1615" y="801"/>
                    </a:lnTo>
                    <a:cubicBezTo>
                      <a:pt x="1606" y="891"/>
                      <a:pt x="1597" y="926"/>
                      <a:pt x="1544" y="998"/>
                    </a:cubicBezTo>
                    <a:cubicBezTo>
                      <a:pt x="1347" y="1239"/>
                      <a:pt x="946" y="1212"/>
                      <a:pt x="678" y="1239"/>
                    </a:cubicBezTo>
                    <a:cubicBezTo>
                      <a:pt x="357" y="1274"/>
                      <a:pt x="18" y="1390"/>
                      <a:pt x="0" y="1756"/>
                    </a:cubicBezTo>
                    <a:cubicBezTo>
                      <a:pt x="0" y="1763"/>
                      <a:pt x="12" y="1776"/>
                      <a:pt x="17" y="1776"/>
                    </a:cubicBezTo>
                    <a:cubicBezTo>
                      <a:pt x="18" y="1776"/>
                      <a:pt x="18" y="1775"/>
                      <a:pt x="18" y="1774"/>
                    </a:cubicBezTo>
                    <a:cubicBezTo>
                      <a:pt x="295" y="1015"/>
                      <a:pt x="1374" y="1622"/>
                      <a:pt x="1624" y="962"/>
                    </a:cubicBezTo>
                    <a:cubicBezTo>
                      <a:pt x="1642" y="908"/>
                      <a:pt x="1651" y="855"/>
                      <a:pt x="1651" y="792"/>
                    </a:cubicBezTo>
                    <a:cubicBezTo>
                      <a:pt x="1918" y="694"/>
                      <a:pt x="2070" y="329"/>
                      <a:pt x="2034" y="52"/>
                    </a:cubicBezTo>
                    <a:cubicBezTo>
                      <a:pt x="2034" y="28"/>
                      <a:pt x="1999" y="0"/>
                      <a:pt x="197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34"/>
              <p:cNvSpPr/>
              <p:nvPr/>
            </p:nvSpPr>
            <p:spPr>
              <a:xfrm>
                <a:off x="2830064" y="2674271"/>
                <a:ext cx="74228" cy="6478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57" extrusionOk="0">
                    <a:moveTo>
                      <a:pt x="1168" y="1"/>
                    </a:moveTo>
                    <a:cubicBezTo>
                      <a:pt x="1165" y="1"/>
                      <a:pt x="1162" y="3"/>
                      <a:pt x="1162" y="9"/>
                    </a:cubicBezTo>
                    <a:cubicBezTo>
                      <a:pt x="1104" y="402"/>
                      <a:pt x="801" y="1010"/>
                      <a:pt x="362" y="1010"/>
                    </a:cubicBezTo>
                    <a:cubicBezTo>
                      <a:pt x="263" y="1010"/>
                      <a:pt x="158" y="980"/>
                      <a:pt x="47" y="910"/>
                    </a:cubicBezTo>
                    <a:cubicBezTo>
                      <a:pt x="37" y="904"/>
                      <a:pt x="29" y="901"/>
                      <a:pt x="23" y="901"/>
                    </a:cubicBezTo>
                    <a:cubicBezTo>
                      <a:pt x="0" y="901"/>
                      <a:pt x="1" y="933"/>
                      <a:pt x="29" y="954"/>
                    </a:cubicBezTo>
                    <a:cubicBezTo>
                      <a:pt x="144" y="1025"/>
                      <a:pt x="258" y="1057"/>
                      <a:pt x="368" y="1057"/>
                    </a:cubicBezTo>
                    <a:cubicBezTo>
                      <a:pt x="834" y="1057"/>
                      <a:pt x="1210" y="487"/>
                      <a:pt x="1189" y="17"/>
                    </a:cubicBezTo>
                    <a:cubicBezTo>
                      <a:pt x="1189" y="11"/>
                      <a:pt x="1176" y="1"/>
                      <a:pt x="1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34"/>
              <p:cNvSpPr/>
              <p:nvPr/>
            </p:nvSpPr>
            <p:spPr>
              <a:xfrm>
                <a:off x="2610386" y="2739120"/>
                <a:ext cx="143308" cy="77538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265" extrusionOk="0">
                    <a:moveTo>
                      <a:pt x="1006" y="798"/>
                    </a:moveTo>
                    <a:cubicBezTo>
                      <a:pt x="1116" y="798"/>
                      <a:pt x="1257" y="900"/>
                      <a:pt x="1356" y="976"/>
                    </a:cubicBezTo>
                    <a:cubicBezTo>
                      <a:pt x="1374" y="993"/>
                      <a:pt x="1401" y="1002"/>
                      <a:pt x="1418" y="1020"/>
                    </a:cubicBezTo>
                    <a:cubicBezTo>
                      <a:pt x="1330" y="1112"/>
                      <a:pt x="1228" y="1147"/>
                      <a:pt x="1136" y="1147"/>
                    </a:cubicBezTo>
                    <a:cubicBezTo>
                      <a:pt x="957" y="1147"/>
                      <a:pt x="812" y="1016"/>
                      <a:pt x="865" y="904"/>
                    </a:cubicBezTo>
                    <a:cubicBezTo>
                      <a:pt x="896" y="827"/>
                      <a:pt x="947" y="798"/>
                      <a:pt x="1006" y="798"/>
                    </a:cubicBezTo>
                    <a:close/>
                    <a:moveTo>
                      <a:pt x="1743" y="1"/>
                    </a:moveTo>
                    <a:cubicBezTo>
                      <a:pt x="1737" y="1"/>
                      <a:pt x="1731" y="14"/>
                      <a:pt x="1731" y="21"/>
                    </a:cubicBezTo>
                    <a:cubicBezTo>
                      <a:pt x="1784" y="128"/>
                      <a:pt x="1838" y="208"/>
                      <a:pt x="1918" y="298"/>
                    </a:cubicBezTo>
                    <a:cubicBezTo>
                      <a:pt x="2123" y="521"/>
                      <a:pt x="2337" y="672"/>
                      <a:pt x="1918" y="985"/>
                    </a:cubicBezTo>
                    <a:cubicBezTo>
                      <a:pt x="1876" y="1019"/>
                      <a:pt x="1815" y="1032"/>
                      <a:pt x="1755" y="1032"/>
                    </a:cubicBezTo>
                    <a:cubicBezTo>
                      <a:pt x="1677" y="1032"/>
                      <a:pt x="1600" y="1010"/>
                      <a:pt x="1570" y="985"/>
                    </a:cubicBezTo>
                    <a:cubicBezTo>
                      <a:pt x="1787" y="551"/>
                      <a:pt x="1498" y="118"/>
                      <a:pt x="1040" y="118"/>
                    </a:cubicBezTo>
                    <a:cubicBezTo>
                      <a:pt x="1027" y="118"/>
                      <a:pt x="1013" y="118"/>
                      <a:pt x="999" y="119"/>
                    </a:cubicBezTo>
                    <a:cubicBezTo>
                      <a:pt x="437" y="155"/>
                      <a:pt x="45" y="601"/>
                      <a:pt x="0" y="1145"/>
                    </a:cubicBezTo>
                    <a:cubicBezTo>
                      <a:pt x="0" y="1145"/>
                      <a:pt x="9" y="1145"/>
                      <a:pt x="9" y="1136"/>
                    </a:cubicBezTo>
                    <a:cubicBezTo>
                      <a:pt x="62" y="806"/>
                      <a:pt x="250" y="485"/>
                      <a:pt x="571" y="324"/>
                    </a:cubicBezTo>
                    <a:cubicBezTo>
                      <a:pt x="698" y="258"/>
                      <a:pt x="857" y="209"/>
                      <a:pt x="1010" y="209"/>
                    </a:cubicBezTo>
                    <a:cubicBezTo>
                      <a:pt x="1103" y="209"/>
                      <a:pt x="1195" y="227"/>
                      <a:pt x="1276" y="271"/>
                    </a:cubicBezTo>
                    <a:cubicBezTo>
                      <a:pt x="1463" y="378"/>
                      <a:pt x="1561" y="565"/>
                      <a:pt x="1534" y="779"/>
                    </a:cubicBezTo>
                    <a:cubicBezTo>
                      <a:pt x="1526" y="851"/>
                      <a:pt x="1508" y="904"/>
                      <a:pt x="1481" y="949"/>
                    </a:cubicBezTo>
                    <a:cubicBezTo>
                      <a:pt x="1445" y="922"/>
                      <a:pt x="1401" y="851"/>
                      <a:pt x="1276" y="770"/>
                    </a:cubicBezTo>
                    <a:cubicBezTo>
                      <a:pt x="1198" y="718"/>
                      <a:pt x="1116" y="696"/>
                      <a:pt x="1042" y="696"/>
                    </a:cubicBezTo>
                    <a:cubicBezTo>
                      <a:pt x="953" y="696"/>
                      <a:pt x="877" y="727"/>
                      <a:pt x="839" y="770"/>
                    </a:cubicBezTo>
                    <a:cubicBezTo>
                      <a:pt x="588" y="1041"/>
                      <a:pt x="847" y="1265"/>
                      <a:pt x="1125" y="1265"/>
                    </a:cubicBezTo>
                    <a:cubicBezTo>
                      <a:pt x="1233" y="1265"/>
                      <a:pt x="1343" y="1231"/>
                      <a:pt x="1427" y="1154"/>
                    </a:cubicBezTo>
                    <a:cubicBezTo>
                      <a:pt x="1454" y="1127"/>
                      <a:pt x="1481" y="1100"/>
                      <a:pt x="1508" y="1074"/>
                    </a:cubicBezTo>
                    <a:lnTo>
                      <a:pt x="1517" y="1074"/>
                    </a:lnTo>
                    <a:cubicBezTo>
                      <a:pt x="1596" y="1114"/>
                      <a:pt x="1684" y="1146"/>
                      <a:pt x="1771" y="1146"/>
                    </a:cubicBezTo>
                    <a:cubicBezTo>
                      <a:pt x="1782" y="1146"/>
                      <a:pt x="1792" y="1146"/>
                      <a:pt x="1802" y="1145"/>
                    </a:cubicBezTo>
                    <a:cubicBezTo>
                      <a:pt x="1980" y="1118"/>
                      <a:pt x="2221" y="913"/>
                      <a:pt x="2257" y="726"/>
                    </a:cubicBezTo>
                    <a:cubicBezTo>
                      <a:pt x="2311" y="405"/>
                      <a:pt x="1918" y="217"/>
                      <a:pt x="1749" y="3"/>
                    </a:cubicBezTo>
                    <a:cubicBezTo>
                      <a:pt x="1747" y="2"/>
                      <a:pt x="1745" y="1"/>
                      <a:pt x="1743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34"/>
              <p:cNvSpPr/>
              <p:nvPr/>
            </p:nvSpPr>
            <p:spPr>
              <a:xfrm>
                <a:off x="2716977" y="2737649"/>
                <a:ext cx="74964" cy="15569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254" extrusionOk="0">
                    <a:moveTo>
                      <a:pt x="18" y="0"/>
                    </a:moveTo>
                    <a:cubicBezTo>
                      <a:pt x="10" y="0"/>
                      <a:pt x="1" y="18"/>
                      <a:pt x="10" y="27"/>
                    </a:cubicBezTo>
                    <a:cubicBezTo>
                      <a:pt x="175" y="192"/>
                      <a:pt x="423" y="253"/>
                      <a:pt x="656" y="253"/>
                    </a:cubicBezTo>
                    <a:cubicBezTo>
                      <a:pt x="688" y="253"/>
                      <a:pt x="719" y="252"/>
                      <a:pt x="750" y="250"/>
                    </a:cubicBezTo>
                    <a:cubicBezTo>
                      <a:pt x="902" y="232"/>
                      <a:pt x="1151" y="206"/>
                      <a:pt x="1214" y="54"/>
                    </a:cubicBezTo>
                    <a:cubicBezTo>
                      <a:pt x="1221" y="39"/>
                      <a:pt x="1222" y="25"/>
                      <a:pt x="1208" y="25"/>
                    </a:cubicBezTo>
                    <a:cubicBezTo>
                      <a:pt x="1205" y="25"/>
                      <a:pt x="1201" y="26"/>
                      <a:pt x="1196" y="27"/>
                    </a:cubicBezTo>
                    <a:cubicBezTo>
                      <a:pt x="1013" y="109"/>
                      <a:pt x="846" y="143"/>
                      <a:pt x="680" y="143"/>
                    </a:cubicBezTo>
                    <a:cubicBezTo>
                      <a:pt x="466" y="143"/>
                      <a:pt x="255" y="86"/>
                      <a:pt x="1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34"/>
              <p:cNvSpPr/>
              <p:nvPr/>
            </p:nvSpPr>
            <p:spPr>
              <a:xfrm>
                <a:off x="2625342" y="2809057"/>
                <a:ext cx="17898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0" extrusionOk="0">
                    <a:moveTo>
                      <a:pt x="138" y="1"/>
                    </a:moveTo>
                    <a:cubicBezTo>
                      <a:pt x="109" y="1"/>
                      <a:pt x="77" y="11"/>
                      <a:pt x="50" y="31"/>
                    </a:cubicBezTo>
                    <a:cubicBezTo>
                      <a:pt x="33" y="40"/>
                      <a:pt x="15" y="58"/>
                      <a:pt x="15" y="84"/>
                    </a:cubicBezTo>
                    <a:cubicBezTo>
                      <a:pt x="1" y="154"/>
                      <a:pt x="67" y="180"/>
                      <a:pt x="127" y="180"/>
                    </a:cubicBezTo>
                    <a:cubicBezTo>
                      <a:pt x="145" y="180"/>
                      <a:pt x="161" y="178"/>
                      <a:pt x="175" y="174"/>
                    </a:cubicBezTo>
                    <a:cubicBezTo>
                      <a:pt x="247" y="147"/>
                      <a:pt x="291" y="58"/>
                      <a:pt x="211" y="22"/>
                    </a:cubicBezTo>
                    <a:cubicBezTo>
                      <a:pt x="202" y="13"/>
                      <a:pt x="193" y="13"/>
                      <a:pt x="184" y="4"/>
                    </a:cubicBezTo>
                    <a:lnTo>
                      <a:pt x="166" y="4"/>
                    </a:lnTo>
                    <a:cubicBezTo>
                      <a:pt x="157" y="2"/>
                      <a:pt x="148" y="1"/>
                      <a:pt x="138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34"/>
              <p:cNvSpPr/>
              <p:nvPr/>
            </p:nvSpPr>
            <p:spPr>
              <a:xfrm>
                <a:off x="2758534" y="2772219"/>
                <a:ext cx="22495" cy="1857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3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7"/>
                    </a:cubicBezTo>
                    <a:cubicBezTo>
                      <a:pt x="27" y="25"/>
                      <a:pt x="1" y="79"/>
                      <a:pt x="10" y="141"/>
                    </a:cubicBezTo>
                    <a:cubicBezTo>
                      <a:pt x="10" y="213"/>
                      <a:pt x="63" y="266"/>
                      <a:pt x="134" y="293"/>
                    </a:cubicBezTo>
                    <a:cubicBezTo>
                      <a:pt x="158" y="299"/>
                      <a:pt x="184" y="303"/>
                      <a:pt x="209" y="303"/>
                    </a:cubicBezTo>
                    <a:cubicBezTo>
                      <a:pt x="260" y="303"/>
                      <a:pt x="310" y="287"/>
                      <a:pt x="340" y="239"/>
                    </a:cubicBezTo>
                    <a:cubicBezTo>
                      <a:pt x="366" y="186"/>
                      <a:pt x="349" y="132"/>
                      <a:pt x="304" y="88"/>
                    </a:cubicBezTo>
                    <a:cubicBezTo>
                      <a:pt x="259" y="43"/>
                      <a:pt x="206" y="7"/>
                      <a:pt x="143" y="7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34"/>
              <p:cNvSpPr/>
              <p:nvPr/>
            </p:nvSpPr>
            <p:spPr>
              <a:xfrm>
                <a:off x="2701653" y="2816290"/>
                <a:ext cx="38187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9" extrusionOk="0">
                    <a:moveTo>
                      <a:pt x="594" y="0"/>
                    </a:moveTo>
                    <a:cubicBezTo>
                      <a:pt x="590" y="0"/>
                      <a:pt x="585" y="1"/>
                      <a:pt x="581" y="2"/>
                    </a:cubicBezTo>
                    <a:cubicBezTo>
                      <a:pt x="500" y="29"/>
                      <a:pt x="429" y="65"/>
                      <a:pt x="349" y="73"/>
                    </a:cubicBezTo>
                    <a:cubicBezTo>
                      <a:pt x="321" y="78"/>
                      <a:pt x="293" y="79"/>
                      <a:pt x="266" y="79"/>
                    </a:cubicBezTo>
                    <a:cubicBezTo>
                      <a:pt x="181" y="79"/>
                      <a:pt x="100" y="62"/>
                      <a:pt x="19" y="56"/>
                    </a:cubicBezTo>
                    <a:cubicBezTo>
                      <a:pt x="10" y="56"/>
                      <a:pt x="1" y="73"/>
                      <a:pt x="1" y="73"/>
                    </a:cubicBezTo>
                    <a:cubicBezTo>
                      <a:pt x="66" y="138"/>
                      <a:pt x="171" y="168"/>
                      <a:pt x="278" y="168"/>
                    </a:cubicBezTo>
                    <a:cubicBezTo>
                      <a:pt x="407" y="168"/>
                      <a:pt x="539" y="125"/>
                      <a:pt x="607" y="47"/>
                    </a:cubicBezTo>
                    <a:cubicBezTo>
                      <a:pt x="623" y="23"/>
                      <a:pt x="618" y="0"/>
                      <a:pt x="5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34"/>
              <p:cNvSpPr/>
              <p:nvPr/>
            </p:nvSpPr>
            <p:spPr>
              <a:xfrm>
                <a:off x="2779313" y="2749908"/>
                <a:ext cx="45481" cy="1256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05" extrusionOk="0">
                    <a:moveTo>
                      <a:pt x="515" y="0"/>
                    </a:moveTo>
                    <a:cubicBezTo>
                      <a:pt x="481" y="0"/>
                      <a:pt x="448" y="3"/>
                      <a:pt x="420" y="6"/>
                    </a:cubicBezTo>
                    <a:cubicBezTo>
                      <a:pt x="268" y="15"/>
                      <a:pt x="134" y="77"/>
                      <a:pt x="10" y="175"/>
                    </a:cubicBezTo>
                    <a:cubicBezTo>
                      <a:pt x="2" y="190"/>
                      <a:pt x="1" y="204"/>
                      <a:pt x="15" y="204"/>
                    </a:cubicBezTo>
                    <a:cubicBezTo>
                      <a:pt x="18" y="204"/>
                      <a:pt x="22" y="204"/>
                      <a:pt x="27" y="202"/>
                    </a:cubicBezTo>
                    <a:cubicBezTo>
                      <a:pt x="153" y="131"/>
                      <a:pt x="282" y="93"/>
                      <a:pt x="416" y="93"/>
                    </a:cubicBezTo>
                    <a:cubicBezTo>
                      <a:pt x="502" y="93"/>
                      <a:pt x="589" y="108"/>
                      <a:pt x="679" y="139"/>
                    </a:cubicBezTo>
                    <a:cubicBezTo>
                      <a:pt x="696" y="139"/>
                      <a:pt x="741" y="113"/>
                      <a:pt x="723" y="86"/>
                    </a:cubicBezTo>
                    <a:cubicBezTo>
                      <a:pt x="685" y="16"/>
                      <a:pt x="597" y="0"/>
                      <a:pt x="51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34"/>
              <p:cNvSpPr/>
              <p:nvPr/>
            </p:nvSpPr>
            <p:spPr>
              <a:xfrm>
                <a:off x="2741065" y="2773139"/>
                <a:ext cx="163842" cy="67241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097" extrusionOk="0">
                    <a:moveTo>
                      <a:pt x="1110" y="85"/>
                    </a:moveTo>
                    <a:cubicBezTo>
                      <a:pt x="1223" y="85"/>
                      <a:pt x="1339" y="133"/>
                      <a:pt x="1320" y="189"/>
                    </a:cubicBezTo>
                    <a:cubicBezTo>
                      <a:pt x="1278" y="231"/>
                      <a:pt x="1111" y="325"/>
                      <a:pt x="1003" y="325"/>
                    </a:cubicBezTo>
                    <a:cubicBezTo>
                      <a:pt x="951" y="325"/>
                      <a:pt x="913" y="303"/>
                      <a:pt x="910" y="242"/>
                    </a:cubicBezTo>
                    <a:cubicBezTo>
                      <a:pt x="901" y="126"/>
                      <a:pt x="1004" y="85"/>
                      <a:pt x="1110" y="85"/>
                    </a:cubicBezTo>
                    <a:close/>
                    <a:moveTo>
                      <a:pt x="1993" y="696"/>
                    </a:moveTo>
                    <a:cubicBezTo>
                      <a:pt x="2012" y="696"/>
                      <a:pt x="2030" y="697"/>
                      <a:pt x="2043" y="697"/>
                    </a:cubicBezTo>
                    <a:cubicBezTo>
                      <a:pt x="2097" y="706"/>
                      <a:pt x="2150" y="715"/>
                      <a:pt x="2195" y="742"/>
                    </a:cubicBezTo>
                    <a:cubicBezTo>
                      <a:pt x="2177" y="777"/>
                      <a:pt x="2150" y="804"/>
                      <a:pt x="2123" y="831"/>
                    </a:cubicBezTo>
                    <a:cubicBezTo>
                      <a:pt x="2102" y="847"/>
                      <a:pt x="2019" y="881"/>
                      <a:pt x="1949" y="881"/>
                    </a:cubicBezTo>
                    <a:cubicBezTo>
                      <a:pt x="1900" y="881"/>
                      <a:pt x="1858" y="864"/>
                      <a:pt x="1847" y="813"/>
                    </a:cubicBezTo>
                    <a:cubicBezTo>
                      <a:pt x="1826" y="707"/>
                      <a:pt x="1921" y="696"/>
                      <a:pt x="1993" y="696"/>
                    </a:cubicBezTo>
                    <a:close/>
                    <a:moveTo>
                      <a:pt x="1127" y="0"/>
                    </a:moveTo>
                    <a:cubicBezTo>
                      <a:pt x="951" y="0"/>
                      <a:pt x="729" y="179"/>
                      <a:pt x="865" y="358"/>
                    </a:cubicBezTo>
                    <a:cubicBezTo>
                      <a:pt x="899" y="407"/>
                      <a:pt x="939" y="421"/>
                      <a:pt x="982" y="421"/>
                    </a:cubicBezTo>
                    <a:cubicBezTo>
                      <a:pt x="1018" y="421"/>
                      <a:pt x="1057" y="411"/>
                      <a:pt x="1097" y="403"/>
                    </a:cubicBezTo>
                    <a:cubicBezTo>
                      <a:pt x="1151" y="385"/>
                      <a:pt x="1258" y="322"/>
                      <a:pt x="1312" y="287"/>
                    </a:cubicBezTo>
                    <a:lnTo>
                      <a:pt x="1312" y="287"/>
                    </a:lnTo>
                    <a:cubicBezTo>
                      <a:pt x="1356" y="349"/>
                      <a:pt x="1401" y="706"/>
                      <a:pt x="776" y="715"/>
                    </a:cubicBezTo>
                    <a:cubicBezTo>
                      <a:pt x="696" y="706"/>
                      <a:pt x="625" y="706"/>
                      <a:pt x="553" y="706"/>
                    </a:cubicBezTo>
                    <a:cubicBezTo>
                      <a:pt x="473" y="715"/>
                      <a:pt x="384" y="724"/>
                      <a:pt x="312" y="751"/>
                    </a:cubicBezTo>
                    <a:cubicBezTo>
                      <a:pt x="143" y="813"/>
                      <a:pt x="63" y="920"/>
                      <a:pt x="0" y="1090"/>
                    </a:cubicBezTo>
                    <a:cubicBezTo>
                      <a:pt x="0" y="1094"/>
                      <a:pt x="2" y="1096"/>
                      <a:pt x="5" y="1096"/>
                    </a:cubicBezTo>
                    <a:cubicBezTo>
                      <a:pt x="7" y="1096"/>
                      <a:pt x="9" y="1094"/>
                      <a:pt x="9" y="1090"/>
                    </a:cubicBezTo>
                    <a:cubicBezTo>
                      <a:pt x="295" y="501"/>
                      <a:pt x="1142" y="1045"/>
                      <a:pt x="1410" y="501"/>
                    </a:cubicBezTo>
                    <a:cubicBezTo>
                      <a:pt x="1454" y="412"/>
                      <a:pt x="1463" y="314"/>
                      <a:pt x="1428" y="224"/>
                    </a:cubicBezTo>
                    <a:cubicBezTo>
                      <a:pt x="1505" y="193"/>
                      <a:pt x="1608" y="172"/>
                      <a:pt x="1715" y="172"/>
                    </a:cubicBezTo>
                    <a:cubicBezTo>
                      <a:pt x="1941" y="172"/>
                      <a:pt x="2185" y="264"/>
                      <a:pt x="2239" y="537"/>
                    </a:cubicBezTo>
                    <a:cubicBezTo>
                      <a:pt x="2239" y="581"/>
                      <a:pt x="2230" y="617"/>
                      <a:pt x="2221" y="653"/>
                    </a:cubicBezTo>
                    <a:cubicBezTo>
                      <a:pt x="2150" y="635"/>
                      <a:pt x="2070" y="617"/>
                      <a:pt x="1990" y="617"/>
                    </a:cubicBezTo>
                    <a:cubicBezTo>
                      <a:pt x="1847" y="626"/>
                      <a:pt x="1606" y="751"/>
                      <a:pt x="1802" y="902"/>
                    </a:cubicBezTo>
                    <a:cubicBezTo>
                      <a:pt x="1859" y="950"/>
                      <a:pt x="1918" y="971"/>
                      <a:pt x="1975" y="971"/>
                    </a:cubicBezTo>
                    <a:cubicBezTo>
                      <a:pt x="2089" y="971"/>
                      <a:pt x="2195" y="890"/>
                      <a:pt x="2266" y="777"/>
                    </a:cubicBezTo>
                    <a:cubicBezTo>
                      <a:pt x="2275" y="786"/>
                      <a:pt x="2293" y="804"/>
                      <a:pt x="2311" y="813"/>
                    </a:cubicBezTo>
                    <a:cubicBezTo>
                      <a:pt x="2409" y="893"/>
                      <a:pt x="2498" y="983"/>
                      <a:pt x="2569" y="1081"/>
                    </a:cubicBezTo>
                    <a:cubicBezTo>
                      <a:pt x="2578" y="1092"/>
                      <a:pt x="2589" y="1096"/>
                      <a:pt x="2600" y="1096"/>
                    </a:cubicBezTo>
                    <a:cubicBezTo>
                      <a:pt x="2635" y="1096"/>
                      <a:pt x="2672" y="1054"/>
                      <a:pt x="2659" y="1027"/>
                    </a:cubicBezTo>
                    <a:cubicBezTo>
                      <a:pt x="2578" y="884"/>
                      <a:pt x="2453" y="760"/>
                      <a:pt x="2311" y="688"/>
                    </a:cubicBezTo>
                    <a:cubicBezTo>
                      <a:pt x="2337" y="608"/>
                      <a:pt x="2337" y="376"/>
                      <a:pt x="2204" y="251"/>
                    </a:cubicBezTo>
                    <a:cubicBezTo>
                      <a:pt x="2083" y="123"/>
                      <a:pt x="1859" y="77"/>
                      <a:pt x="1729" y="77"/>
                    </a:cubicBezTo>
                    <a:cubicBezTo>
                      <a:pt x="1705" y="77"/>
                      <a:pt x="1685" y="79"/>
                      <a:pt x="1668" y="82"/>
                    </a:cubicBezTo>
                    <a:cubicBezTo>
                      <a:pt x="1570" y="91"/>
                      <a:pt x="1490" y="117"/>
                      <a:pt x="1401" y="162"/>
                    </a:cubicBezTo>
                    <a:cubicBezTo>
                      <a:pt x="1356" y="73"/>
                      <a:pt x="1267" y="10"/>
                      <a:pt x="1151" y="1"/>
                    </a:cubicBezTo>
                    <a:cubicBezTo>
                      <a:pt x="1143" y="1"/>
                      <a:pt x="1135" y="0"/>
                      <a:pt x="1127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34"/>
              <p:cNvSpPr/>
              <p:nvPr/>
            </p:nvSpPr>
            <p:spPr>
              <a:xfrm>
                <a:off x="2822525" y="2731704"/>
                <a:ext cx="126942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1778" extrusionOk="0">
                    <a:moveTo>
                      <a:pt x="1570" y="1052"/>
                    </a:moveTo>
                    <a:cubicBezTo>
                      <a:pt x="1570" y="1052"/>
                      <a:pt x="1526" y="1266"/>
                      <a:pt x="1339" y="1302"/>
                    </a:cubicBezTo>
                    <a:cubicBezTo>
                      <a:pt x="1326" y="1305"/>
                      <a:pt x="1314" y="1307"/>
                      <a:pt x="1303" y="1307"/>
                    </a:cubicBezTo>
                    <a:cubicBezTo>
                      <a:pt x="1162" y="1307"/>
                      <a:pt x="1190" y="1060"/>
                      <a:pt x="1570" y="1052"/>
                    </a:cubicBezTo>
                    <a:close/>
                    <a:moveTo>
                      <a:pt x="14" y="1"/>
                    </a:moveTo>
                    <a:cubicBezTo>
                      <a:pt x="9" y="1"/>
                      <a:pt x="0" y="11"/>
                      <a:pt x="0" y="17"/>
                    </a:cubicBezTo>
                    <a:cubicBezTo>
                      <a:pt x="18" y="383"/>
                      <a:pt x="357" y="499"/>
                      <a:pt x="678" y="535"/>
                    </a:cubicBezTo>
                    <a:cubicBezTo>
                      <a:pt x="946" y="570"/>
                      <a:pt x="1347" y="535"/>
                      <a:pt x="1544" y="784"/>
                    </a:cubicBezTo>
                    <a:cubicBezTo>
                      <a:pt x="1597" y="847"/>
                      <a:pt x="1606" y="891"/>
                      <a:pt x="1615" y="972"/>
                    </a:cubicBezTo>
                    <a:cubicBezTo>
                      <a:pt x="1586" y="964"/>
                      <a:pt x="1555" y="960"/>
                      <a:pt x="1524" y="960"/>
                    </a:cubicBezTo>
                    <a:cubicBezTo>
                      <a:pt x="1452" y="960"/>
                      <a:pt x="1375" y="982"/>
                      <a:pt x="1294" y="1025"/>
                    </a:cubicBezTo>
                    <a:cubicBezTo>
                      <a:pt x="1142" y="1106"/>
                      <a:pt x="1026" y="1320"/>
                      <a:pt x="1267" y="1373"/>
                    </a:cubicBezTo>
                    <a:cubicBezTo>
                      <a:pt x="1295" y="1381"/>
                      <a:pt x="1321" y="1385"/>
                      <a:pt x="1346" y="1385"/>
                    </a:cubicBezTo>
                    <a:cubicBezTo>
                      <a:pt x="1522" y="1385"/>
                      <a:pt x="1627" y="1205"/>
                      <a:pt x="1651" y="1025"/>
                    </a:cubicBezTo>
                    <a:cubicBezTo>
                      <a:pt x="1704" y="1052"/>
                      <a:pt x="1767" y="1106"/>
                      <a:pt x="1829" y="1177"/>
                    </a:cubicBezTo>
                    <a:cubicBezTo>
                      <a:pt x="1963" y="1346"/>
                      <a:pt x="1963" y="1534"/>
                      <a:pt x="1954" y="1757"/>
                    </a:cubicBezTo>
                    <a:cubicBezTo>
                      <a:pt x="1954" y="1772"/>
                      <a:pt x="1963" y="1778"/>
                      <a:pt x="1975" y="1778"/>
                    </a:cubicBezTo>
                    <a:cubicBezTo>
                      <a:pt x="1999" y="1778"/>
                      <a:pt x="2034" y="1754"/>
                      <a:pt x="2034" y="1730"/>
                    </a:cubicBezTo>
                    <a:cubicBezTo>
                      <a:pt x="2070" y="1453"/>
                      <a:pt x="1918" y="1079"/>
                      <a:pt x="1651" y="981"/>
                    </a:cubicBezTo>
                    <a:cubicBezTo>
                      <a:pt x="1651" y="927"/>
                      <a:pt x="1642" y="865"/>
                      <a:pt x="1624" y="820"/>
                    </a:cubicBezTo>
                    <a:cubicBezTo>
                      <a:pt x="1374" y="160"/>
                      <a:pt x="295" y="767"/>
                      <a:pt x="18" y="8"/>
                    </a:cubicBezTo>
                    <a:cubicBezTo>
                      <a:pt x="18" y="3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34"/>
              <p:cNvSpPr/>
              <p:nvPr/>
            </p:nvSpPr>
            <p:spPr>
              <a:xfrm>
                <a:off x="2830003" y="2721284"/>
                <a:ext cx="74290" cy="64911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9" extrusionOk="0">
                    <a:moveTo>
                      <a:pt x="374" y="0"/>
                    </a:moveTo>
                    <a:cubicBezTo>
                      <a:pt x="263" y="0"/>
                      <a:pt x="147" y="33"/>
                      <a:pt x="30" y="107"/>
                    </a:cubicBezTo>
                    <a:cubicBezTo>
                      <a:pt x="0" y="122"/>
                      <a:pt x="2" y="156"/>
                      <a:pt x="29" y="156"/>
                    </a:cubicBezTo>
                    <a:cubicBezTo>
                      <a:pt x="34" y="156"/>
                      <a:pt x="41" y="154"/>
                      <a:pt x="48" y="151"/>
                    </a:cubicBezTo>
                    <a:cubicBezTo>
                      <a:pt x="161" y="78"/>
                      <a:pt x="268" y="47"/>
                      <a:pt x="368" y="47"/>
                    </a:cubicBezTo>
                    <a:cubicBezTo>
                      <a:pt x="804" y="47"/>
                      <a:pt x="1105" y="653"/>
                      <a:pt x="1163" y="1052"/>
                    </a:cubicBezTo>
                    <a:cubicBezTo>
                      <a:pt x="1163" y="1057"/>
                      <a:pt x="1165" y="1058"/>
                      <a:pt x="1167" y="1058"/>
                    </a:cubicBezTo>
                    <a:cubicBezTo>
                      <a:pt x="1174" y="1058"/>
                      <a:pt x="1190" y="1041"/>
                      <a:pt x="1190" y="1035"/>
                    </a:cubicBezTo>
                    <a:cubicBezTo>
                      <a:pt x="1211" y="567"/>
                      <a:pt x="838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34"/>
              <p:cNvSpPr/>
              <p:nvPr/>
            </p:nvSpPr>
            <p:spPr>
              <a:xfrm>
                <a:off x="2596963" y="2707002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58" y="0"/>
                    </a:moveTo>
                    <a:cubicBezTo>
                      <a:pt x="0" y="0"/>
                      <a:pt x="43" y="82"/>
                      <a:pt x="94" y="90"/>
                    </a:cubicBezTo>
                    <a:cubicBezTo>
                      <a:pt x="389" y="117"/>
                      <a:pt x="683" y="188"/>
                      <a:pt x="924" y="384"/>
                    </a:cubicBezTo>
                    <a:cubicBezTo>
                      <a:pt x="736" y="90"/>
                      <a:pt x="397" y="37"/>
                      <a:pt x="67" y="1"/>
                    </a:cubicBezTo>
                    <a:cubicBezTo>
                      <a:pt x="64" y="0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34"/>
              <p:cNvSpPr/>
              <p:nvPr/>
            </p:nvSpPr>
            <p:spPr>
              <a:xfrm>
                <a:off x="2596963" y="2730539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924" y="0"/>
                    </a:moveTo>
                    <a:cubicBezTo>
                      <a:pt x="683" y="197"/>
                      <a:pt x="389" y="268"/>
                      <a:pt x="94" y="304"/>
                    </a:cubicBezTo>
                    <a:cubicBezTo>
                      <a:pt x="43" y="304"/>
                      <a:pt x="0" y="385"/>
                      <a:pt x="58" y="385"/>
                    </a:cubicBezTo>
                    <a:cubicBezTo>
                      <a:pt x="61" y="385"/>
                      <a:pt x="64" y="384"/>
                      <a:pt x="67" y="384"/>
                    </a:cubicBezTo>
                    <a:cubicBezTo>
                      <a:pt x="397" y="348"/>
                      <a:pt x="736" y="295"/>
                      <a:pt x="9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34"/>
              <p:cNvSpPr/>
              <p:nvPr/>
            </p:nvSpPr>
            <p:spPr>
              <a:xfrm>
                <a:off x="3886039" y="2643808"/>
                <a:ext cx="143369" cy="77661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267" extrusionOk="0">
                    <a:moveTo>
                      <a:pt x="1197" y="114"/>
                    </a:moveTo>
                    <a:cubicBezTo>
                      <a:pt x="1378" y="114"/>
                      <a:pt x="1526" y="250"/>
                      <a:pt x="1473" y="363"/>
                    </a:cubicBezTo>
                    <a:cubicBezTo>
                      <a:pt x="1442" y="440"/>
                      <a:pt x="1392" y="469"/>
                      <a:pt x="1334" y="469"/>
                    </a:cubicBezTo>
                    <a:cubicBezTo>
                      <a:pt x="1223" y="469"/>
                      <a:pt x="1081" y="364"/>
                      <a:pt x="982" y="283"/>
                    </a:cubicBezTo>
                    <a:cubicBezTo>
                      <a:pt x="964" y="265"/>
                      <a:pt x="938" y="256"/>
                      <a:pt x="920" y="238"/>
                    </a:cubicBezTo>
                    <a:cubicBezTo>
                      <a:pt x="1006" y="148"/>
                      <a:pt x="1106" y="114"/>
                      <a:pt x="1197" y="114"/>
                    </a:cubicBezTo>
                    <a:close/>
                    <a:moveTo>
                      <a:pt x="1218" y="1"/>
                    </a:moveTo>
                    <a:cubicBezTo>
                      <a:pt x="1109" y="1"/>
                      <a:pt x="997" y="35"/>
                      <a:pt x="911" y="113"/>
                    </a:cubicBezTo>
                    <a:cubicBezTo>
                      <a:pt x="884" y="131"/>
                      <a:pt x="857" y="158"/>
                      <a:pt x="830" y="193"/>
                    </a:cubicBezTo>
                    <a:cubicBezTo>
                      <a:pt x="830" y="184"/>
                      <a:pt x="830" y="184"/>
                      <a:pt x="822" y="184"/>
                    </a:cubicBezTo>
                    <a:cubicBezTo>
                      <a:pt x="748" y="148"/>
                      <a:pt x="669" y="117"/>
                      <a:pt x="589" y="117"/>
                    </a:cubicBezTo>
                    <a:cubicBezTo>
                      <a:pt x="571" y="117"/>
                      <a:pt x="554" y="119"/>
                      <a:pt x="536" y="122"/>
                    </a:cubicBezTo>
                    <a:cubicBezTo>
                      <a:pt x="358" y="149"/>
                      <a:pt x="117" y="345"/>
                      <a:pt x="81" y="532"/>
                    </a:cubicBezTo>
                    <a:cubicBezTo>
                      <a:pt x="28" y="853"/>
                      <a:pt x="429" y="1041"/>
                      <a:pt x="590" y="1264"/>
                    </a:cubicBezTo>
                    <a:cubicBezTo>
                      <a:pt x="591" y="1266"/>
                      <a:pt x="593" y="1266"/>
                      <a:pt x="595" y="1266"/>
                    </a:cubicBezTo>
                    <a:cubicBezTo>
                      <a:pt x="602" y="1266"/>
                      <a:pt x="607" y="1253"/>
                      <a:pt x="607" y="1246"/>
                    </a:cubicBezTo>
                    <a:cubicBezTo>
                      <a:pt x="563" y="1130"/>
                      <a:pt x="500" y="1059"/>
                      <a:pt x="420" y="969"/>
                    </a:cubicBezTo>
                    <a:cubicBezTo>
                      <a:pt x="215" y="746"/>
                      <a:pt x="1" y="586"/>
                      <a:pt x="420" y="274"/>
                    </a:cubicBezTo>
                    <a:cubicBezTo>
                      <a:pt x="463" y="239"/>
                      <a:pt x="523" y="226"/>
                      <a:pt x="583" y="226"/>
                    </a:cubicBezTo>
                    <a:cubicBezTo>
                      <a:pt x="661" y="226"/>
                      <a:pt x="738" y="248"/>
                      <a:pt x="768" y="274"/>
                    </a:cubicBezTo>
                    <a:cubicBezTo>
                      <a:pt x="551" y="707"/>
                      <a:pt x="840" y="1140"/>
                      <a:pt x="1298" y="1140"/>
                    </a:cubicBezTo>
                    <a:cubicBezTo>
                      <a:pt x="1311" y="1140"/>
                      <a:pt x="1325" y="1140"/>
                      <a:pt x="1339" y="1139"/>
                    </a:cubicBezTo>
                    <a:cubicBezTo>
                      <a:pt x="1901" y="1103"/>
                      <a:pt x="2294" y="666"/>
                      <a:pt x="2338" y="122"/>
                    </a:cubicBezTo>
                    <a:cubicBezTo>
                      <a:pt x="2338" y="119"/>
                      <a:pt x="2337" y="118"/>
                      <a:pt x="2336" y="118"/>
                    </a:cubicBezTo>
                    <a:cubicBezTo>
                      <a:pt x="2333" y="118"/>
                      <a:pt x="2329" y="122"/>
                      <a:pt x="2329" y="122"/>
                    </a:cubicBezTo>
                    <a:cubicBezTo>
                      <a:pt x="2276" y="461"/>
                      <a:pt x="2088" y="773"/>
                      <a:pt x="1767" y="934"/>
                    </a:cubicBezTo>
                    <a:cubicBezTo>
                      <a:pt x="1642" y="1004"/>
                      <a:pt x="1487" y="1052"/>
                      <a:pt x="1339" y="1052"/>
                    </a:cubicBezTo>
                    <a:cubicBezTo>
                      <a:pt x="1244" y="1052"/>
                      <a:pt x="1151" y="1033"/>
                      <a:pt x="1071" y="987"/>
                    </a:cubicBezTo>
                    <a:cubicBezTo>
                      <a:pt x="875" y="889"/>
                      <a:pt x="777" y="702"/>
                      <a:pt x="804" y="488"/>
                    </a:cubicBezTo>
                    <a:cubicBezTo>
                      <a:pt x="813" y="416"/>
                      <a:pt x="830" y="354"/>
                      <a:pt x="857" y="309"/>
                    </a:cubicBezTo>
                    <a:cubicBezTo>
                      <a:pt x="893" y="336"/>
                      <a:pt x="938" y="407"/>
                      <a:pt x="1062" y="488"/>
                    </a:cubicBezTo>
                    <a:cubicBezTo>
                      <a:pt x="1140" y="541"/>
                      <a:pt x="1222" y="562"/>
                      <a:pt x="1296" y="562"/>
                    </a:cubicBezTo>
                    <a:cubicBezTo>
                      <a:pt x="1385" y="562"/>
                      <a:pt x="1461" y="531"/>
                      <a:pt x="1500" y="488"/>
                    </a:cubicBezTo>
                    <a:cubicBezTo>
                      <a:pt x="1749" y="219"/>
                      <a:pt x="1494" y="1"/>
                      <a:pt x="1218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34"/>
              <p:cNvSpPr/>
              <p:nvPr/>
            </p:nvSpPr>
            <p:spPr>
              <a:xfrm>
                <a:off x="3847852" y="2707370"/>
                <a:ext cx="74841" cy="1514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47" extrusionOk="0">
                    <a:moveTo>
                      <a:pt x="566" y="1"/>
                    </a:moveTo>
                    <a:cubicBezTo>
                      <a:pt x="535" y="1"/>
                      <a:pt x="503" y="2"/>
                      <a:pt x="472" y="4"/>
                    </a:cubicBezTo>
                    <a:cubicBezTo>
                      <a:pt x="320" y="13"/>
                      <a:pt x="71" y="48"/>
                      <a:pt x="8" y="200"/>
                    </a:cubicBezTo>
                    <a:cubicBezTo>
                      <a:pt x="2" y="213"/>
                      <a:pt x="0" y="225"/>
                      <a:pt x="9" y="225"/>
                    </a:cubicBezTo>
                    <a:cubicBezTo>
                      <a:pt x="13" y="225"/>
                      <a:pt x="18" y="223"/>
                      <a:pt x="26" y="218"/>
                    </a:cubicBezTo>
                    <a:cubicBezTo>
                      <a:pt x="209" y="136"/>
                      <a:pt x="377" y="102"/>
                      <a:pt x="542" y="102"/>
                    </a:cubicBezTo>
                    <a:cubicBezTo>
                      <a:pt x="756" y="102"/>
                      <a:pt x="967" y="159"/>
                      <a:pt x="1204" y="245"/>
                    </a:cubicBezTo>
                    <a:cubicBezTo>
                      <a:pt x="1205" y="246"/>
                      <a:pt x="1206" y="246"/>
                      <a:pt x="1207" y="246"/>
                    </a:cubicBezTo>
                    <a:cubicBezTo>
                      <a:pt x="1215" y="246"/>
                      <a:pt x="1220" y="226"/>
                      <a:pt x="1213" y="218"/>
                    </a:cubicBezTo>
                    <a:cubicBezTo>
                      <a:pt x="1048" y="61"/>
                      <a:pt x="800" y="1"/>
                      <a:pt x="566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34"/>
              <p:cNvSpPr/>
              <p:nvPr/>
            </p:nvSpPr>
            <p:spPr>
              <a:xfrm>
                <a:off x="3996490" y="2640008"/>
                <a:ext cx="17898" cy="1134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5" extrusionOk="0">
                    <a:moveTo>
                      <a:pt x="158" y="0"/>
                    </a:moveTo>
                    <a:cubicBezTo>
                      <a:pt x="143" y="0"/>
                      <a:pt x="129" y="2"/>
                      <a:pt x="117" y="6"/>
                    </a:cubicBezTo>
                    <a:cubicBezTo>
                      <a:pt x="45" y="32"/>
                      <a:pt x="1" y="121"/>
                      <a:pt x="81" y="166"/>
                    </a:cubicBezTo>
                    <a:cubicBezTo>
                      <a:pt x="90" y="166"/>
                      <a:pt x="99" y="175"/>
                      <a:pt x="108" y="175"/>
                    </a:cubicBezTo>
                    <a:lnTo>
                      <a:pt x="126" y="175"/>
                    </a:lnTo>
                    <a:cubicBezTo>
                      <a:pt x="138" y="181"/>
                      <a:pt x="152" y="184"/>
                      <a:pt x="166" y="184"/>
                    </a:cubicBezTo>
                    <a:cubicBezTo>
                      <a:pt x="192" y="184"/>
                      <a:pt x="219" y="174"/>
                      <a:pt x="242" y="157"/>
                    </a:cubicBezTo>
                    <a:cubicBezTo>
                      <a:pt x="260" y="139"/>
                      <a:pt x="277" y="121"/>
                      <a:pt x="277" y="104"/>
                    </a:cubicBezTo>
                    <a:cubicBezTo>
                      <a:pt x="292" y="32"/>
                      <a:pt x="219" y="0"/>
                      <a:pt x="15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34"/>
              <p:cNvSpPr/>
              <p:nvPr/>
            </p:nvSpPr>
            <p:spPr>
              <a:xfrm>
                <a:off x="3858701" y="2669490"/>
                <a:ext cx="22495" cy="1832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99" extrusionOk="0">
                    <a:moveTo>
                      <a:pt x="155" y="1"/>
                    </a:moveTo>
                    <a:cubicBezTo>
                      <a:pt x="105" y="1"/>
                      <a:pt x="57" y="19"/>
                      <a:pt x="28" y="60"/>
                    </a:cubicBezTo>
                    <a:cubicBezTo>
                      <a:pt x="1" y="113"/>
                      <a:pt x="19" y="176"/>
                      <a:pt x="63" y="211"/>
                    </a:cubicBezTo>
                    <a:cubicBezTo>
                      <a:pt x="104" y="252"/>
                      <a:pt x="152" y="293"/>
                      <a:pt x="208" y="293"/>
                    </a:cubicBezTo>
                    <a:cubicBezTo>
                      <a:pt x="213" y="293"/>
                      <a:pt x="218" y="292"/>
                      <a:pt x="224" y="292"/>
                    </a:cubicBezTo>
                    <a:cubicBezTo>
                      <a:pt x="233" y="296"/>
                      <a:pt x="242" y="298"/>
                      <a:pt x="251" y="298"/>
                    </a:cubicBezTo>
                    <a:cubicBezTo>
                      <a:pt x="259" y="298"/>
                      <a:pt x="268" y="296"/>
                      <a:pt x="277" y="292"/>
                    </a:cubicBezTo>
                    <a:cubicBezTo>
                      <a:pt x="340" y="283"/>
                      <a:pt x="367" y="220"/>
                      <a:pt x="358" y="167"/>
                    </a:cubicBezTo>
                    <a:cubicBezTo>
                      <a:pt x="358" y="87"/>
                      <a:pt x="304" y="33"/>
                      <a:pt x="233" y="15"/>
                    </a:cubicBezTo>
                    <a:cubicBezTo>
                      <a:pt x="208" y="6"/>
                      <a:pt x="181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34"/>
              <p:cNvSpPr/>
              <p:nvPr/>
            </p:nvSpPr>
            <p:spPr>
              <a:xfrm>
                <a:off x="3899891" y="2633449"/>
                <a:ext cx="38187" cy="10298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8" extrusionOk="0">
                    <a:moveTo>
                      <a:pt x="349" y="0"/>
                    </a:moveTo>
                    <a:cubicBezTo>
                      <a:pt x="219" y="0"/>
                      <a:pt x="84" y="43"/>
                      <a:pt x="16" y="121"/>
                    </a:cubicBezTo>
                    <a:cubicBezTo>
                      <a:pt x="0" y="145"/>
                      <a:pt x="5" y="168"/>
                      <a:pt x="30" y="168"/>
                    </a:cubicBezTo>
                    <a:cubicBezTo>
                      <a:pt x="33" y="168"/>
                      <a:pt x="38" y="167"/>
                      <a:pt x="42" y="166"/>
                    </a:cubicBezTo>
                    <a:cubicBezTo>
                      <a:pt x="123" y="148"/>
                      <a:pt x="194" y="104"/>
                      <a:pt x="274" y="95"/>
                    </a:cubicBezTo>
                    <a:cubicBezTo>
                      <a:pt x="291" y="93"/>
                      <a:pt x="307" y="93"/>
                      <a:pt x="324" y="93"/>
                    </a:cubicBezTo>
                    <a:cubicBezTo>
                      <a:pt x="421" y="93"/>
                      <a:pt x="513" y="113"/>
                      <a:pt x="604" y="113"/>
                    </a:cubicBezTo>
                    <a:cubicBezTo>
                      <a:pt x="613" y="113"/>
                      <a:pt x="622" y="104"/>
                      <a:pt x="622" y="95"/>
                    </a:cubicBezTo>
                    <a:cubicBezTo>
                      <a:pt x="562" y="30"/>
                      <a:pt x="457" y="0"/>
                      <a:pt x="3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34"/>
              <p:cNvSpPr/>
              <p:nvPr/>
            </p:nvSpPr>
            <p:spPr>
              <a:xfrm>
                <a:off x="3815060" y="2697624"/>
                <a:ext cx="45358" cy="1299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12" extrusionOk="0">
                    <a:moveTo>
                      <a:pt x="728" y="0"/>
                    </a:moveTo>
                    <a:cubicBezTo>
                      <a:pt x="726" y="0"/>
                      <a:pt x="724" y="1"/>
                      <a:pt x="722" y="2"/>
                    </a:cubicBezTo>
                    <a:cubicBezTo>
                      <a:pt x="589" y="80"/>
                      <a:pt x="457" y="119"/>
                      <a:pt x="320" y="119"/>
                    </a:cubicBezTo>
                    <a:cubicBezTo>
                      <a:pt x="236" y="119"/>
                      <a:pt x="150" y="104"/>
                      <a:pt x="62" y="74"/>
                    </a:cubicBezTo>
                    <a:cubicBezTo>
                      <a:pt x="60" y="73"/>
                      <a:pt x="57" y="72"/>
                      <a:pt x="55" y="72"/>
                    </a:cubicBezTo>
                    <a:cubicBezTo>
                      <a:pt x="35" y="72"/>
                      <a:pt x="1" y="102"/>
                      <a:pt x="17" y="118"/>
                    </a:cubicBezTo>
                    <a:cubicBezTo>
                      <a:pt x="58" y="194"/>
                      <a:pt x="157" y="211"/>
                      <a:pt x="245" y="211"/>
                    </a:cubicBezTo>
                    <a:cubicBezTo>
                      <a:pt x="272" y="211"/>
                      <a:pt x="297" y="209"/>
                      <a:pt x="320" y="207"/>
                    </a:cubicBezTo>
                    <a:cubicBezTo>
                      <a:pt x="472" y="190"/>
                      <a:pt x="606" y="127"/>
                      <a:pt x="731" y="29"/>
                    </a:cubicBezTo>
                    <a:cubicBezTo>
                      <a:pt x="738" y="21"/>
                      <a:pt x="739" y="0"/>
                      <a:pt x="72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34"/>
              <p:cNvSpPr/>
              <p:nvPr/>
            </p:nvSpPr>
            <p:spPr>
              <a:xfrm>
                <a:off x="3734826" y="2619842"/>
                <a:ext cx="163842" cy="67608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103" extrusionOk="0">
                    <a:moveTo>
                      <a:pt x="719" y="219"/>
                    </a:moveTo>
                    <a:cubicBezTo>
                      <a:pt x="770" y="219"/>
                      <a:pt x="815" y="237"/>
                      <a:pt x="826" y="290"/>
                    </a:cubicBezTo>
                    <a:cubicBezTo>
                      <a:pt x="846" y="383"/>
                      <a:pt x="763" y="402"/>
                      <a:pt x="693" y="402"/>
                    </a:cubicBezTo>
                    <a:cubicBezTo>
                      <a:pt x="669" y="402"/>
                      <a:pt x="646" y="399"/>
                      <a:pt x="630" y="397"/>
                    </a:cubicBezTo>
                    <a:cubicBezTo>
                      <a:pt x="577" y="388"/>
                      <a:pt x="523" y="379"/>
                      <a:pt x="478" y="352"/>
                    </a:cubicBezTo>
                    <a:cubicBezTo>
                      <a:pt x="496" y="326"/>
                      <a:pt x="523" y="290"/>
                      <a:pt x="550" y="272"/>
                    </a:cubicBezTo>
                    <a:cubicBezTo>
                      <a:pt x="570" y="252"/>
                      <a:pt x="650" y="219"/>
                      <a:pt x="719" y="219"/>
                    </a:cubicBezTo>
                    <a:close/>
                    <a:moveTo>
                      <a:pt x="1673" y="771"/>
                    </a:moveTo>
                    <a:cubicBezTo>
                      <a:pt x="1724" y="771"/>
                      <a:pt x="1760" y="792"/>
                      <a:pt x="1763" y="852"/>
                    </a:cubicBezTo>
                    <a:cubicBezTo>
                      <a:pt x="1772" y="968"/>
                      <a:pt x="1669" y="1009"/>
                      <a:pt x="1564" y="1009"/>
                    </a:cubicBezTo>
                    <a:cubicBezTo>
                      <a:pt x="1450" y="1009"/>
                      <a:pt x="1334" y="961"/>
                      <a:pt x="1353" y="905"/>
                    </a:cubicBezTo>
                    <a:cubicBezTo>
                      <a:pt x="1395" y="869"/>
                      <a:pt x="1566" y="771"/>
                      <a:pt x="1673" y="771"/>
                    </a:cubicBezTo>
                    <a:close/>
                    <a:moveTo>
                      <a:pt x="2666" y="0"/>
                    </a:moveTo>
                    <a:cubicBezTo>
                      <a:pt x="2665" y="0"/>
                      <a:pt x="2664" y="1"/>
                      <a:pt x="2664" y="4"/>
                    </a:cubicBezTo>
                    <a:cubicBezTo>
                      <a:pt x="2379" y="602"/>
                      <a:pt x="1540" y="49"/>
                      <a:pt x="1263" y="593"/>
                    </a:cubicBezTo>
                    <a:cubicBezTo>
                      <a:pt x="1219" y="682"/>
                      <a:pt x="1210" y="781"/>
                      <a:pt x="1246" y="870"/>
                    </a:cubicBezTo>
                    <a:cubicBezTo>
                      <a:pt x="1168" y="904"/>
                      <a:pt x="1065" y="926"/>
                      <a:pt x="958" y="926"/>
                    </a:cubicBezTo>
                    <a:cubicBezTo>
                      <a:pt x="732" y="926"/>
                      <a:pt x="488" y="830"/>
                      <a:pt x="434" y="558"/>
                    </a:cubicBezTo>
                    <a:cubicBezTo>
                      <a:pt x="434" y="522"/>
                      <a:pt x="443" y="477"/>
                      <a:pt x="452" y="442"/>
                    </a:cubicBezTo>
                    <a:cubicBezTo>
                      <a:pt x="523" y="468"/>
                      <a:pt x="603" y="477"/>
                      <a:pt x="684" y="477"/>
                    </a:cubicBezTo>
                    <a:cubicBezTo>
                      <a:pt x="835" y="477"/>
                      <a:pt x="1067" y="352"/>
                      <a:pt x="871" y="192"/>
                    </a:cubicBezTo>
                    <a:cubicBezTo>
                      <a:pt x="814" y="144"/>
                      <a:pt x="755" y="123"/>
                      <a:pt x="698" y="123"/>
                    </a:cubicBezTo>
                    <a:cubicBezTo>
                      <a:pt x="585" y="123"/>
                      <a:pt x="478" y="204"/>
                      <a:pt x="407" y="317"/>
                    </a:cubicBezTo>
                    <a:cubicBezTo>
                      <a:pt x="398" y="308"/>
                      <a:pt x="380" y="299"/>
                      <a:pt x="362" y="281"/>
                    </a:cubicBezTo>
                    <a:cubicBezTo>
                      <a:pt x="264" y="210"/>
                      <a:pt x="175" y="111"/>
                      <a:pt x="104" y="13"/>
                    </a:cubicBezTo>
                    <a:cubicBezTo>
                      <a:pt x="98" y="5"/>
                      <a:pt x="88" y="2"/>
                      <a:pt x="78" y="2"/>
                    </a:cubicBezTo>
                    <a:cubicBezTo>
                      <a:pt x="45" y="2"/>
                      <a:pt x="1" y="39"/>
                      <a:pt x="15" y="67"/>
                    </a:cubicBezTo>
                    <a:cubicBezTo>
                      <a:pt x="95" y="210"/>
                      <a:pt x="220" y="335"/>
                      <a:pt x="362" y="406"/>
                    </a:cubicBezTo>
                    <a:cubicBezTo>
                      <a:pt x="336" y="486"/>
                      <a:pt x="336" y="718"/>
                      <a:pt x="469" y="843"/>
                    </a:cubicBezTo>
                    <a:cubicBezTo>
                      <a:pt x="599" y="981"/>
                      <a:pt x="846" y="1023"/>
                      <a:pt x="970" y="1023"/>
                    </a:cubicBezTo>
                    <a:cubicBezTo>
                      <a:pt x="983" y="1023"/>
                      <a:pt x="995" y="1022"/>
                      <a:pt x="1005" y="1021"/>
                    </a:cubicBezTo>
                    <a:cubicBezTo>
                      <a:pt x="1103" y="1004"/>
                      <a:pt x="1183" y="977"/>
                      <a:pt x="1272" y="932"/>
                    </a:cubicBezTo>
                    <a:cubicBezTo>
                      <a:pt x="1317" y="1021"/>
                      <a:pt x="1406" y="1093"/>
                      <a:pt x="1522" y="1102"/>
                    </a:cubicBezTo>
                    <a:cubicBezTo>
                      <a:pt x="1526" y="1102"/>
                      <a:pt x="1531" y="1102"/>
                      <a:pt x="1535" y="1102"/>
                    </a:cubicBezTo>
                    <a:cubicBezTo>
                      <a:pt x="1712" y="1102"/>
                      <a:pt x="1947" y="928"/>
                      <a:pt x="1808" y="745"/>
                    </a:cubicBezTo>
                    <a:cubicBezTo>
                      <a:pt x="1773" y="695"/>
                      <a:pt x="1732" y="678"/>
                      <a:pt x="1687" y="678"/>
                    </a:cubicBezTo>
                    <a:cubicBezTo>
                      <a:pt x="1652" y="678"/>
                      <a:pt x="1615" y="689"/>
                      <a:pt x="1576" y="700"/>
                    </a:cubicBezTo>
                    <a:cubicBezTo>
                      <a:pt x="1522" y="709"/>
                      <a:pt x="1415" y="781"/>
                      <a:pt x="1362" y="807"/>
                    </a:cubicBezTo>
                    <a:cubicBezTo>
                      <a:pt x="1317" y="745"/>
                      <a:pt x="1272" y="388"/>
                      <a:pt x="1897" y="388"/>
                    </a:cubicBezTo>
                    <a:lnTo>
                      <a:pt x="2120" y="388"/>
                    </a:lnTo>
                    <a:cubicBezTo>
                      <a:pt x="2200" y="379"/>
                      <a:pt x="2289" y="379"/>
                      <a:pt x="2361" y="343"/>
                    </a:cubicBezTo>
                    <a:cubicBezTo>
                      <a:pt x="2539" y="281"/>
                      <a:pt x="2611" y="174"/>
                      <a:pt x="2673" y="4"/>
                    </a:cubicBezTo>
                    <a:cubicBezTo>
                      <a:pt x="2673" y="4"/>
                      <a:pt x="2669" y="0"/>
                      <a:pt x="2666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34"/>
              <p:cNvSpPr/>
              <p:nvPr/>
            </p:nvSpPr>
            <p:spPr>
              <a:xfrm>
                <a:off x="3690327" y="2619658"/>
                <a:ext cx="126881" cy="108921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777" extrusionOk="0">
                    <a:moveTo>
                      <a:pt x="767" y="467"/>
                    </a:moveTo>
                    <a:cubicBezTo>
                      <a:pt x="908" y="467"/>
                      <a:pt x="881" y="722"/>
                      <a:pt x="500" y="730"/>
                    </a:cubicBezTo>
                    <a:cubicBezTo>
                      <a:pt x="500" y="730"/>
                      <a:pt x="544" y="516"/>
                      <a:pt x="732" y="471"/>
                    </a:cubicBezTo>
                    <a:cubicBezTo>
                      <a:pt x="744" y="468"/>
                      <a:pt x="756" y="467"/>
                      <a:pt x="767" y="467"/>
                    </a:cubicBezTo>
                    <a:close/>
                    <a:moveTo>
                      <a:pt x="95" y="0"/>
                    </a:moveTo>
                    <a:cubicBezTo>
                      <a:pt x="71" y="0"/>
                      <a:pt x="36" y="28"/>
                      <a:pt x="36" y="52"/>
                    </a:cubicBezTo>
                    <a:cubicBezTo>
                      <a:pt x="0" y="329"/>
                      <a:pt x="152" y="694"/>
                      <a:pt x="419" y="792"/>
                    </a:cubicBezTo>
                    <a:cubicBezTo>
                      <a:pt x="419" y="855"/>
                      <a:pt x="428" y="908"/>
                      <a:pt x="446" y="962"/>
                    </a:cubicBezTo>
                    <a:cubicBezTo>
                      <a:pt x="696" y="1622"/>
                      <a:pt x="1775" y="1015"/>
                      <a:pt x="2052" y="1774"/>
                    </a:cubicBezTo>
                    <a:cubicBezTo>
                      <a:pt x="2052" y="1775"/>
                      <a:pt x="2053" y="1776"/>
                      <a:pt x="2054" y="1776"/>
                    </a:cubicBezTo>
                    <a:cubicBezTo>
                      <a:pt x="2058" y="1776"/>
                      <a:pt x="2070" y="1763"/>
                      <a:pt x="2070" y="1756"/>
                    </a:cubicBezTo>
                    <a:cubicBezTo>
                      <a:pt x="2052" y="1390"/>
                      <a:pt x="1713" y="1274"/>
                      <a:pt x="1392" y="1239"/>
                    </a:cubicBezTo>
                    <a:cubicBezTo>
                      <a:pt x="1124" y="1212"/>
                      <a:pt x="723" y="1239"/>
                      <a:pt x="526" y="998"/>
                    </a:cubicBezTo>
                    <a:cubicBezTo>
                      <a:pt x="473" y="926"/>
                      <a:pt x="464" y="891"/>
                      <a:pt x="455" y="801"/>
                    </a:cubicBezTo>
                    <a:lnTo>
                      <a:pt x="455" y="801"/>
                    </a:lnTo>
                    <a:cubicBezTo>
                      <a:pt x="489" y="811"/>
                      <a:pt x="524" y="816"/>
                      <a:pt x="560" y="816"/>
                    </a:cubicBezTo>
                    <a:cubicBezTo>
                      <a:pt x="628" y="816"/>
                      <a:pt x="700" y="798"/>
                      <a:pt x="776" y="757"/>
                    </a:cubicBezTo>
                    <a:cubicBezTo>
                      <a:pt x="928" y="668"/>
                      <a:pt x="1044" y="462"/>
                      <a:pt x="803" y="400"/>
                    </a:cubicBezTo>
                    <a:cubicBezTo>
                      <a:pt x="778" y="394"/>
                      <a:pt x="754" y="391"/>
                      <a:pt x="731" y="391"/>
                    </a:cubicBezTo>
                    <a:cubicBezTo>
                      <a:pt x="551" y="391"/>
                      <a:pt x="443" y="566"/>
                      <a:pt x="419" y="748"/>
                    </a:cubicBezTo>
                    <a:cubicBezTo>
                      <a:pt x="366" y="730"/>
                      <a:pt x="303" y="668"/>
                      <a:pt x="241" y="596"/>
                    </a:cubicBezTo>
                    <a:cubicBezTo>
                      <a:pt x="107" y="436"/>
                      <a:pt x="107" y="239"/>
                      <a:pt x="116" y="25"/>
                    </a:cubicBezTo>
                    <a:cubicBezTo>
                      <a:pt x="116" y="7"/>
                      <a:pt x="107" y="0"/>
                      <a:pt x="9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34"/>
              <p:cNvSpPr/>
              <p:nvPr/>
            </p:nvSpPr>
            <p:spPr>
              <a:xfrm>
                <a:off x="3735439" y="2674271"/>
                <a:ext cx="74228" cy="6478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57" extrusionOk="0">
                    <a:moveTo>
                      <a:pt x="43" y="1"/>
                    </a:moveTo>
                    <a:cubicBezTo>
                      <a:pt x="35" y="1"/>
                      <a:pt x="22" y="11"/>
                      <a:pt x="22" y="17"/>
                    </a:cubicBezTo>
                    <a:cubicBezTo>
                      <a:pt x="1" y="487"/>
                      <a:pt x="377" y="1057"/>
                      <a:pt x="843" y="1057"/>
                    </a:cubicBezTo>
                    <a:cubicBezTo>
                      <a:pt x="953" y="1057"/>
                      <a:pt x="1067" y="1025"/>
                      <a:pt x="1182" y="954"/>
                    </a:cubicBezTo>
                    <a:cubicBezTo>
                      <a:pt x="1210" y="933"/>
                      <a:pt x="1211" y="901"/>
                      <a:pt x="1188" y="901"/>
                    </a:cubicBezTo>
                    <a:cubicBezTo>
                      <a:pt x="1182" y="901"/>
                      <a:pt x="1174" y="904"/>
                      <a:pt x="1164" y="910"/>
                    </a:cubicBezTo>
                    <a:cubicBezTo>
                      <a:pt x="1053" y="980"/>
                      <a:pt x="948" y="1010"/>
                      <a:pt x="850" y="1010"/>
                    </a:cubicBezTo>
                    <a:cubicBezTo>
                      <a:pt x="410" y="1010"/>
                      <a:pt x="107" y="402"/>
                      <a:pt x="49" y="9"/>
                    </a:cubicBezTo>
                    <a:cubicBezTo>
                      <a:pt x="49" y="3"/>
                      <a:pt x="47" y="1"/>
                      <a:pt x="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34"/>
              <p:cNvSpPr/>
              <p:nvPr/>
            </p:nvSpPr>
            <p:spPr>
              <a:xfrm>
                <a:off x="3886039" y="2739120"/>
                <a:ext cx="143369" cy="77538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265" extrusionOk="0">
                    <a:moveTo>
                      <a:pt x="1332" y="798"/>
                    </a:moveTo>
                    <a:cubicBezTo>
                      <a:pt x="1391" y="798"/>
                      <a:pt x="1442" y="827"/>
                      <a:pt x="1473" y="904"/>
                    </a:cubicBezTo>
                    <a:cubicBezTo>
                      <a:pt x="1526" y="1016"/>
                      <a:pt x="1381" y="1147"/>
                      <a:pt x="1203" y="1147"/>
                    </a:cubicBezTo>
                    <a:cubicBezTo>
                      <a:pt x="1110" y="1147"/>
                      <a:pt x="1008" y="1112"/>
                      <a:pt x="920" y="1020"/>
                    </a:cubicBezTo>
                    <a:cubicBezTo>
                      <a:pt x="938" y="1002"/>
                      <a:pt x="964" y="993"/>
                      <a:pt x="982" y="976"/>
                    </a:cubicBezTo>
                    <a:cubicBezTo>
                      <a:pt x="1081" y="900"/>
                      <a:pt x="1222" y="798"/>
                      <a:pt x="1332" y="798"/>
                    </a:cubicBezTo>
                    <a:close/>
                    <a:moveTo>
                      <a:pt x="595" y="1"/>
                    </a:moveTo>
                    <a:cubicBezTo>
                      <a:pt x="593" y="1"/>
                      <a:pt x="591" y="2"/>
                      <a:pt x="590" y="3"/>
                    </a:cubicBezTo>
                    <a:cubicBezTo>
                      <a:pt x="429" y="217"/>
                      <a:pt x="28" y="405"/>
                      <a:pt x="81" y="726"/>
                    </a:cubicBezTo>
                    <a:cubicBezTo>
                      <a:pt x="117" y="913"/>
                      <a:pt x="358" y="1118"/>
                      <a:pt x="536" y="1145"/>
                    </a:cubicBezTo>
                    <a:cubicBezTo>
                      <a:pt x="546" y="1146"/>
                      <a:pt x="557" y="1146"/>
                      <a:pt x="567" y="1146"/>
                    </a:cubicBezTo>
                    <a:cubicBezTo>
                      <a:pt x="655" y="1146"/>
                      <a:pt x="742" y="1114"/>
                      <a:pt x="822" y="1074"/>
                    </a:cubicBezTo>
                    <a:lnTo>
                      <a:pt x="830" y="1074"/>
                    </a:lnTo>
                    <a:cubicBezTo>
                      <a:pt x="857" y="1100"/>
                      <a:pt x="884" y="1127"/>
                      <a:pt x="911" y="1154"/>
                    </a:cubicBezTo>
                    <a:cubicBezTo>
                      <a:pt x="995" y="1231"/>
                      <a:pt x="1105" y="1265"/>
                      <a:pt x="1213" y="1265"/>
                    </a:cubicBezTo>
                    <a:cubicBezTo>
                      <a:pt x="1491" y="1265"/>
                      <a:pt x="1750" y="1041"/>
                      <a:pt x="1500" y="770"/>
                    </a:cubicBezTo>
                    <a:cubicBezTo>
                      <a:pt x="1461" y="727"/>
                      <a:pt x="1385" y="696"/>
                      <a:pt x="1296" y="696"/>
                    </a:cubicBezTo>
                    <a:cubicBezTo>
                      <a:pt x="1222" y="696"/>
                      <a:pt x="1140" y="718"/>
                      <a:pt x="1062" y="770"/>
                    </a:cubicBezTo>
                    <a:cubicBezTo>
                      <a:pt x="938" y="851"/>
                      <a:pt x="893" y="922"/>
                      <a:pt x="857" y="949"/>
                    </a:cubicBezTo>
                    <a:cubicBezTo>
                      <a:pt x="830" y="904"/>
                      <a:pt x="813" y="851"/>
                      <a:pt x="804" y="779"/>
                    </a:cubicBezTo>
                    <a:cubicBezTo>
                      <a:pt x="777" y="565"/>
                      <a:pt x="875" y="378"/>
                      <a:pt x="1071" y="271"/>
                    </a:cubicBezTo>
                    <a:cubicBezTo>
                      <a:pt x="1149" y="227"/>
                      <a:pt x="1238" y="209"/>
                      <a:pt x="1330" y="209"/>
                    </a:cubicBezTo>
                    <a:cubicBezTo>
                      <a:pt x="1481" y="209"/>
                      <a:pt x="1640" y="258"/>
                      <a:pt x="1767" y="324"/>
                    </a:cubicBezTo>
                    <a:cubicBezTo>
                      <a:pt x="2088" y="485"/>
                      <a:pt x="2276" y="806"/>
                      <a:pt x="2329" y="1136"/>
                    </a:cubicBezTo>
                    <a:cubicBezTo>
                      <a:pt x="2329" y="1145"/>
                      <a:pt x="2338" y="1145"/>
                      <a:pt x="2338" y="1145"/>
                    </a:cubicBezTo>
                    <a:cubicBezTo>
                      <a:pt x="2294" y="601"/>
                      <a:pt x="1901" y="155"/>
                      <a:pt x="1339" y="119"/>
                    </a:cubicBezTo>
                    <a:cubicBezTo>
                      <a:pt x="1325" y="118"/>
                      <a:pt x="1311" y="118"/>
                      <a:pt x="1298" y="118"/>
                    </a:cubicBezTo>
                    <a:cubicBezTo>
                      <a:pt x="840" y="118"/>
                      <a:pt x="551" y="551"/>
                      <a:pt x="768" y="985"/>
                    </a:cubicBezTo>
                    <a:cubicBezTo>
                      <a:pt x="736" y="1011"/>
                      <a:pt x="655" y="1034"/>
                      <a:pt x="574" y="1034"/>
                    </a:cubicBezTo>
                    <a:cubicBezTo>
                      <a:pt x="517" y="1034"/>
                      <a:pt x="460" y="1023"/>
                      <a:pt x="420" y="993"/>
                    </a:cubicBezTo>
                    <a:cubicBezTo>
                      <a:pt x="1" y="672"/>
                      <a:pt x="215" y="521"/>
                      <a:pt x="420" y="298"/>
                    </a:cubicBezTo>
                    <a:cubicBezTo>
                      <a:pt x="500" y="208"/>
                      <a:pt x="563" y="128"/>
                      <a:pt x="607" y="21"/>
                    </a:cubicBezTo>
                    <a:cubicBezTo>
                      <a:pt x="607" y="14"/>
                      <a:pt x="602" y="1"/>
                      <a:pt x="595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34"/>
              <p:cNvSpPr/>
              <p:nvPr/>
            </p:nvSpPr>
            <p:spPr>
              <a:xfrm>
                <a:off x="3847791" y="2737649"/>
                <a:ext cx="74964" cy="15569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254" extrusionOk="0">
                    <a:moveTo>
                      <a:pt x="1205" y="0"/>
                    </a:moveTo>
                    <a:cubicBezTo>
                      <a:pt x="968" y="86"/>
                      <a:pt x="757" y="143"/>
                      <a:pt x="543" y="143"/>
                    </a:cubicBezTo>
                    <a:cubicBezTo>
                      <a:pt x="378" y="143"/>
                      <a:pt x="210" y="109"/>
                      <a:pt x="27" y="27"/>
                    </a:cubicBezTo>
                    <a:cubicBezTo>
                      <a:pt x="22" y="26"/>
                      <a:pt x="18" y="25"/>
                      <a:pt x="15" y="25"/>
                    </a:cubicBezTo>
                    <a:cubicBezTo>
                      <a:pt x="1" y="25"/>
                      <a:pt x="2" y="39"/>
                      <a:pt x="9" y="54"/>
                    </a:cubicBezTo>
                    <a:cubicBezTo>
                      <a:pt x="72" y="206"/>
                      <a:pt x="321" y="232"/>
                      <a:pt x="473" y="250"/>
                    </a:cubicBezTo>
                    <a:cubicBezTo>
                      <a:pt x="504" y="252"/>
                      <a:pt x="535" y="253"/>
                      <a:pt x="567" y="253"/>
                    </a:cubicBezTo>
                    <a:cubicBezTo>
                      <a:pt x="800" y="253"/>
                      <a:pt x="1049" y="192"/>
                      <a:pt x="1214" y="27"/>
                    </a:cubicBezTo>
                    <a:cubicBezTo>
                      <a:pt x="1223" y="18"/>
                      <a:pt x="1214" y="0"/>
                      <a:pt x="120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34"/>
              <p:cNvSpPr/>
              <p:nvPr/>
            </p:nvSpPr>
            <p:spPr>
              <a:xfrm>
                <a:off x="3996490" y="2809057"/>
                <a:ext cx="17898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0" extrusionOk="0">
                    <a:moveTo>
                      <a:pt x="154" y="1"/>
                    </a:moveTo>
                    <a:cubicBezTo>
                      <a:pt x="144" y="1"/>
                      <a:pt x="135" y="2"/>
                      <a:pt x="126" y="4"/>
                    </a:cubicBezTo>
                    <a:lnTo>
                      <a:pt x="108" y="4"/>
                    </a:lnTo>
                    <a:cubicBezTo>
                      <a:pt x="99" y="13"/>
                      <a:pt x="90" y="13"/>
                      <a:pt x="81" y="22"/>
                    </a:cubicBezTo>
                    <a:cubicBezTo>
                      <a:pt x="1" y="58"/>
                      <a:pt x="45" y="147"/>
                      <a:pt x="117" y="174"/>
                    </a:cubicBezTo>
                    <a:cubicBezTo>
                      <a:pt x="131" y="178"/>
                      <a:pt x="148" y="180"/>
                      <a:pt x="165" y="180"/>
                    </a:cubicBezTo>
                    <a:cubicBezTo>
                      <a:pt x="225" y="180"/>
                      <a:pt x="291" y="154"/>
                      <a:pt x="277" y="84"/>
                    </a:cubicBezTo>
                    <a:cubicBezTo>
                      <a:pt x="277" y="58"/>
                      <a:pt x="260" y="40"/>
                      <a:pt x="242" y="31"/>
                    </a:cubicBezTo>
                    <a:cubicBezTo>
                      <a:pt x="215" y="11"/>
                      <a:pt x="183" y="1"/>
                      <a:pt x="154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34"/>
              <p:cNvSpPr/>
              <p:nvPr/>
            </p:nvSpPr>
            <p:spPr>
              <a:xfrm>
                <a:off x="3858701" y="2772219"/>
                <a:ext cx="22495" cy="1857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3" extrusionOk="0">
                    <a:moveTo>
                      <a:pt x="251" y="1"/>
                    </a:moveTo>
                    <a:cubicBezTo>
                      <a:pt x="242" y="1"/>
                      <a:pt x="233" y="3"/>
                      <a:pt x="224" y="7"/>
                    </a:cubicBezTo>
                    <a:cubicBezTo>
                      <a:pt x="161" y="7"/>
                      <a:pt x="108" y="43"/>
                      <a:pt x="63" y="88"/>
                    </a:cubicBezTo>
                    <a:cubicBezTo>
                      <a:pt x="19" y="132"/>
                      <a:pt x="1" y="186"/>
                      <a:pt x="28" y="239"/>
                    </a:cubicBezTo>
                    <a:cubicBezTo>
                      <a:pt x="57" y="287"/>
                      <a:pt x="107" y="303"/>
                      <a:pt x="158" y="303"/>
                    </a:cubicBezTo>
                    <a:cubicBezTo>
                      <a:pt x="183" y="303"/>
                      <a:pt x="209" y="299"/>
                      <a:pt x="233" y="293"/>
                    </a:cubicBezTo>
                    <a:cubicBezTo>
                      <a:pt x="304" y="266"/>
                      <a:pt x="358" y="213"/>
                      <a:pt x="358" y="141"/>
                    </a:cubicBezTo>
                    <a:cubicBezTo>
                      <a:pt x="367" y="79"/>
                      <a:pt x="340" y="25"/>
                      <a:pt x="277" y="7"/>
                    </a:cubicBezTo>
                    <a:cubicBezTo>
                      <a:pt x="268" y="3"/>
                      <a:pt x="259" y="1"/>
                      <a:pt x="2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34"/>
              <p:cNvSpPr/>
              <p:nvPr/>
            </p:nvSpPr>
            <p:spPr>
              <a:xfrm>
                <a:off x="3899891" y="2816290"/>
                <a:ext cx="38187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9" extrusionOk="0">
                    <a:moveTo>
                      <a:pt x="30" y="0"/>
                    </a:moveTo>
                    <a:cubicBezTo>
                      <a:pt x="5" y="0"/>
                      <a:pt x="0" y="23"/>
                      <a:pt x="16" y="47"/>
                    </a:cubicBezTo>
                    <a:cubicBezTo>
                      <a:pt x="84" y="125"/>
                      <a:pt x="219" y="168"/>
                      <a:pt x="349" y="168"/>
                    </a:cubicBezTo>
                    <a:cubicBezTo>
                      <a:pt x="457" y="168"/>
                      <a:pt x="562" y="138"/>
                      <a:pt x="622" y="73"/>
                    </a:cubicBezTo>
                    <a:cubicBezTo>
                      <a:pt x="622" y="73"/>
                      <a:pt x="613" y="56"/>
                      <a:pt x="604" y="56"/>
                    </a:cubicBezTo>
                    <a:cubicBezTo>
                      <a:pt x="523" y="62"/>
                      <a:pt x="442" y="79"/>
                      <a:pt x="357" y="79"/>
                    </a:cubicBezTo>
                    <a:cubicBezTo>
                      <a:pt x="330" y="79"/>
                      <a:pt x="302" y="78"/>
                      <a:pt x="274" y="73"/>
                    </a:cubicBezTo>
                    <a:cubicBezTo>
                      <a:pt x="194" y="65"/>
                      <a:pt x="123" y="29"/>
                      <a:pt x="42" y="2"/>
                    </a:cubicBezTo>
                    <a:cubicBezTo>
                      <a:pt x="38" y="1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34"/>
              <p:cNvSpPr/>
              <p:nvPr/>
            </p:nvSpPr>
            <p:spPr>
              <a:xfrm>
                <a:off x="3814999" y="2749908"/>
                <a:ext cx="45420" cy="1256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205" extrusionOk="0">
                    <a:moveTo>
                      <a:pt x="227" y="0"/>
                    </a:moveTo>
                    <a:cubicBezTo>
                      <a:pt x="144" y="0"/>
                      <a:pt x="56" y="16"/>
                      <a:pt x="18" y="86"/>
                    </a:cubicBezTo>
                    <a:cubicBezTo>
                      <a:pt x="0" y="113"/>
                      <a:pt x="45" y="139"/>
                      <a:pt x="63" y="139"/>
                    </a:cubicBezTo>
                    <a:cubicBezTo>
                      <a:pt x="152" y="108"/>
                      <a:pt x="240" y="93"/>
                      <a:pt x="325" y="93"/>
                    </a:cubicBezTo>
                    <a:cubicBezTo>
                      <a:pt x="460" y="93"/>
                      <a:pt x="592" y="131"/>
                      <a:pt x="723" y="202"/>
                    </a:cubicBezTo>
                    <a:cubicBezTo>
                      <a:pt x="726" y="204"/>
                      <a:pt x="729" y="204"/>
                      <a:pt x="731" y="204"/>
                    </a:cubicBezTo>
                    <a:cubicBezTo>
                      <a:pt x="740" y="204"/>
                      <a:pt x="739" y="190"/>
                      <a:pt x="732" y="175"/>
                    </a:cubicBezTo>
                    <a:cubicBezTo>
                      <a:pt x="607" y="77"/>
                      <a:pt x="473" y="15"/>
                      <a:pt x="321" y="6"/>
                    </a:cubicBezTo>
                    <a:cubicBezTo>
                      <a:pt x="293" y="3"/>
                      <a:pt x="260" y="0"/>
                      <a:pt x="227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34"/>
              <p:cNvSpPr/>
              <p:nvPr/>
            </p:nvSpPr>
            <p:spPr>
              <a:xfrm>
                <a:off x="3734887" y="2773139"/>
                <a:ext cx="163780" cy="67241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097" extrusionOk="0">
                    <a:moveTo>
                      <a:pt x="1563" y="85"/>
                    </a:moveTo>
                    <a:cubicBezTo>
                      <a:pt x="1668" y="85"/>
                      <a:pt x="1771" y="126"/>
                      <a:pt x="1762" y="242"/>
                    </a:cubicBezTo>
                    <a:cubicBezTo>
                      <a:pt x="1759" y="303"/>
                      <a:pt x="1721" y="325"/>
                      <a:pt x="1669" y="325"/>
                    </a:cubicBezTo>
                    <a:cubicBezTo>
                      <a:pt x="1561" y="325"/>
                      <a:pt x="1394" y="231"/>
                      <a:pt x="1352" y="189"/>
                    </a:cubicBezTo>
                    <a:cubicBezTo>
                      <a:pt x="1333" y="133"/>
                      <a:pt x="1449" y="85"/>
                      <a:pt x="1563" y="85"/>
                    </a:cubicBezTo>
                    <a:close/>
                    <a:moveTo>
                      <a:pt x="679" y="696"/>
                    </a:moveTo>
                    <a:cubicBezTo>
                      <a:pt x="751" y="696"/>
                      <a:pt x="846" y="707"/>
                      <a:pt x="825" y="813"/>
                    </a:cubicBezTo>
                    <a:cubicBezTo>
                      <a:pt x="814" y="864"/>
                      <a:pt x="772" y="881"/>
                      <a:pt x="723" y="881"/>
                    </a:cubicBezTo>
                    <a:cubicBezTo>
                      <a:pt x="653" y="881"/>
                      <a:pt x="570" y="847"/>
                      <a:pt x="549" y="831"/>
                    </a:cubicBezTo>
                    <a:cubicBezTo>
                      <a:pt x="522" y="804"/>
                      <a:pt x="495" y="777"/>
                      <a:pt x="477" y="742"/>
                    </a:cubicBezTo>
                    <a:cubicBezTo>
                      <a:pt x="522" y="715"/>
                      <a:pt x="576" y="706"/>
                      <a:pt x="629" y="697"/>
                    </a:cubicBezTo>
                    <a:cubicBezTo>
                      <a:pt x="642" y="697"/>
                      <a:pt x="660" y="696"/>
                      <a:pt x="679" y="696"/>
                    </a:cubicBezTo>
                    <a:close/>
                    <a:moveTo>
                      <a:pt x="1545" y="0"/>
                    </a:moveTo>
                    <a:cubicBezTo>
                      <a:pt x="1537" y="0"/>
                      <a:pt x="1529" y="1"/>
                      <a:pt x="1521" y="1"/>
                    </a:cubicBezTo>
                    <a:cubicBezTo>
                      <a:pt x="1405" y="10"/>
                      <a:pt x="1316" y="73"/>
                      <a:pt x="1271" y="162"/>
                    </a:cubicBezTo>
                    <a:cubicBezTo>
                      <a:pt x="1182" y="117"/>
                      <a:pt x="1102" y="91"/>
                      <a:pt x="1004" y="82"/>
                    </a:cubicBezTo>
                    <a:cubicBezTo>
                      <a:pt x="987" y="79"/>
                      <a:pt x="967" y="77"/>
                      <a:pt x="943" y="77"/>
                    </a:cubicBezTo>
                    <a:cubicBezTo>
                      <a:pt x="813" y="77"/>
                      <a:pt x="589" y="123"/>
                      <a:pt x="468" y="251"/>
                    </a:cubicBezTo>
                    <a:cubicBezTo>
                      <a:pt x="335" y="376"/>
                      <a:pt x="335" y="608"/>
                      <a:pt x="361" y="688"/>
                    </a:cubicBezTo>
                    <a:cubicBezTo>
                      <a:pt x="219" y="760"/>
                      <a:pt x="94" y="884"/>
                      <a:pt x="14" y="1027"/>
                    </a:cubicBezTo>
                    <a:cubicBezTo>
                      <a:pt x="0" y="1054"/>
                      <a:pt x="42" y="1096"/>
                      <a:pt x="75" y="1096"/>
                    </a:cubicBezTo>
                    <a:cubicBezTo>
                      <a:pt x="86" y="1096"/>
                      <a:pt x="96" y="1092"/>
                      <a:pt x="103" y="1081"/>
                    </a:cubicBezTo>
                    <a:cubicBezTo>
                      <a:pt x="174" y="983"/>
                      <a:pt x="263" y="893"/>
                      <a:pt x="361" y="813"/>
                    </a:cubicBezTo>
                    <a:cubicBezTo>
                      <a:pt x="379" y="804"/>
                      <a:pt x="397" y="786"/>
                      <a:pt x="406" y="777"/>
                    </a:cubicBezTo>
                    <a:cubicBezTo>
                      <a:pt x="477" y="890"/>
                      <a:pt x="584" y="971"/>
                      <a:pt x="697" y="971"/>
                    </a:cubicBezTo>
                    <a:cubicBezTo>
                      <a:pt x="754" y="971"/>
                      <a:pt x="813" y="950"/>
                      <a:pt x="870" y="902"/>
                    </a:cubicBezTo>
                    <a:cubicBezTo>
                      <a:pt x="1066" y="751"/>
                      <a:pt x="825" y="626"/>
                      <a:pt x="683" y="617"/>
                    </a:cubicBezTo>
                    <a:cubicBezTo>
                      <a:pt x="602" y="617"/>
                      <a:pt x="522" y="635"/>
                      <a:pt x="451" y="653"/>
                    </a:cubicBezTo>
                    <a:cubicBezTo>
                      <a:pt x="442" y="617"/>
                      <a:pt x="433" y="581"/>
                      <a:pt x="433" y="537"/>
                    </a:cubicBezTo>
                    <a:cubicBezTo>
                      <a:pt x="487" y="264"/>
                      <a:pt x="731" y="172"/>
                      <a:pt x="957" y="172"/>
                    </a:cubicBezTo>
                    <a:cubicBezTo>
                      <a:pt x="1064" y="172"/>
                      <a:pt x="1167" y="193"/>
                      <a:pt x="1245" y="224"/>
                    </a:cubicBezTo>
                    <a:cubicBezTo>
                      <a:pt x="1209" y="314"/>
                      <a:pt x="1218" y="412"/>
                      <a:pt x="1262" y="501"/>
                    </a:cubicBezTo>
                    <a:cubicBezTo>
                      <a:pt x="1539" y="1045"/>
                      <a:pt x="2378" y="501"/>
                      <a:pt x="2663" y="1090"/>
                    </a:cubicBezTo>
                    <a:cubicBezTo>
                      <a:pt x="2663" y="1094"/>
                      <a:pt x="2665" y="1096"/>
                      <a:pt x="2668" y="1096"/>
                    </a:cubicBezTo>
                    <a:cubicBezTo>
                      <a:pt x="2670" y="1096"/>
                      <a:pt x="2672" y="1094"/>
                      <a:pt x="2672" y="1090"/>
                    </a:cubicBezTo>
                    <a:cubicBezTo>
                      <a:pt x="2610" y="920"/>
                      <a:pt x="2529" y="813"/>
                      <a:pt x="2360" y="751"/>
                    </a:cubicBezTo>
                    <a:cubicBezTo>
                      <a:pt x="2288" y="724"/>
                      <a:pt x="2199" y="715"/>
                      <a:pt x="2119" y="706"/>
                    </a:cubicBezTo>
                    <a:cubicBezTo>
                      <a:pt x="2048" y="706"/>
                      <a:pt x="1976" y="706"/>
                      <a:pt x="1896" y="715"/>
                    </a:cubicBezTo>
                    <a:cubicBezTo>
                      <a:pt x="1271" y="706"/>
                      <a:pt x="1316" y="349"/>
                      <a:pt x="1361" y="287"/>
                    </a:cubicBezTo>
                    <a:lnTo>
                      <a:pt x="1361" y="287"/>
                    </a:lnTo>
                    <a:cubicBezTo>
                      <a:pt x="1414" y="322"/>
                      <a:pt x="1521" y="385"/>
                      <a:pt x="1575" y="403"/>
                    </a:cubicBezTo>
                    <a:cubicBezTo>
                      <a:pt x="1615" y="411"/>
                      <a:pt x="1654" y="421"/>
                      <a:pt x="1690" y="421"/>
                    </a:cubicBezTo>
                    <a:cubicBezTo>
                      <a:pt x="1733" y="421"/>
                      <a:pt x="1773" y="407"/>
                      <a:pt x="1807" y="358"/>
                    </a:cubicBezTo>
                    <a:cubicBezTo>
                      <a:pt x="1943" y="179"/>
                      <a:pt x="1721" y="0"/>
                      <a:pt x="154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34"/>
              <p:cNvSpPr/>
              <p:nvPr/>
            </p:nvSpPr>
            <p:spPr>
              <a:xfrm>
                <a:off x="3690327" y="2731704"/>
                <a:ext cx="126881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778" extrusionOk="0">
                    <a:moveTo>
                      <a:pt x="500" y="1052"/>
                    </a:moveTo>
                    <a:cubicBezTo>
                      <a:pt x="880" y="1060"/>
                      <a:pt x="908" y="1307"/>
                      <a:pt x="767" y="1307"/>
                    </a:cubicBezTo>
                    <a:cubicBezTo>
                      <a:pt x="756" y="1307"/>
                      <a:pt x="745" y="1305"/>
                      <a:pt x="732" y="1302"/>
                    </a:cubicBezTo>
                    <a:cubicBezTo>
                      <a:pt x="544" y="1266"/>
                      <a:pt x="500" y="1052"/>
                      <a:pt x="500" y="1052"/>
                    </a:cubicBezTo>
                    <a:close/>
                    <a:moveTo>
                      <a:pt x="2056" y="1"/>
                    </a:moveTo>
                    <a:cubicBezTo>
                      <a:pt x="2054" y="1"/>
                      <a:pt x="2052" y="3"/>
                      <a:pt x="2052" y="8"/>
                    </a:cubicBezTo>
                    <a:cubicBezTo>
                      <a:pt x="1775" y="767"/>
                      <a:pt x="696" y="160"/>
                      <a:pt x="446" y="820"/>
                    </a:cubicBezTo>
                    <a:cubicBezTo>
                      <a:pt x="428" y="865"/>
                      <a:pt x="419" y="927"/>
                      <a:pt x="419" y="981"/>
                    </a:cubicBezTo>
                    <a:cubicBezTo>
                      <a:pt x="152" y="1079"/>
                      <a:pt x="0" y="1453"/>
                      <a:pt x="36" y="1730"/>
                    </a:cubicBezTo>
                    <a:cubicBezTo>
                      <a:pt x="36" y="1754"/>
                      <a:pt x="71" y="1778"/>
                      <a:pt x="95" y="1778"/>
                    </a:cubicBezTo>
                    <a:cubicBezTo>
                      <a:pt x="107" y="1778"/>
                      <a:pt x="116" y="1772"/>
                      <a:pt x="116" y="1757"/>
                    </a:cubicBezTo>
                    <a:cubicBezTo>
                      <a:pt x="107" y="1534"/>
                      <a:pt x="107" y="1346"/>
                      <a:pt x="241" y="1177"/>
                    </a:cubicBezTo>
                    <a:cubicBezTo>
                      <a:pt x="303" y="1106"/>
                      <a:pt x="366" y="1052"/>
                      <a:pt x="419" y="1025"/>
                    </a:cubicBezTo>
                    <a:cubicBezTo>
                      <a:pt x="443" y="1205"/>
                      <a:pt x="548" y="1385"/>
                      <a:pt x="724" y="1385"/>
                    </a:cubicBezTo>
                    <a:cubicBezTo>
                      <a:pt x="749" y="1385"/>
                      <a:pt x="775" y="1381"/>
                      <a:pt x="803" y="1373"/>
                    </a:cubicBezTo>
                    <a:cubicBezTo>
                      <a:pt x="1044" y="1320"/>
                      <a:pt x="928" y="1106"/>
                      <a:pt x="776" y="1025"/>
                    </a:cubicBezTo>
                    <a:cubicBezTo>
                      <a:pt x="695" y="982"/>
                      <a:pt x="618" y="960"/>
                      <a:pt x="546" y="960"/>
                    </a:cubicBezTo>
                    <a:cubicBezTo>
                      <a:pt x="515" y="960"/>
                      <a:pt x="484" y="964"/>
                      <a:pt x="455" y="972"/>
                    </a:cubicBezTo>
                    <a:cubicBezTo>
                      <a:pt x="464" y="891"/>
                      <a:pt x="473" y="847"/>
                      <a:pt x="526" y="784"/>
                    </a:cubicBezTo>
                    <a:cubicBezTo>
                      <a:pt x="723" y="535"/>
                      <a:pt x="1124" y="570"/>
                      <a:pt x="1392" y="535"/>
                    </a:cubicBezTo>
                    <a:cubicBezTo>
                      <a:pt x="1713" y="499"/>
                      <a:pt x="2052" y="383"/>
                      <a:pt x="2070" y="17"/>
                    </a:cubicBezTo>
                    <a:cubicBezTo>
                      <a:pt x="2070" y="11"/>
                      <a:pt x="2061" y="1"/>
                      <a:pt x="2056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34"/>
              <p:cNvSpPr/>
              <p:nvPr/>
            </p:nvSpPr>
            <p:spPr>
              <a:xfrm>
                <a:off x="3735439" y="2721284"/>
                <a:ext cx="74351" cy="6491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059" extrusionOk="0">
                    <a:moveTo>
                      <a:pt x="838" y="0"/>
                    </a:moveTo>
                    <a:cubicBezTo>
                      <a:pt x="374" y="0"/>
                      <a:pt x="1" y="567"/>
                      <a:pt x="22" y="1035"/>
                    </a:cubicBezTo>
                    <a:cubicBezTo>
                      <a:pt x="22" y="1041"/>
                      <a:pt x="38" y="1058"/>
                      <a:pt x="45" y="1058"/>
                    </a:cubicBezTo>
                    <a:cubicBezTo>
                      <a:pt x="48" y="1058"/>
                      <a:pt x="49" y="1057"/>
                      <a:pt x="49" y="1052"/>
                    </a:cubicBezTo>
                    <a:cubicBezTo>
                      <a:pt x="107" y="653"/>
                      <a:pt x="408" y="47"/>
                      <a:pt x="845" y="47"/>
                    </a:cubicBezTo>
                    <a:cubicBezTo>
                      <a:pt x="944" y="47"/>
                      <a:pt x="1051" y="78"/>
                      <a:pt x="1164" y="151"/>
                    </a:cubicBezTo>
                    <a:cubicBezTo>
                      <a:pt x="1171" y="154"/>
                      <a:pt x="1178" y="156"/>
                      <a:pt x="1183" y="156"/>
                    </a:cubicBezTo>
                    <a:cubicBezTo>
                      <a:pt x="1211" y="156"/>
                      <a:pt x="1212" y="122"/>
                      <a:pt x="1182" y="107"/>
                    </a:cubicBezTo>
                    <a:cubicBezTo>
                      <a:pt x="1065" y="33"/>
                      <a:pt x="949" y="0"/>
                      <a:pt x="8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34"/>
              <p:cNvSpPr/>
              <p:nvPr/>
            </p:nvSpPr>
            <p:spPr>
              <a:xfrm>
                <a:off x="3986132" y="2707002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866" y="0"/>
                    </a:moveTo>
                    <a:cubicBezTo>
                      <a:pt x="863" y="0"/>
                      <a:pt x="860" y="0"/>
                      <a:pt x="857" y="1"/>
                    </a:cubicBezTo>
                    <a:cubicBezTo>
                      <a:pt x="527" y="37"/>
                      <a:pt x="188" y="90"/>
                      <a:pt x="0" y="384"/>
                    </a:cubicBezTo>
                    <a:cubicBezTo>
                      <a:pt x="241" y="188"/>
                      <a:pt x="536" y="117"/>
                      <a:pt x="830" y="90"/>
                    </a:cubicBezTo>
                    <a:cubicBezTo>
                      <a:pt x="881" y="82"/>
                      <a:pt x="924" y="0"/>
                      <a:pt x="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34"/>
              <p:cNvSpPr/>
              <p:nvPr/>
            </p:nvSpPr>
            <p:spPr>
              <a:xfrm>
                <a:off x="3986132" y="2730539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8" y="295"/>
                      <a:pt x="527" y="348"/>
                      <a:pt x="857" y="384"/>
                    </a:cubicBezTo>
                    <a:cubicBezTo>
                      <a:pt x="860" y="384"/>
                      <a:pt x="863" y="385"/>
                      <a:pt x="866" y="385"/>
                    </a:cubicBezTo>
                    <a:cubicBezTo>
                      <a:pt x="924" y="385"/>
                      <a:pt x="881" y="304"/>
                      <a:pt x="830" y="304"/>
                    </a:cubicBezTo>
                    <a:cubicBezTo>
                      <a:pt x="536" y="268"/>
                      <a:pt x="241" y="19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34"/>
              <p:cNvSpPr/>
              <p:nvPr/>
            </p:nvSpPr>
            <p:spPr>
              <a:xfrm>
                <a:off x="3241899" y="2636943"/>
                <a:ext cx="156486" cy="44745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730" extrusionOk="0">
                    <a:moveTo>
                      <a:pt x="1036" y="287"/>
                    </a:moveTo>
                    <a:cubicBezTo>
                      <a:pt x="1027" y="341"/>
                      <a:pt x="1036" y="395"/>
                      <a:pt x="1053" y="448"/>
                    </a:cubicBezTo>
                    <a:cubicBezTo>
                      <a:pt x="1045" y="502"/>
                      <a:pt x="1009" y="582"/>
                      <a:pt x="866" y="644"/>
                    </a:cubicBezTo>
                    <a:cubicBezTo>
                      <a:pt x="838" y="655"/>
                      <a:pt x="807" y="663"/>
                      <a:pt x="777" y="663"/>
                    </a:cubicBezTo>
                    <a:cubicBezTo>
                      <a:pt x="732" y="663"/>
                      <a:pt x="691" y="645"/>
                      <a:pt x="670" y="591"/>
                    </a:cubicBezTo>
                    <a:cubicBezTo>
                      <a:pt x="652" y="555"/>
                      <a:pt x="670" y="493"/>
                      <a:pt x="679" y="448"/>
                    </a:cubicBezTo>
                    <a:cubicBezTo>
                      <a:pt x="804" y="412"/>
                      <a:pt x="929" y="359"/>
                      <a:pt x="1036" y="287"/>
                    </a:cubicBezTo>
                    <a:close/>
                    <a:moveTo>
                      <a:pt x="1517" y="287"/>
                    </a:moveTo>
                    <a:lnTo>
                      <a:pt x="1517" y="287"/>
                    </a:lnTo>
                    <a:cubicBezTo>
                      <a:pt x="1624" y="359"/>
                      <a:pt x="1740" y="412"/>
                      <a:pt x="1874" y="448"/>
                    </a:cubicBezTo>
                    <a:cubicBezTo>
                      <a:pt x="1883" y="493"/>
                      <a:pt x="1892" y="555"/>
                      <a:pt x="1883" y="591"/>
                    </a:cubicBezTo>
                    <a:cubicBezTo>
                      <a:pt x="1862" y="645"/>
                      <a:pt x="1821" y="663"/>
                      <a:pt x="1776" y="663"/>
                    </a:cubicBezTo>
                    <a:cubicBezTo>
                      <a:pt x="1746" y="663"/>
                      <a:pt x="1715" y="655"/>
                      <a:pt x="1687" y="644"/>
                    </a:cubicBezTo>
                    <a:cubicBezTo>
                      <a:pt x="1598" y="609"/>
                      <a:pt x="1526" y="519"/>
                      <a:pt x="1500" y="448"/>
                    </a:cubicBezTo>
                    <a:cubicBezTo>
                      <a:pt x="1517" y="395"/>
                      <a:pt x="1526" y="341"/>
                      <a:pt x="1517" y="287"/>
                    </a:cubicBezTo>
                    <a:close/>
                    <a:moveTo>
                      <a:pt x="246" y="0"/>
                    </a:moveTo>
                    <a:cubicBezTo>
                      <a:pt x="244" y="0"/>
                      <a:pt x="243" y="1"/>
                      <a:pt x="242" y="2"/>
                    </a:cubicBezTo>
                    <a:cubicBezTo>
                      <a:pt x="1" y="118"/>
                      <a:pt x="28" y="359"/>
                      <a:pt x="260" y="448"/>
                    </a:cubicBezTo>
                    <a:cubicBezTo>
                      <a:pt x="321" y="472"/>
                      <a:pt x="387" y="483"/>
                      <a:pt x="455" y="483"/>
                    </a:cubicBezTo>
                    <a:cubicBezTo>
                      <a:pt x="517" y="483"/>
                      <a:pt x="580" y="474"/>
                      <a:pt x="643" y="457"/>
                    </a:cubicBezTo>
                    <a:lnTo>
                      <a:pt x="643" y="457"/>
                    </a:lnTo>
                    <a:cubicBezTo>
                      <a:pt x="599" y="564"/>
                      <a:pt x="616" y="698"/>
                      <a:pt x="759" y="725"/>
                    </a:cubicBezTo>
                    <a:cubicBezTo>
                      <a:pt x="775" y="728"/>
                      <a:pt x="792" y="730"/>
                      <a:pt x="809" y="730"/>
                    </a:cubicBezTo>
                    <a:cubicBezTo>
                      <a:pt x="922" y="730"/>
                      <a:pt x="1044" y="656"/>
                      <a:pt x="1098" y="555"/>
                    </a:cubicBezTo>
                    <a:cubicBezTo>
                      <a:pt x="1133" y="607"/>
                      <a:pt x="1250" y="725"/>
                      <a:pt x="1274" y="725"/>
                    </a:cubicBezTo>
                    <a:cubicBezTo>
                      <a:pt x="1275" y="725"/>
                      <a:pt x="1276" y="725"/>
                      <a:pt x="1277" y="725"/>
                    </a:cubicBezTo>
                    <a:cubicBezTo>
                      <a:pt x="1277" y="725"/>
                      <a:pt x="1278" y="725"/>
                      <a:pt x="1279" y="725"/>
                    </a:cubicBezTo>
                    <a:cubicBezTo>
                      <a:pt x="1303" y="725"/>
                      <a:pt x="1420" y="607"/>
                      <a:pt x="1455" y="555"/>
                    </a:cubicBezTo>
                    <a:cubicBezTo>
                      <a:pt x="1509" y="656"/>
                      <a:pt x="1631" y="730"/>
                      <a:pt x="1744" y="730"/>
                    </a:cubicBezTo>
                    <a:cubicBezTo>
                      <a:pt x="1761" y="730"/>
                      <a:pt x="1778" y="728"/>
                      <a:pt x="1794" y="725"/>
                    </a:cubicBezTo>
                    <a:cubicBezTo>
                      <a:pt x="1937" y="698"/>
                      <a:pt x="1955" y="564"/>
                      <a:pt x="1910" y="457"/>
                    </a:cubicBezTo>
                    <a:lnTo>
                      <a:pt x="1910" y="457"/>
                    </a:lnTo>
                    <a:cubicBezTo>
                      <a:pt x="1973" y="474"/>
                      <a:pt x="2036" y="483"/>
                      <a:pt x="2098" y="483"/>
                    </a:cubicBezTo>
                    <a:cubicBezTo>
                      <a:pt x="2166" y="483"/>
                      <a:pt x="2232" y="472"/>
                      <a:pt x="2294" y="448"/>
                    </a:cubicBezTo>
                    <a:cubicBezTo>
                      <a:pt x="2525" y="359"/>
                      <a:pt x="2543" y="118"/>
                      <a:pt x="2311" y="2"/>
                    </a:cubicBezTo>
                    <a:cubicBezTo>
                      <a:pt x="2310" y="1"/>
                      <a:pt x="2309" y="0"/>
                      <a:pt x="2307" y="0"/>
                    </a:cubicBezTo>
                    <a:cubicBezTo>
                      <a:pt x="2298" y="0"/>
                      <a:pt x="2286" y="21"/>
                      <a:pt x="2294" y="29"/>
                    </a:cubicBezTo>
                    <a:cubicBezTo>
                      <a:pt x="2409" y="127"/>
                      <a:pt x="2552" y="296"/>
                      <a:pt x="2240" y="403"/>
                    </a:cubicBezTo>
                    <a:cubicBezTo>
                      <a:pt x="2223" y="408"/>
                      <a:pt x="2203" y="409"/>
                      <a:pt x="2182" y="409"/>
                    </a:cubicBezTo>
                    <a:cubicBezTo>
                      <a:pt x="2109" y="409"/>
                      <a:pt x="2016" y="390"/>
                      <a:pt x="1955" y="377"/>
                    </a:cubicBezTo>
                    <a:cubicBezTo>
                      <a:pt x="1794" y="341"/>
                      <a:pt x="1651" y="270"/>
                      <a:pt x="1526" y="163"/>
                    </a:cubicBezTo>
                    <a:cubicBezTo>
                      <a:pt x="1517" y="163"/>
                      <a:pt x="1419" y="47"/>
                      <a:pt x="1357" y="2"/>
                    </a:cubicBezTo>
                    <a:cubicBezTo>
                      <a:pt x="1354" y="1"/>
                      <a:pt x="1352" y="0"/>
                      <a:pt x="1350" y="0"/>
                    </a:cubicBezTo>
                    <a:cubicBezTo>
                      <a:pt x="1337" y="0"/>
                      <a:pt x="1330" y="21"/>
                      <a:pt x="1330" y="29"/>
                    </a:cubicBezTo>
                    <a:cubicBezTo>
                      <a:pt x="1401" y="136"/>
                      <a:pt x="1455" y="234"/>
                      <a:pt x="1446" y="377"/>
                    </a:cubicBezTo>
                    <a:cubicBezTo>
                      <a:pt x="1437" y="502"/>
                      <a:pt x="1366" y="582"/>
                      <a:pt x="1277" y="653"/>
                    </a:cubicBezTo>
                    <a:cubicBezTo>
                      <a:pt x="1178" y="582"/>
                      <a:pt x="1107" y="502"/>
                      <a:pt x="1098" y="377"/>
                    </a:cubicBezTo>
                    <a:cubicBezTo>
                      <a:pt x="1089" y="234"/>
                      <a:pt x="1152" y="136"/>
                      <a:pt x="1214" y="29"/>
                    </a:cubicBezTo>
                    <a:cubicBezTo>
                      <a:pt x="1222" y="21"/>
                      <a:pt x="1210" y="0"/>
                      <a:pt x="1200" y="0"/>
                    </a:cubicBezTo>
                    <a:cubicBezTo>
                      <a:pt x="1199" y="0"/>
                      <a:pt x="1197" y="1"/>
                      <a:pt x="1196" y="2"/>
                    </a:cubicBezTo>
                    <a:cubicBezTo>
                      <a:pt x="1134" y="47"/>
                      <a:pt x="1036" y="163"/>
                      <a:pt x="1027" y="163"/>
                    </a:cubicBezTo>
                    <a:cubicBezTo>
                      <a:pt x="902" y="270"/>
                      <a:pt x="759" y="341"/>
                      <a:pt x="599" y="377"/>
                    </a:cubicBezTo>
                    <a:cubicBezTo>
                      <a:pt x="537" y="390"/>
                      <a:pt x="444" y="409"/>
                      <a:pt x="371" y="409"/>
                    </a:cubicBezTo>
                    <a:cubicBezTo>
                      <a:pt x="350" y="409"/>
                      <a:pt x="330" y="408"/>
                      <a:pt x="313" y="403"/>
                    </a:cubicBezTo>
                    <a:cubicBezTo>
                      <a:pt x="1" y="296"/>
                      <a:pt x="135" y="127"/>
                      <a:pt x="260" y="29"/>
                    </a:cubicBezTo>
                    <a:cubicBezTo>
                      <a:pt x="267" y="21"/>
                      <a:pt x="255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34"/>
              <p:cNvSpPr/>
              <p:nvPr/>
            </p:nvSpPr>
            <p:spPr>
              <a:xfrm>
                <a:off x="3241899" y="2779452"/>
                <a:ext cx="156486" cy="44745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730" extrusionOk="0">
                    <a:moveTo>
                      <a:pt x="777" y="67"/>
                    </a:moveTo>
                    <a:cubicBezTo>
                      <a:pt x="807" y="67"/>
                      <a:pt x="838" y="75"/>
                      <a:pt x="866" y="86"/>
                    </a:cubicBezTo>
                    <a:cubicBezTo>
                      <a:pt x="1009" y="148"/>
                      <a:pt x="1045" y="228"/>
                      <a:pt x="1053" y="282"/>
                    </a:cubicBezTo>
                    <a:cubicBezTo>
                      <a:pt x="1036" y="335"/>
                      <a:pt x="1027" y="389"/>
                      <a:pt x="1036" y="442"/>
                    </a:cubicBezTo>
                    <a:cubicBezTo>
                      <a:pt x="929" y="380"/>
                      <a:pt x="804" y="318"/>
                      <a:pt x="679" y="282"/>
                    </a:cubicBezTo>
                    <a:cubicBezTo>
                      <a:pt x="670" y="237"/>
                      <a:pt x="652" y="184"/>
                      <a:pt x="670" y="139"/>
                    </a:cubicBezTo>
                    <a:cubicBezTo>
                      <a:pt x="691" y="85"/>
                      <a:pt x="732" y="67"/>
                      <a:pt x="777" y="67"/>
                    </a:cubicBezTo>
                    <a:close/>
                    <a:moveTo>
                      <a:pt x="1776" y="67"/>
                    </a:moveTo>
                    <a:cubicBezTo>
                      <a:pt x="1821" y="67"/>
                      <a:pt x="1862" y="85"/>
                      <a:pt x="1883" y="139"/>
                    </a:cubicBezTo>
                    <a:cubicBezTo>
                      <a:pt x="1892" y="184"/>
                      <a:pt x="1883" y="237"/>
                      <a:pt x="1874" y="282"/>
                    </a:cubicBezTo>
                    <a:cubicBezTo>
                      <a:pt x="1740" y="318"/>
                      <a:pt x="1624" y="380"/>
                      <a:pt x="1517" y="442"/>
                    </a:cubicBezTo>
                    <a:cubicBezTo>
                      <a:pt x="1526" y="389"/>
                      <a:pt x="1517" y="335"/>
                      <a:pt x="1500" y="282"/>
                    </a:cubicBezTo>
                    <a:cubicBezTo>
                      <a:pt x="1526" y="211"/>
                      <a:pt x="1598" y="121"/>
                      <a:pt x="1687" y="86"/>
                    </a:cubicBezTo>
                    <a:cubicBezTo>
                      <a:pt x="1715" y="75"/>
                      <a:pt x="1746" y="67"/>
                      <a:pt x="1776" y="67"/>
                    </a:cubicBezTo>
                    <a:close/>
                    <a:moveTo>
                      <a:pt x="809" y="0"/>
                    </a:moveTo>
                    <a:cubicBezTo>
                      <a:pt x="792" y="0"/>
                      <a:pt x="775" y="2"/>
                      <a:pt x="759" y="5"/>
                    </a:cubicBezTo>
                    <a:cubicBezTo>
                      <a:pt x="616" y="32"/>
                      <a:pt x="599" y="166"/>
                      <a:pt x="643" y="273"/>
                    </a:cubicBezTo>
                    <a:cubicBezTo>
                      <a:pt x="585" y="261"/>
                      <a:pt x="526" y="255"/>
                      <a:pt x="469" y="255"/>
                    </a:cubicBezTo>
                    <a:cubicBezTo>
                      <a:pt x="396" y="255"/>
                      <a:pt x="325" y="266"/>
                      <a:pt x="260" y="291"/>
                    </a:cubicBezTo>
                    <a:cubicBezTo>
                      <a:pt x="28" y="380"/>
                      <a:pt x="1" y="621"/>
                      <a:pt x="242" y="728"/>
                    </a:cubicBezTo>
                    <a:cubicBezTo>
                      <a:pt x="243" y="729"/>
                      <a:pt x="244" y="730"/>
                      <a:pt x="246" y="730"/>
                    </a:cubicBezTo>
                    <a:cubicBezTo>
                      <a:pt x="255" y="730"/>
                      <a:pt x="267" y="709"/>
                      <a:pt x="260" y="701"/>
                    </a:cubicBezTo>
                    <a:cubicBezTo>
                      <a:pt x="135" y="603"/>
                      <a:pt x="1" y="442"/>
                      <a:pt x="313" y="335"/>
                    </a:cubicBezTo>
                    <a:cubicBezTo>
                      <a:pt x="335" y="327"/>
                      <a:pt x="362" y="324"/>
                      <a:pt x="392" y="324"/>
                    </a:cubicBezTo>
                    <a:cubicBezTo>
                      <a:pt x="461" y="324"/>
                      <a:pt x="543" y="341"/>
                      <a:pt x="599" y="353"/>
                    </a:cubicBezTo>
                    <a:cubicBezTo>
                      <a:pt x="759" y="398"/>
                      <a:pt x="902" y="469"/>
                      <a:pt x="1027" y="567"/>
                    </a:cubicBezTo>
                    <a:cubicBezTo>
                      <a:pt x="1036" y="576"/>
                      <a:pt x="1134" y="692"/>
                      <a:pt x="1196" y="728"/>
                    </a:cubicBezTo>
                    <a:cubicBezTo>
                      <a:pt x="1197" y="729"/>
                      <a:pt x="1199" y="730"/>
                      <a:pt x="1200" y="730"/>
                    </a:cubicBezTo>
                    <a:cubicBezTo>
                      <a:pt x="1210" y="730"/>
                      <a:pt x="1222" y="709"/>
                      <a:pt x="1214" y="701"/>
                    </a:cubicBezTo>
                    <a:cubicBezTo>
                      <a:pt x="1152" y="594"/>
                      <a:pt x="1089" y="496"/>
                      <a:pt x="1098" y="362"/>
                    </a:cubicBezTo>
                    <a:cubicBezTo>
                      <a:pt x="1107" y="228"/>
                      <a:pt x="1178" y="148"/>
                      <a:pt x="1277" y="77"/>
                    </a:cubicBezTo>
                    <a:cubicBezTo>
                      <a:pt x="1366" y="148"/>
                      <a:pt x="1437" y="228"/>
                      <a:pt x="1446" y="362"/>
                    </a:cubicBezTo>
                    <a:cubicBezTo>
                      <a:pt x="1455" y="496"/>
                      <a:pt x="1401" y="594"/>
                      <a:pt x="1330" y="701"/>
                    </a:cubicBezTo>
                    <a:cubicBezTo>
                      <a:pt x="1330" y="709"/>
                      <a:pt x="1337" y="730"/>
                      <a:pt x="1350" y="730"/>
                    </a:cubicBezTo>
                    <a:cubicBezTo>
                      <a:pt x="1352" y="730"/>
                      <a:pt x="1354" y="729"/>
                      <a:pt x="1357" y="728"/>
                    </a:cubicBezTo>
                    <a:cubicBezTo>
                      <a:pt x="1419" y="692"/>
                      <a:pt x="1517" y="576"/>
                      <a:pt x="1526" y="567"/>
                    </a:cubicBezTo>
                    <a:cubicBezTo>
                      <a:pt x="1651" y="469"/>
                      <a:pt x="1794" y="398"/>
                      <a:pt x="1955" y="353"/>
                    </a:cubicBezTo>
                    <a:cubicBezTo>
                      <a:pt x="2010" y="341"/>
                      <a:pt x="2092" y="324"/>
                      <a:pt x="2161" y="324"/>
                    </a:cubicBezTo>
                    <a:cubicBezTo>
                      <a:pt x="2191" y="324"/>
                      <a:pt x="2218" y="327"/>
                      <a:pt x="2240" y="335"/>
                    </a:cubicBezTo>
                    <a:cubicBezTo>
                      <a:pt x="2552" y="442"/>
                      <a:pt x="2409" y="603"/>
                      <a:pt x="2294" y="701"/>
                    </a:cubicBezTo>
                    <a:cubicBezTo>
                      <a:pt x="2286" y="709"/>
                      <a:pt x="2298" y="730"/>
                      <a:pt x="2307" y="730"/>
                    </a:cubicBezTo>
                    <a:cubicBezTo>
                      <a:pt x="2309" y="730"/>
                      <a:pt x="2310" y="729"/>
                      <a:pt x="2311" y="728"/>
                    </a:cubicBezTo>
                    <a:cubicBezTo>
                      <a:pt x="2543" y="621"/>
                      <a:pt x="2525" y="380"/>
                      <a:pt x="2294" y="291"/>
                    </a:cubicBezTo>
                    <a:cubicBezTo>
                      <a:pt x="2228" y="266"/>
                      <a:pt x="2157" y="255"/>
                      <a:pt x="2084" y="255"/>
                    </a:cubicBezTo>
                    <a:cubicBezTo>
                      <a:pt x="2027" y="255"/>
                      <a:pt x="1968" y="261"/>
                      <a:pt x="1910" y="273"/>
                    </a:cubicBezTo>
                    <a:cubicBezTo>
                      <a:pt x="1955" y="166"/>
                      <a:pt x="1937" y="32"/>
                      <a:pt x="1794" y="5"/>
                    </a:cubicBezTo>
                    <a:cubicBezTo>
                      <a:pt x="1778" y="2"/>
                      <a:pt x="1761" y="0"/>
                      <a:pt x="1744" y="0"/>
                    </a:cubicBezTo>
                    <a:cubicBezTo>
                      <a:pt x="1631" y="0"/>
                      <a:pt x="1509" y="74"/>
                      <a:pt x="1455" y="175"/>
                    </a:cubicBezTo>
                    <a:cubicBezTo>
                      <a:pt x="1421" y="123"/>
                      <a:pt x="1303" y="14"/>
                      <a:pt x="1279" y="14"/>
                    </a:cubicBezTo>
                    <a:cubicBezTo>
                      <a:pt x="1278" y="14"/>
                      <a:pt x="1277" y="14"/>
                      <a:pt x="1277" y="14"/>
                    </a:cubicBezTo>
                    <a:cubicBezTo>
                      <a:pt x="1276" y="14"/>
                      <a:pt x="1275" y="14"/>
                      <a:pt x="1274" y="14"/>
                    </a:cubicBezTo>
                    <a:cubicBezTo>
                      <a:pt x="1250" y="14"/>
                      <a:pt x="1132" y="123"/>
                      <a:pt x="1098" y="175"/>
                    </a:cubicBezTo>
                    <a:cubicBezTo>
                      <a:pt x="1044" y="74"/>
                      <a:pt x="922" y="0"/>
                      <a:pt x="8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34"/>
              <p:cNvSpPr/>
              <p:nvPr/>
            </p:nvSpPr>
            <p:spPr>
              <a:xfrm>
                <a:off x="2958782" y="2634859"/>
                <a:ext cx="722729" cy="35612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581" extrusionOk="0">
                    <a:moveTo>
                      <a:pt x="3201" y="0"/>
                    </a:moveTo>
                    <a:cubicBezTo>
                      <a:pt x="2256" y="0"/>
                      <a:pt x="1310" y="9"/>
                      <a:pt x="373" y="9"/>
                    </a:cubicBezTo>
                    <a:cubicBezTo>
                      <a:pt x="204" y="9"/>
                      <a:pt x="79" y="125"/>
                      <a:pt x="43" y="286"/>
                    </a:cubicBezTo>
                    <a:cubicBezTo>
                      <a:pt x="0" y="442"/>
                      <a:pt x="133" y="581"/>
                      <a:pt x="296" y="581"/>
                    </a:cubicBezTo>
                    <a:cubicBezTo>
                      <a:pt x="301" y="581"/>
                      <a:pt x="306" y="580"/>
                      <a:pt x="311" y="580"/>
                    </a:cubicBezTo>
                    <a:cubicBezTo>
                      <a:pt x="445" y="571"/>
                      <a:pt x="650" y="429"/>
                      <a:pt x="552" y="277"/>
                    </a:cubicBezTo>
                    <a:cubicBezTo>
                      <a:pt x="524" y="231"/>
                      <a:pt x="464" y="209"/>
                      <a:pt x="405" y="209"/>
                    </a:cubicBezTo>
                    <a:cubicBezTo>
                      <a:pt x="315" y="209"/>
                      <a:pt x="223" y="260"/>
                      <a:pt x="240" y="357"/>
                    </a:cubicBezTo>
                    <a:cubicBezTo>
                      <a:pt x="246" y="376"/>
                      <a:pt x="277" y="407"/>
                      <a:pt x="302" y="407"/>
                    </a:cubicBezTo>
                    <a:cubicBezTo>
                      <a:pt x="313" y="407"/>
                      <a:pt x="323" y="400"/>
                      <a:pt x="329" y="384"/>
                    </a:cubicBezTo>
                    <a:cubicBezTo>
                      <a:pt x="338" y="348"/>
                      <a:pt x="373" y="304"/>
                      <a:pt x="409" y="295"/>
                    </a:cubicBezTo>
                    <a:cubicBezTo>
                      <a:pt x="428" y="288"/>
                      <a:pt x="442" y="286"/>
                      <a:pt x="453" y="286"/>
                    </a:cubicBezTo>
                    <a:cubicBezTo>
                      <a:pt x="504" y="286"/>
                      <a:pt x="476" y="347"/>
                      <a:pt x="454" y="384"/>
                    </a:cubicBezTo>
                    <a:cubicBezTo>
                      <a:pt x="417" y="435"/>
                      <a:pt x="337" y="471"/>
                      <a:pt x="266" y="471"/>
                    </a:cubicBezTo>
                    <a:cubicBezTo>
                      <a:pt x="200" y="471"/>
                      <a:pt x="141" y="439"/>
                      <a:pt x="133" y="357"/>
                    </a:cubicBezTo>
                    <a:cubicBezTo>
                      <a:pt x="115" y="223"/>
                      <a:pt x="177" y="90"/>
                      <a:pt x="409" y="90"/>
                    </a:cubicBezTo>
                    <a:cubicBezTo>
                      <a:pt x="1346" y="90"/>
                      <a:pt x="2291" y="107"/>
                      <a:pt x="3237" y="107"/>
                    </a:cubicBezTo>
                    <a:cubicBezTo>
                      <a:pt x="3683" y="107"/>
                      <a:pt x="4129" y="107"/>
                      <a:pt x="4575" y="98"/>
                    </a:cubicBezTo>
                    <a:lnTo>
                      <a:pt x="7216" y="98"/>
                    </a:lnTo>
                    <a:cubicBezTo>
                      <a:pt x="7662" y="107"/>
                      <a:pt x="8108" y="107"/>
                      <a:pt x="8554" y="107"/>
                    </a:cubicBezTo>
                    <a:cubicBezTo>
                      <a:pt x="9500" y="107"/>
                      <a:pt x="10445" y="90"/>
                      <a:pt x="11382" y="90"/>
                    </a:cubicBezTo>
                    <a:cubicBezTo>
                      <a:pt x="11614" y="90"/>
                      <a:pt x="11676" y="223"/>
                      <a:pt x="11659" y="357"/>
                    </a:cubicBezTo>
                    <a:cubicBezTo>
                      <a:pt x="11650" y="439"/>
                      <a:pt x="11591" y="471"/>
                      <a:pt x="11525" y="471"/>
                    </a:cubicBezTo>
                    <a:cubicBezTo>
                      <a:pt x="11454" y="471"/>
                      <a:pt x="11374" y="435"/>
                      <a:pt x="11337" y="384"/>
                    </a:cubicBezTo>
                    <a:cubicBezTo>
                      <a:pt x="11315" y="347"/>
                      <a:pt x="11287" y="286"/>
                      <a:pt x="11338" y="286"/>
                    </a:cubicBezTo>
                    <a:cubicBezTo>
                      <a:pt x="11349" y="286"/>
                      <a:pt x="11363" y="288"/>
                      <a:pt x="11382" y="295"/>
                    </a:cubicBezTo>
                    <a:cubicBezTo>
                      <a:pt x="11418" y="304"/>
                      <a:pt x="11453" y="348"/>
                      <a:pt x="11462" y="384"/>
                    </a:cubicBezTo>
                    <a:cubicBezTo>
                      <a:pt x="11465" y="400"/>
                      <a:pt x="11474" y="407"/>
                      <a:pt x="11485" y="407"/>
                    </a:cubicBezTo>
                    <a:cubicBezTo>
                      <a:pt x="11509" y="407"/>
                      <a:pt x="11545" y="376"/>
                      <a:pt x="11551" y="357"/>
                    </a:cubicBezTo>
                    <a:cubicBezTo>
                      <a:pt x="11568" y="260"/>
                      <a:pt x="11476" y="209"/>
                      <a:pt x="11384" y="209"/>
                    </a:cubicBezTo>
                    <a:cubicBezTo>
                      <a:pt x="11323" y="209"/>
                      <a:pt x="11262" y="231"/>
                      <a:pt x="11230" y="277"/>
                    </a:cubicBezTo>
                    <a:cubicBezTo>
                      <a:pt x="11132" y="429"/>
                      <a:pt x="11346" y="571"/>
                      <a:pt x="11480" y="580"/>
                    </a:cubicBezTo>
                    <a:cubicBezTo>
                      <a:pt x="11485" y="580"/>
                      <a:pt x="11490" y="581"/>
                      <a:pt x="11494" y="581"/>
                    </a:cubicBezTo>
                    <a:cubicBezTo>
                      <a:pt x="11650" y="581"/>
                      <a:pt x="11791" y="442"/>
                      <a:pt x="11748" y="286"/>
                    </a:cubicBezTo>
                    <a:cubicBezTo>
                      <a:pt x="11712" y="125"/>
                      <a:pt x="11587" y="9"/>
                      <a:pt x="11418" y="9"/>
                    </a:cubicBezTo>
                    <a:cubicBezTo>
                      <a:pt x="10481" y="9"/>
                      <a:pt x="9535" y="0"/>
                      <a:pt x="8590" y="0"/>
                    </a:cubicBezTo>
                    <a:cubicBezTo>
                      <a:pt x="7706" y="0"/>
                      <a:pt x="6663" y="0"/>
                      <a:pt x="5896" y="36"/>
                    </a:cubicBezTo>
                    <a:cubicBezTo>
                      <a:pt x="5128" y="0"/>
                      <a:pt x="4085" y="0"/>
                      <a:pt x="32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34"/>
              <p:cNvSpPr/>
              <p:nvPr/>
            </p:nvSpPr>
            <p:spPr>
              <a:xfrm>
                <a:off x="2958782" y="2790669"/>
                <a:ext cx="722729" cy="35612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581" extrusionOk="0">
                    <a:moveTo>
                      <a:pt x="296" y="0"/>
                    </a:moveTo>
                    <a:cubicBezTo>
                      <a:pt x="133" y="0"/>
                      <a:pt x="0" y="140"/>
                      <a:pt x="43" y="304"/>
                    </a:cubicBezTo>
                    <a:cubicBezTo>
                      <a:pt x="79" y="456"/>
                      <a:pt x="204" y="572"/>
                      <a:pt x="373" y="572"/>
                    </a:cubicBezTo>
                    <a:cubicBezTo>
                      <a:pt x="1310" y="572"/>
                      <a:pt x="2256" y="581"/>
                      <a:pt x="3201" y="581"/>
                    </a:cubicBezTo>
                    <a:cubicBezTo>
                      <a:pt x="4085" y="581"/>
                      <a:pt x="5128" y="581"/>
                      <a:pt x="5896" y="545"/>
                    </a:cubicBezTo>
                    <a:cubicBezTo>
                      <a:pt x="6663" y="581"/>
                      <a:pt x="7706" y="581"/>
                      <a:pt x="8590" y="581"/>
                    </a:cubicBezTo>
                    <a:cubicBezTo>
                      <a:pt x="9535" y="581"/>
                      <a:pt x="10481" y="572"/>
                      <a:pt x="11418" y="572"/>
                    </a:cubicBezTo>
                    <a:cubicBezTo>
                      <a:pt x="11587" y="572"/>
                      <a:pt x="11712" y="456"/>
                      <a:pt x="11748" y="304"/>
                    </a:cubicBezTo>
                    <a:cubicBezTo>
                      <a:pt x="11791" y="140"/>
                      <a:pt x="11650" y="0"/>
                      <a:pt x="11494" y="0"/>
                    </a:cubicBezTo>
                    <a:cubicBezTo>
                      <a:pt x="11490" y="0"/>
                      <a:pt x="11485" y="1"/>
                      <a:pt x="11480" y="1"/>
                    </a:cubicBezTo>
                    <a:cubicBezTo>
                      <a:pt x="11346" y="19"/>
                      <a:pt x="11132" y="161"/>
                      <a:pt x="11230" y="313"/>
                    </a:cubicBezTo>
                    <a:cubicBezTo>
                      <a:pt x="11261" y="358"/>
                      <a:pt x="11320" y="379"/>
                      <a:pt x="11379" y="379"/>
                    </a:cubicBezTo>
                    <a:cubicBezTo>
                      <a:pt x="11473" y="379"/>
                      <a:pt x="11568" y="326"/>
                      <a:pt x="11551" y="233"/>
                    </a:cubicBezTo>
                    <a:cubicBezTo>
                      <a:pt x="11545" y="208"/>
                      <a:pt x="11508" y="178"/>
                      <a:pt x="11484" y="178"/>
                    </a:cubicBezTo>
                    <a:cubicBezTo>
                      <a:pt x="11473" y="178"/>
                      <a:pt x="11465" y="184"/>
                      <a:pt x="11462" y="197"/>
                    </a:cubicBezTo>
                    <a:cubicBezTo>
                      <a:pt x="11453" y="233"/>
                      <a:pt x="11418" y="277"/>
                      <a:pt x="11382" y="295"/>
                    </a:cubicBezTo>
                    <a:cubicBezTo>
                      <a:pt x="11367" y="299"/>
                      <a:pt x="11355" y="301"/>
                      <a:pt x="11345" y="301"/>
                    </a:cubicBezTo>
                    <a:cubicBezTo>
                      <a:pt x="11285" y="301"/>
                      <a:pt x="11314" y="236"/>
                      <a:pt x="11337" y="197"/>
                    </a:cubicBezTo>
                    <a:cubicBezTo>
                      <a:pt x="11375" y="150"/>
                      <a:pt x="11457" y="113"/>
                      <a:pt x="11528" y="113"/>
                    </a:cubicBezTo>
                    <a:cubicBezTo>
                      <a:pt x="11593" y="113"/>
                      <a:pt x="11650" y="143"/>
                      <a:pt x="11659" y="224"/>
                    </a:cubicBezTo>
                    <a:cubicBezTo>
                      <a:pt x="11676" y="358"/>
                      <a:pt x="11614" y="491"/>
                      <a:pt x="11382" y="491"/>
                    </a:cubicBezTo>
                    <a:cubicBezTo>
                      <a:pt x="10445" y="491"/>
                      <a:pt x="9500" y="483"/>
                      <a:pt x="8554" y="483"/>
                    </a:cubicBezTo>
                    <a:lnTo>
                      <a:pt x="3237" y="483"/>
                    </a:lnTo>
                    <a:cubicBezTo>
                      <a:pt x="2291" y="483"/>
                      <a:pt x="1346" y="491"/>
                      <a:pt x="409" y="491"/>
                    </a:cubicBezTo>
                    <a:cubicBezTo>
                      <a:pt x="177" y="491"/>
                      <a:pt x="115" y="358"/>
                      <a:pt x="133" y="224"/>
                    </a:cubicBezTo>
                    <a:cubicBezTo>
                      <a:pt x="141" y="143"/>
                      <a:pt x="198" y="113"/>
                      <a:pt x="263" y="113"/>
                    </a:cubicBezTo>
                    <a:cubicBezTo>
                      <a:pt x="334" y="113"/>
                      <a:pt x="416" y="150"/>
                      <a:pt x="454" y="197"/>
                    </a:cubicBezTo>
                    <a:cubicBezTo>
                      <a:pt x="477" y="236"/>
                      <a:pt x="506" y="301"/>
                      <a:pt x="446" y="301"/>
                    </a:cubicBezTo>
                    <a:cubicBezTo>
                      <a:pt x="436" y="301"/>
                      <a:pt x="424" y="299"/>
                      <a:pt x="409" y="295"/>
                    </a:cubicBezTo>
                    <a:cubicBezTo>
                      <a:pt x="373" y="277"/>
                      <a:pt x="338" y="233"/>
                      <a:pt x="329" y="197"/>
                    </a:cubicBezTo>
                    <a:cubicBezTo>
                      <a:pt x="323" y="184"/>
                      <a:pt x="314" y="178"/>
                      <a:pt x="303" y="178"/>
                    </a:cubicBezTo>
                    <a:cubicBezTo>
                      <a:pt x="278" y="178"/>
                      <a:pt x="246" y="208"/>
                      <a:pt x="240" y="233"/>
                    </a:cubicBezTo>
                    <a:cubicBezTo>
                      <a:pt x="223" y="326"/>
                      <a:pt x="318" y="379"/>
                      <a:pt x="410" y="379"/>
                    </a:cubicBezTo>
                    <a:cubicBezTo>
                      <a:pt x="467" y="379"/>
                      <a:pt x="524" y="358"/>
                      <a:pt x="552" y="313"/>
                    </a:cubicBezTo>
                    <a:cubicBezTo>
                      <a:pt x="650" y="161"/>
                      <a:pt x="445" y="19"/>
                      <a:pt x="311" y="1"/>
                    </a:cubicBezTo>
                    <a:cubicBezTo>
                      <a:pt x="306" y="1"/>
                      <a:pt x="301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34"/>
              <p:cNvSpPr/>
              <p:nvPr/>
            </p:nvSpPr>
            <p:spPr>
              <a:xfrm>
                <a:off x="2603521" y="2633510"/>
                <a:ext cx="76312" cy="19148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124" extrusionOk="0">
                    <a:moveTo>
                      <a:pt x="803" y="0"/>
                    </a:moveTo>
                    <a:cubicBezTo>
                      <a:pt x="507" y="0"/>
                      <a:pt x="216" y="539"/>
                      <a:pt x="112" y="1307"/>
                    </a:cubicBezTo>
                    <a:cubicBezTo>
                      <a:pt x="1" y="2121"/>
                      <a:pt x="465" y="3123"/>
                      <a:pt x="778" y="3123"/>
                    </a:cubicBezTo>
                    <a:cubicBezTo>
                      <a:pt x="791" y="3123"/>
                      <a:pt x="804" y="3121"/>
                      <a:pt x="817" y="3118"/>
                    </a:cubicBezTo>
                    <a:cubicBezTo>
                      <a:pt x="1111" y="3029"/>
                      <a:pt x="861" y="2636"/>
                      <a:pt x="781" y="1780"/>
                    </a:cubicBezTo>
                    <a:cubicBezTo>
                      <a:pt x="701" y="923"/>
                      <a:pt x="1245" y="165"/>
                      <a:pt x="906" y="22"/>
                    </a:cubicBezTo>
                    <a:cubicBezTo>
                      <a:pt x="872" y="8"/>
                      <a:pt x="838" y="0"/>
                      <a:pt x="803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34"/>
              <p:cNvSpPr/>
              <p:nvPr/>
            </p:nvSpPr>
            <p:spPr>
              <a:xfrm>
                <a:off x="2623503" y="2620639"/>
                <a:ext cx="1448033" cy="219865"/>
              </a:xfrm>
              <a:custGeom>
                <a:avLst/>
                <a:gdLst/>
                <a:ahLst/>
                <a:cxnLst/>
                <a:rect l="l" t="t" r="r" b="b"/>
                <a:pathLst>
                  <a:path w="23624" h="3587" extrusionOk="0">
                    <a:moveTo>
                      <a:pt x="0" y="0"/>
                    </a:moveTo>
                    <a:cubicBezTo>
                      <a:pt x="0" y="0"/>
                      <a:pt x="21562" y="286"/>
                      <a:pt x="22008" y="446"/>
                    </a:cubicBezTo>
                    <a:cubicBezTo>
                      <a:pt x="22454" y="616"/>
                      <a:pt x="22383" y="3123"/>
                      <a:pt x="21937" y="3123"/>
                    </a:cubicBezTo>
                    <a:cubicBezTo>
                      <a:pt x="21500" y="3123"/>
                      <a:pt x="0" y="3587"/>
                      <a:pt x="0" y="3587"/>
                    </a:cubicBezTo>
                    <a:lnTo>
                      <a:pt x="22722" y="3587"/>
                    </a:lnTo>
                    <a:cubicBezTo>
                      <a:pt x="23623" y="1562"/>
                      <a:pt x="22722" y="0"/>
                      <a:pt x="22722" y="0"/>
                    </a:cubicBezTo>
                    <a:close/>
                  </a:path>
                </a:pathLst>
              </a:custGeom>
              <a:solidFill>
                <a:srgbClr val="DE9007">
                  <a:alpha val="5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0" name="Google Shape;4260;p34"/>
            <p:cNvGrpSpPr/>
            <p:nvPr/>
          </p:nvGrpSpPr>
          <p:grpSpPr>
            <a:xfrm rot="5400000">
              <a:off x="1794394" y="2832870"/>
              <a:ext cx="2085977" cy="359586"/>
              <a:chOff x="2373607" y="3684708"/>
              <a:chExt cx="1883841" cy="324741"/>
            </a:xfrm>
          </p:grpSpPr>
          <p:sp>
            <p:nvSpPr>
              <p:cNvPr id="4261" name="Google Shape;4261;p34"/>
              <p:cNvSpPr/>
              <p:nvPr/>
            </p:nvSpPr>
            <p:spPr>
              <a:xfrm>
                <a:off x="2373607" y="3684708"/>
                <a:ext cx="1883841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30734" h="5256" extrusionOk="0">
                    <a:moveTo>
                      <a:pt x="901" y="1"/>
                    </a:moveTo>
                    <a:cubicBezTo>
                      <a:pt x="0" y="2980"/>
                      <a:pt x="901" y="5255"/>
                      <a:pt x="901" y="5255"/>
                    </a:cubicBezTo>
                    <a:lnTo>
                      <a:pt x="29841" y="5255"/>
                    </a:lnTo>
                    <a:cubicBezTo>
                      <a:pt x="29841" y="5255"/>
                      <a:pt x="30733" y="2980"/>
                      <a:pt x="29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34"/>
              <p:cNvSpPr/>
              <p:nvPr/>
            </p:nvSpPr>
            <p:spPr>
              <a:xfrm>
                <a:off x="2548050" y="3954219"/>
                <a:ext cx="29544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77" extrusionOk="0">
                    <a:moveTo>
                      <a:pt x="230" y="1"/>
                    </a:moveTo>
                    <a:cubicBezTo>
                      <a:pt x="222" y="1"/>
                      <a:pt x="213" y="1"/>
                      <a:pt x="205" y="2"/>
                    </a:cubicBezTo>
                    <a:cubicBezTo>
                      <a:pt x="89" y="11"/>
                      <a:pt x="0" y="118"/>
                      <a:pt x="45" y="243"/>
                    </a:cubicBezTo>
                    <a:cubicBezTo>
                      <a:pt x="72" y="317"/>
                      <a:pt x="167" y="377"/>
                      <a:pt x="250" y="377"/>
                    </a:cubicBezTo>
                    <a:cubicBezTo>
                      <a:pt x="276" y="377"/>
                      <a:pt x="300" y="371"/>
                      <a:pt x="321" y="358"/>
                    </a:cubicBezTo>
                    <a:cubicBezTo>
                      <a:pt x="410" y="341"/>
                      <a:pt x="482" y="269"/>
                      <a:pt x="473" y="171"/>
                    </a:cubicBezTo>
                    <a:cubicBezTo>
                      <a:pt x="456" y="55"/>
                      <a:pt x="340" y="1"/>
                      <a:pt x="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34"/>
              <p:cNvSpPr/>
              <p:nvPr/>
            </p:nvSpPr>
            <p:spPr>
              <a:xfrm>
                <a:off x="2538733" y="3894089"/>
                <a:ext cx="29605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5" extrusionOk="0">
                    <a:moveTo>
                      <a:pt x="238" y="0"/>
                    </a:moveTo>
                    <a:cubicBezTo>
                      <a:pt x="230" y="0"/>
                      <a:pt x="222" y="1"/>
                      <a:pt x="214" y="1"/>
                    </a:cubicBezTo>
                    <a:cubicBezTo>
                      <a:pt x="90" y="19"/>
                      <a:pt x="0" y="126"/>
                      <a:pt x="45" y="242"/>
                    </a:cubicBezTo>
                    <a:cubicBezTo>
                      <a:pt x="73" y="319"/>
                      <a:pt x="171" y="384"/>
                      <a:pt x="255" y="384"/>
                    </a:cubicBezTo>
                    <a:cubicBezTo>
                      <a:pt x="279" y="384"/>
                      <a:pt x="302" y="379"/>
                      <a:pt x="322" y="367"/>
                    </a:cubicBezTo>
                    <a:cubicBezTo>
                      <a:pt x="330" y="367"/>
                      <a:pt x="322" y="358"/>
                      <a:pt x="330" y="358"/>
                    </a:cubicBezTo>
                    <a:cubicBezTo>
                      <a:pt x="411" y="340"/>
                      <a:pt x="482" y="269"/>
                      <a:pt x="473" y="171"/>
                    </a:cubicBezTo>
                    <a:cubicBezTo>
                      <a:pt x="457" y="55"/>
                      <a:pt x="34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34"/>
              <p:cNvSpPr/>
              <p:nvPr/>
            </p:nvSpPr>
            <p:spPr>
              <a:xfrm>
                <a:off x="2533830" y="3834327"/>
                <a:ext cx="29544" cy="23292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80" extrusionOk="0">
                    <a:moveTo>
                      <a:pt x="252" y="1"/>
                    </a:moveTo>
                    <a:cubicBezTo>
                      <a:pt x="239" y="1"/>
                      <a:pt x="226" y="2"/>
                      <a:pt x="214" y="4"/>
                    </a:cubicBezTo>
                    <a:cubicBezTo>
                      <a:pt x="89" y="13"/>
                      <a:pt x="0" y="120"/>
                      <a:pt x="54" y="245"/>
                    </a:cubicBezTo>
                    <a:cubicBezTo>
                      <a:pt x="81" y="320"/>
                      <a:pt x="171" y="379"/>
                      <a:pt x="255" y="379"/>
                    </a:cubicBezTo>
                    <a:cubicBezTo>
                      <a:pt x="281" y="379"/>
                      <a:pt x="307" y="373"/>
                      <a:pt x="330" y="361"/>
                    </a:cubicBezTo>
                    <a:cubicBezTo>
                      <a:pt x="419" y="343"/>
                      <a:pt x="482" y="263"/>
                      <a:pt x="473" y="165"/>
                    </a:cubicBezTo>
                    <a:cubicBezTo>
                      <a:pt x="465" y="62"/>
                      <a:pt x="352" y="1"/>
                      <a:pt x="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34"/>
              <p:cNvSpPr/>
              <p:nvPr/>
            </p:nvSpPr>
            <p:spPr>
              <a:xfrm>
                <a:off x="2538733" y="3774320"/>
                <a:ext cx="29605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77" extrusionOk="0">
                    <a:moveTo>
                      <a:pt x="238" y="1"/>
                    </a:moveTo>
                    <a:cubicBezTo>
                      <a:pt x="230" y="1"/>
                      <a:pt x="222" y="1"/>
                      <a:pt x="214" y="2"/>
                    </a:cubicBezTo>
                    <a:cubicBezTo>
                      <a:pt x="90" y="11"/>
                      <a:pt x="0" y="118"/>
                      <a:pt x="45" y="243"/>
                    </a:cubicBezTo>
                    <a:cubicBezTo>
                      <a:pt x="72" y="317"/>
                      <a:pt x="167" y="377"/>
                      <a:pt x="250" y="377"/>
                    </a:cubicBezTo>
                    <a:cubicBezTo>
                      <a:pt x="276" y="377"/>
                      <a:pt x="300" y="371"/>
                      <a:pt x="322" y="358"/>
                    </a:cubicBezTo>
                    <a:lnTo>
                      <a:pt x="330" y="358"/>
                    </a:lnTo>
                    <a:cubicBezTo>
                      <a:pt x="411" y="341"/>
                      <a:pt x="482" y="269"/>
                      <a:pt x="473" y="171"/>
                    </a:cubicBezTo>
                    <a:cubicBezTo>
                      <a:pt x="457" y="55"/>
                      <a:pt x="340" y="1"/>
                      <a:pt x="2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34"/>
              <p:cNvSpPr/>
              <p:nvPr/>
            </p:nvSpPr>
            <p:spPr>
              <a:xfrm>
                <a:off x="2548050" y="3714190"/>
                <a:ext cx="29544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85" extrusionOk="0">
                    <a:moveTo>
                      <a:pt x="230" y="0"/>
                    </a:moveTo>
                    <a:cubicBezTo>
                      <a:pt x="222" y="0"/>
                      <a:pt x="213" y="1"/>
                      <a:pt x="205" y="1"/>
                    </a:cubicBezTo>
                    <a:cubicBezTo>
                      <a:pt x="89" y="19"/>
                      <a:pt x="0" y="126"/>
                      <a:pt x="45" y="242"/>
                    </a:cubicBezTo>
                    <a:cubicBezTo>
                      <a:pt x="72" y="319"/>
                      <a:pt x="171" y="384"/>
                      <a:pt x="255" y="384"/>
                    </a:cubicBezTo>
                    <a:cubicBezTo>
                      <a:pt x="279" y="384"/>
                      <a:pt x="301" y="379"/>
                      <a:pt x="321" y="367"/>
                    </a:cubicBezTo>
                    <a:cubicBezTo>
                      <a:pt x="410" y="340"/>
                      <a:pt x="482" y="269"/>
                      <a:pt x="473" y="171"/>
                    </a:cubicBezTo>
                    <a:cubicBezTo>
                      <a:pt x="456" y="55"/>
                      <a:pt x="340" y="0"/>
                      <a:pt x="2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34"/>
              <p:cNvSpPr/>
              <p:nvPr/>
            </p:nvSpPr>
            <p:spPr>
              <a:xfrm>
                <a:off x="2661751" y="3711493"/>
                <a:ext cx="104508" cy="104508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705" extrusionOk="0">
                    <a:moveTo>
                      <a:pt x="777" y="1"/>
                    </a:moveTo>
                    <a:lnTo>
                      <a:pt x="777" y="1"/>
                    </a:lnTo>
                    <a:cubicBezTo>
                      <a:pt x="340" y="36"/>
                      <a:pt x="1" y="402"/>
                      <a:pt x="1" y="848"/>
                    </a:cubicBezTo>
                    <a:cubicBezTo>
                      <a:pt x="1" y="1321"/>
                      <a:pt x="384" y="1705"/>
                      <a:pt x="857" y="1705"/>
                    </a:cubicBezTo>
                    <a:cubicBezTo>
                      <a:pt x="1303" y="1705"/>
                      <a:pt x="1669" y="1366"/>
                      <a:pt x="1705" y="929"/>
                    </a:cubicBezTo>
                    <a:lnTo>
                      <a:pt x="1705" y="929"/>
                    </a:lnTo>
                    <a:cubicBezTo>
                      <a:pt x="1589" y="1160"/>
                      <a:pt x="1357" y="1321"/>
                      <a:pt x="1080" y="1321"/>
                    </a:cubicBezTo>
                    <a:cubicBezTo>
                      <a:pt x="696" y="1321"/>
                      <a:pt x="384" y="1009"/>
                      <a:pt x="384" y="625"/>
                    </a:cubicBezTo>
                    <a:cubicBezTo>
                      <a:pt x="384" y="349"/>
                      <a:pt x="545" y="117"/>
                      <a:pt x="7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34"/>
              <p:cNvSpPr/>
              <p:nvPr/>
            </p:nvSpPr>
            <p:spPr>
              <a:xfrm>
                <a:off x="2702205" y="3913274"/>
                <a:ext cx="73922" cy="67854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07" extrusionOk="0">
                    <a:moveTo>
                      <a:pt x="839" y="1"/>
                    </a:moveTo>
                    <a:lnTo>
                      <a:pt x="536" y="188"/>
                    </a:lnTo>
                    <a:lnTo>
                      <a:pt x="90" y="81"/>
                    </a:lnTo>
                    <a:lnTo>
                      <a:pt x="242" y="500"/>
                    </a:lnTo>
                    <a:lnTo>
                      <a:pt x="1" y="857"/>
                    </a:lnTo>
                    <a:lnTo>
                      <a:pt x="349" y="768"/>
                    </a:lnTo>
                    <a:lnTo>
                      <a:pt x="697" y="1107"/>
                    </a:lnTo>
                    <a:lnTo>
                      <a:pt x="714" y="643"/>
                    </a:lnTo>
                    <a:lnTo>
                      <a:pt x="1205" y="473"/>
                    </a:lnTo>
                    <a:lnTo>
                      <a:pt x="830" y="340"/>
                    </a:lnTo>
                    <a:lnTo>
                      <a:pt x="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34"/>
              <p:cNvSpPr/>
              <p:nvPr/>
            </p:nvSpPr>
            <p:spPr>
              <a:xfrm>
                <a:off x="2632207" y="3845053"/>
                <a:ext cx="22495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74" extrusionOk="0">
                    <a:moveTo>
                      <a:pt x="11" y="1"/>
                    </a:moveTo>
                    <a:cubicBezTo>
                      <a:pt x="5" y="1"/>
                      <a:pt x="1" y="3"/>
                      <a:pt x="1" y="7"/>
                    </a:cubicBezTo>
                    <a:cubicBezTo>
                      <a:pt x="45" y="159"/>
                      <a:pt x="144" y="355"/>
                      <a:pt x="322" y="373"/>
                    </a:cubicBezTo>
                    <a:cubicBezTo>
                      <a:pt x="367" y="373"/>
                      <a:pt x="331" y="320"/>
                      <a:pt x="304" y="311"/>
                    </a:cubicBezTo>
                    <a:cubicBezTo>
                      <a:pt x="161" y="266"/>
                      <a:pt x="90" y="132"/>
                      <a:pt x="28" y="7"/>
                    </a:cubicBezTo>
                    <a:cubicBezTo>
                      <a:pt x="23" y="3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34"/>
              <p:cNvSpPr/>
              <p:nvPr/>
            </p:nvSpPr>
            <p:spPr>
              <a:xfrm>
                <a:off x="2663589" y="3860990"/>
                <a:ext cx="32364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69" extrusionOk="0">
                    <a:moveTo>
                      <a:pt x="445" y="1"/>
                    </a:moveTo>
                    <a:cubicBezTo>
                      <a:pt x="438" y="1"/>
                      <a:pt x="432" y="2"/>
                      <a:pt x="426" y="6"/>
                    </a:cubicBezTo>
                    <a:cubicBezTo>
                      <a:pt x="372" y="33"/>
                      <a:pt x="319" y="60"/>
                      <a:pt x="256" y="77"/>
                    </a:cubicBezTo>
                    <a:cubicBezTo>
                      <a:pt x="208" y="98"/>
                      <a:pt x="133" y="119"/>
                      <a:pt x="72" y="119"/>
                    </a:cubicBezTo>
                    <a:cubicBezTo>
                      <a:pt x="55" y="119"/>
                      <a:pt x="38" y="117"/>
                      <a:pt x="24" y="113"/>
                    </a:cubicBezTo>
                    <a:cubicBezTo>
                      <a:pt x="20" y="112"/>
                      <a:pt x="17" y="111"/>
                      <a:pt x="15" y="111"/>
                    </a:cubicBezTo>
                    <a:cubicBezTo>
                      <a:pt x="0" y="111"/>
                      <a:pt x="9" y="132"/>
                      <a:pt x="24" y="140"/>
                    </a:cubicBezTo>
                    <a:cubicBezTo>
                      <a:pt x="62" y="160"/>
                      <a:pt x="106" y="168"/>
                      <a:pt x="153" y="168"/>
                    </a:cubicBezTo>
                    <a:cubicBezTo>
                      <a:pt x="272" y="168"/>
                      <a:pt x="407" y="116"/>
                      <a:pt x="497" y="77"/>
                    </a:cubicBezTo>
                    <a:cubicBezTo>
                      <a:pt x="528" y="62"/>
                      <a:pt x="486" y="1"/>
                      <a:pt x="4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34"/>
              <p:cNvSpPr/>
              <p:nvPr/>
            </p:nvSpPr>
            <p:spPr>
              <a:xfrm>
                <a:off x="2705024" y="3848179"/>
                <a:ext cx="32609" cy="1054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72" extrusionOk="0">
                    <a:moveTo>
                      <a:pt x="352" y="0"/>
                    </a:moveTo>
                    <a:cubicBezTo>
                      <a:pt x="235" y="0"/>
                      <a:pt x="121" y="61"/>
                      <a:pt x="17" y="126"/>
                    </a:cubicBezTo>
                    <a:cubicBezTo>
                      <a:pt x="1" y="134"/>
                      <a:pt x="29" y="172"/>
                      <a:pt x="48" y="172"/>
                    </a:cubicBezTo>
                    <a:cubicBezTo>
                      <a:pt x="50" y="172"/>
                      <a:pt x="51" y="171"/>
                      <a:pt x="53" y="170"/>
                    </a:cubicBezTo>
                    <a:cubicBezTo>
                      <a:pt x="167" y="121"/>
                      <a:pt x="275" y="82"/>
                      <a:pt x="395" y="82"/>
                    </a:cubicBezTo>
                    <a:cubicBezTo>
                      <a:pt x="426" y="82"/>
                      <a:pt x="457" y="85"/>
                      <a:pt x="490" y="90"/>
                    </a:cubicBezTo>
                    <a:cubicBezTo>
                      <a:pt x="493" y="91"/>
                      <a:pt x="496" y="91"/>
                      <a:pt x="498" y="91"/>
                    </a:cubicBezTo>
                    <a:cubicBezTo>
                      <a:pt x="531" y="91"/>
                      <a:pt x="506" y="36"/>
                      <a:pt x="481" y="28"/>
                    </a:cubicBezTo>
                    <a:cubicBezTo>
                      <a:pt x="438" y="9"/>
                      <a:pt x="395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34"/>
              <p:cNvSpPr/>
              <p:nvPr/>
            </p:nvSpPr>
            <p:spPr>
              <a:xfrm>
                <a:off x="2743946" y="3854002"/>
                <a:ext cx="2341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63" extrusionOk="0">
                    <a:moveTo>
                      <a:pt x="21" y="0"/>
                    </a:moveTo>
                    <a:cubicBezTo>
                      <a:pt x="0" y="0"/>
                      <a:pt x="9" y="41"/>
                      <a:pt x="25" y="49"/>
                    </a:cubicBezTo>
                    <a:cubicBezTo>
                      <a:pt x="87" y="93"/>
                      <a:pt x="140" y="156"/>
                      <a:pt x="185" y="209"/>
                    </a:cubicBezTo>
                    <a:cubicBezTo>
                      <a:pt x="230" y="263"/>
                      <a:pt x="256" y="316"/>
                      <a:pt x="310" y="352"/>
                    </a:cubicBezTo>
                    <a:cubicBezTo>
                      <a:pt x="320" y="357"/>
                      <a:pt x="331" y="362"/>
                      <a:pt x="339" y="362"/>
                    </a:cubicBezTo>
                    <a:cubicBezTo>
                      <a:pt x="345" y="362"/>
                      <a:pt x="351" y="360"/>
                      <a:pt x="355" y="352"/>
                    </a:cubicBezTo>
                    <a:cubicBezTo>
                      <a:pt x="381" y="290"/>
                      <a:pt x="283" y="200"/>
                      <a:pt x="248" y="165"/>
                    </a:cubicBezTo>
                    <a:cubicBezTo>
                      <a:pt x="185" y="93"/>
                      <a:pt x="114" y="49"/>
                      <a:pt x="33" y="4"/>
                    </a:cubicBezTo>
                    <a:cubicBezTo>
                      <a:pt x="28" y="2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34"/>
              <p:cNvSpPr/>
              <p:nvPr/>
            </p:nvSpPr>
            <p:spPr>
              <a:xfrm>
                <a:off x="2767054" y="3884650"/>
                <a:ext cx="21085" cy="2267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70" extrusionOk="0">
                    <a:moveTo>
                      <a:pt x="21" y="0"/>
                    </a:moveTo>
                    <a:cubicBezTo>
                      <a:pt x="9" y="0"/>
                      <a:pt x="0" y="5"/>
                      <a:pt x="4" y="22"/>
                    </a:cubicBezTo>
                    <a:cubicBezTo>
                      <a:pt x="31" y="93"/>
                      <a:pt x="58" y="173"/>
                      <a:pt x="111" y="236"/>
                    </a:cubicBezTo>
                    <a:cubicBezTo>
                      <a:pt x="156" y="298"/>
                      <a:pt x="227" y="369"/>
                      <a:pt x="308" y="369"/>
                    </a:cubicBezTo>
                    <a:cubicBezTo>
                      <a:pt x="326" y="369"/>
                      <a:pt x="343" y="352"/>
                      <a:pt x="334" y="334"/>
                    </a:cubicBezTo>
                    <a:cubicBezTo>
                      <a:pt x="317" y="298"/>
                      <a:pt x="272" y="280"/>
                      <a:pt x="245" y="253"/>
                    </a:cubicBezTo>
                    <a:cubicBezTo>
                      <a:pt x="218" y="236"/>
                      <a:pt x="201" y="209"/>
                      <a:pt x="174" y="182"/>
                    </a:cubicBezTo>
                    <a:cubicBezTo>
                      <a:pt x="129" y="129"/>
                      <a:pt x="94" y="75"/>
                      <a:pt x="58" y="13"/>
                    </a:cubicBezTo>
                    <a:cubicBezTo>
                      <a:pt x="53" y="8"/>
                      <a:pt x="35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34"/>
              <p:cNvSpPr/>
              <p:nvPr/>
            </p:nvSpPr>
            <p:spPr>
              <a:xfrm>
                <a:off x="2794085" y="3907635"/>
                <a:ext cx="11217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7" extrusionOk="0">
                    <a:moveTo>
                      <a:pt x="94" y="1"/>
                    </a:moveTo>
                    <a:cubicBezTo>
                      <a:pt x="90" y="1"/>
                      <a:pt x="85" y="2"/>
                      <a:pt x="81" y="3"/>
                    </a:cubicBezTo>
                    <a:cubicBezTo>
                      <a:pt x="54" y="12"/>
                      <a:pt x="18" y="12"/>
                      <a:pt x="0" y="30"/>
                    </a:cubicBezTo>
                    <a:cubicBezTo>
                      <a:pt x="0" y="30"/>
                      <a:pt x="0" y="39"/>
                      <a:pt x="0" y="39"/>
                    </a:cubicBezTo>
                    <a:cubicBezTo>
                      <a:pt x="21" y="74"/>
                      <a:pt x="63" y="87"/>
                      <a:pt x="102" y="87"/>
                    </a:cubicBezTo>
                    <a:cubicBezTo>
                      <a:pt x="113" y="87"/>
                      <a:pt x="124" y="86"/>
                      <a:pt x="134" y="84"/>
                    </a:cubicBezTo>
                    <a:cubicBezTo>
                      <a:pt x="183" y="68"/>
                      <a:pt x="137" y="1"/>
                      <a:pt x="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34"/>
              <p:cNvSpPr/>
              <p:nvPr/>
            </p:nvSpPr>
            <p:spPr>
              <a:xfrm>
                <a:off x="4053371" y="3954219"/>
                <a:ext cx="29605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77" extrusionOk="0">
                    <a:moveTo>
                      <a:pt x="252" y="1"/>
                    </a:moveTo>
                    <a:cubicBezTo>
                      <a:pt x="143" y="1"/>
                      <a:pt x="27" y="55"/>
                      <a:pt x="18" y="171"/>
                    </a:cubicBezTo>
                    <a:cubicBezTo>
                      <a:pt x="1" y="269"/>
                      <a:pt x="72" y="341"/>
                      <a:pt x="161" y="358"/>
                    </a:cubicBezTo>
                    <a:cubicBezTo>
                      <a:pt x="184" y="371"/>
                      <a:pt x="210" y="377"/>
                      <a:pt x="236" y="377"/>
                    </a:cubicBezTo>
                    <a:cubicBezTo>
                      <a:pt x="321" y="377"/>
                      <a:pt x="411" y="317"/>
                      <a:pt x="438" y="243"/>
                    </a:cubicBezTo>
                    <a:cubicBezTo>
                      <a:pt x="482" y="118"/>
                      <a:pt x="393" y="11"/>
                      <a:pt x="277" y="2"/>
                    </a:cubicBezTo>
                    <a:cubicBezTo>
                      <a:pt x="269" y="1"/>
                      <a:pt x="261" y="1"/>
                      <a:pt x="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34"/>
              <p:cNvSpPr/>
              <p:nvPr/>
            </p:nvSpPr>
            <p:spPr>
              <a:xfrm>
                <a:off x="4062688" y="3894089"/>
                <a:ext cx="29605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5" extrusionOk="0">
                    <a:moveTo>
                      <a:pt x="252" y="0"/>
                    </a:moveTo>
                    <a:cubicBezTo>
                      <a:pt x="142" y="0"/>
                      <a:pt x="26" y="55"/>
                      <a:pt x="18" y="171"/>
                    </a:cubicBezTo>
                    <a:cubicBezTo>
                      <a:pt x="0" y="269"/>
                      <a:pt x="72" y="340"/>
                      <a:pt x="161" y="358"/>
                    </a:cubicBezTo>
                    <a:cubicBezTo>
                      <a:pt x="161" y="358"/>
                      <a:pt x="161" y="367"/>
                      <a:pt x="161" y="367"/>
                    </a:cubicBezTo>
                    <a:cubicBezTo>
                      <a:pt x="183" y="379"/>
                      <a:pt x="206" y="384"/>
                      <a:pt x="231" y="384"/>
                    </a:cubicBezTo>
                    <a:cubicBezTo>
                      <a:pt x="317" y="384"/>
                      <a:pt x="410" y="319"/>
                      <a:pt x="437" y="242"/>
                    </a:cubicBezTo>
                    <a:cubicBezTo>
                      <a:pt x="482" y="126"/>
                      <a:pt x="393" y="19"/>
                      <a:pt x="277" y="1"/>
                    </a:cubicBezTo>
                    <a:cubicBezTo>
                      <a:pt x="269" y="1"/>
                      <a:pt x="260" y="0"/>
                      <a:pt x="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34"/>
              <p:cNvSpPr/>
              <p:nvPr/>
            </p:nvSpPr>
            <p:spPr>
              <a:xfrm>
                <a:off x="4067592" y="3834327"/>
                <a:ext cx="29605" cy="2329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0" extrusionOk="0">
                    <a:moveTo>
                      <a:pt x="231" y="1"/>
                    </a:moveTo>
                    <a:cubicBezTo>
                      <a:pt x="132" y="1"/>
                      <a:pt x="25" y="62"/>
                      <a:pt x="10" y="165"/>
                    </a:cubicBezTo>
                    <a:cubicBezTo>
                      <a:pt x="1" y="263"/>
                      <a:pt x="63" y="343"/>
                      <a:pt x="152" y="361"/>
                    </a:cubicBezTo>
                    <a:cubicBezTo>
                      <a:pt x="175" y="373"/>
                      <a:pt x="202" y="379"/>
                      <a:pt x="229" y="379"/>
                    </a:cubicBezTo>
                    <a:cubicBezTo>
                      <a:pt x="316" y="379"/>
                      <a:pt x="410" y="320"/>
                      <a:pt x="438" y="245"/>
                    </a:cubicBezTo>
                    <a:cubicBezTo>
                      <a:pt x="482" y="120"/>
                      <a:pt x="393" y="13"/>
                      <a:pt x="268" y="4"/>
                    </a:cubicBezTo>
                    <a:cubicBezTo>
                      <a:pt x="256" y="2"/>
                      <a:pt x="244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34"/>
              <p:cNvSpPr/>
              <p:nvPr/>
            </p:nvSpPr>
            <p:spPr>
              <a:xfrm>
                <a:off x="4062688" y="3774320"/>
                <a:ext cx="29605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77" extrusionOk="0">
                    <a:moveTo>
                      <a:pt x="252" y="1"/>
                    </a:moveTo>
                    <a:cubicBezTo>
                      <a:pt x="142" y="1"/>
                      <a:pt x="26" y="55"/>
                      <a:pt x="18" y="171"/>
                    </a:cubicBezTo>
                    <a:cubicBezTo>
                      <a:pt x="0" y="269"/>
                      <a:pt x="72" y="341"/>
                      <a:pt x="161" y="358"/>
                    </a:cubicBezTo>
                    <a:cubicBezTo>
                      <a:pt x="184" y="371"/>
                      <a:pt x="210" y="377"/>
                      <a:pt x="236" y="377"/>
                    </a:cubicBezTo>
                    <a:cubicBezTo>
                      <a:pt x="320" y="377"/>
                      <a:pt x="410" y="317"/>
                      <a:pt x="437" y="243"/>
                    </a:cubicBezTo>
                    <a:cubicBezTo>
                      <a:pt x="482" y="118"/>
                      <a:pt x="393" y="11"/>
                      <a:pt x="277" y="2"/>
                    </a:cubicBezTo>
                    <a:cubicBezTo>
                      <a:pt x="269" y="1"/>
                      <a:pt x="260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34"/>
              <p:cNvSpPr/>
              <p:nvPr/>
            </p:nvSpPr>
            <p:spPr>
              <a:xfrm>
                <a:off x="4053371" y="3714190"/>
                <a:ext cx="29605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5" extrusionOk="0">
                    <a:moveTo>
                      <a:pt x="252" y="0"/>
                    </a:moveTo>
                    <a:cubicBezTo>
                      <a:pt x="143" y="0"/>
                      <a:pt x="27" y="55"/>
                      <a:pt x="18" y="171"/>
                    </a:cubicBezTo>
                    <a:cubicBezTo>
                      <a:pt x="1" y="269"/>
                      <a:pt x="72" y="340"/>
                      <a:pt x="161" y="367"/>
                    </a:cubicBezTo>
                    <a:cubicBezTo>
                      <a:pt x="183" y="379"/>
                      <a:pt x="207" y="384"/>
                      <a:pt x="231" y="384"/>
                    </a:cubicBezTo>
                    <a:cubicBezTo>
                      <a:pt x="317" y="384"/>
                      <a:pt x="410" y="319"/>
                      <a:pt x="438" y="242"/>
                    </a:cubicBezTo>
                    <a:cubicBezTo>
                      <a:pt x="482" y="126"/>
                      <a:pt x="393" y="19"/>
                      <a:pt x="277" y="1"/>
                    </a:cubicBezTo>
                    <a:cubicBezTo>
                      <a:pt x="269" y="1"/>
                      <a:pt x="261" y="0"/>
                      <a:pt x="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34"/>
              <p:cNvSpPr/>
              <p:nvPr/>
            </p:nvSpPr>
            <p:spPr>
              <a:xfrm>
                <a:off x="3864708" y="3711493"/>
                <a:ext cx="104508" cy="104508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705" extrusionOk="0">
                    <a:moveTo>
                      <a:pt x="929" y="1"/>
                    </a:moveTo>
                    <a:cubicBezTo>
                      <a:pt x="1161" y="117"/>
                      <a:pt x="1321" y="349"/>
                      <a:pt x="1321" y="625"/>
                    </a:cubicBezTo>
                    <a:cubicBezTo>
                      <a:pt x="1321" y="1009"/>
                      <a:pt x="1009" y="1321"/>
                      <a:pt x="625" y="1321"/>
                    </a:cubicBezTo>
                    <a:cubicBezTo>
                      <a:pt x="349" y="1321"/>
                      <a:pt x="117" y="1160"/>
                      <a:pt x="1" y="929"/>
                    </a:cubicBezTo>
                    <a:lnTo>
                      <a:pt x="1" y="929"/>
                    </a:lnTo>
                    <a:cubicBezTo>
                      <a:pt x="45" y="1366"/>
                      <a:pt x="411" y="1705"/>
                      <a:pt x="857" y="1705"/>
                    </a:cubicBezTo>
                    <a:cubicBezTo>
                      <a:pt x="1321" y="1705"/>
                      <a:pt x="1705" y="1321"/>
                      <a:pt x="1705" y="848"/>
                    </a:cubicBezTo>
                    <a:cubicBezTo>
                      <a:pt x="1705" y="402"/>
                      <a:pt x="1366" y="36"/>
                      <a:pt x="9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34"/>
              <p:cNvSpPr/>
              <p:nvPr/>
            </p:nvSpPr>
            <p:spPr>
              <a:xfrm>
                <a:off x="3854901" y="3913274"/>
                <a:ext cx="74412" cy="67854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107" extrusionOk="0">
                    <a:moveTo>
                      <a:pt x="375" y="1"/>
                    </a:moveTo>
                    <a:lnTo>
                      <a:pt x="375" y="340"/>
                    </a:lnTo>
                    <a:lnTo>
                      <a:pt x="0" y="473"/>
                    </a:lnTo>
                    <a:lnTo>
                      <a:pt x="491" y="643"/>
                    </a:lnTo>
                    <a:lnTo>
                      <a:pt x="518" y="1107"/>
                    </a:lnTo>
                    <a:lnTo>
                      <a:pt x="866" y="768"/>
                    </a:lnTo>
                    <a:lnTo>
                      <a:pt x="1214" y="857"/>
                    </a:lnTo>
                    <a:lnTo>
                      <a:pt x="973" y="500"/>
                    </a:lnTo>
                    <a:lnTo>
                      <a:pt x="1115" y="81"/>
                    </a:lnTo>
                    <a:lnTo>
                      <a:pt x="678" y="188"/>
                    </a:lnTo>
                    <a:lnTo>
                      <a:pt x="3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34"/>
              <p:cNvSpPr/>
              <p:nvPr/>
            </p:nvSpPr>
            <p:spPr>
              <a:xfrm>
                <a:off x="3976263" y="3845053"/>
                <a:ext cx="22740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4" extrusionOk="0">
                    <a:moveTo>
                      <a:pt x="361" y="1"/>
                    </a:moveTo>
                    <a:cubicBezTo>
                      <a:pt x="355" y="1"/>
                      <a:pt x="349" y="3"/>
                      <a:pt x="349" y="7"/>
                    </a:cubicBezTo>
                    <a:cubicBezTo>
                      <a:pt x="277" y="132"/>
                      <a:pt x="206" y="266"/>
                      <a:pt x="63" y="311"/>
                    </a:cubicBezTo>
                    <a:cubicBezTo>
                      <a:pt x="36" y="320"/>
                      <a:pt x="1" y="373"/>
                      <a:pt x="45" y="373"/>
                    </a:cubicBezTo>
                    <a:cubicBezTo>
                      <a:pt x="233" y="355"/>
                      <a:pt x="322" y="159"/>
                      <a:pt x="367" y="7"/>
                    </a:cubicBezTo>
                    <a:cubicBezTo>
                      <a:pt x="371" y="3"/>
                      <a:pt x="367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34"/>
              <p:cNvSpPr/>
              <p:nvPr/>
            </p:nvSpPr>
            <p:spPr>
              <a:xfrm>
                <a:off x="3935012" y="3860990"/>
                <a:ext cx="32425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69" extrusionOk="0">
                    <a:moveTo>
                      <a:pt x="86" y="1"/>
                    </a:moveTo>
                    <a:cubicBezTo>
                      <a:pt x="49" y="1"/>
                      <a:pt x="1" y="62"/>
                      <a:pt x="31" y="77"/>
                    </a:cubicBezTo>
                    <a:cubicBezTo>
                      <a:pt x="128" y="116"/>
                      <a:pt x="265" y="168"/>
                      <a:pt x="384" y="168"/>
                    </a:cubicBezTo>
                    <a:cubicBezTo>
                      <a:pt x="431" y="168"/>
                      <a:pt x="475" y="160"/>
                      <a:pt x="513" y="140"/>
                    </a:cubicBezTo>
                    <a:cubicBezTo>
                      <a:pt x="521" y="132"/>
                      <a:pt x="529" y="111"/>
                      <a:pt x="519" y="111"/>
                    </a:cubicBezTo>
                    <a:cubicBezTo>
                      <a:pt x="518" y="111"/>
                      <a:pt x="516" y="112"/>
                      <a:pt x="513" y="113"/>
                    </a:cubicBezTo>
                    <a:cubicBezTo>
                      <a:pt x="497" y="117"/>
                      <a:pt x="480" y="119"/>
                      <a:pt x="461" y="119"/>
                    </a:cubicBezTo>
                    <a:cubicBezTo>
                      <a:pt x="399" y="119"/>
                      <a:pt x="328" y="98"/>
                      <a:pt x="272" y="77"/>
                    </a:cubicBezTo>
                    <a:cubicBezTo>
                      <a:pt x="219" y="60"/>
                      <a:pt x="156" y="33"/>
                      <a:pt x="103" y="6"/>
                    </a:cubicBezTo>
                    <a:cubicBezTo>
                      <a:pt x="98" y="2"/>
                      <a:pt x="92" y="1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34"/>
              <p:cNvSpPr/>
              <p:nvPr/>
            </p:nvSpPr>
            <p:spPr>
              <a:xfrm>
                <a:off x="3893394" y="3848179"/>
                <a:ext cx="32548" cy="10543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72" extrusionOk="0">
                    <a:moveTo>
                      <a:pt x="181" y="0"/>
                    </a:moveTo>
                    <a:cubicBezTo>
                      <a:pt x="137" y="0"/>
                      <a:pt x="94" y="9"/>
                      <a:pt x="50" y="28"/>
                    </a:cubicBezTo>
                    <a:cubicBezTo>
                      <a:pt x="25" y="36"/>
                      <a:pt x="0" y="91"/>
                      <a:pt x="33" y="91"/>
                    </a:cubicBezTo>
                    <a:cubicBezTo>
                      <a:pt x="36" y="91"/>
                      <a:pt x="38" y="91"/>
                      <a:pt x="41" y="90"/>
                    </a:cubicBezTo>
                    <a:cubicBezTo>
                      <a:pt x="74" y="85"/>
                      <a:pt x="105" y="82"/>
                      <a:pt x="136" y="82"/>
                    </a:cubicBezTo>
                    <a:cubicBezTo>
                      <a:pt x="257" y="82"/>
                      <a:pt x="365" y="121"/>
                      <a:pt x="479" y="170"/>
                    </a:cubicBezTo>
                    <a:cubicBezTo>
                      <a:pt x="481" y="171"/>
                      <a:pt x="483" y="172"/>
                      <a:pt x="486" y="172"/>
                    </a:cubicBezTo>
                    <a:cubicBezTo>
                      <a:pt x="510" y="172"/>
                      <a:pt x="530" y="134"/>
                      <a:pt x="514" y="126"/>
                    </a:cubicBezTo>
                    <a:cubicBezTo>
                      <a:pt x="416" y="61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34"/>
              <p:cNvSpPr/>
              <p:nvPr/>
            </p:nvSpPr>
            <p:spPr>
              <a:xfrm>
                <a:off x="3863666" y="3854002"/>
                <a:ext cx="23537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63" extrusionOk="0">
                    <a:moveTo>
                      <a:pt x="361" y="0"/>
                    </a:moveTo>
                    <a:cubicBezTo>
                      <a:pt x="357" y="0"/>
                      <a:pt x="353" y="2"/>
                      <a:pt x="348" y="4"/>
                    </a:cubicBezTo>
                    <a:cubicBezTo>
                      <a:pt x="268" y="49"/>
                      <a:pt x="196" y="93"/>
                      <a:pt x="134" y="165"/>
                    </a:cubicBezTo>
                    <a:cubicBezTo>
                      <a:pt x="98" y="200"/>
                      <a:pt x="0" y="290"/>
                      <a:pt x="27" y="352"/>
                    </a:cubicBezTo>
                    <a:cubicBezTo>
                      <a:pt x="31" y="360"/>
                      <a:pt x="38" y="362"/>
                      <a:pt x="45" y="362"/>
                    </a:cubicBezTo>
                    <a:cubicBezTo>
                      <a:pt x="55" y="362"/>
                      <a:pt x="66" y="357"/>
                      <a:pt x="71" y="352"/>
                    </a:cubicBezTo>
                    <a:cubicBezTo>
                      <a:pt x="134" y="316"/>
                      <a:pt x="152" y="263"/>
                      <a:pt x="196" y="209"/>
                    </a:cubicBezTo>
                    <a:cubicBezTo>
                      <a:pt x="241" y="156"/>
                      <a:pt x="303" y="93"/>
                      <a:pt x="357" y="49"/>
                    </a:cubicBezTo>
                    <a:cubicBezTo>
                      <a:pt x="380" y="41"/>
                      <a:pt x="383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34"/>
              <p:cNvSpPr/>
              <p:nvPr/>
            </p:nvSpPr>
            <p:spPr>
              <a:xfrm>
                <a:off x="3842887" y="3884650"/>
                <a:ext cx="21085" cy="2267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70" extrusionOk="0">
                    <a:moveTo>
                      <a:pt x="326" y="0"/>
                    </a:moveTo>
                    <a:cubicBezTo>
                      <a:pt x="315" y="0"/>
                      <a:pt x="299" y="8"/>
                      <a:pt x="294" y="13"/>
                    </a:cubicBezTo>
                    <a:cubicBezTo>
                      <a:pt x="250" y="75"/>
                      <a:pt x="214" y="129"/>
                      <a:pt x="170" y="182"/>
                    </a:cubicBezTo>
                    <a:cubicBezTo>
                      <a:pt x="152" y="209"/>
                      <a:pt x="125" y="236"/>
                      <a:pt x="98" y="253"/>
                    </a:cubicBezTo>
                    <a:cubicBezTo>
                      <a:pt x="71" y="280"/>
                      <a:pt x="27" y="298"/>
                      <a:pt x="9" y="334"/>
                    </a:cubicBezTo>
                    <a:cubicBezTo>
                      <a:pt x="0" y="352"/>
                      <a:pt x="18" y="369"/>
                      <a:pt x="36" y="369"/>
                    </a:cubicBezTo>
                    <a:cubicBezTo>
                      <a:pt x="116" y="369"/>
                      <a:pt x="187" y="298"/>
                      <a:pt x="241" y="236"/>
                    </a:cubicBezTo>
                    <a:cubicBezTo>
                      <a:pt x="286" y="173"/>
                      <a:pt x="321" y="93"/>
                      <a:pt x="339" y="22"/>
                    </a:cubicBezTo>
                    <a:cubicBezTo>
                      <a:pt x="343" y="5"/>
                      <a:pt x="336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34"/>
              <p:cNvSpPr/>
              <p:nvPr/>
            </p:nvSpPr>
            <p:spPr>
              <a:xfrm>
                <a:off x="3825664" y="3907635"/>
                <a:ext cx="11769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7" extrusionOk="0">
                    <a:moveTo>
                      <a:pt x="89" y="1"/>
                    </a:moveTo>
                    <a:cubicBezTo>
                      <a:pt x="47" y="1"/>
                      <a:pt x="1" y="68"/>
                      <a:pt x="49" y="84"/>
                    </a:cubicBezTo>
                    <a:cubicBezTo>
                      <a:pt x="61" y="86"/>
                      <a:pt x="73" y="87"/>
                      <a:pt x="85" y="87"/>
                    </a:cubicBezTo>
                    <a:cubicBezTo>
                      <a:pt x="126" y="87"/>
                      <a:pt x="164" y="74"/>
                      <a:pt x="192" y="39"/>
                    </a:cubicBezTo>
                    <a:cubicBezTo>
                      <a:pt x="192" y="39"/>
                      <a:pt x="192" y="30"/>
                      <a:pt x="192" y="30"/>
                    </a:cubicBezTo>
                    <a:cubicBezTo>
                      <a:pt x="165" y="12"/>
                      <a:pt x="129" y="12"/>
                      <a:pt x="103" y="3"/>
                    </a:cubicBezTo>
                    <a:cubicBezTo>
                      <a:pt x="98" y="2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34"/>
              <p:cNvSpPr/>
              <p:nvPr/>
            </p:nvSpPr>
            <p:spPr>
              <a:xfrm>
                <a:off x="2437047" y="3684708"/>
                <a:ext cx="110086" cy="324741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5298" extrusionOk="0">
                    <a:moveTo>
                      <a:pt x="901" y="1"/>
                    </a:moveTo>
                    <a:cubicBezTo>
                      <a:pt x="0" y="2980"/>
                      <a:pt x="901" y="5255"/>
                      <a:pt x="901" y="5255"/>
                    </a:cubicBezTo>
                    <a:lnTo>
                      <a:pt x="1731" y="5255"/>
                    </a:lnTo>
                    <a:cubicBezTo>
                      <a:pt x="1742" y="5284"/>
                      <a:pt x="1749" y="5297"/>
                      <a:pt x="1752" y="5297"/>
                    </a:cubicBezTo>
                    <a:cubicBezTo>
                      <a:pt x="1796" y="5297"/>
                      <a:pt x="1021" y="2372"/>
                      <a:pt x="1731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34"/>
              <p:cNvSpPr/>
              <p:nvPr/>
            </p:nvSpPr>
            <p:spPr>
              <a:xfrm>
                <a:off x="2550747" y="3684708"/>
                <a:ext cx="106163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5256" extrusionOk="0">
                    <a:moveTo>
                      <a:pt x="902" y="1"/>
                    </a:moveTo>
                    <a:cubicBezTo>
                      <a:pt x="1" y="2980"/>
                      <a:pt x="902" y="5255"/>
                      <a:pt x="902" y="5255"/>
                    </a:cubicBezTo>
                    <a:lnTo>
                      <a:pt x="1731" y="5255"/>
                    </a:lnTo>
                    <a:cubicBezTo>
                      <a:pt x="1731" y="5255"/>
                      <a:pt x="830" y="2980"/>
                      <a:pt x="1731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34"/>
              <p:cNvSpPr/>
              <p:nvPr/>
            </p:nvSpPr>
            <p:spPr>
              <a:xfrm>
                <a:off x="4087819" y="3684708"/>
                <a:ext cx="106163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5256" extrusionOk="0">
                    <a:moveTo>
                      <a:pt x="1" y="1"/>
                    </a:moveTo>
                    <a:cubicBezTo>
                      <a:pt x="902" y="2980"/>
                      <a:pt x="1" y="5255"/>
                      <a:pt x="1" y="5255"/>
                    </a:cubicBezTo>
                    <a:lnTo>
                      <a:pt x="839" y="5255"/>
                    </a:lnTo>
                    <a:cubicBezTo>
                      <a:pt x="839" y="5255"/>
                      <a:pt x="1731" y="2980"/>
                      <a:pt x="839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34"/>
              <p:cNvSpPr/>
              <p:nvPr/>
            </p:nvSpPr>
            <p:spPr>
              <a:xfrm>
                <a:off x="3988338" y="3684708"/>
                <a:ext cx="106102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5256" extrusionOk="0">
                    <a:moveTo>
                      <a:pt x="0" y="1"/>
                    </a:moveTo>
                    <a:cubicBezTo>
                      <a:pt x="901" y="2980"/>
                      <a:pt x="0" y="5255"/>
                      <a:pt x="0" y="5255"/>
                    </a:cubicBezTo>
                    <a:lnTo>
                      <a:pt x="839" y="5255"/>
                    </a:lnTo>
                    <a:cubicBezTo>
                      <a:pt x="839" y="5255"/>
                      <a:pt x="1731" y="2980"/>
                      <a:pt x="839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34"/>
              <p:cNvSpPr/>
              <p:nvPr/>
            </p:nvSpPr>
            <p:spPr>
              <a:xfrm>
                <a:off x="2736100" y="3733375"/>
                <a:ext cx="1165892" cy="224830"/>
              </a:xfrm>
              <a:custGeom>
                <a:avLst/>
                <a:gdLst/>
                <a:ahLst/>
                <a:cxnLst/>
                <a:rect l="l" t="t" r="r" b="b"/>
                <a:pathLst>
                  <a:path w="19021" h="3668" extrusionOk="0">
                    <a:moveTo>
                      <a:pt x="1732" y="1"/>
                    </a:moveTo>
                    <a:cubicBezTo>
                      <a:pt x="1" y="1838"/>
                      <a:pt x="1732" y="3667"/>
                      <a:pt x="1732" y="3667"/>
                    </a:cubicBezTo>
                    <a:lnTo>
                      <a:pt x="8797" y="3667"/>
                    </a:lnTo>
                    <a:cubicBezTo>
                      <a:pt x="8797" y="3266"/>
                      <a:pt x="9127" y="2936"/>
                      <a:pt x="9529" y="2936"/>
                    </a:cubicBezTo>
                    <a:cubicBezTo>
                      <a:pt x="9930" y="2936"/>
                      <a:pt x="10260" y="3266"/>
                      <a:pt x="10260" y="3667"/>
                    </a:cubicBezTo>
                    <a:lnTo>
                      <a:pt x="17290" y="3667"/>
                    </a:lnTo>
                    <a:cubicBezTo>
                      <a:pt x="17290" y="3667"/>
                      <a:pt x="19021" y="1838"/>
                      <a:pt x="17290" y="1"/>
                    </a:cubicBezTo>
                    <a:lnTo>
                      <a:pt x="10260" y="1"/>
                    </a:lnTo>
                    <a:cubicBezTo>
                      <a:pt x="10260" y="402"/>
                      <a:pt x="9930" y="732"/>
                      <a:pt x="9529" y="732"/>
                    </a:cubicBezTo>
                    <a:cubicBezTo>
                      <a:pt x="9127" y="732"/>
                      <a:pt x="8797" y="402"/>
                      <a:pt x="8797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34"/>
              <p:cNvSpPr/>
              <p:nvPr/>
            </p:nvSpPr>
            <p:spPr>
              <a:xfrm>
                <a:off x="3281863" y="3707509"/>
                <a:ext cx="67854" cy="58353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952" extrusionOk="0">
                    <a:moveTo>
                      <a:pt x="512" y="1"/>
                    </a:moveTo>
                    <a:cubicBezTo>
                      <a:pt x="507" y="1"/>
                      <a:pt x="502" y="4"/>
                      <a:pt x="500" y="12"/>
                    </a:cubicBezTo>
                    <a:cubicBezTo>
                      <a:pt x="464" y="128"/>
                      <a:pt x="473" y="253"/>
                      <a:pt x="473" y="378"/>
                    </a:cubicBezTo>
                    <a:cubicBezTo>
                      <a:pt x="401" y="324"/>
                      <a:pt x="330" y="262"/>
                      <a:pt x="268" y="200"/>
                    </a:cubicBezTo>
                    <a:cubicBezTo>
                      <a:pt x="263" y="195"/>
                      <a:pt x="259" y="194"/>
                      <a:pt x="255" y="194"/>
                    </a:cubicBezTo>
                    <a:cubicBezTo>
                      <a:pt x="243" y="194"/>
                      <a:pt x="236" y="211"/>
                      <a:pt x="250" y="217"/>
                    </a:cubicBezTo>
                    <a:cubicBezTo>
                      <a:pt x="294" y="280"/>
                      <a:pt x="357" y="342"/>
                      <a:pt x="419" y="387"/>
                    </a:cubicBezTo>
                    <a:cubicBezTo>
                      <a:pt x="277" y="396"/>
                      <a:pt x="143" y="405"/>
                      <a:pt x="18" y="431"/>
                    </a:cubicBezTo>
                    <a:cubicBezTo>
                      <a:pt x="0" y="431"/>
                      <a:pt x="27" y="458"/>
                      <a:pt x="36" y="467"/>
                    </a:cubicBezTo>
                    <a:cubicBezTo>
                      <a:pt x="161" y="485"/>
                      <a:pt x="294" y="494"/>
                      <a:pt x="428" y="503"/>
                    </a:cubicBezTo>
                    <a:cubicBezTo>
                      <a:pt x="375" y="556"/>
                      <a:pt x="330" y="619"/>
                      <a:pt x="286" y="681"/>
                    </a:cubicBezTo>
                    <a:cubicBezTo>
                      <a:pt x="286" y="681"/>
                      <a:pt x="294" y="690"/>
                      <a:pt x="294" y="690"/>
                    </a:cubicBezTo>
                    <a:cubicBezTo>
                      <a:pt x="353" y="648"/>
                      <a:pt x="515" y="598"/>
                      <a:pt x="578" y="555"/>
                    </a:cubicBezTo>
                    <a:lnTo>
                      <a:pt x="578" y="555"/>
                    </a:lnTo>
                    <a:cubicBezTo>
                      <a:pt x="576" y="591"/>
                      <a:pt x="573" y="627"/>
                      <a:pt x="569" y="662"/>
                    </a:cubicBezTo>
                    <a:lnTo>
                      <a:pt x="569" y="662"/>
                    </a:lnTo>
                    <a:cubicBezTo>
                      <a:pt x="583" y="624"/>
                      <a:pt x="592" y="586"/>
                      <a:pt x="589" y="547"/>
                    </a:cubicBezTo>
                    <a:lnTo>
                      <a:pt x="589" y="547"/>
                    </a:lnTo>
                    <a:cubicBezTo>
                      <a:pt x="586" y="550"/>
                      <a:pt x="582" y="553"/>
                      <a:pt x="578" y="555"/>
                    </a:cubicBezTo>
                    <a:lnTo>
                      <a:pt x="578" y="555"/>
                    </a:lnTo>
                    <a:cubicBezTo>
                      <a:pt x="579" y="547"/>
                      <a:pt x="579" y="538"/>
                      <a:pt x="580" y="530"/>
                    </a:cubicBezTo>
                    <a:cubicBezTo>
                      <a:pt x="633" y="583"/>
                      <a:pt x="687" y="637"/>
                      <a:pt x="749" y="681"/>
                    </a:cubicBezTo>
                    <a:cubicBezTo>
                      <a:pt x="753" y="685"/>
                      <a:pt x="760" y="687"/>
                      <a:pt x="766" y="687"/>
                    </a:cubicBezTo>
                    <a:cubicBezTo>
                      <a:pt x="778" y="687"/>
                      <a:pt x="791" y="680"/>
                      <a:pt x="785" y="663"/>
                    </a:cubicBezTo>
                    <a:cubicBezTo>
                      <a:pt x="767" y="601"/>
                      <a:pt x="705" y="547"/>
                      <a:pt x="642" y="503"/>
                    </a:cubicBezTo>
                    <a:cubicBezTo>
                      <a:pt x="785" y="503"/>
                      <a:pt x="928" y="494"/>
                      <a:pt x="1062" y="485"/>
                    </a:cubicBezTo>
                    <a:cubicBezTo>
                      <a:pt x="1106" y="476"/>
                      <a:pt x="1053" y="414"/>
                      <a:pt x="1026" y="414"/>
                    </a:cubicBezTo>
                    <a:cubicBezTo>
                      <a:pt x="901" y="396"/>
                      <a:pt x="767" y="396"/>
                      <a:pt x="633" y="387"/>
                    </a:cubicBezTo>
                    <a:cubicBezTo>
                      <a:pt x="687" y="342"/>
                      <a:pt x="740" y="289"/>
                      <a:pt x="776" y="226"/>
                    </a:cubicBezTo>
                    <a:cubicBezTo>
                      <a:pt x="784" y="211"/>
                      <a:pt x="758" y="189"/>
                      <a:pt x="740" y="189"/>
                    </a:cubicBezTo>
                    <a:cubicBezTo>
                      <a:pt x="737" y="189"/>
                      <a:pt x="734" y="189"/>
                      <a:pt x="732" y="191"/>
                    </a:cubicBezTo>
                    <a:cubicBezTo>
                      <a:pt x="669" y="226"/>
                      <a:pt x="625" y="280"/>
                      <a:pt x="580" y="333"/>
                    </a:cubicBezTo>
                    <a:cubicBezTo>
                      <a:pt x="571" y="226"/>
                      <a:pt x="562" y="119"/>
                      <a:pt x="535" y="21"/>
                    </a:cubicBezTo>
                    <a:cubicBezTo>
                      <a:pt x="535" y="15"/>
                      <a:pt x="523" y="1"/>
                      <a:pt x="512" y="1"/>
                    </a:cubicBezTo>
                    <a:close/>
                    <a:moveTo>
                      <a:pt x="569" y="662"/>
                    </a:moveTo>
                    <a:cubicBezTo>
                      <a:pt x="539" y="749"/>
                      <a:pt x="487" y="836"/>
                      <a:pt x="500" y="922"/>
                    </a:cubicBezTo>
                    <a:cubicBezTo>
                      <a:pt x="500" y="935"/>
                      <a:pt x="517" y="951"/>
                      <a:pt x="527" y="951"/>
                    </a:cubicBezTo>
                    <a:cubicBezTo>
                      <a:pt x="532" y="951"/>
                      <a:pt x="535" y="948"/>
                      <a:pt x="535" y="940"/>
                    </a:cubicBezTo>
                    <a:cubicBezTo>
                      <a:pt x="548" y="854"/>
                      <a:pt x="560" y="760"/>
                      <a:pt x="569" y="662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34"/>
              <p:cNvSpPr/>
              <p:nvPr/>
            </p:nvSpPr>
            <p:spPr>
              <a:xfrm>
                <a:off x="3281863" y="3925778"/>
                <a:ext cx="67854" cy="58414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953" extrusionOk="0">
                    <a:moveTo>
                      <a:pt x="529" y="1"/>
                    </a:moveTo>
                    <a:cubicBezTo>
                      <a:pt x="519" y="1"/>
                      <a:pt x="500" y="22"/>
                      <a:pt x="500" y="29"/>
                    </a:cubicBezTo>
                    <a:cubicBezTo>
                      <a:pt x="482" y="153"/>
                      <a:pt x="482" y="287"/>
                      <a:pt x="473" y="412"/>
                    </a:cubicBezTo>
                    <a:cubicBezTo>
                      <a:pt x="419" y="359"/>
                      <a:pt x="357" y="305"/>
                      <a:pt x="294" y="260"/>
                    </a:cubicBezTo>
                    <a:cubicBezTo>
                      <a:pt x="294" y="260"/>
                      <a:pt x="286" y="269"/>
                      <a:pt x="286" y="278"/>
                    </a:cubicBezTo>
                    <a:cubicBezTo>
                      <a:pt x="330" y="341"/>
                      <a:pt x="375" y="394"/>
                      <a:pt x="428" y="457"/>
                    </a:cubicBezTo>
                    <a:cubicBezTo>
                      <a:pt x="294" y="457"/>
                      <a:pt x="161" y="466"/>
                      <a:pt x="36" y="492"/>
                    </a:cubicBezTo>
                    <a:cubicBezTo>
                      <a:pt x="27" y="492"/>
                      <a:pt x="0" y="519"/>
                      <a:pt x="18" y="519"/>
                    </a:cubicBezTo>
                    <a:cubicBezTo>
                      <a:pt x="143" y="546"/>
                      <a:pt x="277" y="564"/>
                      <a:pt x="419" y="564"/>
                    </a:cubicBezTo>
                    <a:cubicBezTo>
                      <a:pt x="357" y="617"/>
                      <a:pt x="294" y="671"/>
                      <a:pt x="250" y="733"/>
                    </a:cubicBezTo>
                    <a:cubicBezTo>
                      <a:pt x="237" y="746"/>
                      <a:pt x="242" y="759"/>
                      <a:pt x="253" y="759"/>
                    </a:cubicBezTo>
                    <a:cubicBezTo>
                      <a:pt x="257" y="759"/>
                      <a:pt x="262" y="756"/>
                      <a:pt x="268" y="751"/>
                    </a:cubicBezTo>
                    <a:cubicBezTo>
                      <a:pt x="330" y="689"/>
                      <a:pt x="401" y="635"/>
                      <a:pt x="473" y="582"/>
                    </a:cubicBezTo>
                    <a:lnTo>
                      <a:pt x="473" y="582"/>
                    </a:lnTo>
                    <a:cubicBezTo>
                      <a:pt x="473" y="698"/>
                      <a:pt x="464" y="822"/>
                      <a:pt x="500" y="938"/>
                    </a:cubicBezTo>
                    <a:cubicBezTo>
                      <a:pt x="503" y="948"/>
                      <a:pt x="509" y="952"/>
                      <a:pt x="514" y="952"/>
                    </a:cubicBezTo>
                    <a:cubicBezTo>
                      <a:pt x="525" y="952"/>
                      <a:pt x="535" y="941"/>
                      <a:pt x="535" y="930"/>
                    </a:cubicBezTo>
                    <a:cubicBezTo>
                      <a:pt x="562" y="831"/>
                      <a:pt x="571" y="733"/>
                      <a:pt x="580" y="626"/>
                    </a:cubicBezTo>
                    <a:cubicBezTo>
                      <a:pt x="625" y="680"/>
                      <a:pt x="669" y="733"/>
                      <a:pt x="732" y="769"/>
                    </a:cubicBezTo>
                    <a:cubicBezTo>
                      <a:pt x="734" y="770"/>
                      <a:pt x="736" y="770"/>
                      <a:pt x="738" y="770"/>
                    </a:cubicBezTo>
                    <a:cubicBezTo>
                      <a:pt x="757" y="770"/>
                      <a:pt x="784" y="740"/>
                      <a:pt x="776" y="724"/>
                    </a:cubicBezTo>
                    <a:cubicBezTo>
                      <a:pt x="740" y="662"/>
                      <a:pt x="687" y="617"/>
                      <a:pt x="633" y="564"/>
                    </a:cubicBezTo>
                    <a:cubicBezTo>
                      <a:pt x="767" y="564"/>
                      <a:pt x="901" y="555"/>
                      <a:pt x="1026" y="546"/>
                    </a:cubicBezTo>
                    <a:cubicBezTo>
                      <a:pt x="1053" y="546"/>
                      <a:pt x="1106" y="475"/>
                      <a:pt x="1062" y="475"/>
                    </a:cubicBezTo>
                    <a:cubicBezTo>
                      <a:pt x="928" y="457"/>
                      <a:pt x="901" y="448"/>
                      <a:pt x="758" y="448"/>
                    </a:cubicBezTo>
                    <a:cubicBezTo>
                      <a:pt x="821" y="403"/>
                      <a:pt x="767" y="350"/>
                      <a:pt x="785" y="287"/>
                    </a:cubicBezTo>
                    <a:cubicBezTo>
                      <a:pt x="791" y="270"/>
                      <a:pt x="778" y="264"/>
                      <a:pt x="766" y="264"/>
                    </a:cubicBezTo>
                    <a:cubicBezTo>
                      <a:pt x="760" y="264"/>
                      <a:pt x="753" y="266"/>
                      <a:pt x="749" y="269"/>
                    </a:cubicBezTo>
                    <a:cubicBezTo>
                      <a:pt x="687" y="314"/>
                      <a:pt x="633" y="368"/>
                      <a:pt x="580" y="421"/>
                    </a:cubicBezTo>
                    <a:cubicBezTo>
                      <a:pt x="571" y="278"/>
                      <a:pt x="553" y="136"/>
                      <a:pt x="535" y="11"/>
                    </a:cubicBezTo>
                    <a:cubicBezTo>
                      <a:pt x="535" y="4"/>
                      <a:pt x="533" y="1"/>
                      <a:pt x="529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34"/>
              <p:cNvSpPr/>
              <p:nvPr/>
            </p:nvSpPr>
            <p:spPr>
              <a:xfrm>
                <a:off x="2847656" y="3809932"/>
                <a:ext cx="74964" cy="7171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70" extrusionOk="0">
                    <a:moveTo>
                      <a:pt x="563" y="1"/>
                    </a:moveTo>
                    <a:lnTo>
                      <a:pt x="277" y="322"/>
                    </a:lnTo>
                    <a:lnTo>
                      <a:pt x="1" y="170"/>
                    </a:lnTo>
                    <a:lnTo>
                      <a:pt x="215" y="589"/>
                    </a:lnTo>
                    <a:lnTo>
                      <a:pt x="28" y="1000"/>
                    </a:lnTo>
                    <a:lnTo>
                      <a:pt x="28" y="1000"/>
                    </a:lnTo>
                    <a:lnTo>
                      <a:pt x="277" y="830"/>
                    </a:lnTo>
                    <a:lnTo>
                      <a:pt x="581" y="1169"/>
                    </a:lnTo>
                    <a:lnTo>
                      <a:pt x="581" y="830"/>
                    </a:lnTo>
                    <a:lnTo>
                      <a:pt x="1223" y="571"/>
                    </a:lnTo>
                    <a:lnTo>
                      <a:pt x="563" y="331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34"/>
              <p:cNvSpPr/>
              <p:nvPr/>
            </p:nvSpPr>
            <p:spPr>
              <a:xfrm>
                <a:off x="2819215" y="3734111"/>
                <a:ext cx="86487" cy="119096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943" extrusionOk="0">
                    <a:moveTo>
                      <a:pt x="786" y="783"/>
                    </a:moveTo>
                    <a:cubicBezTo>
                      <a:pt x="861" y="918"/>
                      <a:pt x="758" y="1086"/>
                      <a:pt x="654" y="1086"/>
                    </a:cubicBezTo>
                    <a:cubicBezTo>
                      <a:pt x="635" y="1086"/>
                      <a:pt x="616" y="1080"/>
                      <a:pt x="599" y="1068"/>
                    </a:cubicBezTo>
                    <a:cubicBezTo>
                      <a:pt x="483" y="997"/>
                      <a:pt x="554" y="845"/>
                      <a:pt x="786" y="783"/>
                    </a:cubicBezTo>
                    <a:close/>
                    <a:moveTo>
                      <a:pt x="1197" y="1"/>
                    </a:moveTo>
                    <a:cubicBezTo>
                      <a:pt x="1188" y="1"/>
                      <a:pt x="1178" y="5"/>
                      <a:pt x="1178" y="15"/>
                    </a:cubicBezTo>
                    <a:cubicBezTo>
                      <a:pt x="1250" y="328"/>
                      <a:pt x="1178" y="586"/>
                      <a:pt x="839" y="684"/>
                    </a:cubicBezTo>
                    <a:lnTo>
                      <a:pt x="822" y="684"/>
                    </a:lnTo>
                    <a:cubicBezTo>
                      <a:pt x="759" y="595"/>
                      <a:pt x="679" y="524"/>
                      <a:pt x="581" y="497"/>
                    </a:cubicBezTo>
                    <a:cubicBezTo>
                      <a:pt x="540" y="486"/>
                      <a:pt x="503" y="481"/>
                      <a:pt x="468" y="481"/>
                    </a:cubicBezTo>
                    <a:cubicBezTo>
                      <a:pt x="110" y="481"/>
                      <a:pt x="35" y="1024"/>
                      <a:pt x="19" y="1300"/>
                    </a:cubicBezTo>
                    <a:lnTo>
                      <a:pt x="1" y="1300"/>
                    </a:lnTo>
                    <a:cubicBezTo>
                      <a:pt x="1" y="1300"/>
                      <a:pt x="1" y="1309"/>
                      <a:pt x="1" y="1309"/>
                    </a:cubicBezTo>
                    <a:cubicBezTo>
                      <a:pt x="126" y="1353"/>
                      <a:pt x="251" y="1425"/>
                      <a:pt x="322" y="1541"/>
                    </a:cubicBezTo>
                    <a:cubicBezTo>
                      <a:pt x="393" y="1666"/>
                      <a:pt x="376" y="1782"/>
                      <a:pt x="402" y="1907"/>
                    </a:cubicBezTo>
                    <a:cubicBezTo>
                      <a:pt x="402" y="1920"/>
                      <a:pt x="422" y="1943"/>
                      <a:pt x="439" y="1943"/>
                    </a:cubicBezTo>
                    <a:cubicBezTo>
                      <a:pt x="445" y="1943"/>
                      <a:pt x="451" y="1940"/>
                      <a:pt x="456" y="1933"/>
                    </a:cubicBezTo>
                    <a:cubicBezTo>
                      <a:pt x="518" y="1817"/>
                      <a:pt x="447" y="1621"/>
                      <a:pt x="376" y="1514"/>
                    </a:cubicBezTo>
                    <a:cubicBezTo>
                      <a:pt x="295" y="1398"/>
                      <a:pt x="179" y="1309"/>
                      <a:pt x="37" y="1300"/>
                    </a:cubicBezTo>
                    <a:cubicBezTo>
                      <a:pt x="63" y="1068"/>
                      <a:pt x="108" y="756"/>
                      <a:pt x="331" y="631"/>
                    </a:cubicBezTo>
                    <a:cubicBezTo>
                      <a:pt x="382" y="597"/>
                      <a:pt x="433" y="584"/>
                      <a:pt x="483" y="584"/>
                    </a:cubicBezTo>
                    <a:cubicBezTo>
                      <a:pt x="616" y="584"/>
                      <a:pt x="731" y="679"/>
                      <a:pt x="750" y="711"/>
                    </a:cubicBezTo>
                    <a:cubicBezTo>
                      <a:pt x="625" y="747"/>
                      <a:pt x="483" y="791"/>
                      <a:pt x="465" y="943"/>
                    </a:cubicBezTo>
                    <a:cubicBezTo>
                      <a:pt x="442" y="1089"/>
                      <a:pt x="557" y="1178"/>
                      <a:pt x="674" y="1178"/>
                    </a:cubicBezTo>
                    <a:cubicBezTo>
                      <a:pt x="744" y="1178"/>
                      <a:pt x="814" y="1147"/>
                      <a:pt x="857" y="1077"/>
                    </a:cubicBezTo>
                    <a:cubicBezTo>
                      <a:pt x="920" y="979"/>
                      <a:pt x="911" y="863"/>
                      <a:pt x="857" y="756"/>
                    </a:cubicBezTo>
                    <a:cubicBezTo>
                      <a:pt x="929" y="747"/>
                      <a:pt x="1000" y="738"/>
                      <a:pt x="1054" y="702"/>
                    </a:cubicBezTo>
                    <a:cubicBezTo>
                      <a:pt x="1294" y="568"/>
                      <a:pt x="1410" y="212"/>
                      <a:pt x="1214" y="6"/>
                    </a:cubicBezTo>
                    <a:cubicBezTo>
                      <a:pt x="1210" y="3"/>
                      <a:pt x="1204" y="1"/>
                      <a:pt x="11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34"/>
              <p:cNvSpPr/>
              <p:nvPr/>
            </p:nvSpPr>
            <p:spPr>
              <a:xfrm>
                <a:off x="2819215" y="3838311"/>
                <a:ext cx="86487" cy="11970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953" extrusionOk="0">
                    <a:moveTo>
                      <a:pt x="649" y="861"/>
                    </a:moveTo>
                    <a:cubicBezTo>
                      <a:pt x="755" y="861"/>
                      <a:pt x="863" y="1032"/>
                      <a:pt x="786" y="1170"/>
                    </a:cubicBezTo>
                    <a:cubicBezTo>
                      <a:pt x="554" y="1099"/>
                      <a:pt x="483" y="956"/>
                      <a:pt x="599" y="876"/>
                    </a:cubicBezTo>
                    <a:cubicBezTo>
                      <a:pt x="615" y="866"/>
                      <a:pt x="632" y="861"/>
                      <a:pt x="649" y="861"/>
                    </a:cubicBezTo>
                    <a:close/>
                    <a:moveTo>
                      <a:pt x="439" y="1"/>
                    </a:moveTo>
                    <a:cubicBezTo>
                      <a:pt x="422" y="1"/>
                      <a:pt x="402" y="24"/>
                      <a:pt x="402" y="37"/>
                    </a:cubicBezTo>
                    <a:cubicBezTo>
                      <a:pt x="376" y="171"/>
                      <a:pt x="393" y="287"/>
                      <a:pt x="322" y="403"/>
                    </a:cubicBezTo>
                    <a:cubicBezTo>
                      <a:pt x="251" y="519"/>
                      <a:pt x="126" y="590"/>
                      <a:pt x="1" y="644"/>
                    </a:cubicBezTo>
                    <a:lnTo>
                      <a:pt x="19" y="644"/>
                    </a:lnTo>
                    <a:cubicBezTo>
                      <a:pt x="35" y="928"/>
                      <a:pt x="110" y="1463"/>
                      <a:pt x="466" y="1463"/>
                    </a:cubicBezTo>
                    <a:cubicBezTo>
                      <a:pt x="502" y="1463"/>
                      <a:pt x="540" y="1458"/>
                      <a:pt x="581" y="1447"/>
                    </a:cubicBezTo>
                    <a:cubicBezTo>
                      <a:pt x="679" y="1420"/>
                      <a:pt x="759" y="1348"/>
                      <a:pt x="822" y="1259"/>
                    </a:cubicBezTo>
                    <a:cubicBezTo>
                      <a:pt x="831" y="1259"/>
                      <a:pt x="831" y="1259"/>
                      <a:pt x="839" y="1268"/>
                    </a:cubicBezTo>
                    <a:cubicBezTo>
                      <a:pt x="1178" y="1366"/>
                      <a:pt x="1250" y="1616"/>
                      <a:pt x="1178" y="1937"/>
                    </a:cubicBezTo>
                    <a:cubicBezTo>
                      <a:pt x="1178" y="1948"/>
                      <a:pt x="1188" y="1952"/>
                      <a:pt x="1197" y="1952"/>
                    </a:cubicBezTo>
                    <a:cubicBezTo>
                      <a:pt x="1204" y="1952"/>
                      <a:pt x="1210" y="1950"/>
                      <a:pt x="1214" y="1946"/>
                    </a:cubicBezTo>
                    <a:cubicBezTo>
                      <a:pt x="1410" y="1741"/>
                      <a:pt x="1294" y="1375"/>
                      <a:pt x="1054" y="1241"/>
                    </a:cubicBezTo>
                    <a:cubicBezTo>
                      <a:pt x="1000" y="1215"/>
                      <a:pt x="929" y="1206"/>
                      <a:pt x="857" y="1188"/>
                    </a:cubicBezTo>
                    <a:cubicBezTo>
                      <a:pt x="911" y="1081"/>
                      <a:pt x="920" y="965"/>
                      <a:pt x="857" y="876"/>
                    </a:cubicBezTo>
                    <a:cubicBezTo>
                      <a:pt x="814" y="805"/>
                      <a:pt x="743" y="774"/>
                      <a:pt x="673" y="774"/>
                    </a:cubicBezTo>
                    <a:cubicBezTo>
                      <a:pt x="556" y="774"/>
                      <a:pt x="442" y="861"/>
                      <a:pt x="465" y="1001"/>
                    </a:cubicBezTo>
                    <a:cubicBezTo>
                      <a:pt x="483" y="1152"/>
                      <a:pt x="625" y="1206"/>
                      <a:pt x="750" y="1241"/>
                    </a:cubicBezTo>
                    <a:cubicBezTo>
                      <a:pt x="730" y="1268"/>
                      <a:pt x="612" y="1363"/>
                      <a:pt x="476" y="1363"/>
                    </a:cubicBezTo>
                    <a:cubicBezTo>
                      <a:pt x="429" y="1363"/>
                      <a:pt x="379" y="1352"/>
                      <a:pt x="331" y="1322"/>
                    </a:cubicBezTo>
                    <a:cubicBezTo>
                      <a:pt x="108" y="1188"/>
                      <a:pt x="63" y="885"/>
                      <a:pt x="37" y="644"/>
                    </a:cubicBezTo>
                    <a:cubicBezTo>
                      <a:pt x="179" y="644"/>
                      <a:pt x="295" y="555"/>
                      <a:pt x="376" y="439"/>
                    </a:cubicBezTo>
                    <a:cubicBezTo>
                      <a:pt x="447" y="331"/>
                      <a:pt x="518" y="135"/>
                      <a:pt x="456" y="10"/>
                    </a:cubicBezTo>
                    <a:cubicBezTo>
                      <a:pt x="451" y="3"/>
                      <a:pt x="445" y="1"/>
                      <a:pt x="4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34"/>
              <p:cNvSpPr/>
              <p:nvPr/>
            </p:nvSpPr>
            <p:spPr>
              <a:xfrm>
                <a:off x="3701237" y="3809932"/>
                <a:ext cx="74964" cy="7171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70" extrusionOk="0">
                    <a:moveTo>
                      <a:pt x="661" y="1"/>
                    </a:moveTo>
                    <a:lnTo>
                      <a:pt x="661" y="331"/>
                    </a:lnTo>
                    <a:lnTo>
                      <a:pt x="0" y="571"/>
                    </a:lnTo>
                    <a:lnTo>
                      <a:pt x="643" y="830"/>
                    </a:lnTo>
                    <a:lnTo>
                      <a:pt x="643" y="1169"/>
                    </a:lnTo>
                    <a:lnTo>
                      <a:pt x="955" y="830"/>
                    </a:lnTo>
                    <a:lnTo>
                      <a:pt x="1196" y="1000"/>
                    </a:lnTo>
                    <a:lnTo>
                      <a:pt x="1009" y="589"/>
                    </a:lnTo>
                    <a:lnTo>
                      <a:pt x="1223" y="170"/>
                    </a:lnTo>
                    <a:lnTo>
                      <a:pt x="955" y="322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34"/>
              <p:cNvSpPr/>
              <p:nvPr/>
            </p:nvSpPr>
            <p:spPr>
              <a:xfrm>
                <a:off x="3718215" y="3734111"/>
                <a:ext cx="86426" cy="119096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943" extrusionOk="0">
                    <a:moveTo>
                      <a:pt x="625" y="783"/>
                    </a:moveTo>
                    <a:cubicBezTo>
                      <a:pt x="865" y="845"/>
                      <a:pt x="928" y="997"/>
                      <a:pt x="812" y="1068"/>
                    </a:cubicBezTo>
                    <a:cubicBezTo>
                      <a:pt x="794" y="1080"/>
                      <a:pt x="775" y="1086"/>
                      <a:pt x="756" y="1086"/>
                    </a:cubicBezTo>
                    <a:cubicBezTo>
                      <a:pt x="652" y="1086"/>
                      <a:pt x="549" y="918"/>
                      <a:pt x="625" y="783"/>
                    </a:cubicBezTo>
                    <a:close/>
                    <a:moveTo>
                      <a:pt x="219" y="1"/>
                    </a:moveTo>
                    <a:cubicBezTo>
                      <a:pt x="214" y="1"/>
                      <a:pt x="209" y="3"/>
                      <a:pt x="205" y="6"/>
                    </a:cubicBezTo>
                    <a:cubicBezTo>
                      <a:pt x="0" y="212"/>
                      <a:pt x="116" y="568"/>
                      <a:pt x="357" y="702"/>
                    </a:cubicBezTo>
                    <a:cubicBezTo>
                      <a:pt x="419" y="738"/>
                      <a:pt x="482" y="747"/>
                      <a:pt x="553" y="756"/>
                    </a:cubicBezTo>
                    <a:cubicBezTo>
                      <a:pt x="509" y="863"/>
                      <a:pt x="500" y="979"/>
                      <a:pt x="553" y="1077"/>
                    </a:cubicBezTo>
                    <a:cubicBezTo>
                      <a:pt x="600" y="1147"/>
                      <a:pt x="671" y="1178"/>
                      <a:pt x="741" y="1178"/>
                    </a:cubicBezTo>
                    <a:cubicBezTo>
                      <a:pt x="858" y="1178"/>
                      <a:pt x="971" y="1089"/>
                      <a:pt x="955" y="943"/>
                    </a:cubicBezTo>
                    <a:cubicBezTo>
                      <a:pt x="928" y="791"/>
                      <a:pt x="785" y="747"/>
                      <a:pt x="660" y="711"/>
                    </a:cubicBezTo>
                    <a:cubicBezTo>
                      <a:pt x="680" y="679"/>
                      <a:pt x="794" y="584"/>
                      <a:pt x="931" y="584"/>
                    </a:cubicBezTo>
                    <a:cubicBezTo>
                      <a:pt x="982" y="584"/>
                      <a:pt x="1035" y="597"/>
                      <a:pt x="1088" y="631"/>
                    </a:cubicBezTo>
                    <a:cubicBezTo>
                      <a:pt x="1311" y="756"/>
                      <a:pt x="1347" y="1068"/>
                      <a:pt x="1374" y="1300"/>
                    </a:cubicBezTo>
                    <a:cubicBezTo>
                      <a:pt x="1231" y="1309"/>
                      <a:pt x="1115" y="1398"/>
                      <a:pt x="1035" y="1514"/>
                    </a:cubicBezTo>
                    <a:cubicBezTo>
                      <a:pt x="964" y="1621"/>
                      <a:pt x="892" y="1817"/>
                      <a:pt x="955" y="1933"/>
                    </a:cubicBezTo>
                    <a:cubicBezTo>
                      <a:pt x="959" y="1940"/>
                      <a:pt x="965" y="1943"/>
                      <a:pt x="971" y="1943"/>
                    </a:cubicBezTo>
                    <a:cubicBezTo>
                      <a:pt x="988" y="1943"/>
                      <a:pt x="1008" y="1920"/>
                      <a:pt x="1008" y="1907"/>
                    </a:cubicBezTo>
                    <a:cubicBezTo>
                      <a:pt x="1044" y="1782"/>
                      <a:pt x="1017" y="1666"/>
                      <a:pt x="1088" y="1541"/>
                    </a:cubicBezTo>
                    <a:cubicBezTo>
                      <a:pt x="1160" y="1425"/>
                      <a:pt x="1285" y="1353"/>
                      <a:pt x="1410" y="1309"/>
                    </a:cubicBezTo>
                    <a:cubicBezTo>
                      <a:pt x="1410" y="1309"/>
                      <a:pt x="1410" y="1300"/>
                      <a:pt x="1410" y="1300"/>
                    </a:cubicBezTo>
                    <a:lnTo>
                      <a:pt x="1392" y="1300"/>
                    </a:lnTo>
                    <a:cubicBezTo>
                      <a:pt x="1375" y="1024"/>
                      <a:pt x="1307" y="481"/>
                      <a:pt x="945" y="481"/>
                    </a:cubicBezTo>
                    <a:cubicBezTo>
                      <a:pt x="909" y="481"/>
                      <a:pt x="871" y="486"/>
                      <a:pt x="830" y="497"/>
                    </a:cubicBezTo>
                    <a:cubicBezTo>
                      <a:pt x="740" y="524"/>
                      <a:pt x="651" y="595"/>
                      <a:pt x="589" y="684"/>
                    </a:cubicBezTo>
                    <a:lnTo>
                      <a:pt x="571" y="684"/>
                    </a:lnTo>
                    <a:cubicBezTo>
                      <a:pt x="232" y="586"/>
                      <a:pt x="161" y="328"/>
                      <a:pt x="232" y="15"/>
                    </a:cubicBezTo>
                    <a:cubicBezTo>
                      <a:pt x="232" y="5"/>
                      <a:pt x="226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34"/>
              <p:cNvSpPr/>
              <p:nvPr/>
            </p:nvSpPr>
            <p:spPr>
              <a:xfrm>
                <a:off x="3718215" y="3838311"/>
                <a:ext cx="86426" cy="119709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953" extrusionOk="0">
                    <a:moveTo>
                      <a:pt x="761" y="861"/>
                    </a:moveTo>
                    <a:cubicBezTo>
                      <a:pt x="778" y="861"/>
                      <a:pt x="796" y="866"/>
                      <a:pt x="812" y="876"/>
                    </a:cubicBezTo>
                    <a:cubicBezTo>
                      <a:pt x="928" y="956"/>
                      <a:pt x="865" y="1099"/>
                      <a:pt x="625" y="1170"/>
                    </a:cubicBezTo>
                    <a:cubicBezTo>
                      <a:pt x="548" y="1032"/>
                      <a:pt x="656" y="861"/>
                      <a:pt x="761" y="861"/>
                    </a:cubicBezTo>
                    <a:close/>
                    <a:moveTo>
                      <a:pt x="971" y="1"/>
                    </a:moveTo>
                    <a:cubicBezTo>
                      <a:pt x="965" y="1"/>
                      <a:pt x="959" y="3"/>
                      <a:pt x="955" y="10"/>
                    </a:cubicBezTo>
                    <a:cubicBezTo>
                      <a:pt x="892" y="135"/>
                      <a:pt x="964" y="331"/>
                      <a:pt x="1035" y="439"/>
                    </a:cubicBezTo>
                    <a:cubicBezTo>
                      <a:pt x="1115" y="555"/>
                      <a:pt x="1231" y="644"/>
                      <a:pt x="1374" y="644"/>
                    </a:cubicBezTo>
                    <a:cubicBezTo>
                      <a:pt x="1347" y="885"/>
                      <a:pt x="1311" y="1188"/>
                      <a:pt x="1088" y="1322"/>
                    </a:cubicBezTo>
                    <a:cubicBezTo>
                      <a:pt x="1038" y="1352"/>
                      <a:pt x="987" y="1363"/>
                      <a:pt x="938" y="1363"/>
                    </a:cubicBezTo>
                    <a:cubicBezTo>
                      <a:pt x="798" y="1363"/>
                      <a:pt x="680" y="1268"/>
                      <a:pt x="660" y="1241"/>
                    </a:cubicBezTo>
                    <a:cubicBezTo>
                      <a:pt x="785" y="1206"/>
                      <a:pt x="928" y="1152"/>
                      <a:pt x="955" y="1001"/>
                    </a:cubicBezTo>
                    <a:cubicBezTo>
                      <a:pt x="971" y="861"/>
                      <a:pt x="859" y="774"/>
                      <a:pt x="742" y="774"/>
                    </a:cubicBezTo>
                    <a:cubicBezTo>
                      <a:pt x="672" y="774"/>
                      <a:pt x="600" y="805"/>
                      <a:pt x="553" y="876"/>
                    </a:cubicBezTo>
                    <a:cubicBezTo>
                      <a:pt x="500" y="965"/>
                      <a:pt x="509" y="1081"/>
                      <a:pt x="553" y="1188"/>
                    </a:cubicBezTo>
                    <a:cubicBezTo>
                      <a:pt x="482" y="1206"/>
                      <a:pt x="419" y="1215"/>
                      <a:pt x="357" y="1241"/>
                    </a:cubicBezTo>
                    <a:cubicBezTo>
                      <a:pt x="116" y="1375"/>
                      <a:pt x="0" y="1741"/>
                      <a:pt x="205" y="1946"/>
                    </a:cubicBezTo>
                    <a:cubicBezTo>
                      <a:pt x="209" y="1950"/>
                      <a:pt x="214" y="1952"/>
                      <a:pt x="219" y="1952"/>
                    </a:cubicBezTo>
                    <a:cubicBezTo>
                      <a:pt x="226" y="1952"/>
                      <a:pt x="232" y="1948"/>
                      <a:pt x="232" y="1937"/>
                    </a:cubicBezTo>
                    <a:cubicBezTo>
                      <a:pt x="161" y="1616"/>
                      <a:pt x="232" y="1366"/>
                      <a:pt x="571" y="1268"/>
                    </a:cubicBezTo>
                    <a:cubicBezTo>
                      <a:pt x="580" y="1259"/>
                      <a:pt x="580" y="1259"/>
                      <a:pt x="589" y="1259"/>
                    </a:cubicBezTo>
                    <a:cubicBezTo>
                      <a:pt x="651" y="1348"/>
                      <a:pt x="740" y="1420"/>
                      <a:pt x="830" y="1447"/>
                    </a:cubicBezTo>
                    <a:cubicBezTo>
                      <a:pt x="871" y="1458"/>
                      <a:pt x="910" y="1463"/>
                      <a:pt x="946" y="1463"/>
                    </a:cubicBezTo>
                    <a:cubicBezTo>
                      <a:pt x="1308" y="1463"/>
                      <a:pt x="1375" y="928"/>
                      <a:pt x="1392" y="644"/>
                    </a:cubicBezTo>
                    <a:lnTo>
                      <a:pt x="1410" y="644"/>
                    </a:lnTo>
                    <a:cubicBezTo>
                      <a:pt x="1285" y="590"/>
                      <a:pt x="1160" y="519"/>
                      <a:pt x="1088" y="403"/>
                    </a:cubicBezTo>
                    <a:cubicBezTo>
                      <a:pt x="1017" y="287"/>
                      <a:pt x="1044" y="171"/>
                      <a:pt x="1008" y="37"/>
                    </a:cubicBezTo>
                    <a:cubicBezTo>
                      <a:pt x="1008" y="24"/>
                      <a:pt x="988" y="1"/>
                      <a:pt x="9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34"/>
              <p:cNvSpPr/>
              <p:nvPr/>
            </p:nvSpPr>
            <p:spPr>
              <a:xfrm>
                <a:off x="2427791" y="3700889"/>
                <a:ext cx="90778" cy="288822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4712" extrusionOk="0">
                    <a:moveTo>
                      <a:pt x="908" y="0"/>
                    </a:moveTo>
                    <a:cubicBezTo>
                      <a:pt x="476" y="0"/>
                      <a:pt x="34" y="1084"/>
                      <a:pt x="17" y="2350"/>
                    </a:cubicBezTo>
                    <a:cubicBezTo>
                      <a:pt x="0" y="3609"/>
                      <a:pt x="443" y="4711"/>
                      <a:pt x="897" y="4711"/>
                    </a:cubicBezTo>
                    <a:cubicBezTo>
                      <a:pt x="916" y="4711"/>
                      <a:pt x="935" y="4710"/>
                      <a:pt x="954" y="4706"/>
                    </a:cubicBezTo>
                    <a:cubicBezTo>
                      <a:pt x="1480" y="4607"/>
                      <a:pt x="1016" y="3769"/>
                      <a:pt x="954" y="2556"/>
                    </a:cubicBezTo>
                    <a:cubicBezTo>
                      <a:pt x="900" y="1333"/>
                      <a:pt x="1409" y="85"/>
                      <a:pt x="954" y="4"/>
                    </a:cubicBezTo>
                    <a:cubicBezTo>
                      <a:pt x="939" y="1"/>
                      <a:pt x="924" y="0"/>
                      <a:pt x="908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34"/>
              <p:cNvSpPr/>
              <p:nvPr/>
            </p:nvSpPr>
            <p:spPr>
              <a:xfrm>
                <a:off x="2428833" y="3684708"/>
                <a:ext cx="1828614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29833" h="5256" extrusionOk="0">
                    <a:moveTo>
                      <a:pt x="0" y="1"/>
                    </a:moveTo>
                    <a:cubicBezTo>
                      <a:pt x="393" y="1"/>
                      <a:pt x="26059" y="10"/>
                      <a:pt x="26665" y="670"/>
                    </a:cubicBezTo>
                    <a:cubicBezTo>
                      <a:pt x="27290" y="1348"/>
                      <a:pt x="27183" y="4488"/>
                      <a:pt x="26665" y="4693"/>
                    </a:cubicBezTo>
                    <a:cubicBezTo>
                      <a:pt x="26157" y="4889"/>
                      <a:pt x="0" y="5255"/>
                      <a:pt x="0" y="5255"/>
                    </a:cubicBezTo>
                    <a:lnTo>
                      <a:pt x="28940" y="5255"/>
                    </a:lnTo>
                    <a:cubicBezTo>
                      <a:pt x="28940" y="5255"/>
                      <a:pt x="29832" y="2980"/>
                      <a:pt x="28940" y="1"/>
                    </a:cubicBezTo>
                    <a:close/>
                  </a:path>
                </a:pathLst>
              </a:custGeom>
              <a:solidFill>
                <a:schemeClr val="dk1">
                  <a:alpha val="421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03" name="Google Shape;4303;p34"/>
          <p:cNvGrpSpPr/>
          <p:nvPr/>
        </p:nvGrpSpPr>
        <p:grpSpPr>
          <a:xfrm>
            <a:off x="-381004" y="1178747"/>
            <a:ext cx="2046612" cy="2929923"/>
            <a:chOff x="-152404" y="1178747"/>
            <a:chExt cx="2046612" cy="2929923"/>
          </a:xfrm>
        </p:grpSpPr>
        <p:grpSp>
          <p:nvGrpSpPr>
            <p:cNvPr id="4304" name="Google Shape;4304;p34"/>
            <p:cNvGrpSpPr/>
            <p:nvPr/>
          </p:nvGrpSpPr>
          <p:grpSpPr>
            <a:xfrm rot="5400000">
              <a:off x="-1316428" y="2342771"/>
              <a:ext cx="2929922" cy="601874"/>
              <a:chOff x="411666" y="3250588"/>
              <a:chExt cx="1826407" cy="375187"/>
            </a:xfrm>
          </p:grpSpPr>
          <p:sp>
            <p:nvSpPr>
              <p:cNvPr id="4305" name="Google Shape;4305;p34"/>
              <p:cNvSpPr/>
              <p:nvPr/>
            </p:nvSpPr>
            <p:spPr>
              <a:xfrm>
                <a:off x="411666" y="3250587"/>
                <a:ext cx="1826407" cy="375187"/>
              </a:xfrm>
              <a:custGeom>
                <a:avLst/>
                <a:gdLst/>
                <a:ahLst/>
                <a:cxnLst/>
                <a:rect l="l" t="t" r="r" b="b"/>
                <a:pathLst>
                  <a:path w="29797" h="6121" extrusionOk="0">
                    <a:moveTo>
                      <a:pt x="1053" y="1"/>
                    </a:moveTo>
                    <a:cubicBezTo>
                      <a:pt x="0" y="3462"/>
                      <a:pt x="1053" y="6121"/>
                      <a:pt x="1053" y="6121"/>
                    </a:cubicBezTo>
                    <a:lnTo>
                      <a:pt x="28744" y="6121"/>
                    </a:lnTo>
                    <a:cubicBezTo>
                      <a:pt x="28744" y="6121"/>
                      <a:pt x="29797" y="3462"/>
                      <a:pt x="287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34"/>
              <p:cNvSpPr/>
              <p:nvPr/>
            </p:nvSpPr>
            <p:spPr>
              <a:xfrm>
                <a:off x="545655" y="3302013"/>
                <a:ext cx="1558487" cy="272395"/>
              </a:xfrm>
              <a:custGeom>
                <a:avLst/>
                <a:gdLst/>
                <a:ahLst/>
                <a:cxnLst/>
                <a:rect l="l" t="t" r="r" b="b"/>
                <a:pathLst>
                  <a:path w="25426" h="4444" extrusionOk="0">
                    <a:moveTo>
                      <a:pt x="1428" y="0"/>
                    </a:moveTo>
                    <a:cubicBezTo>
                      <a:pt x="1428" y="580"/>
                      <a:pt x="955" y="1053"/>
                      <a:pt x="375" y="1053"/>
                    </a:cubicBezTo>
                    <a:cubicBezTo>
                      <a:pt x="295" y="1053"/>
                      <a:pt x="223" y="1044"/>
                      <a:pt x="152" y="1035"/>
                    </a:cubicBezTo>
                    <a:cubicBezTo>
                      <a:pt x="0" y="1990"/>
                      <a:pt x="45" y="2819"/>
                      <a:pt x="134" y="3417"/>
                    </a:cubicBezTo>
                    <a:cubicBezTo>
                      <a:pt x="214" y="3399"/>
                      <a:pt x="295" y="3390"/>
                      <a:pt x="375" y="3390"/>
                    </a:cubicBezTo>
                    <a:cubicBezTo>
                      <a:pt x="955" y="3390"/>
                      <a:pt x="1428" y="3863"/>
                      <a:pt x="1428" y="4443"/>
                    </a:cubicBezTo>
                    <a:lnTo>
                      <a:pt x="23998" y="4443"/>
                    </a:lnTo>
                    <a:cubicBezTo>
                      <a:pt x="23998" y="3863"/>
                      <a:pt x="24471" y="3390"/>
                      <a:pt x="25050" y="3390"/>
                    </a:cubicBezTo>
                    <a:cubicBezTo>
                      <a:pt x="25131" y="3390"/>
                      <a:pt x="25211" y="3399"/>
                      <a:pt x="25282" y="3417"/>
                    </a:cubicBezTo>
                    <a:cubicBezTo>
                      <a:pt x="25381" y="2811"/>
                      <a:pt x="25425" y="1990"/>
                      <a:pt x="25273" y="1035"/>
                    </a:cubicBezTo>
                    <a:cubicBezTo>
                      <a:pt x="25202" y="1044"/>
                      <a:pt x="25131" y="1053"/>
                      <a:pt x="25050" y="1053"/>
                    </a:cubicBezTo>
                    <a:cubicBezTo>
                      <a:pt x="24471" y="1053"/>
                      <a:pt x="23998" y="580"/>
                      <a:pt x="239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34"/>
              <p:cNvSpPr/>
              <p:nvPr/>
            </p:nvSpPr>
            <p:spPr>
              <a:xfrm>
                <a:off x="454327" y="3250587"/>
                <a:ext cx="127984" cy="12093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73" extrusionOk="0">
                    <a:moveTo>
                      <a:pt x="357" y="1"/>
                    </a:moveTo>
                    <a:cubicBezTo>
                      <a:pt x="188" y="536"/>
                      <a:pt x="81" y="1062"/>
                      <a:pt x="0" y="1553"/>
                    </a:cubicBezTo>
                    <a:cubicBezTo>
                      <a:pt x="90" y="1723"/>
                      <a:pt x="197" y="1892"/>
                      <a:pt x="313" y="1972"/>
                    </a:cubicBezTo>
                    <a:cubicBezTo>
                      <a:pt x="313" y="1972"/>
                      <a:pt x="625" y="1633"/>
                      <a:pt x="678" y="1196"/>
                    </a:cubicBezTo>
                    <a:cubicBezTo>
                      <a:pt x="678" y="1196"/>
                      <a:pt x="1053" y="1517"/>
                      <a:pt x="1454" y="1580"/>
                    </a:cubicBezTo>
                    <a:cubicBezTo>
                      <a:pt x="1454" y="1580"/>
                      <a:pt x="1562" y="1116"/>
                      <a:pt x="1321" y="715"/>
                    </a:cubicBezTo>
                    <a:cubicBezTo>
                      <a:pt x="1321" y="715"/>
                      <a:pt x="1847" y="688"/>
                      <a:pt x="2088" y="251"/>
                    </a:cubicBezTo>
                    <a:cubicBezTo>
                      <a:pt x="2088" y="251"/>
                      <a:pt x="1901" y="117"/>
                      <a:pt x="1606" y="1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34"/>
              <p:cNvSpPr/>
              <p:nvPr/>
            </p:nvSpPr>
            <p:spPr>
              <a:xfrm>
                <a:off x="454327" y="3505449"/>
                <a:ext cx="127984" cy="120322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63" extrusionOk="0">
                    <a:moveTo>
                      <a:pt x="286" y="0"/>
                    </a:moveTo>
                    <a:cubicBezTo>
                      <a:pt x="143" y="125"/>
                      <a:pt x="54" y="303"/>
                      <a:pt x="0" y="482"/>
                    </a:cubicBezTo>
                    <a:cubicBezTo>
                      <a:pt x="134" y="1410"/>
                      <a:pt x="357" y="1963"/>
                      <a:pt x="357" y="1963"/>
                    </a:cubicBezTo>
                    <a:lnTo>
                      <a:pt x="1588" y="1963"/>
                    </a:lnTo>
                    <a:cubicBezTo>
                      <a:pt x="1892" y="1865"/>
                      <a:pt x="2088" y="1713"/>
                      <a:pt x="2088" y="1713"/>
                    </a:cubicBezTo>
                    <a:cubicBezTo>
                      <a:pt x="1954" y="1356"/>
                      <a:pt x="1338" y="1240"/>
                      <a:pt x="1338" y="1240"/>
                    </a:cubicBezTo>
                    <a:cubicBezTo>
                      <a:pt x="1561" y="812"/>
                      <a:pt x="1463" y="384"/>
                      <a:pt x="1463" y="384"/>
                    </a:cubicBezTo>
                    <a:lnTo>
                      <a:pt x="1463" y="384"/>
                    </a:lnTo>
                    <a:cubicBezTo>
                      <a:pt x="1053" y="401"/>
                      <a:pt x="678" y="758"/>
                      <a:pt x="678" y="758"/>
                    </a:cubicBezTo>
                    <a:cubicBezTo>
                      <a:pt x="634" y="410"/>
                      <a:pt x="286" y="0"/>
                      <a:pt x="286" y="0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34"/>
              <p:cNvSpPr/>
              <p:nvPr/>
            </p:nvSpPr>
            <p:spPr>
              <a:xfrm>
                <a:off x="2066851" y="3250587"/>
                <a:ext cx="127984" cy="12093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73" extrusionOk="0">
                    <a:moveTo>
                      <a:pt x="482" y="1"/>
                    </a:moveTo>
                    <a:cubicBezTo>
                      <a:pt x="188" y="117"/>
                      <a:pt x="0" y="251"/>
                      <a:pt x="0" y="251"/>
                    </a:cubicBezTo>
                    <a:cubicBezTo>
                      <a:pt x="241" y="688"/>
                      <a:pt x="768" y="715"/>
                      <a:pt x="768" y="715"/>
                    </a:cubicBezTo>
                    <a:cubicBezTo>
                      <a:pt x="527" y="1116"/>
                      <a:pt x="634" y="1580"/>
                      <a:pt x="634" y="1580"/>
                    </a:cubicBezTo>
                    <a:cubicBezTo>
                      <a:pt x="1044" y="1517"/>
                      <a:pt x="1410" y="1196"/>
                      <a:pt x="1410" y="1196"/>
                    </a:cubicBezTo>
                    <a:cubicBezTo>
                      <a:pt x="1464" y="1633"/>
                      <a:pt x="1776" y="1972"/>
                      <a:pt x="1776" y="1972"/>
                    </a:cubicBezTo>
                    <a:cubicBezTo>
                      <a:pt x="1892" y="1892"/>
                      <a:pt x="2008" y="1714"/>
                      <a:pt x="2088" y="1544"/>
                    </a:cubicBezTo>
                    <a:cubicBezTo>
                      <a:pt x="2017" y="1054"/>
                      <a:pt x="1910" y="536"/>
                      <a:pt x="1740" y="1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34"/>
              <p:cNvSpPr/>
              <p:nvPr/>
            </p:nvSpPr>
            <p:spPr>
              <a:xfrm>
                <a:off x="2066851" y="3505449"/>
                <a:ext cx="128536" cy="120322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1963" extrusionOk="0">
                    <a:moveTo>
                      <a:pt x="1803" y="0"/>
                    </a:moveTo>
                    <a:cubicBezTo>
                      <a:pt x="1803" y="0"/>
                      <a:pt x="1455" y="410"/>
                      <a:pt x="1410" y="758"/>
                    </a:cubicBezTo>
                    <a:cubicBezTo>
                      <a:pt x="1410" y="758"/>
                      <a:pt x="1035" y="401"/>
                      <a:pt x="625" y="384"/>
                    </a:cubicBezTo>
                    <a:lnTo>
                      <a:pt x="625" y="384"/>
                    </a:lnTo>
                    <a:cubicBezTo>
                      <a:pt x="625" y="384"/>
                      <a:pt x="527" y="812"/>
                      <a:pt x="750" y="1240"/>
                    </a:cubicBezTo>
                    <a:cubicBezTo>
                      <a:pt x="750" y="1240"/>
                      <a:pt x="134" y="1356"/>
                      <a:pt x="0" y="1713"/>
                    </a:cubicBezTo>
                    <a:cubicBezTo>
                      <a:pt x="0" y="1713"/>
                      <a:pt x="197" y="1865"/>
                      <a:pt x="500" y="1963"/>
                    </a:cubicBezTo>
                    <a:lnTo>
                      <a:pt x="1740" y="1963"/>
                    </a:lnTo>
                    <a:cubicBezTo>
                      <a:pt x="1740" y="1963"/>
                      <a:pt x="1954" y="1418"/>
                      <a:pt x="2097" y="500"/>
                    </a:cubicBezTo>
                    <a:cubicBezTo>
                      <a:pt x="2043" y="312"/>
                      <a:pt x="1954" y="125"/>
                      <a:pt x="1803" y="0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34"/>
              <p:cNvSpPr/>
              <p:nvPr/>
            </p:nvSpPr>
            <p:spPr>
              <a:xfrm>
                <a:off x="2064645" y="3250588"/>
                <a:ext cx="130742" cy="12375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2019" extrusionOk="0">
                    <a:moveTo>
                      <a:pt x="456" y="1"/>
                    </a:moveTo>
                    <a:cubicBezTo>
                      <a:pt x="313" y="54"/>
                      <a:pt x="170" y="117"/>
                      <a:pt x="36" y="206"/>
                    </a:cubicBezTo>
                    <a:cubicBezTo>
                      <a:pt x="10" y="224"/>
                      <a:pt x="1" y="268"/>
                      <a:pt x="28" y="268"/>
                    </a:cubicBezTo>
                    <a:cubicBezTo>
                      <a:pt x="28" y="268"/>
                      <a:pt x="28" y="268"/>
                      <a:pt x="28" y="277"/>
                    </a:cubicBezTo>
                    <a:cubicBezTo>
                      <a:pt x="19" y="420"/>
                      <a:pt x="206" y="509"/>
                      <a:pt x="313" y="572"/>
                    </a:cubicBezTo>
                    <a:cubicBezTo>
                      <a:pt x="447" y="652"/>
                      <a:pt x="590" y="706"/>
                      <a:pt x="741" y="732"/>
                    </a:cubicBezTo>
                    <a:cubicBezTo>
                      <a:pt x="599" y="1018"/>
                      <a:pt x="536" y="1348"/>
                      <a:pt x="634" y="1616"/>
                    </a:cubicBezTo>
                    <a:cubicBezTo>
                      <a:pt x="639" y="1630"/>
                      <a:pt x="649" y="1637"/>
                      <a:pt x="662" y="1637"/>
                    </a:cubicBezTo>
                    <a:cubicBezTo>
                      <a:pt x="673" y="1637"/>
                      <a:pt x="685" y="1633"/>
                      <a:pt x="697" y="1624"/>
                    </a:cubicBezTo>
                    <a:lnTo>
                      <a:pt x="723" y="1624"/>
                    </a:lnTo>
                    <a:cubicBezTo>
                      <a:pt x="991" y="1562"/>
                      <a:pt x="1241" y="1428"/>
                      <a:pt x="1437" y="1250"/>
                    </a:cubicBezTo>
                    <a:cubicBezTo>
                      <a:pt x="1437" y="1410"/>
                      <a:pt x="1500" y="1553"/>
                      <a:pt x="1571" y="1696"/>
                    </a:cubicBezTo>
                    <a:cubicBezTo>
                      <a:pt x="1633" y="1830"/>
                      <a:pt x="1705" y="1981"/>
                      <a:pt x="1847" y="2017"/>
                    </a:cubicBezTo>
                    <a:cubicBezTo>
                      <a:pt x="1850" y="2018"/>
                      <a:pt x="1853" y="2018"/>
                      <a:pt x="1856" y="2018"/>
                    </a:cubicBezTo>
                    <a:cubicBezTo>
                      <a:pt x="1881" y="2018"/>
                      <a:pt x="1909" y="1987"/>
                      <a:pt x="1901" y="1963"/>
                    </a:cubicBezTo>
                    <a:cubicBezTo>
                      <a:pt x="2008" y="1839"/>
                      <a:pt x="2079" y="1714"/>
                      <a:pt x="2133" y="1571"/>
                    </a:cubicBezTo>
                    <a:cubicBezTo>
                      <a:pt x="2124" y="1526"/>
                      <a:pt x="2115" y="1482"/>
                      <a:pt x="2106" y="1437"/>
                    </a:cubicBezTo>
                    <a:cubicBezTo>
                      <a:pt x="2062" y="1607"/>
                      <a:pt x="1990" y="1767"/>
                      <a:pt x="1856" y="1919"/>
                    </a:cubicBezTo>
                    <a:cubicBezTo>
                      <a:pt x="1651" y="1723"/>
                      <a:pt x="1580" y="1473"/>
                      <a:pt x="1500" y="1196"/>
                    </a:cubicBezTo>
                    <a:cubicBezTo>
                      <a:pt x="1705" y="991"/>
                      <a:pt x="1856" y="723"/>
                      <a:pt x="1901" y="429"/>
                    </a:cubicBezTo>
                    <a:cubicBezTo>
                      <a:pt x="1883" y="384"/>
                      <a:pt x="1874" y="331"/>
                      <a:pt x="1856" y="277"/>
                    </a:cubicBezTo>
                    <a:cubicBezTo>
                      <a:pt x="1776" y="893"/>
                      <a:pt x="1392" y="1393"/>
                      <a:pt x="741" y="1517"/>
                    </a:cubicBezTo>
                    <a:lnTo>
                      <a:pt x="732" y="1517"/>
                    </a:lnTo>
                    <a:cubicBezTo>
                      <a:pt x="732" y="1277"/>
                      <a:pt x="732" y="1054"/>
                      <a:pt x="830" y="813"/>
                    </a:cubicBezTo>
                    <a:cubicBezTo>
                      <a:pt x="1018" y="393"/>
                      <a:pt x="1330" y="99"/>
                      <a:pt x="1794" y="45"/>
                    </a:cubicBezTo>
                    <a:cubicBezTo>
                      <a:pt x="1785" y="37"/>
                      <a:pt x="1785" y="19"/>
                      <a:pt x="1776" y="1"/>
                    </a:cubicBezTo>
                    <a:lnTo>
                      <a:pt x="1731" y="1"/>
                    </a:lnTo>
                    <a:cubicBezTo>
                      <a:pt x="1339" y="1"/>
                      <a:pt x="964" y="313"/>
                      <a:pt x="759" y="706"/>
                    </a:cubicBezTo>
                    <a:cubicBezTo>
                      <a:pt x="616" y="661"/>
                      <a:pt x="474" y="599"/>
                      <a:pt x="358" y="518"/>
                    </a:cubicBezTo>
                    <a:cubicBezTo>
                      <a:pt x="295" y="474"/>
                      <a:pt x="233" y="429"/>
                      <a:pt x="179" y="384"/>
                    </a:cubicBezTo>
                    <a:cubicBezTo>
                      <a:pt x="135" y="340"/>
                      <a:pt x="117" y="286"/>
                      <a:pt x="72" y="251"/>
                    </a:cubicBezTo>
                    <a:cubicBezTo>
                      <a:pt x="286" y="135"/>
                      <a:pt x="509" y="45"/>
                      <a:pt x="741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34"/>
              <p:cNvSpPr/>
              <p:nvPr/>
            </p:nvSpPr>
            <p:spPr>
              <a:xfrm>
                <a:off x="453775" y="3502078"/>
                <a:ext cx="130742" cy="123693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2018" extrusionOk="0">
                    <a:moveTo>
                      <a:pt x="286" y="0"/>
                    </a:moveTo>
                    <a:cubicBezTo>
                      <a:pt x="261" y="0"/>
                      <a:pt x="233" y="31"/>
                      <a:pt x="241" y="55"/>
                    </a:cubicBezTo>
                    <a:cubicBezTo>
                      <a:pt x="125" y="189"/>
                      <a:pt x="45" y="332"/>
                      <a:pt x="0" y="474"/>
                    </a:cubicBezTo>
                    <a:cubicBezTo>
                      <a:pt x="9" y="528"/>
                      <a:pt x="9" y="581"/>
                      <a:pt x="18" y="626"/>
                    </a:cubicBezTo>
                    <a:cubicBezTo>
                      <a:pt x="63" y="448"/>
                      <a:pt x="143" y="269"/>
                      <a:pt x="277" y="100"/>
                    </a:cubicBezTo>
                    <a:cubicBezTo>
                      <a:pt x="491" y="296"/>
                      <a:pt x="562" y="546"/>
                      <a:pt x="643" y="822"/>
                    </a:cubicBezTo>
                    <a:cubicBezTo>
                      <a:pt x="429" y="1036"/>
                      <a:pt x="277" y="1322"/>
                      <a:pt x="241" y="1634"/>
                    </a:cubicBezTo>
                    <a:cubicBezTo>
                      <a:pt x="250" y="1679"/>
                      <a:pt x="268" y="1723"/>
                      <a:pt x="277" y="1768"/>
                    </a:cubicBezTo>
                    <a:cubicBezTo>
                      <a:pt x="357" y="1143"/>
                      <a:pt x="732" y="626"/>
                      <a:pt x="1401" y="501"/>
                    </a:cubicBezTo>
                    <a:cubicBezTo>
                      <a:pt x="1401" y="501"/>
                      <a:pt x="1410" y="492"/>
                      <a:pt x="1410" y="492"/>
                    </a:cubicBezTo>
                    <a:lnTo>
                      <a:pt x="1410" y="492"/>
                    </a:lnTo>
                    <a:cubicBezTo>
                      <a:pt x="1410" y="742"/>
                      <a:pt x="1410" y="965"/>
                      <a:pt x="1303" y="1206"/>
                    </a:cubicBezTo>
                    <a:cubicBezTo>
                      <a:pt x="1124" y="1625"/>
                      <a:pt x="803" y="1920"/>
                      <a:pt x="339" y="1964"/>
                    </a:cubicBezTo>
                    <a:cubicBezTo>
                      <a:pt x="357" y="2000"/>
                      <a:pt x="366" y="2018"/>
                      <a:pt x="366" y="2018"/>
                    </a:cubicBezTo>
                    <a:lnTo>
                      <a:pt x="438" y="2018"/>
                    </a:lnTo>
                    <a:cubicBezTo>
                      <a:pt x="429" y="2018"/>
                      <a:pt x="420" y="2018"/>
                      <a:pt x="411" y="2009"/>
                    </a:cubicBezTo>
                    <a:lnTo>
                      <a:pt x="411" y="2009"/>
                    </a:lnTo>
                    <a:cubicBezTo>
                      <a:pt x="416" y="2009"/>
                      <a:pt x="421" y="2009"/>
                      <a:pt x="426" y="2009"/>
                    </a:cubicBezTo>
                    <a:cubicBezTo>
                      <a:pt x="805" y="2009"/>
                      <a:pt x="1181" y="1691"/>
                      <a:pt x="1383" y="1313"/>
                    </a:cubicBezTo>
                    <a:cubicBezTo>
                      <a:pt x="1526" y="1358"/>
                      <a:pt x="1660" y="1420"/>
                      <a:pt x="1785" y="1500"/>
                    </a:cubicBezTo>
                    <a:cubicBezTo>
                      <a:pt x="1847" y="1545"/>
                      <a:pt x="1910" y="1589"/>
                      <a:pt x="1963" y="1634"/>
                    </a:cubicBezTo>
                    <a:cubicBezTo>
                      <a:pt x="1999" y="1679"/>
                      <a:pt x="2025" y="1723"/>
                      <a:pt x="2070" y="1768"/>
                    </a:cubicBezTo>
                    <a:cubicBezTo>
                      <a:pt x="1856" y="1884"/>
                      <a:pt x="1633" y="1973"/>
                      <a:pt x="1401" y="2018"/>
                    </a:cubicBezTo>
                    <a:lnTo>
                      <a:pt x="1686" y="2018"/>
                    </a:lnTo>
                    <a:cubicBezTo>
                      <a:pt x="1829" y="1964"/>
                      <a:pt x="1972" y="1893"/>
                      <a:pt x="2106" y="1812"/>
                    </a:cubicBezTo>
                    <a:cubicBezTo>
                      <a:pt x="2130" y="1796"/>
                      <a:pt x="2132" y="1749"/>
                      <a:pt x="2111" y="1749"/>
                    </a:cubicBezTo>
                    <a:cubicBezTo>
                      <a:pt x="2110" y="1749"/>
                      <a:pt x="2108" y="1749"/>
                      <a:pt x="2106" y="1750"/>
                    </a:cubicBezTo>
                    <a:cubicBezTo>
                      <a:pt x="2106" y="1750"/>
                      <a:pt x="2115" y="1741"/>
                      <a:pt x="2115" y="1741"/>
                    </a:cubicBezTo>
                    <a:cubicBezTo>
                      <a:pt x="2124" y="1598"/>
                      <a:pt x="1936" y="1500"/>
                      <a:pt x="1829" y="1438"/>
                    </a:cubicBezTo>
                    <a:cubicBezTo>
                      <a:pt x="1695" y="1366"/>
                      <a:pt x="1553" y="1313"/>
                      <a:pt x="1392" y="1286"/>
                    </a:cubicBezTo>
                    <a:cubicBezTo>
                      <a:pt x="1544" y="1001"/>
                      <a:pt x="1606" y="671"/>
                      <a:pt x="1508" y="403"/>
                    </a:cubicBezTo>
                    <a:cubicBezTo>
                      <a:pt x="1498" y="388"/>
                      <a:pt x="1488" y="382"/>
                      <a:pt x="1477" y="382"/>
                    </a:cubicBezTo>
                    <a:cubicBezTo>
                      <a:pt x="1468" y="382"/>
                      <a:pt x="1458" y="386"/>
                      <a:pt x="1446" y="394"/>
                    </a:cubicBezTo>
                    <a:lnTo>
                      <a:pt x="1410" y="394"/>
                    </a:lnTo>
                    <a:cubicBezTo>
                      <a:pt x="1151" y="456"/>
                      <a:pt x="901" y="590"/>
                      <a:pt x="705" y="769"/>
                    </a:cubicBezTo>
                    <a:cubicBezTo>
                      <a:pt x="705" y="608"/>
                      <a:pt x="643" y="465"/>
                      <a:pt x="571" y="323"/>
                    </a:cubicBezTo>
                    <a:cubicBezTo>
                      <a:pt x="509" y="189"/>
                      <a:pt x="438" y="37"/>
                      <a:pt x="295" y="2"/>
                    </a:cubicBezTo>
                    <a:cubicBezTo>
                      <a:pt x="292" y="1"/>
                      <a:pt x="289" y="0"/>
                      <a:pt x="286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34"/>
              <p:cNvSpPr/>
              <p:nvPr/>
            </p:nvSpPr>
            <p:spPr>
              <a:xfrm>
                <a:off x="454327" y="3250588"/>
                <a:ext cx="130191" cy="12375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019" extrusionOk="0">
                    <a:moveTo>
                      <a:pt x="357" y="1"/>
                    </a:moveTo>
                    <a:cubicBezTo>
                      <a:pt x="348" y="19"/>
                      <a:pt x="339" y="37"/>
                      <a:pt x="339" y="45"/>
                    </a:cubicBezTo>
                    <a:cubicBezTo>
                      <a:pt x="794" y="99"/>
                      <a:pt x="1115" y="393"/>
                      <a:pt x="1294" y="813"/>
                    </a:cubicBezTo>
                    <a:cubicBezTo>
                      <a:pt x="1401" y="1054"/>
                      <a:pt x="1401" y="1277"/>
                      <a:pt x="1401" y="1517"/>
                    </a:cubicBezTo>
                    <a:lnTo>
                      <a:pt x="1392" y="1517"/>
                    </a:lnTo>
                    <a:cubicBezTo>
                      <a:pt x="741" y="1393"/>
                      <a:pt x="357" y="893"/>
                      <a:pt x="277" y="277"/>
                    </a:cubicBezTo>
                    <a:cubicBezTo>
                      <a:pt x="259" y="331"/>
                      <a:pt x="250" y="384"/>
                      <a:pt x="232" y="429"/>
                    </a:cubicBezTo>
                    <a:cubicBezTo>
                      <a:pt x="277" y="723"/>
                      <a:pt x="429" y="991"/>
                      <a:pt x="634" y="1196"/>
                    </a:cubicBezTo>
                    <a:cubicBezTo>
                      <a:pt x="553" y="1473"/>
                      <a:pt x="482" y="1723"/>
                      <a:pt x="268" y="1919"/>
                    </a:cubicBezTo>
                    <a:cubicBezTo>
                      <a:pt x="143" y="1767"/>
                      <a:pt x="63" y="1607"/>
                      <a:pt x="27" y="1437"/>
                    </a:cubicBezTo>
                    <a:cubicBezTo>
                      <a:pt x="18" y="1482"/>
                      <a:pt x="9" y="1526"/>
                      <a:pt x="0" y="1571"/>
                    </a:cubicBezTo>
                    <a:cubicBezTo>
                      <a:pt x="54" y="1714"/>
                      <a:pt x="125" y="1839"/>
                      <a:pt x="232" y="1963"/>
                    </a:cubicBezTo>
                    <a:cubicBezTo>
                      <a:pt x="224" y="1987"/>
                      <a:pt x="252" y="2018"/>
                      <a:pt x="277" y="2018"/>
                    </a:cubicBezTo>
                    <a:cubicBezTo>
                      <a:pt x="280" y="2018"/>
                      <a:pt x="283" y="2018"/>
                      <a:pt x="286" y="2017"/>
                    </a:cubicBezTo>
                    <a:cubicBezTo>
                      <a:pt x="429" y="1981"/>
                      <a:pt x="500" y="1830"/>
                      <a:pt x="562" y="1696"/>
                    </a:cubicBezTo>
                    <a:cubicBezTo>
                      <a:pt x="634" y="1553"/>
                      <a:pt x="696" y="1410"/>
                      <a:pt x="696" y="1250"/>
                    </a:cubicBezTo>
                    <a:cubicBezTo>
                      <a:pt x="892" y="1428"/>
                      <a:pt x="1142" y="1562"/>
                      <a:pt x="1401" y="1624"/>
                    </a:cubicBezTo>
                    <a:lnTo>
                      <a:pt x="1437" y="1624"/>
                    </a:lnTo>
                    <a:cubicBezTo>
                      <a:pt x="1449" y="1633"/>
                      <a:pt x="1459" y="1637"/>
                      <a:pt x="1468" y="1637"/>
                    </a:cubicBezTo>
                    <a:cubicBezTo>
                      <a:pt x="1479" y="1637"/>
                      <a:pt x="1489" y="1630"/>
                      <a:pt x="1499" y="1616"/>
                    </a:cubicBezTo>
                    <a:cubicBezTo>
                      <a:pt x="1597" y="1348"/>
                      <a:pt x="1535" y="1018"/>
                      <a:pt x="1383" y="732"/>
                    </a:cubicBezTo>
                    <a:cubicBezTo>
                      <a:pt x="1544" y="706"/>
                      <a:pt x="1686" y="652"/>
                      <a:pt x="1820" y="572"/>
                    </a:cubicBezTo>
                    <a:cubicBezTo>
                      <a:pt x="1927" y="509"/>
                      <a:pt x="2115" y="420"/>
                      <a:pt x="2106" y="277"/>
                    </a:cubicBezTo>
                    <a:cubicBezTo>
                      <a:pt x="2106" y="268"/>
                      <a:pt x="2097" y="268"/>
                      <a:pt x="2097" y="268"/>
                    </a:cubicBezTo>
                    <a:cubicBezTo>
                      <a:pt x="2124" y="268"/>
                      <a:pt x="2124" y="224"/>
                      <a:pt x="2097" y="206"/>
                    </a:cubicBezTo>
                    <a:cubicBezTo>
                      <a:pt x="1963" y="117"/>
                      <a:pt x="1820" y="54"/>
                      <a:pt x="1677" y="1"/>
                    </a:cubicBezTo>
                    <a:lnTo>
                      <a:pt x="1392" y="1"/>
                    </a:lnTo>
                    <a:cubicBezTo>
                      <a:pt x="1624" y="45"/>
                      <a:pt x="1847" y="135"/>
                      <a:pt x="2061" y="251"/>
                    </a:cubicBezTo>
                    <a:cubicBezTo>
                      <a:pt x="2016" y="286"/>
                      <a:pt x="1990" y="340"/>
                      <a:pt x="1954" y="384"/>
                    </a:cubicBezTo>
                    <a:cubicBezTo>
                      <a:pt x="1901" y="429"/>
                      <a:pt x="1838" y="474"/>
                      <a:pt x="1776" y="518"/>
                    </a:cubicBezTo>
                    <a:cubicBezTo>
                      <a:pt x="1651" y="599"/>
                      <a:pt x="1517" y="661"/>
                      <a:pt x="1374" y="706"/>
                    </a:cubicBezTo>
                    <a:cubicBezTo>
                      <a:pt x="1169" y="313"/>
                      <a:pt x="785" y="1"/>
                      <a:pt x="402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4"/>
              <p:cNvSpPr/>
              <p:nvPr/>
            </p:nvSpPr>
            <p:spPr>
              <a:xfrm>
                <a:off x="2064767" y="3502078"/>
                <a:ext cx="131171" cy="123693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018" extrusionOk="0">
                    <a:moveTo>
                      <a:pt x="1854" y="0"/>
                    </a:moveTo>
                    <a:cubicBezTo>
                      <a:pt x="1851" y="0"/>
                      <a:pt x="1848" y="1"/>
                      <a:pt x="1845" y="2"/>
                    </a:cubicBezTo>
                    <a:cubicBezTo>
                      <a:pt x="1703" y="37"/>
                      <a:pt x="1631" y="189"/>
                      <a:pt x="1569" y="323"/>
                    </a:cubicBezTo>
                    <a:cubicBezTo>
                      <a:pt x="1498" y="465"/>
                      <a:pt x="1435" y="608"/>
                      <a:pt x="1435" y="769"/>
                    </a:cubicBezTo>
                    <a:cubicBezTo>
                      <a:pt x="1239" y="590"/>
                      <a:pt x="989" y="456"/>
                      <a:pt x="721" y="394"/>
                    </a:cubicBezTo>
                    <a:lnTo>
                      <a:pt x="695" y="394"/>
                    </a:lnTo>
                    <a:cubicBezTo>
                      <a:pt x="683" y="386"/>
                      <a:pt x="671" y="382"/>
                      <a:pt x="660" y="382"/>
                    </a:cubicBezTo>
                    <a:cubicBezTo>
                      <a:pt x="647" y="382"/>
                      <a:pt x="637" y="388"/>
                      <a:pt x="632" y="403"/>
                    </a:cubicBezTo>
                    <a:cubicBezTo>
                      <a:pt x="534" y="671"/>
                      <a:pt x="597" y="1001"/>
                      <a:pt x="739" y="1286"/>
                    </a:cubicBezTo>
                    <a:cubicBezTo>
                      <a:pt x="588" y="1313"/>
                      <a:pt x="445" y="1366"/>
                      <a:pt x="311" y="1438"/>
                    </a:cubicBezTo>
                    <a:cubicBezTo>
                      <a:pt x="204" y="1500"/>
                      <a:pt x="17" y="1598"/>
                      <a:pt x="26" y="1741"/>
                    </a:cubicBezTo>
                    <a:cubicBezTo>
                      <a:pt x="26" y="1741"/>
                      <a:pt x="26" y="1750"/>
                      <a:pt x="26" y="1750"/>
                    </a:cubicBezTo>
                    <a:cubicBezTo>
                      <a:pt x="24" y="1749"/>
                      <a:pt x="22" y="1749"/>
                      <a:pt x="20" y="1749"/>
                    </a:cubicBezTo>
                    <a:cubicBezTo>
                      <a:pt x="0" y="1749"/>
                      <a:pt x="10" y="1796"/>
                      <a:pt x="34" y="1812"/>
                    </a:cubicBezTo>
                    <a:cubicBezTo>
                      <a:pt x="168" y="1893"/>
                      <a:pt x="311" y="1964"/>
                      <a:pt x="454" y="2018"/>
                    </a:cubicBezTo>
                    <a:lnTo>
                      <a:pt x="739" y="2018"/>
                    </a:lnTo>
                    <a:cubicBezTo>
                      <a:pt x="507" y="1973"/>
                      <a:pt x="284" y="1884"/>
                      <a:pt x="70" y="1768"/>
                    </a:cubicBezTo>
                    <a:cubicBezTo>
                      <a:pt x="115" y="1723"/>
                      <a:pt x="133" y="1679"/>
                      <a:pt x="177" y="1634"/>
                    </a:cubicBezTo>
                    <a:cubicBezTo>
                      <a:pt x="231" y="1589"/>
                      <a:pt x="293" y="1545"/>
                      <a:pt x="356" y="1500"/>
                    </a:cubicBezTo>
                    <a:cubicBezTo>
                      <a:pt x="472" y="1420"/>
                      <a:pt x="614" y="1358"/>
                      <a:pt x="757" y="1313"/>
                    </a:cubicBezTo>
                    <a:cubicBezTo>
                      <a:pt x="959" y="1691"/>
                      <a:pt x="1327" y="2009"/>
                      <a:pt x="1713" y="2009"/>
                    </a:cubicBezTo>
                    <a:cubicBezTo>
                      <a:pt x="1719" y="2009"/>
                      <a:pt x="1724" y="2009"/>
                      <a:pt x="1729" y="2009"/>
                    </a:cubicBezTo>
                    <a:lnTo>
                      <a:pt x="1729" y="2009"/>
                    </a:lnTo>
                    <a:cubicBezTo>
                      <a:pt x="1721" y="2018"/>
                      <a:pt x="1712" y="2018"/>
                      <a:pt x="1703" y="2018"/>
                    </a:cubicBezTo>
                    <a:lnTo>
                      <a:pt x="1774" y="2018"/>
                    </a:lnTo>
                    <a:cubicBezTo>
                      <a:pt x="1774" y="2018"/>
                      <a:pt x="1783" y="2000"/>
                      <a:pt x="1792" y="1964"/>
                    </a:cubicBezTo>
                    <a:cubicBezTo>
                      <a:pt x="1337" y="1920"/>
                      <a:pt x="1016" y="1625"/>
                      <a:pt x="828" y="1206"/>
                    </a:cubicBezTo>
                    <a:cubicBezTo>
                      <a:pt x="730" y="965"/>
                      <a:pt x="730" y="742"/>
                      <a:pt x="730" y="492"/>
                    </a:cubicBezTo>
                    <a:lnTo>
                      <a:pt x="730" y="492"/>
                    </a:lnTo>
                    <a:cubicBezTo>
                      <a:pt x="730" y="492"/>
                      <a:pt x="730" y="501"/>
                      <a:pt x="739" y="501"/>
                    </a:cubicBezTo>
                    <a:cubicBezTo>
                      <a:pt x="1399" y="626"/>
                      <a:pt x="1783" y="1143"/>
                      <a:pt x="1863" y="1768"/>
                    </a:cubicBezTo>
                    <a:cubicBezTo>
                      <a:pt x="1872" y="1723"/>
                      <a:pt x="1890" y="1679"/>
                      <a:pt x="1899" y="1634"/>
                    </a:cubicBezTo>
                    <a:cubicBezTo>
                      <a:pt x="1863" y="1322"/>
                      <a:pt x="1712" y="1036"/>
                      <a:pt x="1498" y="822"/>
                    </a:cubicBezTo>
                    <a:cubicBezTo>
                      <a:pt x="1578" y="546"/>
                      <a:pt x="1649" y="296"/>
                      <a:pt x="1854" y="100"/>
                    </a:cubicBezTo>
                    <a:cubicBezTo>
                      <a:pt x="1997" y="269"/>
                      <a:pt x="2077" y="448"/>
                      <a:pt x="2122" y="626"/>
                    </a:cubicBezTo>
                    <a:cubicBezTo>
                      <a:pt x="2122" y="581"/>
                      <a:pt x="2131" y="528"/>
                      <a:pt x="2140" y="474"/>
                    </a:cubicBezTo>
                    <a:cubicBezTo>
                      <a:pt x="2086" y="332"/>
                      <a:pt x="2015" y="189"/>
                      <a:pt x="1899" y="55"/>
                    </a:cubicBezTo>
                    <a:cubicBezTo>
                      <a:pt x="1907" y="31"/>
                      <a:pt x="1879" y="0"/>
                      <a:pt x="1854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4"/>
              <p:cNvSpPr/>
              <p:nvPr/>
            </p:nvSpPr>
            <p:spPr>
              <a:xfrm>
                <a:off x="499133" y="3392484"/>
                <a:ext cx="13607" cy="9298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517" extrusionOk="0">
                    <a:moveTo>
                      <a:pt x="169" y="1"/>
                    </a:moveTo>
                    <a:cubicBezTo>
                      <a:pt x="161" y="1"/>
                      <a:pt x="155" y="5"/>
                      <a:pt x="153" y="14"/>
                    </a:cubicBezTo>
                    <a:cubicBezTo>
                      <a:pt x="1" y="487"/>
                      <a:pt x="19" y="1022"/>
                      <a:pt x="99" y="1513"/>
                    </a:cubicBezTo>
                    <a:cubicBezTo>
                      <a:pt x="99" y="1513"/>
                      <a:pt x="103" y="1517"/>
                      <a:pt x="106" y="1517"/>
                    </a:cubicBezTo>
                    <a:cubicBezTo>
                      <a:pt x="107" y="1517"/>
                      <a:pt x="108" y="1516"/>
                      <a:pt x="108" y="1513"/>
                    </a:cubicBezTo>
                    <a:cubicBezTo>
                      <a:pt x="81" y="1013"/>
                      <a:pt x="161" y="541"/>
                      <a:pt x="215" y="50"/>
                    </a:cubicBezTo>
                    <a:cubicBezTo>
                      <a:pt x="222" y="30"/>
                      <a:pt x="190" y="1"/>
                      <a:pt x="169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34"/>
              <p:cNvSpPr/>
              <p:nvPr/>
            </p:nvSpPr>
            <p:spPr>
              <a:xfrm>
                <a:off x="2158854" y="3380470"/>
                <a:ext cx="22311" cy="11566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887" extrusionOk="0">
                    <a:moveTo>
                      <a:pt x="65" y="1"/>
                    </a:moveTo>
                    <a:cubicBezTo>
                      <a:pt x="38" y="1"/>
                      <a:pt x="1" y="32"/>
                      <a:pt x="7" y="59"/>
                    </a:cubicBezTo>
                    <a:cubicBezTo>
                      <a:pt x="212" y="656"/>
                      <a:pt x="293" y="1245"/>
                      <a:pt x="194" y="1878"/>
                    </a:cubicBezTo>
                    <a:cubicBezTo>
                      <a:pt x="194" y="1884"/>
                      <a:pt x="196" y="1886"/>
                      <a:pt x="199" y="1886"/>
                    </a:cubicBezTo>
                    <a:cubicBezTo>
                      <a:pt x="205" y="1886"/>
                      <a:pt x="215" y="1876"/>
                      <a:pt x="221" y="1870"/>
                    </a:cubicBezTo>
                    <a:cubicBezTo>
                      <a:pt x="364" y="1254"/>
                      <a:pt x="337" y="603"/>
                      <a:pt x="87" y="14"/>
                    </a:cubicBezTo>
                    <a:cubicBezTo>
                      <a:pt x="83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34"/>
              <p:cNvSpPr/>
              <p:nvPr/>
            </p:nvSpPr>
            <p:spPr>
              <a:xfrm>
                <a:off x="468547" y="3380470"/>
                <a:ext cx="22189" cy="115786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889" extrusionOk="0">
                    <a:moveTo>
                      <a:pt x="299" y="1"/>
                    </a:moveTo>
                    <a:cubicBezTo>
                      <a:pt x="290" y="1"/>
                      <a:pt x="281" y="5"/>
                      <a:pt x="277" y="14"/>
                    </a:cubicBezTo>
                    <a:cubicBezTo>
                      <a:pt x="27" y="603"/>
                      <a:pt x="0" y="1254"/>
                      <a:pt x="143" y="1870"/>
                    </a:cubicBezTo>
                    <a:cubicBezTo>
                      <a:pt x="143" y="1881"/>
                      <a:pt x="153" y="1888"/>
                      <a:pt x="159" y="1888"/>
                    </a:cubicBezTo>
                    <a:cubicBezTo>
                      <a:pt x="162" y="1888"/>
                      <a:pt x="164" y="1885"/>
                      <a:pt x="161" y="1878"/>
                    </a:cubicBezTo>
                    <a:cubicBezTo>
                      <a:pt x="72" y="1245"/>
                      <a:pt x="152" y="656"/>
                      <a:pt x="348" y="59"/>
                    </a:cubicBezTo>
                    <a:cubicBezTo>
                      <a:pt x="361" y="32"/>
                      <a:pt x="326" y="1"/>
                      <a:pt x="299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34"/>
              <p:cNvSpPr/>
              <p:nvPr/>
            </p:nvSpPr>
            <p:spPr>
              <a:xfrm>
                <a:off x="2136849" y="3392484"/>
                <a:ext cx="13730" cy="9298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517" extrusionOk="0">
                    <a:moveTo>
                      <a:pt x="52" y="1"/>
                    </a:moveTo>
                    <a:cubicBezTo>
                      <a:pt x="29" y="1"/>
                      <a:pt x="0" y="30"/>
                      <a:pt x="0" y="50"/>
                    </a:cubicBezTo>
                    <a:cubicBezTo>
                      <a:pt x="63" y="541"/>
                      <a:pt x="143" y="1013"/>
                      <a:pt x="116" y="1513"/>
                    </a:cubicBezTo>
                    <a:cubicBezTo>
                      <a:pt x="116" y="1516"/>
                      <a:pt x="117" y="1517"/>
                      <a:pt x="119" y="1517"/>
                    </a:cubicBezTo>
                    <a:cubicBezTo>
                      <a:pt x="121" y="1517"/>
                      <a:pt x="125" y="1513"/>
                      <a:pt x="125" y="1513"/>
                    </a:cubicBezTo>
                    <a:cubicBezTo>
                      <a:pt x="206" y="1022"/>
                      <a:pt x="223" y="487"/>
                      <a:pt x="72" y="14"/>
                    </a:cubicBezTo>
                    <a:cubicBezTo>
                      <a:pt x="67" y="5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34"/>
              <p:cNvSpPr/>
              <p:nvPr/>
            </p:nvSpPr>
            <p:spPr>
              <a:xfrm>
                <a:off x="781392" y="3356933"/>
                <a:ext cx="189585" cy="160041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611" extrusionOk="0">
                    <a:moveTo>
                      <a:pt x="682" y="1"/>
                    </a:moveTo>
                    <a:cubicBezTo>
                      <a:pt x="337" y="1"/>
                      <a:pt x="1" y="341"/>
                      <a:pt x="8" y="755"/>
                    </a:cubicBezTo>
                    <a:cubicBezTo>
                      <a:pt x="17" y="1281"/>
                      <a:pt x="329" y="1620"/>
                      <a:pt x="882" y="1897"/>
                    </a:cubicBezTo>
                    <a:cubicBezTo>
                      <a:pt x="1435" y="2182"/>
                      <a:pt x="1534" y="2610"/>
                      <a:pt x="1534" y="2610"/>
                    </a:cubicBezTo>
                    <a:cubicBezTo>
                      <a:pt x="1534" y="2610"/>
                      <a:pt x="1551" y="2280"/>
                      <a:pt x="2131" y="1923"/>
                    </a:cubicBezTo>
                    <a:cubicBezTo>
                      <a:pt x="2622" y="1629"/>
                      <a:pt x="3014" y="1397"/>
                      <a:pt x="3059" y="924"/>
                    </a:cubicBezTo>
                    <a:cubicBezTo>
                      <a:pt x="3092" y="474"/>
                      <a:pt x="2790" y="8"/>
                      <a:pt x="2371" y="8"/>
                    </a:cubicBezTo>
                    <a:cubicBezTo>
                      <a:pt x="2342" y="8"/>
                      <a:pt x="2313" y="10"/>
                      <a:pt x="2283" y="14"/>
                    </a:cubicBezTo>
                    <a:cubicBezTo>
                      <a:pt x="1810" y="95"/>
                      <a:pt x="1534" y="710"/>
                      <a:pt x="1534" y="710"/>
                    </a:cubicBezTo>
                    <a:cubicBezTo>
                      <a:pt x="1534" y="710"/>
                      <a:pt x="1346" y="300"/>
                      <a:pt x="936" y="68"/>
                    </a:cubicBezTo>
                    <a:cubicBezTo>
                      <a:pt x="854" y="22"/>
                      <a:pt x="768" y="1"/>
                      <a:pt x="682" y="1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4"/>
              <p:cNvSpPr/>
              <p:nvPr/>
            </p:nvSpPr>
            <p:spPr>
              <a:xfrm>
                <a:off x="768214" y="3354114"/>
                <a:ext cx="108492" cy="163290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2664" extrusionOk="0">
                    <a:moveTo>
                      <a:pt x="872" y="1"/>
                    </a:moveTo>
                    <a:cubicBezTo>
                      <a:pt x="629" y="1"/>
                      <a:pt x="390" y="117"/>
                      <a:pt x="232" y="390"/>
                    </a:cubicBezTo>
                    <a:cubicBezTo>
                      <a:pt x="0" y="792"/>
                      <a:pt x="178" y="1220"/>
                      <a:pt x="473" y="1541"/>
                    </a:cubicBezTo>
                    <a:cubicBezTo>
                      <a:pt x="847" y="1943"/>
                      <a:pt x="1543" y="2103"/>
                      <a:pt x="1722" y="2656"/>
                    </a:cubicBezTo>
                    <a:cubicBezTo>
                      <a:pt x="1726" y="2661"/>
                      <a:pt x="1733" y="2663"/>
                      <a:pt x="1737" y="2663"/>
                    </a:cubicBezTo>
                    <a:cubicBezTo>
                      <a:pt x="1742" y="2663"/>
                      <a:pt x="1744" y="2661"/>
                      <a:pt x="1740" y="2656"/>
                    </a:cubicBezTo>
                    <a:cubicBezTo>
                      <a:pt x="1650" y="2184"/>
                      <a:pt x="1267" y="2041"/>
                      <a:pt x="901" y="1773"/>
                    </a:cubicBezTo>
                    <a:cubicBezTo>
                      <a:pt x="562" y="1515"/>
                      <a:pt x="178" y="1095"/>
                      <a:pt x="321" y="631"/>
                    </a:cubicBezTo>
                    <a:cubicBezTo>
                      <a:pt x="348" y="533"/>
                      <a:pt x="410" y="417"/>
                      <a:pt x="482" y="346"/>
                    </a:cubicBezTo>
                    <a:cubicBezTo>
                      <a:pt x="635" y="177"/>
                      <a:pt x="781" y="110"/>
                      <a:pt x="917" y="110"/>
                    </a:cubicBezTo>
                    <a:cubicBezTo>
                      <a:pt x="1240" y="110"/>
                      <a:pt x="1508" y="489"/>
                      <a:pt x="1677" y="765"/>
                    </a:cubicBezTo>
                    <a:cubicBezTo>
                      <a:pt x="1683" y="776"/>
                      <a:pt x="1718" y="793"/>
                      <a:pt x="1742" y="793"/>
                    </a:cubicBezTo>
                    <a:cubicBezTo>
                      <a:pt x="1758" y="793"/>
                      <a:pt x="1770" y="786"/>
                      <a:pt x="1766" y="765"/>
                    </a:cubicBezTo>
                    <a:cubicBezTo>
                      <a:pt x="1683" y="316"/>
                      <a:pt x="1272" y="1"/>
                      <a:pt x="872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34"/>
              <p:cNvSpPr/>
              <p:nvPr/>
            </p:nvSpPr>
            <p:spPr>
              <a:xfrm>
                <a:off x="729231" y="3335603"/>
                <a:ext cx="38187" cy="31138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08" extrusionOk="0">
                    <a:moveTo>
                      <a:pt x="80" y="1"/>
                    </a:moveTo>
                    <a:cubicBezTo>
                      <a:pt x="37" y="1"/>
                      <a:pt x="1" y="20"/>
                      <a:pt x="38" y="68"/>
                    </a:cubicBezTo>
                    <a:cubicBezTo>
                      <a:pt x="163" y="229"/>
                      <a:pt x="342" y="371"/>
                      <a:pt x="502" y="487"/>
                    </a:cubicBezTo>
                    <a:cubicBezTo>
                      <a:pt x="519" y="501"/>
                      <a:pt x="539" y="507"/>
                      <a:pt x="556" y="507"/>
                    </a:cubicBezTo>
                    <a:cubicBezTo>
                      <a:pt x="596" y="507"/>
                      <a:pt x="623" y="477"/>
                      <a:pt x="574" y="434"/>
                    </a:cubicBezTo>
                    <a:cubicBezTo>
                      <a:pt x="422" y="309"/>
                      <a:pt x="297" y="157"/>
                      <a:pt x="154" y="23"/>
                    </a:cubicBezTo>
                    <a:cubicBezTo>
                      <a:pt x="140" y="9"/>
                      <a:pt x="109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34"/>
              <p:cNvSpPr/>
              <p:nvPr/>
            </p:nvSpPr>
            <p:spPr>
              <a:xfrm>
                <a:off x="679031" y="3410750"/>
                <a:ext cx="78825" cy="1042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70" extrusionOk="0">
                    <a:moveTo>
                      <a:pt x="183" y="0"/>
                    </a:moveTo>
                    <a:cubicBezTo>
                      <a:pt x="143" y="0"/>
                      <a:pt x="103" y="1"/>
                      <a:pt x="63" y="2"/>
                    </a:cubicBezTo>
                    <a:cubicBezTo>
                      <a:pt x="1" y="2"/>
                      <a:pt x="45" y="73"/>
                      <a:pt x="81" y="82"/>
                    </a:cubicBezTo>
                    <a:cubicBezTo>
                      <a:pt x="311" y="138"/>
                      <a:pt x="570" y="170"/>
                      <a:pt x="821" y="170"/>
                    </a:cubicBezTo>
                    <a:cubicBezTo>
                      <a:pt x="969" y="170"/>
                      <a:pt x="1114" y="159"/>
                      <a:pt x="1250" y="136"/>
                    </a:cubicBezTo>
                    <a:cubicBezTo>
                      <a:pt x="1286" y="127"/>
                      <a:pt x="1250" y="82"/>
                      <a:pt x="1223" y="82"/>
                    </a:cubicBezTo>
                    <a:cubicBezTo>
                      <a:pt x="887" y="34"/>
                      <a:pt x="529" y="0"/>
                      <a:pt x="183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34"/>
              <p:cNvSpPr/>
              <p:nvPr/>
            </p:nvSpPr>
            <p:spPr>
              <a:xfrm>
                <a:off x="733521" y="3465608"/>
                <a:ext cx="44255" cy="26909"/>
              </a:xfrm>
              <a:custGeom>
                <a:avLst/>
                <a:gdLst/>
                <a:ahLst/>
                <a:cxnLst/>
                <a:rect l="l" t="t" r="r" b="b"/>
                <a:pathLst>
                  <a:path w="722" h="439" extrusionOk="0">
                    <a:moveTo>
                      <a:pt x="647" y="1"/>
                    </a:moveTo>
                    <a:cubicBezTo>
                      <a:pt x="640" y="1"/>
                      <a:pt x="633" y="3"/>
                      <a:pt x="628" y="8"/>
                    </a:cubicBezTo>
                    <a:cubicBezTo>
                      <a:pt x="459" y="142"/>
                      <a:pt x="272" y="258"/>
                      <a:pt x="66" y="338"/>
                    </a:cubicBezTo>
                    <a:cubicBezTo>
                      <a:pt x="1" y="354"/>
                      <a:pt x="86" y="438"/>
                      <a:pt x="141" y="438"/>
                    </a:cubicBezTo>
                    <a:cubicBezTo>
                      <a:pt x="146" y="438"/>
                      <a:pt x="151" y="437"/>
                      <a:pt x="156" y="436"/>
                    </a:cubicBezTo>
                    <a:cubicBezTo>
                      <a:pt x="370" y="356"/>
                      <a:pt x="557" y="240"/>
                      <a:pt x="700" y="70"/>
                    </a:cubicBezTo>
                    <a:cubicBezTo>
                      <a:pt x="722" y="41"/>
                      <a:pt x="679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34"/>
              <p:cNvSpPr/>
              <p:nvPr/>
            </p:nvSpPr>
            <p:spPr>
              <a:xfrm>
                <a:off x="797941" y="3490187"/>
                <a:ext cx="23721" cy="32732"/>
              </a:xfrm>
              <a:custGeom>
                <a:avLst/>
                <a:gdLst/>
                <a:ahLst/>
                <a:cxnLst/>
                <a:rect l="l" t="t" r="r" b="b"/>
                <a:pathLst>
                  <a:path w="387" h="534" extrusionOk="0">
                    <a:moveTo>
                      <a:pt x="294" y="0"/>
                    </a:moveTo>
                    <a:cubicBezTo>
                      <a:pt x="280" y="0"/>
                      <a:pt x="269" y="5"/>
                      <a:pt x="264" y="17"/>
                    </a:cubicBezTo>
                    <a:cubicBezTo>
                      <a:pt x="238" y="97"/>
                      <a:pt x="193" y="169"/>
                      <a:pt x="148" y="249"/>
                    </a:cubicBezTo>
                    <a:cubicBezTo>
                      <a:pt x="104" y="320"/>
                      <a:pt x="32" y="383"/>
                      <a:pt x="15" y="463"/>
                    </a:cubicBezTo>
                    <a:cubicBezTo>
                      <a:pt x="0" y="498"/>
                      <a:pt x="48" y="534"/>
                      <a:pt x="86" y="534"/>
                    </a:cubicBezTo>
                    <a:cubicBezTo>
                      <a:pt x="96" y="534"/>
                      <a:pt x="105" y="531"/>
                      <a:pt x="113" y="526"/>
                    </a:cubicBezTo>
                    <a:cubicBezTo>
                      <a:pt x="247" y="436"/>
                      <a:pt x="327" y="222"/>
                      <a:pt x="380" y="71"/>
                    </a:cubicBezTo>
                    <a:cubicBezTo>
                      <a:pt x="387" y="38"/>
                      <a:pt x="331" y="0"/>
                      <a:pt x="294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34"/>
              <p:cNvSpPr/>
              <p:nvPr/>
            </p:nvSpPr>
            <p:spPr>
              <a:xfrm>
                <a:off x="873272" y="3354114"/>
                <a:ext cx="108247" cy="163290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2664" extrusionOk="0">
                    <a:moveTo>
                      <a:pt x="900" y="1"/>
                    </a:moveTo>
                    <a:cubicBezTo>
                      <a:pt x="502" y="1"/>
                      <a:pt x="91" y="316"/>
                      <a:pt x="8" y="765"/>
                    </a:cubicBezTo>
                    <a:cubicBezTo>
                      <a:pt x="1" y="786"/>
                      <a:pt x="10" y="793"/>
                      <a:pt x="25" y="793"/>
                    </a:cubicBezTo>
                    <a:cubicBezTo>
                      <a:pt x="49" y="793"/>
                      <a:pt x="86" y="776"/>
                      <a:pt x="97" y="765"/>
                    </a:cubicBezTo>
                    <a:cubicBezTo>
                      <a:pt x="267" y="489"/>
                      <a:pt x="529" y="110"/>
                      <a:pt x="854" y="110"/>
                    </a:cubicBezTo>
                    <a:cubicBezTo>
                      <a:pt x="990" y="110"/>
                      <a:pt x="1137" y="177"/>
                      <a:pt x="1292" y="346"/>
                    </a:cubicBezTo>
                    <a:cubicBezTo>
                      <a:pt x="1364" y="417"/>
                      <a:pt x="1417" y="533"/>
                      <a:pt x="1444" y="631"/>
                    </a:cubicBezTo>
                    <a:cubicBezTo>
                      <a:pt x="1587" y="1095"/>
                      <a:pt x="1212" y="1515"/>
                      <a:pt x="864" y="1773"/>
                    </a:cubicBezTo>
                    <a:cubicBezTo>
                      <a:pt x="507" y="2041"/>
                      <a:pt x="115" y="2184"/>
                      <a:pt x="17" y="2656"/>
                    </a:cubicBezTo>
                    <a:cubicBezTo>
                      <a:pt x="17" y="2661"/>
                      <a:pt x="21" y="2663"/>
                      <a:pt x="26" y="2663"/>
                    </a:cubicBezTo>
                    <a:cubicBezTo>
                      <a:pt x="30" y="2663"/>
                      <a:pt x="35" y="2661"/>
                      <a:pt x="35" y="2656"/>
                    </a:cubicBezTo>
                    <a:cubicBezTo>
                      <a:pt x="213" y="2103"/>
                      <a:pt x="927" y="1943"/>
                      <a:pt x="1292" y="1541"/>
                    </a:cubicBezTo>
                    <a:cubicBezTo>
                      <a:pt x="1587" y="1220"/>
                      <a:pt x="1765" y="792"/>
                      <a:pt x="1533" y="390"/>
                    </a:cubicBezTo>
                    <a:cubicBezTo>
                      <a:pt x="1378" y="117"/>
                      <a:pt x="1141" y="1"/>
                      <a:pt x="900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34"/>
              <p:cNvSpPr/>
              <p:nvPr/>
            </p:nvSpPr>
            <p:spPr>
              <a:xfrm>
                <a:off x="982804" y="3335603"/>
                <a:ext cx="37819" cy="31138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8" extrusionOk="0">
                    <a:moveTo>
                      <a:pt x="535" y="1"/>
                    </a:moveTo>
                    <a:cubicBezTo>
                      <a:pt x="506" y="1"/>
                      <a:pt x="474" y="9"/>
                      <a:pt x="460" y="23"/>
                    </a:cubicBezTo>
                    <a:cubicBezTo>
                      <a:pt x="317" y="157"/>
                      <a:pt x="192" y="309"/>
                      <a:pt x="50" y="434"/>
                    </a:cubicBezTo>
                    <a:cubicBezTo>
                      <a:pt x="0" y="477"/>
                      <a:pt x="23" y="507"/>
                      <a:pt x="63" y="507"/>
                    </a:cubicBezTo>
                    <a:cubicBezTo>
                      <a:pt x="81" y="507"/>
                      <a:pt x="102" y="501"/>
                      <a:pt x="121" y="487"/>
                    </a:cubicBezTo>
                    <a:cubicBezTo>
                      <a:pt x="282" y="371"/>
                      <a:pt x="460" y="229"/>
                      <a:pt x="585" y="68"/>
                    </a:cubicBezTo>
                    <a:cubicBezTo>
                      <a:pt x="617" y="20"/>
                      <a:pt x="578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34"/>
              <p:cNvSpPr/>
              <p:nvPr/>
            </p:nvSpPr>
            <p:spPr>
              <a:xfrm>
                <a:off x="991814" y="3410750"/>
                <a:ext cx="79377" cy="1042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70" extrusionOk="0">
                    <a:moveTo>
                      <a:pt x="1113" y="0"/>
                    </a:moveTo>
                    <a:cubicBezTo>
                      <a:pt x="766" y="0"/>
                      <a:pt x="407" y="34"/>
                      <a:pt x="63" y="82"/>
                    </a:cubicBezTo>
                    <a:cubicBezTo>
                      <a:pt x="36" y="82"/>
                      <a:pt x="1" y="127"/>
                      <a:pt x="45" y="136"/>
                    </a:cubicBezTo>
                    <a:cubicBezTo>
                      <a:pt x="181" y="159"/>
                      <a:pt x="326" y="170"/>
                      <a:pt x="474" y="170"/>
                    </a:cubicBezTo>
                    <a:cubicBezTo>
                      <a:pt x="724" y="170"/>
                      <a:pt x="980" y="138"/>
                      <a:pt x="1205" y="82"/>
                    </a:cubicBezTo>
                    <a:cubicBezTo>
                      <a:pt x="1250" y="73"/>
                      <a:pt x="1294" y="2"/>
                      <a:pt x="1232" y="2"/>
                    </a:cubicBezTo>
                    <a:cubicBezTo>
                      <a:pt x="1192" y="1"/>
                      <a:pt x="1152" y="0"/>
                      <a:pt x="1113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34"/>
              <p:cNvSpPr/>
              <p:nvPr/>
            </p:nvSpPr>
            <p:spPr>
              <a:xfrm>
                <a:off x="972445" y="3465608"/>
                <a:ext cx="43703" cy="2690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39" extrusionOk="0">
                    <a:moveTo>
                      <a:pt x="71" y="1"/>
                    </a:moveTo>
                    <a:cubicBezTo>
                      <a:pt x="38" y="1"/>
                      <a:pt x="1" y="41"/>
                      <a:pt x="22" y="70"/>
                    </a:cubicBezTo>
                    <a:cubicBezTo>
                      <a:pt x="165" y="240"/>
                      <a:pt x="352" y="356"/>
                      <a:pt x="558" y="436"/>
                    </a:cubicBezTo>
                    <a:cubicBezTo>
                      <a:pt x="562" y="437"/>
                      <a:pt x="567" y="438"/>
                      <a:pt x="572" y="438"/>
                    </a:cubicBezTo>
                    <a:cubicBezTo>
                      <a:pt x="628" y="438"/>
                      <a:pt x="712" y="354"/>
                      <a:pt x="647" y="338"/>
                    </a:cubicBezTo>
                    <a:cubicBezTo>
                      <a:pt x="442" y="258"/>
                      <a:pt x="263" y="142"/>
                      <a:pt x="94" y="8"/>
                    </a:cubicBezTo>
                    <a:cubicBezTo>
                      <a:pt x="87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34"/>
              <p:cNvSpPr/>
              <p:nvPr/>
            </p:nvSpPr>
            <p:spPr>
              <a:xfrm>
                <a:off x="928130" y="3490187"/>
                <a:ext cx="23721" cy="32732"/>
              </a:xfrm>
              <a:custGeom>
                <a:avLst/>
                <a:gdLst/>
                <a:ahLst/>
                <a:cxnLst/>
                <a:rect l="l" t="t" r="r" b="b"/>
                <a:pathLst>
                  <a:path w="387" h="534" extrusionOk="0">
                    <a:moveTo>
                      <a:pt x="92" y="0"/>
                    </a:moveTo>
                    <a:cubicBezTo>
                      <a:pt x="55" y="0"/>
                      <a:pt x="1" y="38"/>
                      <a:pt x="14" y="71"/>
                    </a:cubicBezTo>
                    <a:cubicBezTo>
                      <a:pt x="67" y="222"/>
                      <a:pt x="139" y="436"/>
                      <a:pt x="281" y="526"/>
                    </a:cubicBezTo>
                    <a:cubicBezTo>
                      <a:pt x="287" y="531"/>
                      <a:pt x="295" y="534"/>
                      <a:pt x="304" y="534"/>
                    </a:cubicBezTo>
                    <a:cubicBezTo>
                      <a:pt x="338" y="534"/>
                      <a:pt x="387" y="498"/>
                      <a:pt x="380" y="463"/>
                    </a:cubicBezTo>
                    <a:cubicBezTo>
                      <a:pt x="353" y="383"/>
                      <a:pt x="281" y="320"/>
                      <a:pt x="237" y="249"/>
                    </a:cubicBezTo>
                    <a:cubicBezTo>
                      <a:pt x="192" y="169"/>
                      <a:pt x="157" y="97"/>
                      <a:pt x="121" y="17"/>
                    </a:cubicBezTo>
                    <a:cubicBezTo>
                      <a:pt x="116" y="5"/>
                      <a:pt x="105" y="0"/>
                      <a:pt x="92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34"/>
              <p:cNvSpPr/>
              <p:nvPr/>
            </p:nvSpPr>
            <p:spPr>
              <a:xfrm>
                <a:off x="548597" y="3301033"/>
                <a:ext cx="118790" cy="101688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59" extrusionOk="0">
                    <a:moveTo>
                      <a:pt x="1673" y="1"/>
                    </a:moveTo>
                    <a:cubicBezTo>
                      <a:pt x="1653" y="1"/>
                      <a:pt x="1640" y="10"/>
                      <a:pt x="1647" y="34"/>
                    </a:cubicBezTo>
                    <a:cubicBezTo>
                      <a:pt x="1818" y="873"/>
                      <a:pt x="1192" y="1582"/>
                      <a:pt x="398" y="1582"/>
                    </a:cubicBezTo>
                    <a:cubicBezTo>
                      <a:pt x="279" y="1582"/>
                      <a:pt x="156" y="1567"/>
                      <a:pt x="32" y="1533"/>
                    </a:cubicBezTo>
                    <a:cubicBezTo>
                      <a:pt x="30" y="1532"/>
                      <a:pt x="27" y="1532"/>
                      <a:pt x="25" y="1532"/>
                    </a:cubicBezTo>
                    <a:cubicBezTo>
                      <a:pt x="1" y="1532"/>
                      <a:pt x="25" y="1578"/>
                      <a:pt x="41" y="1587"/>
                    </a:cubicBezTo>
                    <a:cubicBezTo>
                      <a:pt x="190" y="1636"/>
                      <a:pt x="337" y="1659"/>
                      <a:pt x="479" y="1659"/>
                    </a:cubicBezTo>
                    <a:cubicBezTo>
                      <a:pt x="1287" y="1659"/>
                      <a:pt x="1938" y="917"/>
                      <a:pt x="1763" y="52"/>
                    </a:cubicBezTo>
                    <a:cubicBezTo>
                      <a:pt x="1752" y="25"/>
                      <a:pt x="1704" y="1"/>
                      <a:pt x="16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34"/>
              <p:cNvSpPr/>
              <p:nvPr/>
            </p:nvSpPr>
            <p:spPr>
              <a:xfrm>
                <a:off x="1982327" y="3301033"/>
                <a:ext cx="118299" cy="10168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659" extrusionOk="0">
                    <a:moveTo>
                      <a:pt x="263" y="1"/>
                    </a:moveTo>
                    <a:cubicBezTo>
                      <a:pt x="230" y="1"/>
                      <a:pt x="181" y="25"/>
                      <a:pt x="175" y="52"/>
                    </a:cubicBezTo>
                    <a:cubicBezTo>
                      <a:pt x="1" y="917"/>
                      <a:pt x="652" y="1659"/>
                      <a:pt x="1459" y="1659"/>
                    </a:cubicBezTo>
                    <a:cubicBezTo>
                      <a:pt x="1602" y="1659"/>
                      <a:pt x="1749" y="1636"/>
                      <a:pt x="1897" y="1587"/>
                    </a:cubicBezTo>
                    <a:cubicBezTo>
                      <a:pt x="1913" y="1578"/>
                      <a:pt x="1930" y="1532"/>
                      <a:pt x="1904" y="1532"/>
                    </a:cubicBezTo>
                    <a:cubicBezTo>
                      <a:pt x="1902" y="1532"/>
                      <a:pt x="1900" y="1532"/>
                      <a:pt x="1897" y="1533"/>
                    </a:cubicBezTo>
                    <a:cubicBezTo>
                      <a:pt x="1774" y="1567"/>
                      <a:pt x="1653" y="1582"/>
                      <a:pt x="1535" y="1582"/>
                    </a:cubicBezTo>
                    <a:cubicBezTo>
                      <a:pt x="746" y="1582"/>
                      <a:pt x="120" y="873"/>
                      <a:pt x="291" y="34"/>
                    </a:cubicBezTo>
                    <a:cubicBezTo>
                      <a:pt x="298" y="10"/>
                      <a:pt x="28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34"/>
              <p:cNvSpPr/>
              <p:nvPr/>
            </p:nvSpPr>
            <p:spPr>
              <a:xfrm>
                <a:off x="548597" y="3472534"/>
                <a:ext cx="118790" cy="101688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59" extrusionOk="0">
                    <a:moveTo>
                      <a:pt x="479" y="1"/>
                    </a:moveTo>
                    <a:cubicBezTo>
                      <a:pt x="337" y="1"/>
                      <a:pt x="190" y="24"/>
                      <a:pt x="41" y="73"/>
                    </a:cubicBezTo>
                    <a:cubicBezTo>
                      <a:pt x="25" y="81"/>
                      <a:pt x="1" y="128"/>
                      <a:pt x="25" y="128"/>
                    </a:cubicBezTo>
                    <a:cubicBezTo>
                      <a:pt x="27" y="128"/>
                      <a:pt x="30" y="127"/>
                      <a:pt x="32" y="127"/>
                    </a:cubicBezTo>
                    <a:cubicBezTo>
                      <a:pt x="156" y="93"/>
                      <a:pt x="279" y="77"/>
                      <a:pt x="398" y="77"/>
                    </a:cubicBezTo>
                    <a:cubicBezTo>
                      <a:pt x="1192" y="77"/>
                      <a:pt x="1818" y="787"/>
                      <a:pt x="1647" y="1625"/>
                    </a:cubicBezTo>
                    <a:cubicBezTo>
                      <a:pt x="1640" y="1649"/>
                      <a:pt x="1653" y="1659"/>
                      <a:pt x="1671" y="1659"/>
                    </a:cubicBezTo>
                    <a:cubicBezTo>
                      <a:pt x="1703" y="1659"/>
                      <a:pt x="1752" y="1632"/>
                      <a:pt x="1763" y="1599"/>
                    </a:cubicBezTo>
                    <a:cubicBezTo>
                      <a:pt x="1938" y="742"/>
                      <a:pt x="1287" y="1"/>
                      <a:pt x="4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34"/>
              <p:cNvSpPr/>
              <p:nvPr/>
            </p:nvSpPr>
            <p:spPr>
              <a:xfrm>
                <a:off x="1982327" y="3472534"/>
                <a:ext cx="118299" cy="10168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659" extrusionOk="0">
                    <a:moveTo>
                      <a:pt x="1459" y="1"/>
                    </a:moveTo>
                    <a:cubicBezTo>
                      <a:pt x="652" y="1"/>
                      <a:pt x="1" y="742"/>
                      <a:pt x="175" y="1599"/>
                    </a:cubicBezTo>
                    <a:cubicBezTo>
                      <a:pt x="181" y="1632"/>
                      <a:pt x="231" y="1659"/>
                      <a:pt x="264" y="1659"/>
                    </a:cubicBezTo>
                    <a:cubicBezTo>
                      <a:pt x="284" y="1659"/>
                      <a:pt x="298" y="1649"/>
                      <a:pt x="291" y="1625"/>
                    </a:cubicBezTo>
                    <a:cubicBezTo>
                      <a:pt x="120" y="787"/>
                      <a:pt x="746" y="77"/>
                      <a:pt x="1535" y="77"/>
                    </a:cubicBezTo>
                    <a:cubicBezTo>
                      <a:pt x="1653" y="77"/>
                      <a:pt x="1774" y="93"/>
                      <a:pt x="1897" y="127"/>
                    </a:cubicBezTo>
                    <a:cubicBezTo>
                      <a:pt x="1900" y="127"/>
                      <a:pt x="1902" y="128"/>
                      <a:pt x="1904" y="128"/>
                    </a:cubicBezTo>
                    <a:cubicBezTo>
                      <a:pt x="1930" y="128"/>
                      <a:pt x="1913" y="81"/>
                      <a:pt x="1897" y="73"/>
                    </a:cubicBezTo>
                    <a:cubicBezTo>
                      <a:pt x="1749" y="24"/>
                      <a:pt x="1601" y="1"/>
                      <a:pt x="14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34"/>
              <p:cNvSpPr/>
              <p:nvPr/>
            </p:nvSpPr>
            <p:spPr>
              <a:xfrm>
                <a:off x="542897" y="3299255"/>
                <a:ext cx="1563942" cy="27729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4524" extrusionOk="0">
                    <a:moveTo>
                      <a:pt x="1471" y="84"/>
                    </a:moveTo>
                    <a:lnTo>
                      <a:pt x="1471" y="84"/>
                    </a:lnTo>
                    <a:cubicBezTo>
                      <a:pt x="1469" y="85"/>
                      <a:pt x="1466" y="87"/>
                      <a:pt x="1464" y="90"/>
                    </a:cubicBezTo>
                    <a:cubicBezTo>
                      <a:pt x="1465" y="87"/>
                      <a:pt x="1468" y="85"/>
                      <a:pt x="1471" y="84"/>
                    </a:cubicBezTo>
                    <a:close/>
                    <a:moveTo>
                      <a:pt x="1670" y="66"/>
                    </a:moveTo>
                    <a:cubicBezTo>
                      <a:pt x="1779" y="66"/>
                      <a:pt x="1910" y="90"/>
                      <a:pt x="1981" y="90"/>
                    </a:cubicBezTo>
                    <a:lnTo>
                      <a:pt x="23713" y="90"/>
                    </a:lnTo>
                    <a:cubicBezTo>
                      <a:pt x="23742" y="90"/>
                      <a:pt x="23812" y="78"/>
                      <a:pt x="23868" y="78"/>
                    </a:cubicBezTo>
                    <a:cubicBezTo>
                      <a:pt x="23896" y="78"/>
                      <a:pt x="23921" y="81"/>
                      <a:pt x="23936" y="90"/>
                    </a:cubicBezTo>
                    <a:cubicBezTo>
                      <a:pt x="23998" y="144"/>
                      <a:pt x="23962" y="117"/>
                      <a:pt x="23980" y="161"/>
                    </a:cubicBezTo>
                    <a:cubicBezTo>
                      <a:pt x="24061" y="322"/>
                      <a:pt x="24052" y="483"/>
                      <a:pt x="24159" y="643"/>
                    </a:cubicBezTo>
                    <a:cubicBezTo>
                      <a:pt x="24319" y="884"/>
                      <a:pt x="24569" y="1054"/>
                      <a:pt x="24855" y="1116"/>
                    </a:cubicBezTo>
                    <a:cubicBezTo>
                      <a:pt x="25042" y="1161"/>
                      <a:pt x="25167" y="1089"/>
                      <a:pt x="25283" y="1241"/>
                    </a:cubicBezTo>
                    <a:cubicBezTo>
                      <a:pt x="25399" y="1410"/>
                      <a:pt x="25345" y="1928"/>
                      <a:pt x="25354" y="2133"/>
                    </a:cubicBezTo>
                    <a:cubicBezTo>
                      <a:pt x="25354" y="2356"/>
                      <a:pt x="25354" y="2570"/>
                      <a:pt x="25336" y="2793"/>
                    </a:cubicBezTo>
                    <a:cubicBezTo>
                      <a:pt x="25328" y="3011"/>
                      <a:pt x="25396" y="3391"/>
                      <a:pt x="25132" y="3391"/>
                    </a:cubicBezTo>
                    <a:cubicBezTo>
                      <a:pt x="25126" y="3391"/>
                      <a:pt x="25121" y="3391"/>
                      <a:pt x="25115" y="3391"/>
                    </a:cubicBezTo>
                    <a:lnTo>
                      <a:pt x="25115" y="3391"/>
                    </a:lnTo>
                    <a:cubicBezTo>
                      <a:pt x="25112" y="3390"/>
                      <a:pt x="25109" y="3390"/>
                      <a:pt x="25105" y="3390"/>
                    </a:cubicBezTo>
                    <a:cubicBezTo>
                      <a:pt x="25105" y="3390"/>
                      <a:pt x="25105" y="3390"/>
                      <a:pt x="25104" y="3390"/>
                    </a:cubicBezTo>
                    <a:lnTo>
                      <a:pt x="25104" y="3390"/>
                    </a:lnTo>
                    <a:cubicBezTo>
                      <a:pt x="25104" y="3390"/>
                      <a:pt x="25104" y="3390"/>
                      <a:pt x="25103" y="3390"/>
                    </a:cubicBezTo>
                    <a:cubicBezTo>
                      <a:pt x="25099" y="3390"/>
                      <a:pt x="25096" y="3390"/>
                      <a:pt x="25092" y="3391"/>
                    </a:cubicBezTo>
                    <a:lnTo>
                      <a:pt x="25092" y="3391"/>
                    </a:lnTo>
                    <a:cubicBezTo>
                      <a:pt x="24772" y="3409"/>
                      <a:pt x="24488" y="3517"/>
                      <a:pt x="24266" y="3757"/>
                    </a:cubicBezTo>
                    <a:cubicBezTo>
                      <a:pt x="24177" y="3855"/>
                      <a:pt x="24105" y="3971"/>
                      <a:pt x="24052" y="4096"/>
                    </a:cubicBezTo>
                    <a:cubicBezTo>
                      <a:pt x="24044" y="4112"/>
                      <a:pt x="23986" y="4435"/>
                      <a:pt x="24031" y="4451"/>
                    </a:cubicBezTo>
                    <a:lnTo>
                      <a:pt x="24031" y="4451"/>
                    </a:lnTo>
                    <a:cubicBezTo>
                      <a:pt x="24017" y="4454"/>
                      <a:pt x="23999" y="4455"/>
                      <a:pt x="23979" y="4455"/>
                    </a:cubicBezTo>
                    <a:cubicBezTo>
                      <a:pt x="23913" y="4455"/>
                      <a:pt x="23826" y="4443"/>
                      <a:pt x="23802" y="4443"/>
                    </a:cubicBezTo>
                    <a:lnTo>
                      <a:pt x="2061" y="4443"/>
                    </a:lnTo>
                    <a:cubicBezTo>
                      <a:pt x="1972" y="4443"/>
                      <a:pt x="1851" y="4463"/>
                      <a:pt x="1743" y="4463"/>
                    </a:cubicBezTo>
                    <a:cubicBezTo>
                      <a:pt x="1690" y="4463"/>
                      <a:pt x="1639" y="4458"/>
                      <a:pt x="1597" y="4443"/>
                    </a:cubicBezTo>
                    <a:cubicBezTo>
                      <a:pt x="1588" y="4443"/>
                      <a:pt x="1575" y="4446"/>
                      <a:pt x="1561" y="4448"/>
                    </a:cubicBezTo>
                    <a:lnTo>
                      <a:pt x="1561" y="4448"/>
                    </a:lnTo>
                    <a:cubicBezTo>
                      <a:pt x="1558" y="4429"/>
                      <a:pt x="1550" y="4402"/>
                      <a:pt x="1535" y="4363"/>
                    </a:cubicBezTo>
                    <a:cubicBezTo>
                      <a:pt x="1455" y="4185"/>
                      <a:pt x="1455" y="4015"/>
                      <a:pt x="1330" y="3846"/>
                    </a:cubicBezTo>
                    <a:cubicBezTo>
                      <a:pt x="1169" y="3623"/>
                      <a:pt x="928" y="3471"/>
                      <a:pt x="661" y="3418"/>
                    </a:cubicBezTo>
                    <a:cubicBezTo>
                      <a:pt x="482" y="3373"/>
                      <a:pt x="322" y="3444"/>
                      <a:pt x="224" y="3302"/>
                    </a:cubicBezTo>
                    <a:cubicBezTo>
                      <a:pt x="125" y="3150"/>
                      <a:pt x="170" y="2704"/>
                      <a:pt x="161" y="2525"/>
                    </a:cubicBezTo>
                    <a:cubicBezTo>
                      <a:pt x="152" y="2302"/>
                      <a:pt x="161" y="2071"/>
                      <a:pt x="170" y="1839"/>
                    </a:cubicBezTo>
                    <a:cubicBezTo>
                      <a:pt x="179" y="1705"/>
                      <a:pt x="170" y="1321"/>
                      <a:pt x="232" y="1241"/>
                    </a:cubicBezTo>
                    <a:cubicBezTo>
                      <a:pt x="283" y="1168"/>
                      <a:pt x="293" y="1142"/>
                      <a:pt x="295" y="1137"/>
                    </a:cubicBezTo>
                    <a:lnTo>
                      <a:pt x="295" y="1137"/>
                    </a:lnTo>
                    <a:cubicBezTo>
                      <a:pt x="294" y="1141"/>
                      <a:pt x="296" y="1157"/>
                      <a:pt x="331" y="1157"/>
                    </a:cubicBezTo>
                    <a:cubicBezTo>
                      <a:pt x="348" y="1157"/>
                      <a:pt x="374" y="1154"/>
                      <a:pt x="411" y="1143"/>
                    </a:cubicBezTo>
                    <a:cubicBezTo>
                      <a:pt x="741" y="1045"/>
                      <a:pt x="991" y="1054"/>
                      <a:pt x="1249" y="777"/>
                    </a:cubicBezTo>
                    <a:cubicBezTo>
                      <a:pt x="1330" y="688"/>
                      <a:pt x="1392" y="590"/>
                      <a:pt x="1446" y="483"/>
                    </a:cubicBezTo>
                    <a:cubicBezTo>
                      <a:pt x="1454" y="467"/>
                      <a:pt x="1524" y="109"/>
                      <a:pt x="1485" y="82"/>
                    </a:cubicBezTo>
                    <a:lnTo>
                      <a:pt x="1485" y="82"/>
                    </a:lnTo>
                    <a:cubicBezTo>
                      <a:pt x="1502" y="83"/>
                      <a:pt x="1524" y="90"/>
                      <a:pt x="1535" y="90"/>
                    </a:cubicBezTo>
                    <a:cubicBezTo>
                      <a:pt x="1568" y="72"/>
                      <a:pt x="1616" y="66"/>
                      <a:pt x="1670" y="66"/>
                    </a:cubicBezTo>
                    <a:close/>
                    <a:moveTo>
                      <a:pt x="1490" y="1"/>
                    </a:moveTo>
                    <a:cubicBezTo>
                      <a:pt x="1455" y="1"/>
                      <a:pt x="1410" y="10"/>
                      <a:pt x="1410" y="54"/>
                    </a:cubicBezTo>
                    <a:cubicBezTo>
                      <a:pt x="1378" y="625"/>
                      <a:pt x="954" y="1051"/>
                      <a:pt x="394" y="1051"/>
                    </a:cubicBezTo>
                    <a:cubicBezTo>
                      <a:pt x="333" y="1051"/>
                      <a:pt x="270" y="1046"/>
                      <a:pt x="206" y="1036"/>
                    </a:cubicBezTo>
                    <a:cubicBezTo>
                      <a:pt x="188" y="1036"/>
                      <a:pt x="134" y="1045"/>
                      <a:pt x="134" y="1071"/>
                    </a:cubicBezTo>
                    <a:cubicBezTo>
                      <a:pt x="9" y="1865"/>
                      <a:pt x="1" y="2668"/>
                      <a:pt x="117" y="3462"/>
                    </a:cubicBezTo>
                    <a:cubicBezTo>
                      <a:pt x="124" y="3484"/>
                      <a:pt x="149" y="3500"/>
                      <a:pt x="173" y="3500"/>
                    </a:cubicBezTo>
                    <a:cubicBezTo>
                      <a:pt x="178" y="3500"/>
                      <a:pt x="183" y="3499"/>
                      <a:pt x="188" y="3498"/>
                    </a:cubicBezTo>
                    <a:cubicBezTo>
                      <a:pt x="257" y="3486"/>
                      <a:pt x="325" y="3480"/>
                      <a:pt x="391" y="3480"/>
                    </a:cubicBezTo>
                    <a:cubicBezTo>
                      <a:pt x="953" y="3480"/>
                      <a:pt x="1378" y="3905"/>
                      <a:pt x="1410" y="4488"/>
                    </a:cubicBezTo>
                    <a:cubicBezTo>
                      <a:pt x="1410" y="4515"/>
                      <a:pt x="1446" y="4524"/>
                      <a:pt x="1464" y="4524"/>
                    </a:cubicBezTo>
                    <a:lnTo>
                      <a:pt x="24025" y="4524"/>
                    </a:lnTo>
                    <a:cubicBezTo>
                      <a:pt x="24061" y="4524"/>
                      <a:pt x="24105" y="4524"/>
                      <a:pt x="24105" y="4479"/>
                    </a:cubicBezTo>
                    <a:cubicBezTo>
                      <a:pt x="24132" y="3918"/>
                      <a:pt x="24533" y="3508"/>
                      <a:pt x="25102" y="3471"/>
                    </a:cubicBezTo>
                    <a:lnTo>
                      <a:pt x="25102" y="3471"/>
                    </a:lnTo>
                    <a:cubicBezTo>
                      <a:pt x="25176" y="3472"/>
                      <a:pt x="25244" y="3481"/>
                      <a:pt x="25318" y="3498"/>
                    </a:cubicBezTo>
                    <a:cubicBezTo>
                      <a:pt x="25322" y="3499"/>
                      <a:pt x="25326" y="3500"/>
                      <a:pt x="25331" y="3500"/>
                    </a:cubicBezTo>
                    <a:cubicBezTo>
                      <a:pt x="25354" y="3500"/>
                      <a:pt x="25390" y="3484"/>
                      <a:pt x="25390" y="3462"/>
                    </a:cubicBezTo>
                    <a:cubicBezTo>
                      <a:pt x="25515" y="2668"/>
                      <a:pt x="25506" y="1865"/>
                      <a:pt x="25381" y="1071"/>
                    </a:cubicBezTo>
                    <a:cubicBezTo>
                      <a:pt x="25381" y="1045"/>
                      <a:pt x="25336" y="1036"/>
                      <a:pt x="25318" y="1036"/>
                    </a:cubicBezTo>
                    <a:cubicBezTo>
                      <a:pt x="25254" y="1046"/>
                      <a:pt x="25190" y="1051"/>
                      <a:pt x="25128" y="1051"/>
                    </a:cubicBezTo>
                    <a:cubicBezTo>
                      <a:pt x="24561" y="1051"/>
                      <a:pt x="24137" y="624"/>
                      <a:pt x="24105" y="37"/>
                    </a:cubicBezTo>
                    <a:cubicBezTo>
                      <a:pt x="24105" y="19"/>
                      <a:pt x="24070" y="1"/>
                      <a:pt x="24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34"/>
              <p:cNvSpPr/>
              <p:nvPr/>
            </p:nvSpPr>
            <p:spPr>
              <a:xfrm>
                <a:off x="474554" y="3250587"/>
                <a:ext cx="1763518" cy="375187"/>
              </a:xfrm>
              <a:custGeom>
                <a:avLst/>
                <a:gdLst/>
                <a:ahLst/>
                <a:cxnLst/>
                <a:rect l="l" t="t" r="r" b="b"/>
                <a:pathLst>
                  <a:path w="28771" h="6121" extrusionOk="0">
                    <a:moveTo>
                      <a:pt x="72" y="1"/>
                    </a:moveTo>
                    <a:cubicBezTo>
                      <a:pt x="72" y="1"/>
                      <a:pt x="26202" y="144"/>
                      <a:pt x="26639" y="822"/>
                    </a:cubicBezTo>
                    <a:cubicBezTo>
                      <a:pt x="27076" y="1500"/>
                      <a:pt x="27192" y="4675"/>
                      <a:pt x="26612" y="5113"/>
                    </a:cubicBezTo>
                    <a:cubicBezTo>
                      <a:pt x="26032" y="5550"/>
                      <a:pt x="0" y="6067"/>
                      <a:pt x="0" y="6067"/>
                    </a:cubicBezTo>
                    <a:cubicBezTo>
                      <a:pt x="0" y="6067"/>
                      <a:pt x="107" y="6085"/>
                      <a:pt x="295" y="6121"/>
                    </a:cubicBezTo>
                    <a:lnTo>
                      <a:pt x="27718" y="6121"/>
                    </a:lnTo>
                    <a:cubicBezTo>
                      <a:pt x="27718" y="6121"/>
                      <a:pt x="28771" y="3462"/>
                      <a:pt x="27718" y="1"/>
                    </a:cubicBezTo>
                    <a:close/>
                  </a:path>
                </a:pathLst>
              </a:custGeom>
              <a:solidFill>
                <a:srgbClr val="DE9007">
                  <a:alpha val="5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34"/>
              <p:cNvSpPr/>
              <p:nvPr/>
            </p:nvSpPr>
            <p:spPr>
              <a:xfrm>
                <a:off x="458924" y="3280989"/>
                <a:ext cx="98256" cy="316037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5156" extrusionOk="0">
                    <a:moveTo>
                      <a:pt x="1116" y="0"/>
                    </a:moveTo>
                    <a:cubicBezTo>
                      <a:pt x="689" y="0"/>
                      <a:pt x="84" y="872"/>
                      <a:pt x="41" y="2288"/>
                    </a:cubicBezTo>
                    <a:cubicBezTo>
                      <a:pt x="0" y="3816"/>
                      <a:pt x="663" y="5155"/>
                      <a:pt x="1067" y="5155"/>
                    </a:cubicBezTo>
                    <a:cubicBezTo>
                      <a:pt x="1102" y="5155"/>
                      <a:pt x="1135" y="5146"/>
                      <a:pt x="1165" y="5125"/>
                    </a:cubicBezTo>
                    <a:cubicBezTo>
                      <a:pt x="1549" y="4866"/>
                      <a:pt x="791" y="3617"/>
                      <a:pt x="871" y="2288"/>
                    </a:cubicBezTo>
                    <a:cubicBezTo>
                      <a:pt x="960" y="843"/>
                      <a:pt x="1602" y="85"/>
                      <a:pt x="1165" y="4"/>
                    </a:cubicBezTo>
                    <a:cubicBezTo>
                      <a:pt x="1149" y="2"/>
                      <a:pt x="1133" y="0"/>
                      <a:pt x="1116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7" name="Google Shape;4337;p34"/>
            <p:cNvGrpSpPr/>
            <p:nvPr/>
          </p:nvGrpSpPr>
          <p:grpSpPr>
            <a:xfrm rot="5400000">
              <a:off x="597587" y="2781773"/>
              <a:ext cx="2383407" cy="209835"/>
              <a:chOff x="448320" y="2349990"/>
              <a:chExt cx="1485730" cy="130804"/>
            </a:xfrm>
          </p:grpSpPr>
          <p:sp>
            <p:nvSpPr>
              <p:cNvPr id="4338" name="Google Shape;4338;p34"/>
              <p:cNvSpPr/>
              <p:nvPr/>
            </p:nvSpPr>
            <p:spPr>
              <a:xfrm>
                <a:off x="448320" y="2351094"/>
                <a:ext cx="1485730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24239" h="2116" extrusionOk="0">
                    <a:moveTo>
                      <a:pt x="625" y="1"/>
                    </a:moveTo>
                    <a:cubicBezTo>
                      <a:pt x="0" y="1196"/>
                      <a:pt x="625" y="2115"/>
                      <a:pt x="625" y="2115"/>
                    </a:cubicBezTo>
                    <a:lnTo>
                      <a:pt x="23605" y="2115"/>
                    </a:lnTo>
                    <a:cubicBezTo>
                      <a:pt x="23605" y="2115"/>
                      <a:pt x="24239" y="1196"/>
                      <a:pt x="23605" y="1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34"/>
              <p:cNvSpPr/>
              <p:nvPr/>
            </p:nvSpPr>
            <p:spPr>
              <a:xfrm>
                <a:off x="572073" y="2378615"/>
                <a:ext cx="56391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24" extrusionOk="0">
                    <a:moveTo>
                      <a:pt x="337" y="0"/>
                    </a:moveTo>
                    <a:cubicBezTo>
                      <a:pt x="295" y="0"/>
                      <a:pt x="256" y="16"/>
                      <a:pt x="220" y="51"/>
                    </a:cubicBezTo>
                    <a:cubicBezTo>
                      <a:pt x="0" y="263"/>
                      <a:pt x="424" y="614"/>
                      <a:pt x="641" y="614"/>
                    </a:cubicBezTo>
                    <a:cubicBezTo>
                      <a:pt x="643" y="614"/>
                      <a:pt x="646" y="614"/>
                      <a:pt x="649" y="613"/>
                    </a:cubicBezTo>
                    <a:cubicBezTo>
                      <a:pt x="658" y="613"/>
                      <a:pt x="649" y="596"/>
                      <a:pt x="640" y="596"/>
                    </a:cubicBezTo>
                    <a:cubicBezTo>
                      <a:pt x="542" y="542"/>
                      <a:pt x="434" y="489"/>
                      <a:pt x="354" y="399"/>
                    </a:cubicBezTo>
                    <a:cubicBezTo>
                      <a:pt x="319" y="355"/>
                      <a:pt x="283" y="310"/>
                      <a:pt x="274" y="257"/>
                    </a:cubicBezTo>
                    <a:cubicBezTo>
                      <a:pt x="261" y="176"/>
                      <a:pt x="292" y="106"/>
                      <a:pt x="362" y="106"/>
                    </a:cubicBezTo>
                    <a:cubicBezTo>
                      <a:pt x="385" y="106"/>
                      <a:pt x="412" y="114"/>
                      <a:pt x="443" y="132"/>
                    </a:cubicBezTo>
                    <a:cubicBezTo>
                      <a:pt x="622" y="221"/>
                      <a:pt x="702" y="462"/>
                      <a:pt x="836" y="605"/>
                    </a:cubicBezTo>
                    <a:cubicBezTo>
                      <a:pt x="845" y="614"/>
                      <a:pt x="873" y="624"/>
                      <a:pt x="892" y="624"/>
                    </a:cubicBezTo>
                    <a:cubicBezTo>
                      <a:pt x="909" y="624"/>
                      <a:pt x="920" y="616"/>
                      <a:pt x="907" y="596"/>
                    </a:cubicBezTo>
                    <a:cubicBezTo>
                      <a:pt x="854" y="467"/>
                      <a:pt x="565" y="0"/>
                      <a:pt x="33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34"/>
              <p:cNvSpPr/>
              <p:nvPr/>
            </p:nvSpPr>
            <p:spPr>
              <a:xfrm>
                <a:off x="618533" y="2378615"/>
                <a:ext cx="56453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24" extrusionOk="0">
                    <a:moveTo>
                      <a:pt x="337" y="0"/>
                    </a:moveTo>
                    <a:cubicBezTo>
                      <a:pt x="296" y="0"/>
                      <a:pt x="256" y="16"/>
                      <a:pt x="221" y="51"/>
                    </a:cubicBezTo>
                    <a:cubicBezTo>
                      <a:pt x="0" y="263"/>
                      <a:pt x="424" y="614"/>
                      <a:pt x="641" y="614"/>
                    </a:cubicBezTo>
                    <a:cubicBezTo>
                      <a:pt x="644" y="614"/>
                      <a:pt x="646" y="614"/>
                      <a:pt x="649" y="613"/>
                    </a:cubicBezTo>
                    <a:cubicBezTo>
                      <a:pt x="658" y="613"/>
                      <a:pt x="649" y="596"/>
                      <a:pt x="640" y="596"/>
                    </a:cubicBezTo>
                    <a:cubicBezTo>
                      <a:pt x="542" y="542"/>
                      <a:pt x="435" y="489"/>
                      <a:pt x="354" y="399"/>
                    </a:cubicBezTo>
                    <a:cubicBezTo>
                      <a:pt x="319" y="355"/>
                      <a:pt x="283" y="310"/>
                      <a:pt x="274" y="257"/>
                    </a:cubicBezTo>
                    <a:cubicBezTo>
                      <a:pt x="261" y="176"/>
                      <a:pt x="293" y="106"/>
                      <a:pt x="362" y="106"/>
                    </a:cubicBezTo>
                    <a:cubicBezTo>
                      <a:pt x="385" y="106"/>
                      <a:pt x="412" y="114"/>
                      <a:pt x="444" y="132"/>
                    </a:cubicBezTo>
                    <a:cubicBezTo>
                      <a:pt x="622" y="221"/>
                      <a:pt x="702" y="462"/>
                      <a:pt x="836" y="605"/>
                    </a:cubicBezTo>
                    <a:cubicBezTo>
                      <a:pt x="846" y="614"/>
                      <a:pt x="873" y="624"/>
                      <a:pt x="892" y="624"/>
                    </a:cubicBezTo>
                    <a:cubicBezTo>
                      <a:pt x="909" y="624"/>
                      <a:pt x="920" y="616"/>
                      <a:pt x="908" y="596"/>
                    </a:cubicBezTo>
                    <a:cubicBezTo>
                      <a:pt x="855" y="467"/>
                      <a:pt x="566" y="0"/>
                      <a:pt x="33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34"/>
              <p:cNvSpPr/>
              <p:nvPr/>
            </p:nvSpPr>
            <p:spPr>
              <a:xfrm>
                <a:off x="664994" y="2378615"/>
                <a:ext cx="56453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24" extrusionOk="0">
                    <a:moveTo>
                      <a:pt x="338" y="0"/>
                    </a:moveTo>
                    <a:cubicBezTo>
                      <a:pt x="296" y="0"/>
                      <a:pt x="257" y="16"/>
                      <a:pt x="221" y="51"/>
                    </a:cubicBezTo>
                    <a:cubicBezTo>
                      <a:pt x="1" y="263"/>
                      <a:pt x="424" y="614"/>
                      <a:pt x="641" y="614"/>
                    </a:cubicBezTo>
                    <a:cubicBezTo>
                      <a:pt x="644" y="614"/>
                      <a:pt x="647" y="614"/>
                      <a:pt x="649" y="613"/>
                    </a:cubicBezTo>
                    <a:cubicBezTo>
                      <a:pt x="658" y="613"/>
                      <a:pt x="649" y="596"/>
                      <a:pt x="640" y="596"/>
                    </a:cubicBezTo>
                    <a:cubicBezTo>
                      <a:pt x="542" y="542"/>
                      <a:pt x="426" y="489"/>
                      <a:pt x="355" y="399"/>
                    </a:cubicBezTo>
                    <a:cubicBezTo>
                      <a:pt x="319" y="355"/>
                      <a:pt x="283" y="310"/>
                      <a:pt x="274" y="257"/>
                    </a:cubicBezTo>
                    <a:cubicBezTo>
                      <a:pt x="261" y="176"/>
                      <a:pt x="293" y="106"/>
                      <a:pt x="362" y="106"/>
                    </a:cubicBezTo>
                    <a:cubicBezTo>
                      <a:pt x="385" y="106"/>
                      <a:pt x="413" y="114"/>
                      <a:pt x="444" y="132"/>
                    </a:cubicBezTo>
                    <a:cubicBezTo>
                      <a:pt x="622" y="221"/>
                      <a:pt x="703" y="462"/>
                      <a:pt x="837" y="605"/>
                    </a:cubicBezTo>
                    <a:cubicBezTo>
                      <a:pt x="846" y="614"/>
                      <a:pt x="873" y="624"/>
                      <a:pt x="893" y="624"/>
                    </a:cubicBezTo>
                    <a:cubicBezTo>
                      <a:pt x="910" y="624"/>
                      <a:pt x="920" y="616"/>
                      <a:pt x="908" y="596"/>
                    </a:cubicBezTo>
                    <a:cubicBezTo>
                      <a:pt x="855" y="467"/>
                      <a:pt x="566" y="0"/>
                      <a:pt x="33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34"/>
              <p:cNvSpPr/>
              <p:nvPr/>
            </p:nvSpPr>
            <p:spPr>
              <a:xfrm>
                <a:off x="572195" y="2414778"/>
                <a:ext cx="56269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18" h="628" extrusionOk="0">
                    <a:moveTo>
                      <a:pt x="893" y="1"/>
                    </a:moveTo>
                    <a:cubicBezTo>
                      <a:pt x="873" y="1"/>
                      <a:pt x="844" y="13"/>
                      <a:pt x="834" y="23"/>
                    </a:cubicBezTo>
                    <a:cubicBezTo>
                      <a:pt x="700" y="157"/>
                      <a:pt x="620" y="398"/>
                      <a:pt x="441" y="496"/>
                    </a:cubicBezTo>
                    <a:cubicBezTo>
                      <a:pt x="411" y="511"/>
                      <a:pt x="385" y="518"/>
                      <a:pt x="362" y="518"/>
                    </a:cubicBezTo>
                    <a:cubicBezTo>
                      <a:pt x="291" y="518"/>
                      <a:pt x="258" y="451"/>
                      <a:pt x="272" y="362"/>
                    </a:cubicBezTo>
                    <a:cubicBezTo>
                      <a:pt x="281" y="309"/>
                      <a:pt x="317" y="264"/>
                      <a:pt x="352" y="229"/>
                    </a:cubicBezTo>
                    <a:cubicBezTo>
                      <a:pt x="432" y="139"/>
                      <a:pt x="540" y="86"/>
                      <a:pt x="638" y="32"/>
                    </a:cubicBezTo>
                    <a:cubicBezTo>
                      <a:pt x="647" y="23"/>
                      <a:pt x="656" y="15"/>
                      <a:pt x="647" y="15"/>
                    </a:cubicBezTo>
                    <a:cubicBezTo>
                      <a:pt x="641" y="14"/>
                      <a:pt x="636" y="14"/>
                      <a:pt x="631" y="14"/>
                    </a:cubicBezTo>
                    <a:cubicBezTo>
                      <a:pt x="412" y="14"/>
                      <a:pt x="1" y="359"/>
                      <a:pt x="218" y="577"/>
                    </a:cubicBezTo>
                    <a:cubicBezTo>
                      <a:pt x="254" y="612"/>
                      <a:pt x="293" y="628"/>
                      <a:pt x="335" y="628"/>
                    </a:cubicBezTo>
                    <a:cubicBezTo>
                      <a:pt x="563" y="628"/>
                      <a:pt x="852" y="161"/>
                      <a:pt x="905" y="32"/>
                    </a:cubicBezTo>
                    <a:cubicBezTo>
                      <a:pt x="917" y="9"/>
                      <a:pt x="908" y="1"/>
                      <a:pt x="89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34"/>
              <p:cNvSpPr/>
              <p:nvPr/>
            </p:nvSpPr>
            <p:spPr>
              <a:xfrm>
                <a:off x="618717" y="2414778"/>
                <a:ext cx="56208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628" extrusionOk="0">
                    <a:moveTo>
                      <a:pt x="892" y="1"/>
                    </a:moveTo>
                    <a:cubicBezTo>
                      <a:pt x="873" y="1"/>
                      <a:pt x="843" y="13"/>
                      <a:pt x="833" y="23"/>
                    </a:cubicBezTo>
                    <a:cubicBezTo>
                      <a:pt x="699" y="157"/>
                      <a:pt x="619" y="398"/>
                      <a:pt x="441" y="496"/>
                    </a:cubicBezTo>
                    <a:cubicBezTo>
                      <a:pt x="411" y="511"/>
                      <a:pt x="384" y="518"/>
                      <a:pt x="362" y="518"/>
                    </a:cubicBezTo>
                    <a:cubicBezTo>
                      <a:pt x="290" y="518"/>
                      <a:pt x="258" y="451"/>
                      <a:pt x="271" y="362"/>
                    </a:cubicBezTo>
                    <a:cubicBezTo>
                      <a:pt x="280" y="309"/>
                      <a:pt x="316" y="264"/>
                      <a:pt x="351" y="229"/>
                    </a:cubicBezTo>
                    <a:cubicBezTo>
                      <a:pt x="432" y="139"/>
                      <a:pt x="539" y="86"/>
                      <a:pt x="637" y="32"/>
                    </a:cubicBezTo>
                    <a:cubicBezTo>
                      <a:pt x="646" y="23"/>
                      <a:pt x="655" y="15"/>
                      <a:pt x="646" y="15"/>
                    </a:cubicBezTo>
                    <a:cubicBezTo>
                      <a:pt x="641" y="14"/>
                      <a:pt x="635" y="14"/>
                      <a:pt x="630" y="14"/>
                    </a:cubicBezTo>
                    <a:cubicBezTo>
                      <a:pt x="411" y="14"/>
                      <a:pt x="0" y="359"/>
                      <a:pt x="218" y="577"/>
                    </a:cubicBezTo>
                    <a:cubicBezTo>
                      <a:pt x="253" y="612"/>
                      <a:pt x="293" y="628"/>
                      <a:pt x="334" y="628"/>
                    </a:cubicBezTo>
                    <a:cubicBezTo>
                      <a:pt x="563" y="628"/>
                      <a:pt x="852" y="161"/>
                      <a:pt x="905" y="32"/>
                    </a:cubicBezTo>
                    <a:cubicBezTo>
                      <a:pt x="916" y="9"/>
                      <a:pt x="907" y="1"/>
                      <a:pt x="89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34"/>
              <p:cNvSpPr/>
              <p:nvPr/>
            </p:nvSpPr>
            <p:spPr>
              <a:xfrm>
                <a:off x="665178" y="2414778"/>
                <a:ext cx="56208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628" extrusionOk="0">
                    <a:moveTo>
                      <a:pt x="892" y="1"/>
                    </a:moveTo>
                    <a:cubicBezTo>
                      <a:pt x="873" y="1"/>
                      <a:pt x="843" y="13"/>
                      <a:pt x="834" y="23"/>
                    </a:cubicBezTo>
                    <a:cubicBezTo>
                      <a:pt x="700" y="157"/>
                      <a:pt x="619" y="398"/>
                      <a:pt x="441" y="496"/>
                    </a:cubicBezTo>
                    <a:cubicBezTo>
                      <a:pt x="411" y="511"/>
                      <a:pt x="385" y="518"/>
                      <a:pt x="362" y="518"/>
                    </a:cubicBezTo>
                    <a:cubicBezTo>
                      <a:pt x="291" y="518"/>
                      <a:pt x="258" y="451"/>
                      <a:pt x="271" y="362"/>
                    </a:cubicBezTo>
                    <a:cubicBezTo>
                      <a:pt x="280" y="309"/>
                      <a:pt x="316" y="264"/>
                      <a:pt x="352" y="229"/>
                    </a:cubicBezTo>
                    <a:cubicBezTo>
                      <a:pt x="423" y="139"/>
                      <a:pt x="539" y="86"/>
                      <a:pt x="637" y="32"/>
                    </a:cubicBezTo>
                    <a:cubicBezTo>
                      <a:pt x="646" y="23"/>
                      <a:pt x="655" y="15"/>
                      <a:pt x="646" y="15"/>
                    </a:cubicBezTo>
                    <a:cubicBezTo>
                      <a:pt x="641" y="14"/>
                      <a:pt x="636" y="14"/>
                      <a:pt x="630" y="14"/>
                    </a:cubicBezTo>
                    <a:cubicBezTo>
                      <a:pt x="411" y="14"/>
                      <a:pt x="0" y="359"/>
                      <a:pt x="218" y="577"/>
                    </a:cubicBezTo>
                    <a:cubicBezTo>
                      <a:pt x="254" y="612"/>
                      <a:pt x="293" y="628"/>
                      <a:pt x="335" y="628"/>
                    </a:cubicBezTo>
                    <a:cubicBezTo>
                      <a:pt x="563" y="628"/>
                      <a:pt x="852" y="161"/>
                      <a:pt x="905" y="32"/>
                    </a:cubicBezTo>
                    <a:cubicBezTo>
                      <a:pt x="917" y="9"/>
                      <a:pt x="908" y="1"/>
                      <a:pt x="89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34"/>
              <p:cNvSpPr/>
              <p:nvPr/>
            </p:nvSpPr>
            <p:spPr>
              <a:xfrm>
                <a:off x="493677" y="2351094"/>
                <a:ext cx="77170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6" extrusionOk="0">
                    <a:moveTo>
                      <a:pt x="625" y="1"/>
                    </a:moveTo>
                    <a:cubicBezTo>
                      <a:pt x="1" y="1196"/>
                      <a:pt x="625" y="2115"/>
                      <a:pt x="625" y="2115"/>
                    </a:cubicBezTo>
                    <a:lnTo>
                      <a:pt x="1259" y="2115"/>
                    </a:lnTo>
                    <a:cubicBezTo>
                      <a:pt x="1259" y="2115"/>
                      <a:pt x="634" y="1196"/>
                      <a:pt x="12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34"/>
              <p:cNvSpPr/>
              <p:nvPr/>
            </p:nvSpPr>
            <p:spPr>
              <a:xfrm>
                <a:off x="1810948" y="2351094"/>
                <a:ext cx="77170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6" extrusionOk="0">
                    <a:moveTo>
                      <a:pt x="0" y="1"/>
                    </a:moveTo>
                    <a:cubicBezTo>
                      <a:pt x="625" y="1196"/>
                      <a:pt x="0" y="2115"/>
                      <a:pt x="0" y="2115"/>
                    </a:cubicBezTo>
                    <a:lnTo>
                      <a:pt x="634" y="2115"/>
                    </a:lnTo>
                    <a:cubicBezTo>
                      <a:pt x="634" y="2115"/>
                      <a:pt x="1258" y="1196"/>
                      <a:pt x="6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34"/>
              <p:cNvSpPr/>
              <p:nvPr/>
            </p:nvSpPr>
            <p:spPr>
              <a:xfrm>
                <a:off x="1753577" y="2378615"/>
                <a:ext cx="56698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24" extrusionOk="0">
                    <a:moveTo>
                      <a:pt x="584" y="0"/>
                    </a:moveTo>
                    <a:cubicBezTo>
                      <a:pt x="351" y="0"/>
                      <a:pt x="61" y="467"/>
                      <a:pt x="9" y="596"/>
                    </a:cubicBezTo>
                    <a:cubicBezTo>
                      <a:pt x="0" y="616"/>
                      <a:pt x="11" y="624"/>
                      <a:pt x="27" y="624"/>
                    </a:cubicBezTo>
                    <a:cubicBezTo>
                      <a:pt x="46" y="624"/>
                      <a:pt x="70" y="614"/>
                      <a:pt x="80" y="605"/>
                    </a:cubicBezTo>
                    <a:cubicBezTo>
                      <a:pt x="214" y="462"/>
                      <a:pt x="294" y="221"/>
                      <a:pt x="473" y="132"/>
                    </a:cubicBezTo>
                    <a:cubicBezTo>
                      <a:pt x="504" y="114"/>
                      <a:pt x="531" y="106"/>
                      <a:pt x="554" y="106"/>
                    </a:cubicBezTo>
                    <a:cubicBezTo>
                      <a:pt x="624" y="106"/>
                      <a:pt x="655" y="176"/>
                      <a:pt x="642" y="257"/>
                    </a:cubicBezTo>
                    <a:cubicBezTo>
                      <a:pt x="633" y="310"/>
                      <a:pt x="597" y="355"/>
                      <a:pt x="562" y="399"/>
                    </a:cubicBezTo>
                    <a:cubicBezTo>
                      <a:pt x="490" y="489"/>
                      <a:pt x="383" y="542"/>
                      <a:pt x="276" y="596"/>
                    </a:cubicBezTo>
                    <a:cubicBezTo>
                      <a:pt x="276" y="596"/>
                      <a:pt x="267" y="613"/>
                      <a:pt x="276" y="613"/>
                    </a:cubicBezTo>
                    <a:cubicBezTo>
                      <a:pt x="279" y="614"/>
                      <a:pt x="281" y="614"/>
                      <a:pt x="284" y="614"/>
                    </a:cubicBezTo>
                    <a:cubicBezTo>
                      <a:pt x="492" y="614"/>
                      <a:pt x="925" y="263"/>
                      <a:pt x="704" y="51"/>
                    </a:cubicBezTo>
                    <a:cubicBezTo>
                      <a:pt x="667" y="16"/>
                      <a:pt x="627" y="0"/>
                      <a:pt x="58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34"/>
              <p:cNvSpPr/>
              <p:nvPr/>
            </p:nvSpPr>
            <p:spPr>
              <a:xfrm>
                <a:off x="1707116" y="2378615"/>
                <a:ext cx="56698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24" extrusionOk="0">
                    <a:moveTo>
                      <a:pt x="584" y="0"/>
                    </a:moveTo>
                    <a:cubicBezTo>
                      <a:pt x="350" y="0"/>
                      <a:pt x="61" y="467"/>
                      <a:pt x="8" y="596"/>
                    </a:cubicBezTo>
                    <a:cubicBezTo>
                      <a:pt x="0" y="616"/>
                      <a:pt x="11" y="624"/>
                      <a:pt x="27" y="624"/>
                    </a:cubicBezTo>
                    <a:cubicBezTo>
                      <a:pt x="45" y="624"/>
                      <a:pt x="70" y="614"/>
                      <a:pt x="80" y="605"/>
                    </a:cubicBezTo>
                    <a:cubicBezTo>
                      <a:pt x="214" y="462"/>
                      <a:pt x="294" y="221"/>
                      <a:pt x="472" y="132"/>
                    </a:cubicBezTo>
                    <a:cubicBezTo>
                      <a:pt x="503" y="114"/>
                      <a:pt x="531" y="106"/>
                      <a:pt x="554" y="106"/>
                    </a:cubicBezTo>
                    <a:cubicBezTo>
                      <a:pt x="623" y="106"/>
                      <a:pt x="655" y="176"/>
                      <a:pt x="642" y="257"/>
                    </a:cubicBezTo>
                    <a:cubicBezTo>
                      <a:pt x="633" y="310"/>
                      <a:pt x="597" y="355"/>
                      <a:pt x="561" y="399"/>
                    </a:cubicBezTo>
                    <a:cubicBezTo>
                      <a:pt x="490" y="489"/>
                      <a:pt x="383" y="542"/>
                      <a:pt x="276" y="596"/>
                    </a:cubicBezTo>
                    <a:cubicBezTo>
                      <a:pt x="276" y="596"/>
                      <a:pt x="267" y="613"/>
                      <a:pt x="276" y="613"/>
                    </a:cubicBezTo>
                    <a:cubicBezTo>
                      <a:pt x="279" y="614"/>
                      <a:pt x="281" y="614"/>
                      <a:pt x="284" y="614"/>
                    </a:cubicBezTo>
                    <a:cubicBezTo>
                      <a:pt x="492" y="614"/>
                      <a:pt x="924" y="263"/>
                      <a:pt x="704" y="51"/>
                    </a:cubicBezTo>
                    <a:cubicBezTo>
                      <a:pt x="667" y="16"/>
                      <a:pt x="627" y="0"/>
                      <a:pt x="58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34"/>
              <p:cNvSpPr/>
              <p:nvPr/>
            </p:nvSpPr>
            <p:spPr>
              <a:xfrm>
                <a:off x="1660594" y="2378615"/>
                <a:ext cx="56759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6" h="624" extrusionOk="0">
                    <a:moveTo>
                      <a:pt x="585" y="0"/>
                    </a:moveTo>
                    <a:cubicBezTo>
                      <a:pt x="351" y="0"/>
                      <a:pt x="62" y="467"/>
                      <a:pt x="9" y="596"/>
                    </a:cubicBezTo>
                    <a:cubicBezTo>
                      <a:pt x="1" y="616"/>
                      <a:pt x="12" y="624"/>
                      <a:pt x="28" y="624"/>
                    </a:cubicBezTo>
                    <a:cubicBezTo>
                      <a:pt x="46" y="624"/>
                      <a:pt x="71" y="614"/>
                      <a:pt x="80" y="605"/>
                    </a:cubicBezTo>
                    <a:cubicBezTo>
                      <a:pt x="214" y="462"/>
                      <a:pt x="295" y="221"/>
                      <a:pt x="473" y="132"/>
                    </a:cubicBezTo>
                    <a:cubicBezTo>
                      <a:pt x="506" y="114"/>
                      <a:pt x="535" y="106"/>
                      <a:pt x="558" y="106"/>
                    </a:cubicBezTo>
                    <a:cubicBezTo>
                      <a:pt x="629" y="106"/>
                      <a:pt x="656" y="176"/>
                      <a:pt x="642" y="257"/>
                    </a:cubicBezTo>
                    <a:cubicBezTo>
                      <a:pt x="634" y="310"/>
                      <a:pt x="598" y="355"/>
                      <a:pt x="571" y="399"/>
                    </a:cubicBezTo>
                    <a:cubicBezTo>
                      <a:pt x="491" y="489"/>
                      <a:pt x="384" y="542"/>
                      <a:pt x="277" y="596"/>
                    </a:cubicBezTo>
                    <a:cubicBezTo>
                      <a:pt x="277" y="596"/>
                      <a:pt x="268" y="613"/>
                      <a:pt x="277" y="613"/>
                    </a:cubicBezTo>
                    <a:cubicBezTo>
                      <a:pt x="279" y="614"/>
                      <a:pt x="282" y="614"/>
                      <a:pt x="284" y="614"/>
                    </a:cubicBezTo>
                    <a:cubicBezTo>
                      <a:pt x="493" y="614"/>
                      <a:pt x="925" y="263"/>
                      <a:pt x="705" y="51"/>
                    </a:cubicBezTo>
                    <a:cubicBezTo>
                      <a:pt x="668" y="16"/>
                      <a:pt x="627" y="0"/>
                      <a:pt x="585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34"/>
              <p:cNvSpPr/>
              <p:nvPr/>
            </p:nvSpPr>
            <p:spPr>
              <a:xfrm>
                <a:off x="1753577" y="2414778"/>
                <a:ext cx="56575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628" extrusionOk="0">
                    <a:moveTo>
                      <a:pt x="25" y="1"/>
                    </a:moveTo>
                    <a:cubicBezTo>
                      <a:pt x="10" y="1"/>
                      <a:pt x="1" y="9"/>
                      <a:pt x="9" y="32"/>
                    </a:cubicBezTo>
                    <a:cubicBezTo>
                      <a:pt x="61" y="161"/>
                      <a:pt x="351" y="628"/>
                      <a:pt x="584" y="628"/>
                    </a:cubicBezTo>
                    <a:cubicBezTo>
                      <a:pt x="627" y="628"/>
                      <a:pt x="667" y="612"/>
                      <a:pt x="704" y="577"/>
                    </a:cubicBezTo>
                    <a:cubicBezTo>
                      <a:pt x="922" y="359"/>
                      <a:pt x="503" y="14"/>
                      <a:pt x="292" y="14"/>
                    </a:cubicBezTo>
                    <a:cubicBezTo>
                      <a:pt x="286" y="14"/>
                      <a:pt x="281" y="14"/>
                      <a:pt x="276" y="15"/>
                    </a:cubicBezTo>
                    <a:cubicBezTo>
                      <a:pt x="267" y="15"/>
                      <a:pt x="276" y="23"/>
                      <a:pt x="276" y="32"/>
                    </a:cubicBezTo>
                    <a:cubicBezTo>
                      <a:pt x="383" y="86"/>
                      <a:pt x="490" y="139"/>
                      <a:pt x="562" y="229"/>
                    </a:cubicBezTo>
                    <a:cubicBezTo>
                      <a:pt x="597" y="264"/>
                      <a:pt x="633" y="309"/>
                      <a:pt x="642" y="362"/>
                    </a:cubicBezTo>
                    <a:cubicBezTo>
                      <a:pt x="656" y="451"/>
                      <a:pt x="623" y="518"/>
                      <a:pt x="552" y="518"/>
                    </a:cubicBezTo>
                    <a:cubicBezTo>
                      <a:pt x="529" y="518"/>
                      <a:pt x="503" y="511"/>
                      <a:pt x="473" y="496"/>
                    </a:cubicBezTo>
                    <a:cubicBezTo>
                      <a:pt x="294" y="398"/>
                      <a:pt x="214" y="157"/>
                      <a:pt x="80" y="23"/>
                    </a:cubicBezTo>
                    <a:cubicBezTo>
                      <a:pt x="70" y="13"/>
                      <a:pt x="43" y="1"/>
                      <a:pt x="25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34"/>
              <p:cNvSpPr/>
              <p:nvPr/>
            </p:nvSpPr>
            <p:spPr>
              <a:xfrm>
                <a:off x="1707116" y="2414778"/>
                <a:ext cx="56514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28" extrusionOk="0">
                    <a:moveTo>
                      <a:pt x="25" y="1"/>
                    </a:moveTo>
                    <a:cubicBezTo>
                      <a:pt x="10" y="1"/>
                      <a:pt x="0" y="9"/>
                      <a:pt x="8" y="32"/>
                    </a:cubicBezTo>
                    <a:cubicBezTo>
                      <a:pt x="61" y="161"/>
                      <a:pt x="350" y="628"/>
                      <a:pt x="584" y="628"/>
                    </a:cubicBezTo>
                    <a:cubicBezTo>
                      <a:pt x="627" y="628"/>
                      <a:pt x="667" y="612"/>
                      <a:pt x="704" y="577"/>
                    </a:cubicBezTo>
                    <a:cubicBezTo>
                      <a:pt x="922" y="359"/>
                      <a:pt x="502" y="14"/>
                      <a:pt x="291" y="14"/>
                    </a:cubicBezTo>
                    <a:cubicBezTo>
                      <a:pt x="286" y="14"/>
                      <a:pt x="281" y="14"/>
                      <a:pt x="276" y="15"/>
                    </a:cubicBezTo>
                    <a:cubicBezTo>
                      <a:pt x="267" y="15"/>
                      <a:pt x="276" y="23"/>
                      <a:pt x="276" y="32"/>
                    </a:cubicBezTo>
                    <a:cubicBezTo>
                      <a:pt x="383" y="86"/>
                      <a:pt x="490" y="139"/>
                      <a:pt x="561" y="229"/>
                    </a:cubicBezTo>
                    <a:cubicBezTo>
                      <a:pt x="597" y="264"/>
                      <a:pt x="633" y="309"/>
                      <a:pt x="642" y="362"/>
                    </a:cubicBezTo>
                    <a:cubicBezTo>
                      <a:pt x="655" y="451"/>
                      <a:pt x="623" y="518"/>
                      <a:pt x="551" y="518"/>
                    </a:cubicBezTo>
                    <a:cubicBezTo>
                      <a:pt x="529" y="518"/>
                      <a:pt x="502" y="511"/>
                      <a:pt x="472" y="496"/>
                    </a:cubicBezTo>
                    <a:cubicBezTo>
                      <a:pt x="294" y="398"/>
                      <a:pt x="214" y="157"/>
                      <a:pt x="80" y="23"/>
                    </a:cubicBezTo>
                    <a:cubicBezTo>
                      <a:pt x="70" y="13"/>
                      <a:pt x="43" y="1"/>
                      <a:pt x="25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34"/>
              <p:cNvSpPr/>
              <p:nvPr/>
            </p:nvSpPr>
            <p:spPr>
              <a:xfrm>
                <a:off x="1660655" y="2414778"/>
                <a:ext cx="56514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28" extrusionOk="0">
                    <a:moveTo>
                      <a:pt x="24" y="1"/>
                    </a:moveTo>
                    <a:cubicBezTo>
                      <a:pt x="10" y="1"/>
                      <a:pt x="0" y="9"/>
                      <a:pt x="8" y="32"/>
                    </a:cubicBezTo>
                    <a:cubicBezTo>
                      <a:pt x="61" y="161"/>
                      <a:pt x="350" y="628"/>
                      <a:pt x="584" y="628"/>
                    </a:cubicBezTo>
                    <a:cubicBezTo>
                      <a:pt x="626" y="628"/>
                      <a:pt x="667" y="612"/>
                      <a:pt x="704" y="577"/>
                    </a:cubicBezTo>
                    <a:cubicBezTo>
                      <a:pt x="922" y="359"/>
                      <a:pt x="502" y="14"/>
                      <a:pt x="291" y="14"/>
                    </a:cubicBezTo>
                    <a:cubicBezTo>
                      <a:pt x="286" y="14"/>
                      <a:pt x="281" y="14"/>
                      <a:pt x="276" y="15"/>
                    </a:cubicBezTo>
                    <a:cubicBezTo>
                      <a:pt x="267" y="15"/>
                      <a:pt x="276" y="23"/>
                      <a:pt x="276" y="32"/>
                    </a:cubicBezTo>
                    <a:cubicBezTo>
                      <a:pt x="383" y="86"/>
                      <a:pt x="490" y="139"/>
                      <a:pt x="570" y="229"/>
                    </a:cubicBezTo>
                    <a:cubicBezTo>
                      <a:pt x="597" y="264"/>
                      <a:pt x="633" y="309"/>
                      <a:pt x="641" y="362"/>
                    </a:cubicBezTo>
                    <a:cubicBezTo>
                      <a:pt x="655" y="451"/>
                      <a:pt x="627" y="518"/>
                      <a:pt x="555" y="518"/>
                    </a:cubicBezTo>
                    <a:cubicBezTo>
                      <a:pt x="532" y="518"/>
                      <a:pt x="504" y="511"/>
                      <a:pt x="472" y="496"/>
                    </a:cubicBezTo>
                    <a:cubicBezTo>
                      <a:pt x="294" y="398"/>
                      <a:pt x="213" y="157"/>
                      <a:pt x="79" y="23"/>
                    </a:cubicBezTo>
                    <a:cubicBezTo>
                      <a:pt x="69" y="13"/>
                      <a:pt x="43" y="1"/>
                      <a:pt x="24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34"/>
              <p:cNvSpPr/>
              <p:nvPr/>
            </p:nvSpPr>
            <p:spPr>
              <a:xfrm>
                <a:off x="735912" y="2376286"/>
                <a:ext cx="909986" cy="78764"/>
              </a:xfrm>
              <a:custGeom>
                <a:avLst/>
                <a:gdLst/>
                <a:ahLst/>
                <a:cxnLst/>
                <a:rect l="l" t="t" r="r" b="b"/>
                <a:pathLst>
                  <a:path w="14846" h="1285" extrusionOk="0">
                    <a:moveTo>
                      <a:pt x="607" y="0"/>
                    </a:moveTo>
                    <a:lnTo>
                      <a:pt x="99" y="464"/>
                    </a:lnTo>
                    <a:cubicBezTo>
                      <a:pt x="1" y="553"/>
                      <a:pt x="1" y="696"/>
                      <a:pt x="90" y="785"/>
                    </a:cubicBezTo>
                    <a:lnTo>
                      <a:pt x="607" y="1285"/>
                    </a:lnTo>
                    <a:lnTo>
                      <a:pt x="14248" y="1285"/>
                    </a:lnTo>
                    <a:lnTo>
                      <a:pt x="14756" y="785"/>
                    </a:lnTo>
                    <a:cubicBezTo>
                      <a:pt x="14845" y="696"/>
                      <a:pt x="14845" y="553"/>
                      <a:pt x="14756" y="464"/>
                    </a:cubicBezTo>
                    <a:lnTo>
                      <a:pt x="142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34"/>
              <p:cNvSpPr/>
              <p:nvPr/>
            </p:nvSpPr>
            <p:spPr>
              <a:xfrm>
                <a:off x="767110" y="2400803"/>
                <a:ext cx="33957" cy="29667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84" extrusionOk="0">
                    <a:moveTo>
                      <a:pt x="257" y="1"/>
                    </a:moveTo>
                    <a:cubicBezTo>
                      <a:pt x="146" y="1"/>
                      <a:pt x="26" y="71"/>
                      <a:pt x="18" y="189"/>
                    </a:cubicBezTo>
                    <a:cubicBezTo>
                      <a:pt x="0" y="323"/>
                      <a:pt x="80" y="412"/>
                      <a:pt x="188" y="457"/>
                    </a:cubicBezTo>
                    <a:cubicBezTo>
                      <a:pt x="223" y="474"/>
                      <a:pt x="259" y="483"/>
                      <a:pt x="303" y="483"/>
                    </a:cubicBezTo>
                    <a:cubicBezTo>
                      <a:pt x="366" y="483"/>
                      <a:pt x="428" y="474"/>
                      <a:pt x="455" y="430"/>
                    </a:cubicBezTo>
                    <a:cubicBezTo>
                      <a:pt x="518" y="376"/>
                      <a:pt x="553" y="305"/>
                      <a:pt x="535" y="225"/>
                    </a:cubicBezTo>
                    <a:cubicBezTo>
                      <a:pt x="509" y="100"/>
                      <a:pt x="402" y="19"/>
                      <a:pt x="277" y="2"/>
                    </a:cubicBezTo>
                    <a:cubicBezTo>
                      <a:pt x="270" y="1"/>
                      <a:pt x="264" y="1"/>
                      <a:pt x="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34"/>
              <p:cNvSpPr/>
              <p:nvPr/>
            </p:nvSpPr>
            <p:spPr>
              <a:xfrm>
                <a:off x="815226" y="2404665"/>
                <a:ext cx="25744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67" extrusionOk="0">
                    <a:moveTo>
                      <a:pt x="195" y="0"/>
                    </a:moveTo>
                    <a:cubicBezTo>
                      <a:pt x="111" y="0"/>
                      <a:pt x="26" y="53"/>
                      <a:pt x="18" y="144"/>
                    </a:cubicBezTo>
                    <a:cubicBezTo>
                      <a:pt x="0" y="242"/>
                      <a:pt x="63" y="313"/>
                      <a:pt x="143" y="349"/>
                    </a:cubicBezTo>
                    <a:cubicBezTo>
                      <a:pt x="170" y="358"/>
                      <a:pt x="205" y="367"/>
                      <a:pt x="232" y="367"/>
                    </a:cubicBezTo>
                    <a:cubicBezTo>
                      <a:pt x="286" y="367"/>
                      <a:pt x="330" y="358"/>
                      <a:pt x="348" y="322"/>
                    </a:cubicBezTo>
                    <a:cubicBezTo>
                      <a:pt x="393" y="287"/>
                      <a:pt x="419" y="224"/>
                      <a:pt x="411" y="162"/>
                    </a:cubicBezTo>
                    <a:cubicBezTo>
                      <a:pt x="384" y="72"/>
                      <a:pt x="312" y="10"/>
                      <a:pt x="214" y="1"/>
                    </a:cubicBezTo>
                    <a:cubicBezTo>
                      <a:pt x="208" y="0"/>
                      <a:pt x="2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34"/>
              <p:cNvSpPr/>
              <p:nvPr/>
            </p:nvSpPr>
            <p:spPr>
              <a:xfrm>
                <a:off x="857887" y="2406871"/>
                <a:ext cx="20289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89" extrusionOk="0">
                    <a:moveTo>
                      <a:pt x="161" y="1"/>
                    </a:moveTo>
                    <a:cubicBezTo>
                      <a:pt x="89" y="1"/>
                      <a:pt x="18" y="36"/>
                      <a:pt x="9" y="117"/>
                    </a:cubicBezTo>
                    <a:cubicBezTo>
                      <a:pt x="0" y="188"/>
                      <a:pt x="45" y="251"/>
                      <a:pt x="107" y="277"/>
                    </a:cubicBezTo>
                    <a:cubicBezTo>
                      <a:pt x="134" y="286"/>
                      <a:pt x="152" y="286"/>
                      <a:pt x="178" y="286"/>
                    </a:cubicBezTo>
                    <a:cubicBezTo>
                      <a:pt x="185" y="288"/>
                      <a:pt x="192" y="289"/>
                      <a:pt x="199" y="289"/>
                    </a:cubicBezTo>
                    <a:cubicBezTo>
                      <a:pt x="229" y="289"/>
                      <a:pt x="260" y="274"/>
                      <a:pt x="268" y="259"/>
                    </a:cubicBezTo>
                    <a:cubicBezTo>
                      <a:pt x="303" y="224"/>
                      <a:pt x="330" y="179"/>
                      <a:pt x="321" y="135"/>
                    </a:cubicBezTo>
                    <a:cubicBezTo>
                      <a:pt x="303" y="63"/>
                      <a:pt x="241" y="10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34"/>
              <p:cNvSpPr/>
              <p:nvPr/>
            </p:nvSpPr>
            <p:spPr>
              <a:xfrm>
                <a:off x="1580728" y="2400803"/>
                <a:ext cx="33957" cy="29667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84" extrusionOk="0">
                    <a:moveTo>
                      <a:pt x="298" y="1"/>
                    </a:moveTo>
                    <a:cubicBezTo>
                      <a:pt x="291" y="1"/>
                      <a:pt x="284" y="1"/>
                      <a:pt x="277" y="2"/>
                    </a:cubicBezTo>
                    <a:cubicBezTo>
                      <a:pt x="152" y="19"/>
                      <a:pt x="54" y="100"/>
                      <a:pt x="27" y="225"/>
                    </a:cubicBezTo>
                    <a:cubicBezTo>
                      <a:pt x="1" y="305"/>
                      <a:pt x="45" y="376"/>
                      <a:pt x="99" y="430"/>
                    </a:cubicBezTo>
                    <a:cubicBezTo>
                      <a:pt x="126" y="474"/>
                      <a:pt x="188" y="483"/>
                      <a:pt x="250" y="483"/>
                    </a:cubicBezTo>
                    <a:cubicBezTo>
                      <a:pt x="295" y="483"/>
                      <a:pt x="340" y="474"/>
                      <a:pt x="375" y="457"/>
                    </a:cubicBezTo>
                    <a:cubicBezTo>
                      <a:pt x="482" y="412"/>
                      <a:pt x="554" y="323"/>
                      <a:pt x="545" y="189"/>
                    </a:cubicBezTo>
                    <a:cubicBezTo>
                      <a:pt x="528" y="71"/>
                      <a:pt x="416" y="1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34"/>
              <p:cNvSpPr/>
              <p:nvPr/>
            </p:nvSpPr>
            <p:spPr>
              <a:xfrm>
                <a:off x="1540825" y="2404665"/>
                <a:ext cx="25744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67" extrusionOk="0">
                    <a:moveTo>
                      <a:pt x="227" y="0"/>
                    </a:moveTo>
                    <a:cubicBezTo>
                      <a:pt x="220" y="0"/>
                      <a:pt x="213" y="0"/>
                      <a:pt x="206" y="1"/>
                    </a:cubicBezTo>
                    <a:cubicBezTo>
                      <a:pt x="116" y="10"/>
                      <a:pt x="36" y="72"/>
                      <a:pt x="18" y="162"/>
                    </a:cubicBezTo>
                    <a:cubicBezTo>
                      <a:pt x="0" y="224"/>
                      <a:pt x="27" y="287"/>
                      <a:pt x="72" y="322"/>
                    </a:cubicBezTo>
                    <a:cubicBezTo>
                      <a:pt x="90" y="358"/>
                      <a:pt x="143" y="367"/>
                      <a:pt x="188" y="367"/>
                    </a:cubicBezTo>
                    <a:cubicBezTo>
                      <a:pt x="223" y="367"/>
                      <a:pt x="250" y="358"/>
                      <a:pt x="277" y="349"/>
                    </a:cubicBezTo>
                    <a:cubicBezTo>
                      <a:pt x="357" y="313"/>
                      <a:pt x="420" y="242"/>
                      <a:pt x="411" y="144"/>
                    </a:cubicBezTo>
                    <a:cubicBezTo>
                      <a:pt x="394" y="53"/>
                      <a:pt x="31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34"/>
              <p:cNvSpPr/>
              <p:nvPr/>
            </p:nvSpPr>
            <p:spPr>
              <a:xfrm>
                <a:off x="1504172" y="2406871"/>
                <a:ext cx="19737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9" extrusionOk="0">
                    <a:moveTo>
                      <a:pt x="161" y="1"/>
                    </a:moveTo>
                    <a:cubicBezTo>
                      <a:pt x="90" y="10"/>
                      <a:pt x="27" y="63"/>
                      <a:pt x="10" y="135"/>
                    </a:cubicBezTo>
                    <a:cubicBezTo>
                      <a:pt x="1" y="179"/>
                      <a:pt x="19" y="224"/>
                      <a:pt x="54" y="259"/>
                    </a:cubicBezTo>
                    <a:cubicBezTo>
                      <a:pt x="69" y="274"/>
                      <a:pt x="95" y="289"/>
                      <a:pt x="124" y="289"/>
                    </a:cubicBezTo>
                    <a:cubicBezTo>
                      <a:pt x="130" y="289"/>
                      <a:pt x="137" y="288"/>
                      <a:pt x="143" y="286"/>
                    </a:cubicBezTo>
                    <a:cubicBezTo>
                      <a:pt x="170" y="286"/>
                      <a:pt x="197" y="286"/>
                      <a:pt x="215" y="277"/>
                    </a:cubicBezTo>
                    <a:cubicBezTo>
                      <a:pt x="277" y="251"/>
                      <a:pt x="322" y="188"/>
                      <a:pt x="313" y="117"/>
                    </a:cubicBezTo>
                    <a:cubicBezTo>
                      <a:pt x="304" y="36"/>
                      <a:pt x="233" y="1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34"/>
              <p:cNvSpPr/>
              <p:nvPr/>
            </p:nvSpPr>
            <p:spPr>
              <a:xfrm>
                <a:off x="486567" y="2349990"/>
                <a:ext cx="1447481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23615" h="2116" extrusionOk="0">
                    <a:moveTo>
                      <a:pt x="19" y="1"/>
                    </a:moveTo>
                    <a:cubicBezTo>
                      <a:pt x="670" y="1"/>
                      <a:pt x="21670" y="1"/>
                      <a:pt x="22062" y="224"/>
                    </a:cubicBezTo>
                    <a:cubicBezTo>
                      <a:pt x="22464" y="456"/>
                      <a:pt x="22330" y="1803"/>
                      <a:pt x="22152" y="1848"/>
                    </a:cubicBezTo>
                    <a:cubicBezTo>
                      <a:pt x="21973" y="1892"/>
                      <a:pt x="1" y="2115"/>
                      <a:pt x="1" y="2115"/>
                    </a:cubicBezTo>
                    <a:lnTo>
                      <a:pt x="22981" y="2115"/>
                    </a:lnTo>
                    <a:cubicBezTo>
                      <a:pt x="22981" y="2115"/>
                      <a:pt x="23615" y="1196"/>
                      <a:pt x="22981" y="1"/>
                    </a:cubicBezTo>
                    <a:close/>
                  </a:path>
                </a:pathLst>
              </a:custGeom>
              <a:solidFill>
                <a:schemeClr val="accent4">
                  <a:alpha val="286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34"/>
              <p:cNvSpPr/>
              <p:nvPr/>
            </p:nvSpPr>
            <p:spPr>
              <a:xfrm>
                <a:off x="490490" y="2356242"/>
                <a:ext cx="50262" cy="11713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911" extrusionOk="0">
                    <a:moveTo>
                      <a:pt x="551" y="1"/>
                    </a:moveTo>
                    <a:cubicBezTo>
                      <a:pt x="333" y="1"/>
                      <a:pt x="0" y="329"/>
                      <a:pt x="8" y="943"/>
                    </a:cubicBezTo>
                    <a:cubicBezTo>
                      <a:pt x="8" y="1383"/>
                      <a:pt x="215" y="1911"/>
                      <a:pt x="474" y="1911"/>
                    </a:cubicBezTo>
                    <a:cubicBezTo>
                      <a:pt x="514" y="1911"/>
                      <a:pt x="555" y="1898"/>
                      <a:pt x="597" y="1871"/>
                    </a:cubicBezTo>
                    <a:cubicBezTo>
                      <a:pt x="811" y="1728"/>
                      <a:pt x="561" y="1505"/>
                      <a:pt x="534" y="871"/>
                    </a:cubicBezTo>
                    <a:cubicBezTo>
                      <a:pt x="499" y="238"/>
                      <a:pt x="820" y="113"/>
                      <a:pt x="624" y="15"/>
                    </a:cubicBezTo>
                    <a:cubicBezTo>
                      <a:pt x="602" y="5"/>
                      <a:pt x="577" y="1"/>
                      <a:pt x="551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2" name="Google Shape;4362;p34"/>
            <p:cNvGrpSpPr/>
            <p:nvPr/>
          </p:nvGrpSpPr>
          <p:grpSpPr>
            <a:xfrm rot="5400000">
              <a:off x="-500253" y="2403687"/>
              <a:ext cx="2654600" cy="755367"/>
              <a:chOff x="318131" y="2779786"/>
              <a:chExt cx="1654781" cy="470868"/>
            </a:xfrm>
          </p:grpSpPr>
          <p:sp>
            <p:nvSpPr>
              <p:cNvPr id="4363" name="Google Shape;4363;p34"/>
              <p:cNvSpPr/>
              <p:nvPr/>
            </p:nvSpPr>
            <p:spPr>
              <a:xfrm>
                <a:off x="318131" y="2779786"/>
                <a:ext cx="1654781" cy="470868"/>
              </a:xfrm>
              <a:custGeom>
                <a:avLst/>
                <a:gdLst/>
                <a:ahLst/>
                <a:cxnLst/>
                <a:rect l="l" t="t" r="r" b="b"/>
                <a:pathLst>
                  <a:path w="26997" h="7682" extrusionOk="0">
                    <a:moveTo>
                      <a:pt x="956" y="1"/>
                    </a:moveTo>
                    <a:cubicBezTo>
                      <a:pt x="1" y="4345"/>
                      <a:pt x="956" y="7682"/>
                      <a:pt x="956" y="7682"/>
                    </a:cubicBezTo>
                    <a:lnTo>
                      <a:pt x="26050" y="7682"/>
                    </a:lnTo>
                    <a:cubicBezTo>
                      <a:pt x="26050" y="7682"/>
                      <a:pt x="26996" y="4345"/>
                      <a:pt x="26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34"/>
              <p:cNvSpPr/>
              <p:nvPr/>
            </p:nvSpPr>
            <p:spPr>
              <a:xfrm>
                <a:off x="388129" y="2817053"/>
                <a:ext cx="1514783" cy="395782"/>
              </a:xfrm>
              <a:custGeom>
                <a:avLst/>
                <a:gdLst/>
                <a:ahLst/>
                <a:cxnLst/>
                <a:rect l="l" t="t" r="r" b="b"/>
                <a:pathLst>
                  <a:path w="24713" h="6457" extrusionOk="0">
                    <a:moveTo>
                      <a:pt x="23690" y="2796"/>
                    </a:moveTo>
                    <a:cubicBezTo>
                      <a:pt x="23721" y="2796"/>
                      <a:pt x="23752" y="2797"/>
                      <a:pt x="23784" y="2801"/>
                    </a:cubicBezTo>
                    <a:cubicBezTo>
                      <a:pt x="24052" y="2836"/>
                      <a:pt x="24364" y="3033"/>
                      <a:pt x="24561" y="3229"/>
                    </a:cubicBezTo>
                    <a:cubicBezTo>
                      <a:pt x="24364" y="3425"/>
                      <a:pt x="24052" y="3621"/>
                      <a:pt x="23784" y="3657"/>
                    </a:cubicBezTo>
                    <a:cubicBezTo>
                      <a:pt x="23752" y="3661"/>
                      <a:pt x="23721" y="3662"/>
                      <a:pt x="23690" y="3662"/>
                    </a:cubicBezTo>
                    <a:cubicBezTo>
                      <a:pt x="23325" y="3662"/>
                      <a:pt x="23082" y="3427"/>
                      <a:pt x="22794" y="3229"/>
                    </a:cubicBezTo>
                    <a:cubicBezTo>
                      <a:pt x="23082" y="3031"/>
                      <a:pt x="23325" y="2796"/>
                      <a:pt x="23690" y="2796"/>
                    </a:cubicBezTo>
                    <a:close/>
                    <a:moveTo>
                      <a:pt x="6993" y="1"/>
                    </a:moveTo>
                    <a:cubicBezTo>
                      <a:pt x="6768" y="1"/>
                      <a:pt x="6610" y="278"/>
                      <a:pt x="6602" y="508"/>
                    </a:cubicBezTo>
                    <a:cubicBezTo>
                      <a:pt x="6602" y="669"/>
                      <a:pt x="6656" y="820"/>
                      <a:pt x="6745" y="954"/>
                    </a:cubicBezTo>
                    <a:cubicBezTo>
                      <a:pt x="6540" y="1025"/>
                      <a:pt x="6308" y="1070"/>
                      <a:pt x="6112" y="1106"/>
                    </a:cubicBezTo>
                    <a:cubicBezTo>
                      <a:pt x="5743" y="1179"/>
                      <a:pt x="5368" y="1219"/>
                      <a:pt x="4994" y="1219"/>
                    </a:cubicBezTo>
                    <a:cubicBezTo>
                      <a:pt x="4589" y="1219"/>
                      <a:pt x="4186" y="1172"/>
                      <a:pt x="3792" y="1070"/>
                    </a:cubicBezTo>
                    <a:cubicBezTo>
                      <a:pt x="3177" y="901"/>
                      <a:pt x="2633" y="588"/>
                      <a:pt x="2035" y="392"/>
                    </a:cubicBezTo>
                    <a:cubicBezTo>
                      <a:pt x="1839" y="327"/>
                      <a:pt x="1626" y="280"/>
                      <a:pt x="1416" y="280"/>
                    </a:cubicBezTo>
                    <a:cubicBezTo>
                      <a:pt x="1197" y="280"/>
                      <a:pt x="982" y="331"/>
                      <a:pt x="795" y="463"/>
                    </a:cubicBezTo>
                    <a:cubicBezTo>
                      <a:pt x="1" y="1017"/>
                      <a:pt x="447" y="2105"/>
                      <a:pt x="947" y="2703"/>
                    </a:cubicBezTo>
                    <a:cubicBezTo>
                      <a:pt x="625" y="2729"/>
                      <a:pt x="313" y="2890"/>
                      <a:pt x="117" y="3193"/>
                    </a:cubicBezTo>
                    <a:cubicBezTo>
                      <a:pt x="99" y="3193"/>
                      <a:pt x="81" y="3220"/>
                      <a:pt x="90" y="3229"/>
                    </a:cubicBezTo>
                    <a:cubicBezTo>
                      <a:pt x="81" y="3247"/>
                      <a:pt x="99" y="3265"/>
                      <a:pt x="117" y="3265"/>
                    </a:cubicBezTo>
                    <a:cubicBezTo>
                      <a:pt x="313" y="3577"/>
                      <a:pt x="625" y="3737"/>
                      <a:pt x="947" y="3755"/>
                    </a:cubicBezTo>
                    <a:cubicBezTo>
                      <a:pt x="447" y="4353"/>
                      <a:pt x="1" y="5441"/>
                      <a:pt x="795" y="6003"/>
                    </a:cubicBezTo>
                    <a:cubicBezTo>
                      <a:pt x="982" y="6131"/>
                      <a:pt x="1197" y="6180"/>
                      <a:pt x="1417" y="6180"/>
                    </a:cubicBezTo>
                    <a:cubicBezTo>
                      <a:pt x="1626" y="6180"/>
                      <a:pt x="1839" y="6136"/>
                      <a:pt x="2035" y="6075"/>
                    </a:cubicBezTo>
                    <a:cubicBezTo>
                      <a:pt x="2633" y="5870"/>
                      <a:pt x="3177" y="5557"/>
                      <a:pt x="3792" y="5397"/>
                    </a:cubicBezTo>
                    <a:cubicBezTo>
                      <a:pt x="4191" y="5289"/>
                      <a:pt x="4599" y="5240"/>
                      <a:pt x="5007" y="5240"/>
                    </a:cubicBezTo>
                    <a:cubicBezTo>
                      <a:pt x="5377" y="5240"/>
                      <a:pt x="5747" y="5280"/>
                      <a:pt x="6112" y="5352"/>
                    </a:cubicBezTo>
                    <a:cubicBezTo>
                      <a:pt x="6308" y="5397"/>
                      <a:pt x="6540" y="5432"/>
                      <a:pt x="6745" y="5504"/>
                    </a:cubicBezTo>
                    <a:cubicBezTo>
                      <a:pt x="6656" y="5638"/>
                      <a:pt x="6602" y="5789"/>
                      <a:pt x="6602" y="5950"/>
                    </a:cubicBezTo>
                    <a:cubicBezTo>
                      <a:pt x="6610" y="6180"/>
                      <a:pt x="6768" y="6457"/>
                      <a:pt x="6993" y="6457"/>
                    </a:cubicBezTo>
                    <a:cubicBezTo>
                      <a:pt x="7046" y="6457"/>
                      <a:pt x="7104" y="6441"/>
                      <a:pt x="7164" y="6405"/>
                    </a:cubicBezTo>
                    <a:cubicBezTo>
                      <a:pt x="7379" y="6289"/>
                      <a:pt x="7423" y="5968"/>
                      <a:pt x="7325" y="5771"/>
                    </a:cubicBezTo>
                    <a:cubicBezTo>
                      <a:pt x="7245" y="5620"/>
                      <a:pt x="7093" y="5513"/>
                      <a:pt x="6915" y="5441"/>
                    </a:cubicBezTo>
                    <a:cubicBezTo>
                      <a:pt x="6950" y="5406"/>
                      <a:pt x="6977" y="5379"/>
                      <a:pt x="7013" y="5352"/>
                    </a:cubicBezTo>
                    <a:cubicBezTo>
                      <a:pt x="7191" y="5207"/>
                      <a:pt x="7385" y="5150"/>
                      <a:pt x="7586" y="5150"/>
                    </a:cubicBezTo>
                    <a:cubicBezTo>
                      <a:pt x="8176" y="5150"/>
                      <a:pt x="8819" y="5650"/>
                      <a:pt x="9279" y="5896"/>
                    </a:cubicBezTo>
                    <a:cubicBezTo>
                      <a:pt x="9666" y="6097"/>
                      <a:pt x="10064" y="6246"/>
                      <a:pt x="10492" y="6246"/>
                    </a:cubicBezTo>
                    <a:cubicBezTo>
                      <a:pt x="10597" y="6246"/>
                      <a:pt x="10704" y="6237"/>
                      <a:pt x="10813" y="6217"/>
                    </a:cubicBezTo>
                    <a:cubicBezTo>
                      <a:pt x="10840" y="6217"/>
                      <a:pt x="10920" y="6182"/>
                      <a:pt x="10974" y="6137"/>
                    </a:cubicBezTo>
                    <a:cubicBezTo>
                      <a:pt x="11045" y="6191"/>
                      <a:pt x="11125" y="6226"/>
                      <a:pt x="11197" y="6244"/>
                    </a:cubicBezTo>
                    <a:cubicBezTo>
                      <a:pt x="11281" y="6267"/>
                      <a:pt x="11366" y="6278"/>
                      <a:pt x="11450" y="6278"/>
                    </a:cubicBezTo>
                    <a:cubicBezTo>
                      <a:pt x="11696" y="6278"/>
                      <a:pt x="11936" y="6187"/>
                      <a:pt x="12142" y="6048"/>
                    </a:cubicBezTo>
                    <a:cubicBezTo>
                      <a:pt x="12142" y="6128"/>
                      <a:pt x="12205" y="6191"/>
                      <a:pt x="12276" y="6217"/>
                    </a:cubicBezTo>
                    <a:cubicBezTo>
                      <a:pt x="12313" y="6231"/>
                      <a:pt x="12355" y="6238"/>
                      <a:pt x="12397" y="6238"/>
                    </a:cubicBezTo>
                    <a:cubicBezTo>
                      <a:pt x="12496" y="6238"/>
                      <a:pt x="12595" y="6198"/>
                      <a:pt x="12633" y="6110"/>
                    </a:cubicBezTo>
                    <a:cubicBezTo>
                      <a:pt x="12642" y="6101"/>
                      <a:pt x="12642" y="6093"/>
                      <a:pt x="12642" y="6093"/>
                    </a:cubicBezTo>
                    <a:cubicBezTo>
                      <a:pt x="12828" y="6208"/>
                      <a:pt x="13042" y="6277"/>
                      <a:pt x="13263" y="6277"/>
                    </a:cubicBezTo>
                    <a:cubicBezTo>
                      <a:pt x="13350" y="6277"/>
                      <a:pt x="13437" y="6267"/>
                      <a:pt x="13525" y="6244"/>
                    </a:cubicBezTo>
                    <a:cubicBezTo>
                      <a:pt x="13588" y="6226"/>
                      <a:pt x="13668" y="6191"/>
                      <a:pt x="13748" y="6137"/>
                    </a:cubicBezTo>
                    <a:cubicBezTo>
                      <a:pt x="13793" y="6182"/>
                      <a:pt x="13882" y="6217"/>
                      <a:pt x="13909" y="6217"/>
                    </a:cubicBezTo>
                    <a:cubicBezTo>
                      <a:pt x="14016" y="6237"/>
                      <a:pt x="14122" y="6246"/>
                      <a:pt x="14226" y="6246"/>
                    </a:cubicBezTo>
                    <a:cubicBezTo>
                      <a:pt x="14652" y="6246"/>
                      <a:pt x="15056" y="6097"/>
                      <a:pt x="15443" y="5896"/>
                    </a:cubicBezTo>
                    <a:cubicBezTo>
                      <a:pt x="15903" y="5650"/>
                      <a:pt x="16546" y="5150"/>
                      <a:pt x="17136" y="5150"/>
                    </a:cubicBezTo>
                    <a:cubicBezTo>
                      <a:pt x="17336" y="5150"/>
                      <a:pt x="17531" y="5207"/>
                      <a:pt x="17709" y="5352"/>
                    </a:cubicBezTo>
                    <a:cubicBezTo>
                      <a:pt x="17745" y="5379"/>
                      <a:pt x="17772" y="5406"/>
                      <a:pt x="17798" y="5441"/>
                    </a:cubicBezTo>
                    <a:cubicBezTo>
                      <a:pt x="17620" y="5513"/>
                      <a:pt x="17468" y="5620"/>
                      <a:pt x="17397" y="5771"/>
                    </a:cubicBezTo>
                    <a:cubicBezTo>
                      <a:pt x="17290" y="5968"/>
                      <a:pt x="17343" y="6289"/>
                      <a:pt x="17549" y="6405"/>
                    </a:cubicBezTo>
                    <a:cubicBezTo>
                      <a:pt x="17611" y="6441"/>
                      <a:pt x="17670" y="6457"/>
                      <a:pt x="17725" y="6457"/>
                    </a:cubicBezTo>
                    <a:cubicBezTo>
                      <a:pt x="17954" y="6457"/>
                      <a:pt x="18111" y="6180"/>
                      <a:pt x="18111" y="5950"/>
                    </a:cubicBezTo>
                    <a:cubicBezTo>
                      <a:pt x="18111" y="5789"/>
                      <a:pt x="18057" y="5638"/>
                      <a:pt x="17977" y="5504"/>
                    </a:cubicBezTo>
                    <a:cubicBezTo>
                      <a:pt x="18182" y="5432"/>
                      <a:pt x="18405" y="5397"/>
                      <a:pt x="18610" y="5352"/>
                    </a:cubicBezTo>
                    <a:cubicBezTo>
                      <a:pt x="18975" y="5280"/>
                      <a:pt x="19343" y="5240"/>
                      <a:pt x="19710" y="5240"/>
                    </a:cubicBezTo>
                    <a:cubicBezTo>
                      <a:pt x="20117" y="5240"/>
                      <a:pt x="20523" y="5289"/>
                      <a:pt x="20921" y="5397"/>
                    </a:cubicBezTo>
                    <a:cubicBezTo>
                      <a:pt x="21536" y="5557"/>
                      <a:pt x="22080" y="5870"/>
                      <a:pt x="22678" y="6075"/>
                    </a:cubicBezTo>
                    <a:cubicBezTo>
                      <a:pt x="22874" y="6136"/>
                      <a:pt x="23087" y="6180"/>
                      <a:pt x="23296" y="6180"/>
                    </a:cubicBezTo>
                    <a:cubicBezTo>
                      <a:pt x="23516" y="6180"/>
                      <a:pt x="23731" y="6131"/>
                      <a:pt x="23918" y="6003"/>
                    </a:cubicBezTo>
                    <a:cubicBezTo>
                      <a:pt x="24712" y="5441"/>
                      <a:pt x="24275" y="4353"/>
                      <a:pt x="23767" y="3755"/>
                    </a:cubicBezTo>
                    <a:cubicBezTo>
                      <a:pt x="24097" y="3737"/>
                      <a:pt x="24409" y="3577"/>
                      <a:pt x="24605" y="3265"/>
                    </a:cubicBezTo>
                    <a:cubicBezTo>
                      <a:pt x="24614" y="3265"/>
                      <a:pt x="24632" y="3247"/>
                      <a:pt x="24623" y="3229"/>
                    </a:cubicBezTo>
                    <a:cubicBezTo>
                      <a:pt x="24632" y="3220"/>
                      <a:pt x="24614" y="3193"/>
                      <a:pt x="24605" y="3193"/>
                    </a:cubicBezTo>
                    <a:cubicBezTo>
                      <a:pt x="24409" y="2890"/>
                      <a:pt x="24097" y="2729"/>
                      <a:pt x="23767" y="2703"/>
                    </a:cubicBezTo>
                    <a:cubicBezTo>
                      <a:pt x="24275" y="2105"/>
                      <a:pt x="24712" y="1017"/>
                      <a:pt x="23918" y="463"/>
                    </a:cubicBezTo>
                    <a:cubicBezTo>
                      <a:pt x="23731" y="331"/>
                      <a:pt x="23516" y="280"/>
                      <a:pt x="23297" y="280"/>
                    </a:cubicBezTo>
                    <a:cubicBezTo>
                      <a:pt x="23087" y="280"/>
                      <a:pt x="22874" y="327"/>
                      <a:pt x="22678" y="392"/>
                    </a:cubicBezTo>
                    <a:cubicBezTo>
                      <a:pt x="22080" y="588"/>
                      <a:pt x="21536" y="901"/>
                      <a:pt x="20921" y="1070"/>
                    </a:cubicBezTo>
                    <a:cubicBezTo>
                      <a:pt x="20527" y="1172"/>
                      <a:pt x="20126" y="1219"/>
                      <a:pt x="19724" y="1219"/>
                    </a:cubicBezTo>
                    <a:cubicBezTo>
                      <a:pt x="19352" y="1219"/>
                      <a:pt x="18979" y="1179"/>
                      <a:pt x="18610" y="1106"/>
                    </a:cubicBezTo>
                    <a:cubicBezTo>
                      <a:pt x="18405" y="1070"/>
                      <a:pt x="18182" y="1025"/>
                      <a:pt x="17977" y="954"/>
                    </a:cubicBezTo>
                    <a:cubicBezTo>
                      <a:pt x="18057" y="820"/>
                      <a:pt x="18111" y="669"/>
                      <a:pt x="18111" y="508"/>
                    </a:cubicBezTo>
                    <a:cubicBezTo>
                      <a:pt x="18111" y="278"/>
                      <a:pt x="17954" y="1"/>
                      <a:pt x="17725" y="1"/>
                    </a:cubicBezTo>
                    <a:cubicBezTo>
                      <a:pt x="17670" y="1"/>
                      <a:pt x="17611" y="17"/>
                      <a:pt x="17549" y="53"/>
                    </a:cubicBezTo>
                    <a:cubicBezTo>
                      <a:pt x="17343" y="169"/>
                      <a:pt x="17290" y="490"/>
                      <a:pt x="17397" y="686"/>
                    </a:cubicBezTo>
                    <a:cubicBezTo>
                      <a:pt x="17468" y="838"/>
                      <a:pt x="17620" y="945"/>
                      <a:pt x="17798" y="1017"/>
                    </a:cubicBezTo>
                    <a:cubicBezTo>
                      <a:pt x="17772" y="1052"/>
                      <a:pt x="17745" y="1079"/>
                      <a:pt x="17709" y="1106"/>
                    </a:cubicBezTo>
                    <a:cubicBezTo>
                      <a:pt x="17530" y="1253"/>
                      <a:pt x="17335" y="1312"/>
                      <a:pt x="17133" y="1312"/>
                    </a:cubicBezTo>
                    <a:cubicBezTo>
                      <a:pt x="16544" y="1312"/>
                      <a:pt x="15902" y="810"/>
                      <a:pt x="15443" y="570"/>
                    </a:cubicBezTo>
                    <a:cubicBezTo>
                      <a:pt x="15056" y="363"/>
                      <a:pt x="14651" y="212"/>
                      <a:pt x="14225" y="212"/>
                    </a:cubicBezTo>
                    <a:cubicBezTo>
                      <a:pt x="14121" y="212"/>
                      <a:pt x="14016" y="221"/>
                      <a:pt x="13909" y="240"/>
                    </a:cubicBezTo>
                    <a:cubicBezTo>
                      <a:pt x="13882" y="249"/>
                      <a:pt x="13793" y="276"/>
                      <a:pt x="13748" y="321"/>
                    </a:cubicBezTo>
                    <a:cubicBezTo>
                      <a:pt x="13668" y="276"/>
                      <a:pt x="13588" y="240"/>
                      <a:pt x="13525" y="223"/>
                    </a:cubicBezTo>
                    <a:cubicBezTo>
                      <a:pt x="13437" y="200"/>
                      <a:pt x="13350" y="189"/>
                      <a:pt x="13263" y="189"/>
                    </a:cubicBezTo>
                    <a:cubicBezTo>
                      <a:pt x="13042" y="189"/>
                      <a:pt x="12828" y="259"/>
                      <a:pt x="12642" y="374"/>
                    </a:cubicBezTo>
                    <a:cubicBezTo>
                      <a:pt x="12642" y="365"/>
                      <a:pt x="12642" y="356"/>
                      <a:pt x="12633" y="356"/>
                    </a:cubicBezTo>
                    <a:cubicBezTo>
                      <a:pt x="12595" y="262"/>
                      <a:pt x="12494" y="220"/>
                      <a:pt x="12395" y="220"/>
                    </a:cubicBezTo>
                    <a:cubicBezTo>
                      <a:pt x="12354" y="220"/>
                      <a:pt x="12313" y="227"/>
                      <a:pt x="12276" y="240"/>
                    </a:cubicBezTo>
                    <a:cubicBezTo>
                      <a:pt x="12205" y="267"/>
                      <a:pt x="12142" y="339"/>
                      <a:pt x="12142" y="410"/>
                    </a:cubicBezTo>
                    <a:cubicBezTo>
                      <a:pt x="11939" y="272"/>
                      <a:pt x="11703" y="188"/>
                      <a:pt x="11461" y="188"/>
                    </a:cubicBezTo>
                    <a:cubicBezTo>
                      <a:pt x="11373" y="188"/>
                      <a:pt x="11285" y="199"/>
                      <a:pt x="11197" y="223"/>
                    </a:cubicBezTo>
                    <a:cubicBezTo>
                      <a:pt x="11125" y="240"/>
                      <a:pt x="11045" y="276"/>
                      <a:pt x="10974" y="321"/>
                    </a:cubicBezTo>
                    <a:cubicBezTo>
                      <a:pt x="10920" y="276"/>
                      <a:pt x="10840" y="249"/>
                      <a:pt x="10813" y="240"/>
                    </a:cubicBezTo>
                    <a:cubicBezTo>
                      <a:pt x="10705" y="221"/>
                      <a:pt x="10598" y="212"/>
                      <a:pt x="10494" y="212"/>
                    </a:cubicBezTo>
                    <a:cubicBezTo>
                      <a:pt x="10065" y="212"/>
                      <a:pt x="9666" y="363"/>
                      <a:pt x="9279" y="570"/>
                    </a:cubicBezTo>
                    <a:cubicBezTo>
                      <a:pt x="8820" y="810"/>
                      <a:pt x="8178" y="1312"/>
                      <a:pt x="7589" y="1312"/>
                    </a:cubicBezTo>
                    <a:cubicBezTo>
                      <a:pt x="7387" y="1312"/>
                      <a:pt x="7192" y="1253"/>
                      <a:pt x="7013" y="1106"/>
                    </a:cubicBezTo>
                    <a:cubicBezTo>
                      <a:pt x="6977" y="1079"/>
                      <a:pt x="6950" y="1052"/>
                      <a:pt x="6915" y="1017"/>
                    </a:cubicBezTo>
                    <a:cubicBezTo>
                      <a:pt x="7093" y="945"/>
                      <a:pt x="7245" y="838"/>
                      <a:pt x="7325" y="686"/>
                    </a:cubicBezTo>
                    <a:cubicBezTo>
                      <a:pt x="7423" y="490"/>
                      <a:pt x="7379" y="169"/>
                      <a:pt x="7164" y="53"/>
                    </a:cubicBezTo>
                    <a:cubicBezTo>
                      <a:pt x="7104" y="17"/>
                      <a:pt x="7046" y="1"/>
                      <a:pt x="699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34"/>
              <p:cNvSpPr/>
              <p:nvPr/>
            </p:nvSpPr>
            <p:spPr>
              <a:xfrm>
                <a:off x="424231" y="2949878"/>
                <a:ext cx="1442578" cy="130742"/>
              </a:xfrm>
              <a:custGeom>
                <a:avLst/>
                <a:gdLst/>
                <a:ahLst/>
                <a:cxnLst/>
                <a:rect l="l" t="t" r="r" b="b"/>
                <a:pathLst>
                  <a:path w="23535" h="2133" extrusionOk="0">
                    <a:moveTo>
                      <a:pt x="1" y="0"/>
                    </a:moveTo>
                    <a:cubicBezTo>
                      <a:pt x="108" y="197"/>
                      <a:pt x="233" y="384"/>
                      <a:pt x="358" y="536"/>
                    </a:cubicBezTo>
                    <a:cubicBezTo>
                      <a:pt x="1303" y="643"/>
                      <a:pt x="1339" y="1062"/>
                      <a:pt x="1339" y="1062"/>
                    </a:cubicBezTo>
                    <a:cubicBezTo>
                      <a:pt x="1080" y="1544"/>
                      <a:pt x="358" y="1588"/>
                      <a:pt x="358" y="1588"/>
                    </a:cubicBezTo>
                    <a:cubicBezTo>
                      <a:pt x="233" y="1740"/>
                      <a:pt x="108" y="1927"/>
                      <a:pt x="1" y="2132"/>
                    </a:cubicBezTo>
                    <a:lnTo>
                      <a:pt x="23534" y="2132"/>
                    </a:lnTo>
                    <a:cubicBezTo>
                      <a:pt x="23436" y="1927"/>
                      <a:pt x="23311" y="1740"/>
                      <a:pt x="23178" y="1588"/>
                    </a:cubicBezTo>
                    <a:cubicBezTo>
                      <a:pt x="23178" y="1588"/>
                      <a:pt x="22553" y="1561"/>
                      <a:pt x="22143" y="1062"/>
                    </a:cubicBezTo>
                    <a:cubicBezTo>
                      <a:pt x="22143" y="1062"/>
                      <a:pt x="22455" y="598"/>
                      <a:pt x="23178" y="536"/>
                    </a:cubicBezTo>
                    <a:cubicBezTo>
                      <a:pt x="23311" y="384"/>
                      <a:pt x="23436" y="197"/>
                      <a:pt x="23534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34"/>
              <p:cNvSpPr/>
              <p:nvPr/>
            </p:nvSpPr>
            <p:spPr>
              <a:xfrm>
                <a:off x="388129" y="2817053"/>
                <a:ext cx="756503" cy="20043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270" extrusionOk="0">
                    <a:moveTo>
                      <a:pt x="11027" y="428"/>
                    </a:moveTo>
                    <a:cubicBezTo>
                      <a:pt x="11116" y="490"/>
                      <a:pt x="11188" y="562"/>
                      <a:pt x="11224" y="642"/>
                    </a:cubicBezTo>
                    <a:cubicBezTo>
                      <a:pt x="11311" y="810"/>
                      <a:pt x="11201" y="876"/>
                      <a:pt x="11073" y="876"/>
                    </a:cubicBezTo>
                    <a:cubicBezTo>
                      <a:pt x="11031" y="876"/>
                      <a:pt x="10987" y="869"/>
                      <a:pt x="10947" y="856"/>
                    </a:cubicBezTo>
                    <a:cubicBezTo>
                      <a:pt x="10769" y="740"/>
                      <a:pt x="10822" y="597"/>
                      <a:pt x="11001" y="446"/>
                    </a:cubicBezTo>
                    <a:cubicBezTo>
                      <a:pt x="11009" y="446"/>
                      <a:pt x="11018" y="437"/>
                      <a:pt x="11027" y="428"/>
                    </a:cubicBezTo>
                    <a:close/>
                    <a:moveTo>
                      <a:pt x="7018" y="154"/>
                    </a:moveTo>
                    <a:cubicBezTo>
                      <a:pt x="7203" y="154"/>
                      <a:pt x="7369" y="383"/>
                      <a:pt x="7156" y="740"/>
                    </a:cubicBezTo>
                    <a:cubicBezTo>
                      <a:pt x="7066" y="829"/>
                      <a:pt x="6941" y="918"/>
                      <a:pt x="6834" y="918"/>
                    </a:cubicBezTo>
                    <a:cubicBezTo>
                      <a:pt x="6763" y="793"/>
                      <a:pt x="6710" y="642"/>
                      <a:pt x="6727" y="499"/>
                    </a:cubicBezTo>
                    <a:cubicBezTo>
                      <a:pt x="6760" y="258"/>
                      <a:pt x="6894" y="154"/>
                      <a:pt x="7018" y="154"/>
                    </a:cubicBezTo>
                    <a:close/>
                    <a:moveTo>
                      <a:pt x="6993" y="1"/>
                    </a:moveTo>
                    <a:cubicBezTo>
                      <a:pt x="6768" y="1"/>
                      <a:pt x="6610" y="278"/>
                      <a:pt x="6602" y="508"/>
                    </a:cubicBezTo>
                    <a:cubicBezTo>
                      <a:pt x="6602" y="669"/>
                      <a:pt x="6656" y="820"/>
                      <a:pt x="6745" y="954"/>
                    </a:cubicBezTo>
                    <a:cubicBezTo>
                      <a:pt x="6540" y="1025"/>
                      <a:pt x="6308" y="1070"/>
                      <a:pt x="6112" y="1106"/>
                    </a:cubicBezTo>
                    <a:cubicBezTo>
                      <a:pt x="5743" y="1179"/>
                      <a:pt x="5368" y="1219"/>
                      <a:pt x="4994" y="1219"/>
                    </a:cubicBezTo>
                    <a:cubicBezTo>
                      <a:pt x="4589" y="1219"/>
                      <a:pt x="4186" y="1172"/>
                      <a:pt x="3792" y="1070"/>
                    </a:cubicBezTo>
                    <a:cubicBezTo>
                      <a:pt x="3177" y="901"/>
                      <a:pt x="2633" y="588"/>
                      <a:pt x="2035" y="392"/>
                    </a:cubicBezTo>
                    <a:cubicBezTo>
                      <a:pt x="1839" y="327"/>
                      <a:pt x="1626" y="280"/>
                      <a:pt x="1416" y="280"/>
                    </a:cubicBezTo>
                    <a:cubicBezTo>
                      <a:pt x="1197" y="280"/>
                      <a:pt x="982" y="331"/>
                      <a:pt x="795" y="463"/>
                    </a:cubicBezTo>
                    <a:cubicBezTo>
                      <a:pt x="1" y="1017"/>
                      <a:pt x="447" y="2105"/>
                      <a:pt x="947" y="2703"/>
                    </a:cubicBezTo>
                    <a:cubicBezTo>
                      <a:pt x="608" y="2729"/>
                      <a:pt x="286" y="2899"/>
                      <a:pt x="90" y="3229"/>
                    </a:cubicBezTo>
                    <a:cubicBezTo>
                      <a:pt x="83" y="3243"/>
                      <a:pt x="99" y="3269"/>
                      <a:pt x="115" y="3269"/>
                    </a:cubicBezTo>
                    <a:cubicBezTo>
                      <a:pt x="119" y="3269"/>
                      <a:pt x="122" y="3268"/>
                      <a:pt x="126" y="3265"/>
                    </a:cubicBezTo>
                    <a:cubicBezTo>
                      <a:pt x="313" y="3059"/>
                      <a:pt x="652" y="2836"/>
                      <a:pt x="929" y="2801"/>
                    </a:cubicBezTo>
                    <a:cubicBezTo>
                      <a:pt x="961" y="2797"/>
                      <a:pt x="992" y="2796"/>
                      <a:pt x="1023" y="2796"/>
                    </a:cubicBezTo>
                    <a:cubicBezTo>
                      <a:pt x="1388" y="2796"/>
                      <a:pt x="1631" y="3031"/>
                      <a:pt x="1928" y="3229"/>
                    </a:cubicBezTo>
                    <a:cubicBezTo>
                      <a:pt x="1936" y="3235"/>
                      <a:pt x="1948" y="3238"/>
                      <a:pt x="1960" y="3238"/>
                    </a:cubicBezTo>
                    <a:cubicBezTo>
                      <a:pt x="1984" y="3238"/>
                      <a:pt x="2006" y="3224"/>
                      <a:pt x="1981" y="3193"/>
                    </a:cubicBezTo>
                    <a:cubicBezTo>
                      <a:pt x="1761" y="2863"/>
                      <a:pt x="1396" y="2701"/>
                      <a:pt x="1031" y="2701"/>
                    </a:cubicBezTo>
                    <a:cubicBezTo>
                      <a:pt x="1012" y="2701"/>
                      <a:pt x="992" y="2702"/>
                      <a:pt x="973" y="2703"/>
                    </a:cubicBezTo>
                    <a:cubicBezTo>
                      <a:pt x="652" y="2185"/>
                      <a:pt x="295" y="1605"/>
                      <a:pt x="545" y="972"/>
                    </a:cubicBezTo>
                    <a:cubicBezTo>
                      <a:pt x="717" y="531"/>
                      <a:pt x="1050" y="384"/>
                      <a:pt x="1422" y="384"/>
                    </a:cubicBezTo>
                    <a:cubicBezTo>
                      <a:pt x="1803" y="384"/>
                      <a:pt x="2223" y="538"/>
                      <a:pt x="2552" y="686"/>
                    </a:cubicBezTo>
                    <a:cubicBezTo>
                      <a:pt x="3402" y="1071"/>
                      <a:pt x="4242" y="1307"/>
                      <a:pt x="5133" y="1307"/>
                    </a:cubicBezTo>
                    <a:cubicBezTo>
                      <a:pt x="5420" y="1307"/>
                      <a:pt x="5713" y="1283"/>
                      <a:pt x="6014" y="1231"/>
                    </a:cubicBezTo>
                    <a:cubicBezTo>
                      <a:pt x="6228" y="1195"/>
                      <a:pt x="6549" y="1150"/>
                      <a:pt x="6825" y="1052"/>
                    </a:cubicBezTo>
                    <a:cubicBezTo>
                      <a:pt x="6906" y="1141"/>
                      <a:pt x="6995" y="1213"/>
                      <a:pt x="7102" y="1266"/>
                    </a:cubicBezTo>
                    <a:cubicBezTo>
                      <a:pt x="7271" y="1352"/>
                      <a:pt x="7449" y="1388"/>
                      <a:pt x="7629" y="1388"/>
                    </a:cubicBezTo>
                    <a:cubicBezTo>
                      <a:pt x="7952" y="1388"/>
                      <a:pt x="8279" y="1273"/>
                      <a:pt x="8565" y="1124"/>
                    </a:cubicBezTo>
                    <a:cubicBezTo>
                      <a:pt x="9215" y="783"/>
                      <a:pt x="9809" y="315"/>
                      <a:pt x="10546" y="315"/>
                    </a:cubicBezTo>
                    <a:cubicBezTo>
                      <a:pt x="10639" y="315"/>
                      <a:pt x="10733" y="323"/>
                      <a:pt x="10831" y="339"/>
                    </a:cubicBezTo>
                    <a:cubicBezTo>
                      <a:pt x="10849" y="339"/>
                      <a:pt x="10893" y="356"/>
                      <a:pt x="10911" y="365"/>
                    </a:cubicBezTo>
                    <a:cubicBezTo>
                      <a:pt x="10742" y="490"/>
                      <a:pt x="10626" y="686"/>
                      <a:pt x="10786" y="865"/>
                    </a:cubicBezTo>
                    <a:cubicBezTo>
                      <a:pt x="10855" y="942"/>
                      <a:pt x="10989" y="992"/>
                      <a:pt x="11111" y="992"/>
                    </a:cubicBezTo>
                    <a:cubicBezTo>
                      <a:pt x="11244" y="992"/>
                      <a:pt x="11362" y="933"/>
                      <a:pt x="11366" y="785"/>
                    </a:cubicBezTo>
                    <a:cubicBezTo>
                      <a:pt x="11375" y="615"/>
                      <a:pt x="11250" y="472"/>
                      <a:pt x="11099" y="383"/>
                    </a:cubicBezTo>
                    <a:cubicBezTo>
                      <a:pt x="11214" y="318"/>
                      <a:pt x="11344" y="289"/>
                      <a:pt x="11476" y="289"/>
                    </a:cubicBezTo>
                    <a:cubicBezTo>
                      <a:pt x="11742" y="289"/>
                      <a:pt x="12017" y="406"/>
                      <a:pt x="12196" y="579"/>
                    </a:cubicBezTo>
                    <a:cubicBezTo>
                      <a:pt x="12216" y="596"/>
                      <a:pt x="12245" y="604"/>
                      <a:pt x="12270" y="604"/>
                    </a:cubicBezTo>
                    <a:cubicBezTo>
                      <a:pt x="12312" y="604"/>
                      <a:pt x="12342" y="583"/>
                      <a:pt x="12303" y="544"/>
                    </a:cubicBezTo>
                    <a:cubicBezTo>
                      <a:pt x="12073" y="328"/>
                      <a:pt x="11773" y="188"/>
                      <a:pt x="11461" y="188"/>
                    </a:cubicBezTo>
                    <a:cubicBezTo>
                      <a:pt x="11373" y="188"/>
                      <a:pt x="11285" y="199"/>
                      <a:pt x="11197" y="223"/>
                    </a:cubicBezTo>
                    <a:cubicBezTo>
                      <a:pt x="11125" y="240"/>
                      <a:pt x="11045" y="276"/>
                      <a:pt x="10974" y="321"/>
                    </a:cubicBezTo>
                    <a:cubicBezTo>
                      <a:pt x="10920" y="276"/>
                      <a:pt x="10840" y="249"/>
                      <a:pt x="10813" y="240"/>
                    </a:cubicBezTo>
                    <a:cubicBezTo>
                      <a:pt x="10705" y="221"/>
                      <a:pt x="10598" y="212"/>
                      <a:pt x="10494" y="212"/>
                    </a:cubicBezTo>
                    <a:cubicBezTo>
                      <a:pt x="10065" y="212"/>
                      <a:pt x="9666" y="363"/>
                      <a:pt x="9279" y="570"/>
                    </a:cubicBezTo>
                    <a:cubicBezTo>
                      <a:pt x="8820" y="810"/>
                      <a:pt x="8178" y="1312"/>
                      <a:pt x="7589" y="1312"/>
                    </a:cubicBezTo>
                    <a:cubicBezTo>
                      <a:pt x="7387" y="1312"/>
                      <a:pt x="7192" y="1253"/>
                      <a:pt x="7013" y="1106"/>
                    </a:cubicBezTo>
                    <a:cubicBezTo>
                      <a:pt x="6977" y="1079"/>
                      <a:pt x="6941" y="1052"/>
                      <a:pt x="6915" y="1017"/>
                    </a:cubicBezTo>
                    <a:cubicBezTo>
                      <a:pt x="7093" y="945"/>
                      <a:pt x="7245" y="838"/>
                      <a:pt x="7325" y="686"/>
                    </a:cubicBezTo>
                    <a:cubicBezTo>
                      <a:pt x="7423" y="490"/>
                      <a:pt x="7370" y="169"/>
                      <a:pt x="7164" y="53"/>
                    </a:cubicBezTo>
                    <a:cubicBezTo>
                      <a:pt x="7104" y="17"/>
                      <a:pt x="7046" y="1"/>
                      <a:pt x="6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34"/>
              <p:cNvSpPr/>
              <p:nvPr/>
            </p:nvSpPr>
            <p:spPr>
              <a:xfrm>
                <a:off x="637473" y="2819750"/>
                <a:ext cx="89062" cy="55901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2" extrusionOk="0">
                    <a:moveTo>
                      <a:pt x="153" y="107"/>
                    </a:moveTo>
                    <a:lnTo>
                      <a:pt x="153" y="107"/>
                    </a:lnTo>
                    <a:cubicBezTo>
                      <a:pt x="215" y="143"/>
                      <a:pt x="277" y="187"/>
                      <a:pt x="331" y="232"/>
                    </a:cubicBezTo>
                    <a:cubicBezTo>
                      <a:pt x="608" y="428"/>
                      <a:pt x="911" y="642"/>
                      <a:pt x="1232" y="803"/>
                    </a:cubicBezTo>
                    <a:cubicBezTo>
                      <a:pt x="1018" y="749"/>
                      <a:pt x="804" y="678"/>
                      <a:pt x="616" y="562"/>
                    </a:cubicBezTo>
                    <a:cubicBezTo>
                      <a:pt x="500" y="491"/>
                      <a:pt x="393" y="410"/>
                      <a:pt x="304" y="303"/>
                    </a:cubicBezTo>
                    <a:cubicBezTo>
                      <a:pt x="242" y="241"/>
                      <a:pt x="197" y="179"/>
                      <a:pt x="153" y="107"/>
                    </a:cubicBezTo>
                    <a:close/>
                    <a:moveTo>
                      <a:pt x="102" y="0"/>
                    </a:moveTo>
                    <a:cubicBezTo>
                      <a:pt x="65" y="0"/>
                      <a:pt x="37" y="20"/>
                      <a:pt x="28" y="71"/>
                    </a:cubicBezTo>
                    <a:cubicBezTo>
                      <a:pt x="1" y="250"/>
                      <a:pt x="420" y="544"/>
                      <a:pt x="536" y="616"/>
                    </a:cubicBezTo>
                    <a:cubicBezTo>
                      <a:pt x="804" y="785"/>
                      <a:pt x="1098" y="865"/>
                      <a:pt x="1410" y="910"/>
                    </a:cubicBezTo>
                    <a:cubicBezTo>
                      <a:pt x="1413" y="911"/>
                      <a:pt x="1415" y="911"/>
                      <a:pt x="1417" y="911"/>
                    </a:cubicBezTo>
                    <a:cubicBezTo>
                      <a:pt x="1440" y="911"/>
                      <a:pt x="1453" y="873"/>
                      <a:pt x="1428" y="857"/>
                    </a:cubicBezTo>
                    <a:cubicBezTo>
                      <a:pt x="1196" y="705"/>
                      <a:pt x="679" y="366"/>
                      <a:pt x="402" y="179"/>
                    </a:cubicBezTo>
                    <a:cubicBezTo>
                      <a:pt x="376" y="152"/>
                      <a:pt x="205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34"/>
              <p:cNvSpPr/>
              <p:nvPr/>
            </p:nvSpPr>
            <p:spPr>
              <a:xfrm>
                <a:off x="849122" y="2821834"/>
                <a:ext cx="55840" cy="50446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3" extrusionOk="0">
                    <a:moveTo>
                      <a:pt x="723" y="101"/>
                    </a:moveTo>
                    <a:cubicBezTo>
                      <a:pt x="744" y="101"/>
                      <a:pt x="761" y="119"/>
                      <a:pt x="768" y="171"/>
                    </a:cubicBezTo>
                    <a:cubicBezTo>
                      <a:pt x="776" y="234"/>
                      <a:pt x="518" y="635"/>
                      <a:pt x="107" y="751"/>
                    </a:cubicBezTo>
                    <a:cubicBezTo>
                      <a:pt x="313" y="501"/>
                      <a:pt x="366" y="376"/>
                      <a:pt x="589" y="189"/>
                    </a:cubicBezTo>
                    <a:cubicBezTo>
                      <a:pt x="624" y="166"/>
                      <a:pt x="682" y="101"/>
                      <a:pt x="723" y="101"/>
                    </a:cubicBezTo>
                    <a:close/>
                    <a:moveTo>
                      <a:pt x="734" y="1"/>
                    </a:moveTo>
                    <a:cubicBezTo>
                      <a:pt x="642" y="1"/>
                      <a:pt x="535" y="130"/>
                      <a:pt x="482" y="189"/>
                    </a:cubicBezTo>
                    <a:cubicBezTo>
                      <a:pt x="321" y="376"/>
                      <a:pt x="0" y="823"/>
                      <a:pt x="9" y="823"/>
                    </a:cubicBezTo>
                    <a:cubicBezTo>
                      <a:pt x="259" y="787"/>
                      <a:pt x="500" y="662"/>
                      <a:pt x="678" y="475"/>
                    </a:cubicBezTo>
                    <a:cubicBezTo>
                      <a:pt x="768" y="385"/>
                      <a:pt x="910" y="189"/>
                      <a:pt x="821" y="55"/>
                    </a:cubicBezTo>
                    <a:cubicBezTo>
                      <a:pt x="796" y="16"/>
                      <a:pt x="766" y="1"/>
                      <a:pt x="7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34"/>
              <p:cNvSpPr/>
              <p:nvPr/>
            </p:nvSpPr>
            <p:spPr>
              <a:xfrm>
                <a:off x="883569" y="2844819"/>
                <a:ext cx="159490" cy="77783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269" extrusionOk="0">
                    <a:moveTo>
                      <a:pt x="2478" y="1"/>
                    </a:moveTo>
                    <a:cubicBezTo>
                      <a:pt x="2476" y="1"/>
                      <a:pt x="2474" y="1"/>
                      <a:pt x="2471" y="1"/>
                    </a:cubicBezTo>
                    <a:cubicBezTo>
                      <a:pt x="2016" y="10"/>
                      <a:pt x="1704" y="269"/>
                      <a:pt x="1401" y="572"/>
                    </a:cubicBezTo>
                    <a:cubicBezTo>
                      <a:pt x="1003" y="962"/>
                      <a:pt x="630" y="1242"/>
                      <a:pt x="62" y="1242"/>
                    </a:cubicBezTo>
                    <a:cubicBezTo>
                      <a:pt x="45" y="1242"/>
                      <a:pt x="27" y="1242"/>
                      <a:pt x="9" y="1242"/>
                    </a:cubicBezTo>
                    <a:cubicBezTo>
                      <a:pt x="0" y="1242"/>
                      <a:pt x="9" y="1250"/>
                      <a:pt x="9" y="1250"/>
                    </a:cubicBezTo>
                    <a:cubicBezTo>
                      <a:pt x="107" y="1262"/>
                      <a:pt x="203" y="1268"/>
                      <a:pt x="299" y="1268"/>
                    </a:cubicBezTo>
                    <a:cubicBezTo>
                      <a:pt x="509" y="1268"/>
                      <a:pt x="714" y="1235"/>
                      <a:pt x="910" y="1143"/>
                    </a:cubicBezTo>
                    <a:cubicBezTo>
                      <a:pt x="1517" y="849"/>
                      <a:pt x="1785" y="171"/>
                      <a:pt x="2516" y="109"/>
                    </a:cubicBezTo>
                    <a:cubicBezTo>
                      <a:pt x="2602" y="100"/>
                      <a:pt x="2531" y="1"/>
                      <a:pt x="2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34"/>
              <p:cNvSpPr/>
              <p:nvPr/>
            </p:nvSpPr>
            <p:spPr>
              <a:xfrm>
                <a:off x="1129052" y="2830538"/>
                <a:ext cx="37267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17" extrusionOk="0">
                    <a:moveTo>
                      <a:pt x="286" y="110"/>
                    </a:moveTo>
                    <a:cubicBezTo>
                      <a:pt x="331" y="110"/>
                      <a:pt x="384" y="154"/>
                      <a:pt x="402" y="190"/>
                    </a:cubicBezTo>
                    <a:cubicBezTo>
                      <a:pt x="438" y="270"/>
                      <a:pt x="340" y="315"/>
                      <a:pt x="286" y="333"/>
                    </a:cubicBezTo>
                    <a:cubicBezTo>
                      <a:pt x="277" y="342"/>
                      <a:pt x="277" y="342"/>
                      <a:pt x="277" y="342"/>
                    </a:cubicBezTo>
                    <a:cubicBezTo>
                      <a:pt x="233" y="333"/>
                      <a:pt x="197" y="306"/>
                      <a:pt x="197" y="243"/>
                    </a:cubicBezTo>
                    <a:cubicBezTo>
                      <a:pt x="197" y="190"/>
                      <a:pt x="215" y="110"/>
                      <a:pt x="286" y="110"/>
                    </a:cubicBezTo>
                    <a:close/>
                    <a:moveTo>
                      <a:pt x="307" y="0"/>
                    </a:moveTo>
                    <a:cubicBezTo>
                      <a:pt x="266" y="0"/>
                      <a:pt x="225" y="7"/>
                      <a:pt x="188" y="20"/>
                    </a:cubicBezTo>
                    <a:cubicBezTo>
                      <a:pt x="81" y="65"/>
                      <a:pt x="1" y="199"/>
                      <a:pt x="81" y="306"/>
                    </a:cubicBezTo>
                    <a:cubicBezTo>
                      <a:pt x="126" y="359"/>
                      <a:pt x="197" y="404"/>
                      <a:pt x="269" y="404"/>
                    </a:cubicBezTo>
                    <a:cubicBezTo>
                      <a:pt x="281" y="410"/>
                      <a:pt x="298" y="417"/>
                      <a:pt x="313" y="417"/>
                    </a:cubicBezTo>
                    <a:cubicBezTo>
                      <a:pt x="320" y="417"/>
                      <a:pt x="326" y="416"/>
                      <a:pt x="331" y="413"/>
                    </a:cubicBezTo>
                    <a:cubicBezTo>
                      <a:pt x="456" y="386"/>
                      <a:pt x="608" y="279"/>
                      <a:pt x="545" y="136"/>
                    </a:cubicBezTo>
                    <a:cubicBezTo>
                      <a:pt x="507" y="42"/>
                      <a:pt x="406" y="0"/>
                      <a:pt x="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34"/>
              <p:cNvSpPr/>
              <p:nvPr/>
            </p:nvSpPr>
            <p:spPr>
              <a:xfrm>
                <a:off x="1146582" y="2817053"/>
                <a:ext cx="756319" cy="200435"/>
              </a:xfrm>
              <a:custGeom>
                <a:avLst/>
                <a:gdLst/>
                <a:ahLst/>
                <a:cxnLst/>
                <a:rect l="l" t="t" r="r" b="b"/>
                <a:pathLst>
                  <a:path w="12339" h="3270" extrusionOk="0">
                    <a:moveTo>
                      <a:pt x="1321" y="428"/>
                    </a:moveTo>
                    <a:cubicBezTo>
                      <a:pt x="1330" y="437"/>
                      <a:pt x="1339" y="446"/>
                      <a:pt x="1347" y="446"/>
                    </a:cubicBezTo>
                    <a:cubicBezTo>
                      <a:pt x="1526" y="597"/>
                      <a:pt x="1579" y="740"/>
                      <a:pt x="1392" y="856"/>
                    </a:cubicBezTo>
                    <a:cubicBezTo>
                      <a:pt x="1354" y="869"/>
                      <a:pt x="1311" y="876"/>
                      <a:pt x="1270" y="876"/>
                    </a:cubicBezTo>
                    <a:cubicBezTo>
                      <a:pt x="1144" y="876"/>
                      <a:pt x="1030" y="810"/>
                      <a:pt x="1124" y="642"/>
                    </a:cubicBezTo>
                    <a:cubicBezTo>
                      <a:pt x="1151" y="562"/>
                      <a:pt x="1231" y="490"/>
                      <a:pt x="1321" y="428"/>
                    </a:cubicBezTo>
                    <a:close/>
                    <a:moveTo>
                      <a:pt x="5325" y="154"/>
                    </a:moveTo>
                    <a:cubicBezTo>
                      <a:pt x="5450" y="154"/>
                      <a:pt x="5583" y="258"/>
                      <a:pt x="5612" y="499"/>
                    </a:cubicBezTo>
                    <a:cubicBezTo>
                      <a:pt x="5630" y="642"/>
                      <a:pt x="5585" y="793"/>
                      <a:pt x="5505" y="918"/>
                    </a:cubicBezTo>
                    <a:cubicBezTo>
                      <a:pt x="5398" y="918"/>
                      <a:pt x="5273" y="829"/>
                      <a:pt x="5192" y="740"/>
                    </a:cubicBezTo>
                    <a:cubicBezTo>
                      <a:pt x="4974" y="383"/>
                      <a:pt x="5140" y="154"/>
                      <a:pt x="5325" y="154"/>
                    </a:cubicBezTo>
                    <a:close/>
                    <a:moveTo>
                      <a:pt x="5351" y="1"/>
                    </a:moveTo>
                    <a:cubicBezTo>
                      <a:pt x="5296" y="1"/>
                      <a:pt x="5237" y="17"/>
                      <a:pt x="5175" y="53"/>
                    </a:cubicBezTo>
                    <a:cubicBezTo>
                      <a:pt x="4969" y="169"/>
                      <a:pt x="4916" y="490"/>
                      <a:pt x="5023" y="686"/>
                    </a:cubicBezTo>
                    <a:cubicBezTo>
                      <a:pt x="5094" y="838"/>
                      <a:pt x="5246" y="945"/>
                      <a:pt x="5424" y="1017"/>
                    </a:cubicBezTo>
                    <a:cubicBezTo>
                      <a:pt x="5398" y="1052"/>
                      <a:pt x="5371" y="1079"/>
                      <a:pt x="5335" y="1106"/>
                    </a:cubicBezTo>
                    <a:cubicBezTo>
                      <a:pt x="5156" y="1253"/>
                      <a:pt x="4961" y="1312"/>
                      <a:pt x="4759" y="1312"/>
                    </a:cubicBezTo>
                    <a:cubicBezTo>
                      <a:pt x="4170" y="1312"/>
                      <a:pt x="3528" y="810"/>
                      <a:pt x="3069" y="570"/>
                    </a:cubicBezTo>
                    <a:cubicBezTo>
                      <a:pt x="2682" y="363"/>
                      <a:pt x="2277" y="212"/>
                      <a:pt x="1851" y="212"/>
                    </a:cubicBezTo>
                    <a:cubicBezTo>
                      <a:pt x="1747" y="212"/>
                      <a:pt x="1642" y="221"/>
                      <a:pt x="1535" y="240"/>
                    </a:cubicBezTo>
                    <a:cubicBezTo>
                      <a:pt x="1508" y="249"/>
                      <a:pt x="1419" y="276"/>
                      <a:pt x="1374" y="321"/>
                    </a:cubicBezTo>
                    <a:cubicBezTo>
                      <a:pt x="1294" y="276"/>
                      <a:pt x="1214" y="240"/>
                      <a:pt x="1151" y="223"/>
                    </a:cubicBezTo>
                    <a:cubicBezTo>
                      <a:pt x="1063" y="199"/>
                      <a:pt x="975" y="188"/>
                      <a:pt x="887" y="188"/>
                    </a:cubicBezTo>
                    <a:cubicBezTo>
                      <a:pt x="575" y="188"/>
                      <a:pt x="275" y="328"/>
                      <a:pt x="45" y="544"/>
                    </a:cubicBezTo>
                    <a:cubicBezTo>
                      <a:pt x="1" y="583"/>
                      <a:pt x="32" y="604"/>
                      <a:pt x="73" y="604"/>
                    </a:cubicBezTo>
                    <a:cubicBezTo>
                      <a:pt x="98" y="604"/>
                      <a:pt x="126" y="596"/>
                      <a:pt x="143" y="579"/>
                    </a:cubicBezTo>
                    <a:cubicBezTo>
                      <a:pt x="328" y="406"/>
                      <a:pt x="605" y="289"/>
                      <a:pt x="872" y="289"/>
                    </a:cubicBezTo>
                    <a:cubicBezTo>
                      <a:pt x="1004" y="289"/>
                      <a:pt x="1134" y="318"/>
                      <a:pt x="1249" y="383"/>
                    </a:cubicBezTo>
                    <a:cubicBezTo>
                      <a:pt x="1098" y="472"/>
                      <a:pt x="973" y="615"/>
                      <a:pt x="973" y="785"/>
                    </a:cubicBezTo>
                    <a:cubicBezTo>
                      <a:pt x="977" y="933"/>
                      <a:pt x="1098" y="992"/>
                      <a:pt x="1231" y="992"/>
                    </a:cubicBezTo>
                    <a:cubicBezTo>
                      <a:pt x="1354" y="992"/>
                      <a:pt x="1488" y="942"/>
                      <a:pt x="1553" y="865"/>
                    </a:cubicBezTo>
                    <a:cubicBezTo>
                      <a:pt x="1713" y="686"/>
                      <a:pt x="1597" y="490"/>
                      <a:pt x="1428" y="365"/>
                    </a:cubicBezTo>
                    <a:cubicBezTo>
                      <a:pt x="1446" y="356"/>
                      <a:pt x="1499" y="339"/>
                      <a:pt x="1508" y="339"/>
                    </a:cubicBezTo>
                    <a:cubicBezTo>
                      <a:pt x="1606" y="323"/>
                      <a:pt x="1700" y="315"/>
                      <a:pt x="1793" y="315"/>
                    </a:cubicBezTo>
                    <a:cubicBezTo>
                      <a:pt x="2530" y="315"/>
                      <a:pt x="3124" y="783"/>
                      <a:pt x="3774" y="1124"/>
                    </a:cubicBezTo>
                    <a:cubicBezTo>
                      <a:pt x="4060" y="1273"/>
                      <a:pt x="4387" y="1388"/>
                      <a:pt x="4712" y="1388"/>
                    </a:cubicBezTo>
                    <a:cubicBezTo>
                      <a:pt x="4893" y="1388"/>
                      <a:pt x="5074" y="1352"/>
                      <a:pt x="5246" y="1266"/>
                    </a:cubicBezTo>
                    <a:cubicBezTo>
                      <a:pt x="5344" y="1213"/>
                      <a:pt x="5442" y="1141"/>
                      <a:pt x="5522" y="1052"/>
                    </a:cubicBezTo>
                    <a:cubicBezTo>
                      <a:pt x="5799" y="1150"/>
                      <a:pt x="6120" y="1195"/>
                      <a:pt x="6325" y="1231"/>
                    </a:cubicBezTo>
                    <a:cubicBezTo>
                      <a:pt x="6626" y="1283"/>
                      <a:pt x="6919" y="1307"/>
                      <a:pt x="7207" y="1307"/>
                    </a:cubicBezTo>
                    <a:cubicBezTo>
                      <a:pt x="8101" y="1307"/>
                      <a:pt x="8946" y="1071"/>
                      <a:pt x="9796" y="686"/>
                    </a:cubicBezTo>
                    <a:cubicBezTo>
                      <a:pt x="10125" y="538"/>
                      <a:pt x="10545" y="384"/>
                      <a:pt x="10926" y="384"/>
                    </a:cubicBezTo>
                    <a:cubicBezTo>
                      <a:pt x="11298" y="384"/>
                      <a:pt x="11631" y="531"/>
                      <a:pt x="11803" y="972"/>
                    </a:cubicBezTo>
                    <a:cubicBezTo>
                      <a:pt x="12044" y="1605"/>
                      <a:pt x="11696" y="2185"/>
                      <a:pt x="11366" y="2703"/>
                    </a:cubicBezTo>
                    <a:cubicBezTo>
                      <a:pt x="11347" y="2702"/>
                      <a:pt x="11327" y="2701"/>
                      <a:pt x="11308" y="2701"/>
                    </a:cubicBezTo>
                    <a:cubicBezTo>
                      <a:pt x="10943" y="2701"/>
                      <a:pt x="10578" y="2863"/>
                      <a:pt x="10358" y="3193"/>
                    </a:cubicBezTo>
                    <a:cubicBezTo>
                      <a:pt x="10339" y="3224"/>
                      <a:pt x="10363" y="3238"/>
                      <a:pt x="10388" y="3238"/>
                    </a:cubicBezTo>
                    <a:cubicBezTo>
                      <a:pt x="10400" y="3238"/>
                      <a:pt x="10412" y="3235"/>
                      <a:pt x="10420" y="3229"/>
                    </a:cubicBezTo>
                    <a:cubicBezTo>
                      <a:pt x="10708" y="3031"/>
                      <a:pt x="10951" y="2796"/>
                      <a:pt x="11316" y="2796"/>
                    </a:cubicBezTo>
                    <a:cubicBezTo>
                      <a:pt x="11347" y="2796"/>
                      <a:pt x="11378" y="2797"/>
                      <a:pt x="11410" y="2801"/>
                    </a:cubicBezTo>
                    <a:cubicBezTo>
                      <a:pt x="11687" y="2836"/>
                      <a:pt x="12035" y="3059"/>
                      <a:pt x="12222" y="3265"/>
                    </a:cubicBezTo>
                    <a:cubicBezTo>
                      <a:pt x="12224" y="3268"/>
                      <a:pt x="12226" y="3269"/>
                      <a:pt x="12229" y="3269"/>
                    </a:cubicBezTo>
                    <a:cubicBezTo>
                      <a:pt x="12240" y="3269"/>
                      <a:pt x="12256" y="3243"/>
                      <a:pt x="12249" y="3229"/>
                    </a:cubicBezTo>
                    <a:cubicBezTo>
                      <a:pt x="12062" y="2899"/>
                      <a:pt x="11732" y="2729"/>
                      <a:pt x="11393" y="2703"/>
                    </a:cubicBezTo>
                    <a:cubicBezTo>
                      <a:pt x="11901" y="2105"/>
                      <a:pt x="12338" y="1017"/>
                      <a:pt x="11544" y="463"/>
                    </a:cubicBezTo>
                    <a:cubicBezTo>
                      <a:pt x="11357" y="331"/>
                      <a:pt x="11142" y="280"/>
                      <a:pt x="10923" y="280"/>
                    </a:cubicBezTo>
                    <a:cubicBezTo>
                      <a:pt x="10713" y="280"/>
                      <a:pt x="10500" y="327"/>
                      <a:pt x="10304" y="392"/>
                    </a:cubicBezTo>
                    <a:cubicBezTo>
                      <a:pt x="9706" y="588"/>
                      <a:pt x="9162" y="901"/>
                      <a:pt x="8547" y="1070"/>
                    </a:cubicBezTo>
                    <a:cubicBezTo>
                      <a:pt x="8153" y="1172"/>
                      <a:pt x="7752" y="1219"/>
                      <a:pt x="7350" y="1219"/>
                    </a:cubicBezTo>
                    <a:cubicBezTo>
                      <a:pt x="6978" y="1219"/>
                      <a:pt x="6605" y="1179"/>
                      <a:pt x="6236" y="1106"/>
                    </a:cubicBezTo>
                    <a:cubicBezTo>
                      <a:pt x="6031" y="1070"/>
                      <a:pt x="5808" y="1025"/>
                      <a:pt x="5603" y="954"/>
                    </a:cubicBezTo>
                    <a:cubicBezTo>
                      <a:pt x="5683" y="820"/>
                      <a:pt x="5737" y="669"/>
                      <a:pt x="5737" y="508"/>
                    </a:cubicBezTo>
                    <a:cubicBezTo>
                      <a:pt x="5737" y="278"/>
                      <a:pt x="5580" y="1"/>
                      <a:pt x="5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34"/>
              <p:cNvSpPr/>
              <p:nvPr/>
            </p:nvSpPr>
            <p:spPr>
              <a:xfrm>
                <a:off x="1564485" y="2819750"/>
                <a:ext cx="89062" cy="55901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2" extrusionOk="0">
                    <a:moveTo>
                      <a:pt x="1301" y="107"/>
                    </a:moveTo>
                    <a:lnTo>
                      <a:pt x="1301" y="107"/>
                    </a:lnTo>
                    <a:cubicBezTo>
                      <a:pt x="1265" y="179"/>
                      <a:pt x="1211" y="241"/>
                      <a:pt x="1158" y="303"/>
                    </a:cubicBezTo>
                    <a:cubicBezTo>
                      <a:pt x="1069" y="410"/>
                      <a:pt x="962" y="491"/>
                      <a:pt x="846" y="562"/>
                    </a:cubicBezTo>
                    <a:cubicBezTo>
                      <a:pt x="649" y="678"/>
                      <a:pt x="444" y="749"/>
                      <a:pt x="230" y="803"/>
                    </a:cubicBezTo>
                    <a:cubicBezTo>
                      <a:pt x="542" y="642"/>
                      <a:pt x="846" y="428"/>
                      <a:pt x="1122" y="232"/>
                    </a:cubicBezTo>
                    <a:cubicBezTo>
                      <a:pt x="1185" y="187"/>
                      <a:pt x="1247" y="143"/>
                      <a:pt x="1301" y="107"/>
                    </a:cubicBezTo>
                    <a:close/>
                    <a:moveTo>
                      <a:pt x="1356" y="0"/>
                    </a:moveTo>
                    <a:cubicBezTo>
                      <a:pt x="1257" y="0"/>
                      <a:pt x="1084" y="152"/>
                      <a:pt x="1051" y="179"/>
                    </a:cubicBezTo>
                    <a:cubicBezTo>
                      <a:pt x="783" y="366"/>
                      <a:pt x="266" y="705"/>
                      <a:pt x="25" y="857"/>
                    </a:cubicBezTo>
                    <a:cubicBezTo>
                      <a:pt x="0" y="873"/>
                      <a:pt x="13" y="911"/>
                      <a:pt x="42" y="911"/>
                    </a:cubicBezTo>
                    <a:cubicBezTo>
                      <a:pt x="45" y="911"/>
                      <a:pt x="48" y="911"/>
                      <a:pt x="52" y="910"/>
                    </a:cubicBezTo>
                    <a:cubicBezTo>
                      <a:pt x="355" y="865"/>
                      <a:pt x="658" y="785"/>
                      <a:pt x="926" y="616"/>
                    </a:cubicBezTo>
                    <a:cubicBezTo>
                      <a:pt x="1042" y="544"/>
                      <a:pt x="1452" y="250"/>
                      <a:pt x="1425" y="71"/>
                    </a:cubicBezTo>
                    <a:cubicBezTo>
                      <a:pt x="1418" y="20"/>
                      <a:pt x="1392" y="0"/>
                      <a:pt x="1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34"/>
              <p:cNvSpPr/>
              <p:nvPr/>
            </p:nvSpPr>
            <p:spPr>
              <a:xfrm>
                <a:off x="1386058" y="2821834"/>
                <a:ext cx="56391" cy="50446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23" extrusionOk="0">
                    <a:moveTo>
                      <a:pt x="190" y="101"/>
                    </a:moveTo>
                    <a:cubicBezTo>
                      <a:pt x="233" y="101"/>
                      <a:pt x="293" y="166"/>
                      <a:pt x="322" y="189"/>
                    </a:cubicBezTo>
                    <a:cubicBezTo>
                      <a:pt x="554" y="376"/>
                      <a:pt x="598" y="501"/>
                      <a:pt x="813" y="751"/>
                    </a:cubicBezTo>
                    <a:cubicBezTo>
                      <a:pt x="402" y="635"/>
                      <a:pt x="135" y="234"/>
                      <a:pt x="144" y="171"/>
                    </a:cubicBezTo>
                    <a:cubicBezTo>
                      <a:pt x="150" y="119"/>
                      <a:pt x="168" y="101"/>
                      <a:pt x="190" y="101"/>
                    </a:cubicBezTo>
                    <a:close/>
                    <a:moveTo>
                      <a:pt x="182" y="1"/>
                    </a:moveTo>
                    <a:cubicBezTo>
                      <a:pt x="149" y="1"/>
                      <a:pt x="118" y="16"/>
                      <a:pt x="90" y="55"/>
                    </a:cubicBezTo>
                    <a:cubicBezTo>
                      <a:pt x="1" y="189"/>
                      <a:pt x="152" y="385"/>
                      <a:pt x="233" y="475"/>
                    </a:cubicBezTo>
                    <a:cubicBezTo>
                      <a:pt x="411" y="662"/>
                      <a:pt x="652" y="787"/>
                      <a:pt x="911" y="823"/>
                    </a:cubicBezTo>
                    <a:cubicBezTo>
                      <a:pt x="920" y="823"/>
                      <a:pt x="590" y="376"/>
                      <a:pt x="429" y="189"/>
                    </a:cubicBezTo>
                    <a:cubicBezTo>
                      <a:pt x="383" y="130"/>
                      <a:pt x="277" y="1"/>
                      <a:pt x="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34"/>
              <p:cNvSpPr/>
              <p:nvPr/>
            </p:nvSpPr>
            <p:spPr>
              <a:xfrm>
                <a:off x="1248453" y="2844819"/>
                <a:ext cx="158999" cy="77783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269" extrusionOk="0">
                    <a:moveTo>
                      <a:pt x="125" y="1"/>
                    </a:moveTo>
                    <a:cubicBezTo>
                      <a:pt x="72" y="1"/>
                      <a:pt x="1" y="100"/>
                      <a:pt x="78" y="109"/>
                    </a:cubicBezTo>
                    <a:cubicBezTo>
                      <a:pt x="809" y="171"/>
                      <a:pt x="1086" y="849"/>
                      <a:pt x="1684" y="1143"/>
                    </a:cubicBezTo>
                    <a:cubicBezTo>
                      <a:pt x="1886" y="1235"/>
                      <a:pt x="2089" y="1268"/>
                      <a:pt x="2297" y="1268"/>
                    </a:cubicBezTo>
                    <a:cubicBezTo>
                      <a:pt x="2392" y="1268"/>
                      <a:pt x="2487" y="1262"/>
                      <a:pt x="2585" y="1250"/>
                    </a:cubicBezTo>
                    <a:cubicBezTo>
                      <a:pt x="2594" y="1250"/>
                      <a:pt x="2594" y="1242"/>
                      <a:pt x="2594" y="1242"/>
                    </a:cubicBezTo>
                    <a:lnTo>
                      <a:pt x="2594" y="1242"/>
                    </a:lnTo>
                    <a:cubicBezTo>
                      <a:pt x="2576" y="1242"/>
                      <a:pt x="2558" y="1242"/>
                      <a:pt x="2540" y="1242"/>
                    </a:cubicBezTo>
                    <a:cubicBezTo>
                      <a:pt x="1965" y="1242"/>
                      <a:pt x="1600" y="962"/>
                      <a:pt x="1202" y="572"/>
                    </a:cubicBezTo>
                    <a:cubicBezTo>
                      <a:pt x="899" y="269"/>
                      <a:pt x="578" y="10"/>
                      <a:pt x="131" y="1"/>
                    </a:cubicBezTo>
                    <a:cubicBezTo>
                      <a:pt x="129" y="1"/>
                      <a:pt x="127" y="1"/>
                      <a:pt x="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34"/>
              <p:cNvSpPr/>
              <p:nvPr/>
            </p:nvSpPr>
            <p:spPr>
              <a:xfrm>
                <a:off x="1113238" y="2848252"/>
                <a:ext cx="38677" cy="8746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427" extrusionOk="0">
                    <a:moveTo>
                      <a:pt x="427" y="1"/>
                    </a:moveTo>
                    <a:cubicBezTo>
                      <a:pt x="421" y="1"/>
                      <a:pt x="416" y="3"/>
                      <a:pt x="411" y="8"/>
                    </a:cubicBezTo>
                    <a:cubicBezTo>
                      <a:pt x="134" y="231"/>
                      <a:pt x="0" y="579"/>
                      <a:pt x="98" y="936"/>
                    </a:cubicBezTo>
                    <a:cubicBezTo>
                      <a:pt x="152" y="1159"/>
                      <a:pt x="312" y="1391"/>
                      <a:pt x="553" y="1426"/>
                    </a:cubicBezTo>
                    <a:cubicBezTo>
                      <a:pt x="557" y="1427"/>
                      <a:pt x="560" y="1427"/>
                      <a:pt x="563" y="1427"/>
                    </a:cubicBezTo>
                    <a:cubicBezTo>
                      <a:pt x="630" y="1427"/>
                      <a:pt x="596" y="1337"/>
                      <a:pt x="544" y="1328"/>
                    </a:cubicBezTo>
                    <a:cubicBezTo>
                      <a:pt x="250" y="1301"/>
                      <a:pt x="161" y="891"/>
                      <a:pt x="179" y="659"/>
                    </a:cubicBezTo>
                    <a:cubicBezTo>
                      <a:pt x="196" y="436"/>
                      <a:pt x="321" y="231"/>
                      <a:pt x="455" y="53"/>
                    </a:cubicBezTo>
                    <a:cubicBezTo>
                      <a:pt x="470" y="38"/>
                      <a:pt x="449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34"/>
              <p:cNvSpPr/>
              <p:nvPr/>
            </p:nvSpPr>
            <p:spPr>
              <a:xfrm>
                <a:off x="1144008" y="2848252"/>
                <a:ext cx="38738" cy="87468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427" extrusionOk="0">
                    <a:moveTo>
                      <a:pt x="205" y="1"/>
                    </a:moveTo>
                    <a:cubicBezTo>
                      <a:pt x="182" y="1"/>
                      <a:pt x="162" y="38"/>
                      <a:pt x="176" y="53"/>
                    </a:cubicBezTo>
                    <a:cubicBezTo>
                      <a:pt x="310" y="231"/>
                      <a:pt x="426" y="436"/>
                      <a:pt x="453" y="659"/>
                    </a:cubicBezTo>
                    <a:cubicBezTo>
                      <a:pt x="471" y="891"/>
                      <a:pt x="381" y="1301"/>
                      <a:pt x="87" y="1328"/>
                    </a:cubicBezTo>
                    <a:cubicBezTo>
                      <a:pt x="36" y="1337"/>
                      <a:pt x="1" y="1427"/>
                      <a:pt x="68" y="1427"/>
                    </a:cubicBezTo>
                    <a:cubicBezTo>
                      <a:pt x="71" y="1427"/>
                      <a:pt x="75" y="1427"/>
                      <a:pt x="78" y="1426"/>
                    </a:cubicBezTo>
                    <a:cubicBezTo>
                      <a:pt x="319" y="1391"/>
                      <a:pt x="471" y="1159"/>
                      <a:pt x="533" y="936"/>
                    </a:cubicBezTo>
                    <a:cubicBezTo>
                      <a:pt x="631" y="579"/>
                      <a:pt x="497" y="231"/>
                      <a:pt x="221" y="8"/>
                    </a:cubicBezTo>
                    <a:cubicBezTo>
                      <a:pt x="216" y="3"/>
                      <a:pt x="210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34"/>
              <p:cNvSpPr/>
              <p:nvPr/>
            </p:nvSpPr>
            <p:spPr>
              <a:xfrm>
                <a:off x="388129" y="3012643"/>
                <a:ext cx="756993" cy="200189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3266" extrusionOk="0">
                    <a:moveTo>
                      <a:pt x="11073" y="2390"/>
                    </a:moveTo>
                    <a:cubicBezTo>
                      <a:pt x="11201" y="2390"/>
                      <a:pt x="11311" y="2457"/>
                      <a:pt x="11224" y="2625"/>
                    </a:cubicBezTo>
                    <a:cubicBezTo>
                      <a:pt x="11188" y="2714"/>
                      <a:pt x="11116" y="2786"/>
                      <a:pt x="11027" y="2839"/>
                    </a:cubicBezTo>
                    <a:cubicBezTo>
                      <a:pt x="11018" y="2830"/>
                      <a:pt x="11009" y="2830"/>
                      <a:pt x="11001" y="2821"/>
                    </a:cubicBezTo>
                    <a:cubicBezTo>
                      <a:pt x="10822" y="2670"/>
                      <a:pt x="10769" y="2527"/>
                      <a:pt x="10947" y="2411"/>
                    </a:cubicBezTo>
                    <a:cubicBezTo>
                      <a:pt x="10987" y="2398"/>
                      <a:pt x="11031" y="2390"/>
                      <a:pt x="11073" y="2390"/>
                    </a:cubicBezTo>
                    <a:close/>
                    <a:moveTo>
                      <a:pt x="6834" y="2357"/>
                    </a:moveTo>
                    <a:cubicBezTo>
                      <a:pt x="6941" y="2357"/>
                      <a:pt x="7066" y="2438"/>
                      <a:pt x="7156" y="2527"/>
                    </a:cubicBezTo>
                    <a:cubicBezTo>
                      <a:pt x="7368" y="2888"/>
                      <a:pt x="7204" y="3116"/>
                      <a:pt x="7020" y="3116"/>
                    </a:cubicBezTo>
                    <a:cubicBezTo>
                      <a:pt x="6895" y="3116"/>
                      <a:pt x="6760" y="3010"/>
                      <a:pt x="6727" y="2768"/>
                    </a:cubicBezTo>
                    <a:cubicBezTo>
                      <a:pt x="6710" y="2625"/>
                      <a:pt x="6763" y="2482"/>
                      <a:pt x="6834" y="2357"/>
                    </a:cubicBezTo>
                    <a:close/>
                    <a:moveTo>
                      <a:pt x="120" y="1"/>
                    </a:moveTo>
                    <a:cubicBezTo>
                      <a:pt x="102" y="1"/>
                      <a:pt x="82" y="30"/>
                      <a:pt x="90" y="38"/>
                    </a:cubicBezTo>
                    <a:cubicBezTo>
                      <a:pt x="286" y="368"/>
                      <a:pt x="608" y="537"/>
                      <a:pt x="947" y="564"/>
                    </a:cubicBezTo>
                    <a:cubicBezTo>
                      <a:pt x="447" y="1162"/>
                      <a:pt x="1" y="2250"/>
                      <a:pt x="795" y="2812"/>
                    </a:cubicBezTo>
                    <a:cubicBezTo>
                      <a:pt x="982" y="2940"/>
                      <a:pt x="1197" y="2989"/>
                      <a:pt x="1417" y="2989"/>
                    </a:cubicBezTo>
                    <a:cubicBezTo>
                      <a:pt x="1626" y="2989"/>
                      <a:pt x="1839" y="2945"/>
                      <a:pt x="2035" y="2884"/>
                    </a:cubicBezTo>
                    <a:cubicBezTo>
                      <a:pt x="2633" y="2679"/>
                      <a:pt x="3177" y="2366"/>
                      <a:pt x="3792" y="2206"/>
                    </a:cubicBezTo>
                    <a:cubicBezTo>
                      <a:pt x="4191" y="2098"/>
                      <a:pt x="4599" y="2049"/>
                      <a:pt x="5007" y="2049"/>
                    </a:cubicBezTo>
                    <a:cubicBezTo>
                      <a:pt x="5377" y="2049"/>
                      <a:pt x="5747" y="2089"/>
                      <a:pt x="6112" y="2161"/>
                    </a:cubicBezTo>
                    <a:cubicBezTo>
                      <a:pt x="6308" y="2206"/>
                      <a:pt x="6540" y="2241"/>
                      <a:pt x="6745" y="2313"/>
                    </a:cubicBezTo>
                    <a:cubicBezTo>
                      <a:pt x="6656" y="2447"/>
                      <a:pt x="6602" y="2598"/>
                      <a:pt x="6602" y="2759"/>
                    </a:cubicBezTo>
                    <a:cubicBezTo>
                      <a:pt x="6610" y="2989"/>
                      <a:pt x="6768" y="3266"/>
                      <a:pt x="6993" y="3266"/>
                    </a:cubicBezTo>
                    <a:cubicBezTo>
                      <a:pt x="7046" y="3266"/>
                      <a:pt x="7104" y="3250"/>
                      <a:pt x="7164" y="3214"/>
                    </a:cubicBezTo>
                    <a:cubicBezTo>
                      <a:pt x="7379" y="3098"/>
                      <a:pt x="7423" y="2777"/>
                      <a:pt x="7325" y="2580"/>
                    </a:cubicBezTo>
                    <a:cubicBezTo>
                      <a:pt x="7245" y="2429"/>
                      <a:pt x="7093" y="2322"/>
                      <a:pt x="6915" y="2250"/>
                    </a:cubicBezTo>
                    <a:cubicBezTo>
                      <a:pt x="6950" y="2215"/>
                      <a:pt x="6977" y="2188"/>
                      <a:pt x="7013" y="2161"/>
                    </a:cubicBezTo>
                    <a:cubicBezTo>
                      <a:pt x="7191" y="2016"/>
                      <a:pt x="7385" y="1959"/>
                      <a:pt x="7586" y="1959"/>
                    </a:cubicBezTo>
                    <a:cubicBezTo>
                      <a:pt x="8176" y="1959"/>
                      <a:pt x="8819" y="2459"/>
                      <a:pt x="9279" y="2705"/>
                    </a:cubicBezTo>
                    <a:cubicBezTo>
                      <a:pt x="9666" y="2906"/>
                      <a:pt x="10064" y="3055"/>
                      <a:pt x="10492" y="3055"/>
                    </a:cubicBezTo>
                    <a:cubicBezTo>
                      <a:pt x="10597" y="3055"/>
                      <a:pt x="10704" y="3046"/>
                      <a:pt x="10813" y="3026"/>
                    </a:cubicBezTo>
                    <a:cubicBezTo>
                      <a:pt x="10840" y="3026"/>
                      <a:pt x="10920" y="2991"/>
                      <a:pt x="10974" y="2946"/>
                    </a:cubicBezTo>
                    <a:cubicBezTo>
                      <a:pt x="11045" y="3000"/>
                      <a:pt x="11125" y="3035"/>
                      <a:pt x="11197" y="3053"/>
                    </a:cubicBezTo>
                    <a:cubicBezTo>
                      <a:pt x="11283" y="3076"/>
                      <a:pt x="11369" y="3087"/>
                      <a:pt x="11454" y="3087"/>
                    </a:cubicBezTo>
                    <a:cubicBezTo>
                      <a:pt x="11768" y="3087"/>
                      <a:pt x="12072" y="2942"/>
                      <a:pt x="12303" y="2732"/>
                    </a:cubicBezTo>
                    <a:cubicBezTo>
                      <a:pt x="12350" y="2691"/>
                      <a:pt x="12312" y="2665"/>
                      <a:pt x="12265" y="2665"/>
                    </a:cubicBezTo>
                    <a:cubicBezTo>
                      <a:pt x="12241" y="2665"/>
                      <a:pt x="12214" y="2672"/>
                      <a:pt x="12196" y="2687"/>
                    </a:cubicBezTo>
                    <a:cubicBezTo>
                      <a:pt x="12017" y="2860"/>
                      <a:pt x="11742" y="2982"/>
                      <a:pt x="11476" y="2982"/>
                    </a:cubicBezTo>
                    <a:cubicBezTo>
                      <a:pt x="11344" y="2982"/>
                      <a:pt x="11214" y="2952"/>
                      <a:pt x="11099" y="2884"/>
                    </a:cubicBezTo>
                    <a:cubicBezTo>
                      <a:pt x="11250" y="2795"/>
                      <a:pt x="11375" y="2661"/>
                      <a:pt x="11366" y="2482"/>
                    </a:cubicBezTo>
                    <a:cubicBezTo>
                      <a:pt x="11362" y="2340"/>
                      <a:pt x="11246" y="2283"/>
                      <a:pt x="11115" y="2283"/>
                    </a:cubicBezTo>
                    <a:cubicBezTo>
                      <a:pt x="10992" y="2283"/>
                      <a:pt x="10856" y="2333"/>
                      <a:pt x="10786" y="2411"/>
                    </a:cubicBezTo>
                    <a:cubicBezTo>
                      <a:pt x="10626" y="2589"/>
                      <a:pt x="10742" y="2777"/>
                      <a:pt x="10911" y="2910"/>
                    </a:cubicBezTo>
                    <a:cubicBezTo>
                      <a:pt x="10893" y="2919"/>
                      <a:pt x="10849" y="2928"/>
                      <a:pt x="10831" y="2928"/>
                    </a:cubicBezTo>
                    <a:cubicBezTo>
                      <a:pt x="10730" y="2946"/>
                      <a:pt x="10631" y="2954"/>
                      <a:pt x="10535" y="2954"/>
                    </a:cubicBezTo>
                    <a:cubicBezTo>
                      <a:pt x="9803" y="2954"/>
                      <a:pt x="9212" y="2483"/>
                      <a:pt x="8565" y="2152"/>
                    </a:cubicBezTo>
                    <a:cubicBezTo>
                      <a:pt x="8275" y="2002"/>
                      <a:pt x="7944" y="1881"/>
                      <a:pt x="7618" y="1881"/>
                    </a:cubicBezTo>
                    <a:cubicBezTo>
                      <a:pt x="7442" y="1881"/>
                      <a:pt x="7268" y="1916"/>
                      <a:pt x="7102" y="2001"/>
                    </a:cubicBezTo>
                    <a:cubicBezTo>
                      <a:pt x="6995" y="2054"/>
                      <a:pt x="6906" y="2125"/>
                      <a:pt x="6825" y="2215"/>
                    </a:cubicBezTo>
                    <a:cubicBezTo>
                      <a:pt x="6549" y="2117"/>
                      <a:pt x="6228" y="2081"/>
                      <a:pt x="6014" y="2045"/>
                    </a:cubicBezTo>
                    <a:cubicBezTo>
                      <a:pt x="5713" y="1993"/>
                      <a:pt x="5419" y="1968"/>
                      <a:pt x="5131" y="1968"/>
                    </a:cubicBezTo>
                    <a:cubicBezTo>
                      <a:pt x="4240" y="1968"/>
                      <a:pt x="3401" y="2203"/>
                      <a:pt x="2552" y="2580"/>
                    </a:cubicBezTo>
                    <a:cubicBezTo>
                      <a:pt x="2223" y="2729"/>
                      <a:pt x="1803" y="2883"/>
                      <a:pt x="1422" y="2883"/>
                    </a:cubicBezTo>
                    <a:cubicBezTo>
                      <a:pt x="1050" y="2883"/>
                      <a:pt x="717" y="2736"/>
                      <a:pt x="545" y="2295"/>
                    </a:cubicBezTo>
                    <a:cubicBezTo>
                      <a:pt x="295" y="1670"/>
                      <a:pt x="652" y="1091"/>
                      <a:pt x="973" y="573"/>
                    </a:cubicBezTo>
                    <a:cubicBezTo>
                      <a:pt x="992" y="574"/>
                      <a:pt x="1010" y="574"/>
                      <a:pt x="1028" y="574"/>
                    </a:cubicBezTo>
                    <a:cubicBezTo>
                      <a:pt x="1394" y="574"/>
                      <a:pt x="1760" y="405"/>
                      <a:pt x="1981" y="74"/>
                    </a:cubicBezTo>
                    <a:cubicBezTo>
                      <a:pt x="2006" y="43"/>
                      <a:pt x="1984" y="29"/>
                      <a:pt x="1960" y="29"/>
                    </a:cubicBezTo>
                    <a:cubicBezTo>
                      <a:pt x="1948" y="29"/>
                      <a:pt x="1936" y="32"/>
                      <a:pt x="1928" y="38"/>
                    </a:cubicBezTo>
                    <a:cubicBezTo>
                      <a:pt x="1631" y="236"/>
                      <a:pt x="1388" y="471"/>
                      <a:pt x="1023" y="471"/>
                    </a:cubicBezTo>
                    <a:cubicBezTo>
                      <a:pt x="992" y="471"/>
                      <a:pt x="961" y="470"/>
                      <a:pt x="929" y="466"/>
                    </a:cubicBezTo>
                    <a:cubicBezTo>
                      <a:pt x="652" y="430"/>
                      <a:pt x="313" y="207"/>
                      <a:pt x="126" y="2"/>
                    </a:cubicBezTo>
                    <a:cubicBezTo>
                      <a:pt x="124" y="1"/>
                      <a:pt x="122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34"/>
              <p:cNvSpPr/>
              <p:nvPr/>
            </p:nvSpPr>
            <p:spPr>
              <a:xfrm>
                <a:off x="637473" y="3154294"/>
                <a:ext cx="89062" cy="56146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6" extrusionOk="0">
                    <a:moveTo>
                      <a:pt x="1232" y="109"/>
                    </a:moveTo>
                    <a:lnTo>
                      <a:pt x="1232" y="109"/>
                    </a:lnTo>
                    <a:cubicBezTo>
                      <a:pt x="911" y="269"/>
                      <a:pt x="608" y="484"/>
                      <a:pt x="331" y="680"/>
                    </a:cubicBezTo>
                    <a:cubicBezTo>
                      <a:pt x="277" y="724"/>
                      <a:pt x="215" y="769"/>
                      <a:pt x="153" y="814"/>
                    </a:cubicBezTo>
                    <a:cubicBezTo>
                      <a:pt x="197" y="742"/>
                      <a:pt x="242" y="671"/>
                      <a:pt x="304" y="608"/>
                    </a:cubicBezTo>
                    <a:cubicBezTo>
                      <a:pt x="393" y="510"/>
                      <a:pt x="500" y="421"/>
                      <a:pt x="616" y="350"/>
                    </a:cubicBezTo>
                    <a:cubicBezTo>
                      <a:pt x="804" y="234"/>
                      <a:pt x="1018" y="162"/>
                      <a:pt x="1232" y="109"/>
                    </a:cubicBezTo>
                    <a:close/>
                    <a:moveTo>
                      <a:pt x="1417" y="1"/>
                    </a:moveTo>
                    <a:cubicBezTo>
                      <a:pt x="1415" y="1"/>
                      <a:pt x="1413" y="1"/>
                      <a:pt x="1410" y="2"/>
                    </a:cubicBezTo>
                    <a:cubicBezTo>
                      <a:pt x="1098" y="46"/>
                      <a:pt x="804" y="127"/>
                      <a:pt x="536" y="296"/>
                    </a:cubicBezTo>
                    <a:cubicBezTo>
                      <a:pt x="420" y="376"/>
                      <a:pt x="1" y="662"/>
                      <a:pt x="28" y="840"/>
                    </a:cubicBezTo>
                    <a:cubicBezTo>
                      <a:pt x="37" y="895"/>
                      <a:pt x="66" y="916"/>
                      <a:pt x="103" y="916"/>
                    </a:cubicBezTo>
                    <a:cubicBezTo>
                      <a:pt x="206" y="916"/>
                      <a:pt x="376" y="762"/>
                      <a:pt x="402" y="742"/>
                    </a:cubicBezTo>
                    <a:cubicBezTo>
                      <a:pt x="679" y="546"/>
                      <a:pt x="1196" y="207"/>
                      <a:pt x="1428" y="55"/>
                    </a:cubicBezTo>
                    <a:cubicBezTo>
                      <a:pt x="1453" y="39"/>
                      <a:pt x="1440" y="1"/>
                      <a:pt x="1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34"/>
              <p:cNvSpPr/>
              <p:nvPr/>
            </p:nvSpPr>
            <p:spPr>
              <a:xfrm>
                <a:off x="849122" y="3158217"/>
                <a:ext cx="55840" cy="4995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15" extrusionOk="0">
                    <a:moveTo>
                      <a:pt x="107" y="72"/>
                    </a:moveTo>
                    <a:cubicBezTo>
                      <a:pt x="518" y="179"/>
                      <a:pt x="776" y="580"/>
                      <a:pt x="768" y="643"/>
                    </a:cubicBezTo>
                    <a:cubicBezTo>
                      <a:pt x="761" y="699"/>
                      <a:pt x="744" y="719"/>
                      <a:pt x="721" y="719"/>
                    </a:cubicBezTo>
                    <a:cubicBezTo>
                      <a:pt x="680" y="719"/>
                      <a:pt x="624" y="653"/>
                      <a:pt x="589" y="625"/>
                    </a:cubicBezTo>
                    <a:cubicBezTo>
                      <a:pt x="366" y="437"/>
                      <a:pt x="313" y="321"/>
                      <a:pt x="107" y="72"/>
                    </a:cubicBezTo>
                    <a:close/>
                    <a:moveTo>
                      <a:pt x="9" y="0"/>
                    </a:moveTo>
                    <a:cubicBezTo>
                      <a:pt x="0" y="0"/>
                      <a:pt x="321" y="437"/>
                      <a:pt x="482" y="634"/>
                    </a:cubicBezTo>
                    <a:cubicBezTo>
                      <a:pt x="535" y="693"/>
                      <a:pt x="640" y="814"/>
                      <a:pt x="731" y="814"/>
                    </a:cubicBezTo>
                    <a:cubicBezTo>
                      <a:pt x="764" y="814"/>
                      <a:pt x="795" y="799"/>
                      <a:pt x="821" y="759"/>
                    </a:cubicBezTo>
                    <a:cubicBezTo>
                      <a:pt x="910" y="625"/>
                      <a:pt x="768" y="428"/>
                      <a:pt x="678" y="339"/>
                    </a:cubicBezTo>
                    <a:cubicBezTo>
                      <a:pt x="500" y="152"/>
                      <a:pt x="259" y="36"/>
                      <a:pt x="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34"/>
              <p:cNvSpPr/>
              <p:nvPr/>
            </p:nvSpPr>
            <p:spPr>
              <a:xfrm>
                <a:off x="883569" y="3107343"/>
                <a:ext cx="159735" cy="78274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1277" extrusionOk="0">
                    <a:moveTo>
                      <a:pt x="293" y="1"/>
                    </a:moveTo>
                    <a:cubicBezTo>
                      <a:pt x="200" y="1"/>
                      <a:pt x="105" y="7"/>
                      <a:pt x="9" y="18"/>
                    </a:cubicBezTo>
                    <a:cubicBezTo>
                      <a:pt x="9" y="18"/>
                      <a:pt x="0" y="27"/>
                      <a:pt x="9" y="27"/>
                    </a:cubicBezTo>
                    <a:cubicBezTo>
                      <a:pt x="27" y="27"/>
                      <a:pt x="44" y="27"/>
                      <a:pt x="60" y="27"/>
                    </a:cubicBezTo>
                    <a:cubicBezTo>
                      <a:pt x="629" y="27"/>
                      <a:pt x="1002" y="315"/>
                      <a:pt x="1401" y="705"/>
                    </a:cubicBezTo>
                    <a:cubicBezTo>
                      <a:pt x="1704" y="1000"/>
                      <a:pt x="2016" y="1267"/>
                      <a:pt x="2471" y="1276"/>
                    </a:cubicBezTo>
                    <a:cubicBezTo>
                      <a:pt x="2525" y="1276"/>
                      <a:pt x="2605" y="1169"/>
                      <a:pt x="2516" y="1169"/>
                    </a:cubicBezTo>
                    <a:cubicBezTo>
                      <a:pt x="1785" y="1107"/>
                      <a:pt x="1517" y="420"/>
                      <a:pt x="910" y="134"/>
                    </a:cubicBezTo>
                    <a:cubicBezTo>
                      <a:pt x="712" y="35"/>
                      <a:pt x="506" y="1"/>
                      <a:pt x="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34"/>
              <p:cNvSpPr/>
              <p:nvPr/>
            </p:nvSpPr>
            <p:spPr>
              <a:xfrm>
                <a:off x="1129052" y="3173847"/>
                <a:ext cx="37267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17" extrusionOk="0">
                    <a:moveTo>
                      <a:pt x="277" y="75"/>
                    </a:moveTo>
                    <a:cubicBezTo>
                      <a:pt x="277" y="84"/>
                      <a:pt x="277" y="84"/>
                      <a:pt x="286" y="84"/>
                    </a:cubicBezTo>
                    <a:cubicBezTo>
                      <a:pt x="340" y="111"/>
                      <a:pt x="438" y="156"/>
                      <a:pt x="402" y="227"/>
                    </a:cubicBezTo>
                    <a:cubicBezTo>
                      <a:pt x="384" y="272"/>
                      <a:pt x="331" y="307"/>
                      <a:pt x="286" y="307"/>
                    </a:cubicBezTo>
                    <a:cubicBezTo>
                      <a:pt x="215" y="307"/>
                      <a:pt x="197" y="227"/>
                      <a:pt x="197" y="173"/>
                    </a:cubicBezTo>
                    <a:cubicBezTo>
                      <a:pt x="197" y="111"/>
                      <a:pt x="233" y="84"/>
                      <a:pt x="277" y="75"/>
                    </a:cubicBezTo>
                    <a:close/>
                    <a:moveTo>
                      <a:pt x="315" y="0"/>
                    </a:moveTo>
                    <a:cubicBezTo>
                      <a:pt x="299" y="0"/>
                      <a:pt x="282" y="9"/>
                      <a:pt x="269" y="22"/>
                    </a:cubicBezTo>
                    <a:cubicBezTo>
                      <a:pt x="197" y="22"/>
                      <a:pt x="126" y="57"/>
                      <a:pt x="81" y="111"/>
                    </a:cubicBezTo>
                    <a:cubicBezTo>
                      <a:pt x="1" y="218"/>
                      <a:pt x="81" y="352"/>
                      <a:pt x="188" y="396"/>
                    </a:cubicBezTo>
                    <a:cubicBezTo>
                      <a:pt x="225" y="410"/>
                      <a:pt x="267" y="417"/>
                      <a:pt x="309" y="417"/>
                    </a:cubicBezTo>
                    <a:cubicBezTo>
                      <a:pt x="408" y="417"/>
                      <a:pt x="507" y="377"/>
                      <a:pt x="545" y="289"/>
                    </a:cubicBezTo>
                    <a:cubicBezTo>
                      <a:pt x="608" y="138"/>
                      <a:pt x="456" y="31"/>
                      <a:pt x="331" y="4"/>
                    </a:cubicBezTo>
                    <a:cubicBezTo>
                      <a:pt x="326" y="2"/>
                      <a:pt x="321" y="0"/>
                      <a:pt x="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34"/>
              <p:cNvSpPr/>
              <p:nvPr/>
            </p:nvSpPr>
            <p:spPr>
              <a:xfrm>
                <a:off x="1146398" y="3012643"/>
                <a:ext cx="756503" cy="200189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266" extrusionOk="0">
                    <a:moveTo>
                      <a:pt x="1273" y="2390"/>
                    </a:moveTo>
                    <a:cubicBezTo>
                      <a:pt x="1314" y="2390"/>
                      <a:pt x="1357" y="2398"/>
                      <a:pt x="1395" y="2411"/>
                    </a:cubicBezTo>
                    <a:cubicBezTo>
                      <a:pt x="1582" y="2527"/>
                      <a:pt x="1529" y="2670"/>
                      <a:pt x="1350" y="2821"/>
                    </a:cubicBezTo>
                    <a:cubicBezTo>
                      <a:pt x="1342" y="2830"/>
                      <a:pt x="1333" y="2830"/>
                      <a:pt x="1324" y="2839"/>
                    </a:cubicBezTo>
                    <a:cubicBezTo>
                      <a:pt x="1234" y="2786"/>
                      <a:pt x="1154" y="2714"/>
                      <a:pt x="1127" y="2625"/>
                    </a:cubicBezTo>
                    <a:cubicBezTo>
                      <a:pt x="1033" y="2457"/>
                      <a:pt x="1147" y="2390"/>
                      <a:pt x="1273" y="2390"/>
                    </a:cubicBezTo>
                    <a:close/>
                    <a:moveTo>
                      <a:pt x="5508" y="2357"/>
                    </a:moveTo>
                    <a:cubicBezTo>
                      <a:pt x="5588" y="2482"/>
                      <a:pt x="5633" y="2625"/>
                      <a:pt x="5615" y="2768"/>
                    </a:cubicBezTo>
                    <a:cubicBezTo>
                      <a:pt x="5586" y="3010"/>
                      <a:pt x="5451" y="3116"/>
                      <a:pt x="5326" y="3116"/>
                    </a:cubicBezTo>
                    <a:cubicBezTo>
                      <a:pt x="5142" y="3116"/>
                      <a:pt x="4978" y="2888"/>
                      <a:pt x="5195" y="2527"/>
                    </a:cubicBezTo>
                    <a:cubicBezTo>
                      <a:pt x="5276" y="2438"/>
                      <a:pt x="5401" y="2357"/>
                      <a:pt x="5508" y="2357"/>
                    </a:cubicBezTo>
                    <a:close/>
                    <a:moveTo>
                      <a:pt x="12229" y="1"/>
                    </a:moveTo>
                    <a:cubicBezTo>
                      <a:pt x="12227" y="1"/>
                      <a:pt x="12226" y="1"/>
                      <a:pt x="12225" y="2"/>
                    </a:cubicBezTo>
                    <a:cubicBezTo>
                      <a:pt x="12038" y="207"/>
                      <a:pt x="11690" y="430"/>
                      <a:pt x="11413" y="466"/>
                    </a:cubicBezTo>
                    <a:cubicBezTo>
                      <a:pt x="11381" y="470"/>
                      <a:pt x="11350" y="471"/>
                      <a:pt x="11319" y="471"/>
                    </a:cubicBezTo>
                    <a:cubicBezTo>
                      <a:pt x="10954" y="471"/>
                      <a:pt x="10711" y="236"/>
                      <a:pt x="10423" y="38"/>
                    </a:cubicBezTo>
                    <a:cubicBezTo>
                      <a:pt x="10415" y="32"/>
                      <a:pt x="10403" y="29"/>
                      <a:pt x="10391" y="29"/>
                    </a:cubicBezTo>
                    <a:cubicBezTo>
                      <a:pt x="10366" y="29"/>
                      <a:pt x="10342" y="43"/>
                      <a:pt x="10361" y="74"/>
                    </a:cubicBezTo>
                    <a:cubicBezTo>
                      <a:pt x="10582" y="405"/>
                      <a:pt x="10948" y="574"/>
                      <a:pt x="11314" y="574"/>
                    </a:cubicBezTo>
                    <a:cubicBezTo>
                      <a:pt x="11332" y="574"/>
                      <a:pt x="11350" y="574"/>
                      <a:pt x="11369" y="573"/>
                    </a:cubicBezTo>
                    <a:cubicBezTo>
                      <a:pt x="11699" y="1091"/>
                      <a:pt x="12047" y="1670"/>
                      <a:pt x="11806" y="2295"/>
                    </a:cubicBezTo>
                    <a:cubicBezTo>
                      <a:pt x="11634" y="2736"/>
                      <a:pt x="11301" y="2883"/>
                      <a:pt x="10929" y="2883"/>
                    </a:cubicBezTo>
                    <a:cubicBezTo>
                      <a:pt x="10548" y="2883"/>
                      <a:pt x="10128" y="2729"/>
                      <a:pt x="9799" y="2580"/>
                    </a:cubicBezTo>
                    <a:cubicBezTo>
                      <a:pt x="8950" y="2203"/>
                      <a:pt x="8105" y="1968"/>
                      <a:pt x="7213" y="1968"/>
                    </a:cubicBezTo>
                    <a:cubicBezTo>
                      <a:pt x="6924" y="1968"/>
                      <a:pt x="6629" y="1993"/>
                      <a:pt x="6328" y="2045"/>
                    </a:cubicBezTo>
                    <a:cubicBezTo>
                      <a:pt x="6123" y="2081"/>
                      <a:pt x="5802" y="2117"/>
                      <a:pt x="5525" y="2215"/>
                    </a:cubicBezTo>
                    <a:cubicBezTo>
                      <a:pt x="5445" y="2125"/>
                      <a:pt x="5347" y="2054"/>
                      <a:pt x="5249" y="2001"/>
                    </a:cubicBezTo>
                    <a:cubicBezTo>
                      <a:pt x="5080" y="1916"/>
                      <a:pt x="4904" y="1881"/>
                      <a:pt x="4726" y="1881"/>
                    </a:cubicBezTo>
                    <a:cubicBezTo>
                      <a:pt x="4398" y="1881"/>
                      <a:pt x="4067" y="2002"/>
                      <a:pt x="3777" y="2152"/>
                    </a:cubicBezTo>
                    <a:cubicBezTo>
                      <a:pt x="3130" y="2483"/>
                      <a:pt x="2546" y="2954"/>
                      <a:pt x="1810" y="2954"/>
                    </a:cubicBezTo>
                    <a:cubicBezTo>
                      <a:pt x="1713" y="2954"/>
                      <a:pt x="1613" y="2946"/>
                      <a:pt x="1511" y="2928"/>
                    </a:cubicBezTo>
                    <a:cubicBezTo>
                      <a:pt x="1502" y="2928"/>
                      <a:pt x="1449" y="2919"/>
                      <a:pt x="1431" y="2910"/>
                    </a:cubicBezTo>
                    <a:cubicBezTo>
                      <a:pt x="1600" y="2777"/>
                      <a:pt x="1716" y="2589"/>
                      <a:pt x="1556" y="2411"/>
                    </a:cubicBezTo>
                    <a:cubicBezTo>
                      <a:pt x="1491" y="2333"/>
                      <a:pt x="1355" y="2283"/>
                      <a:pt x="1231" y="2283"/>
                    </a:cubicBezTo>
                    <a:cubicBezTo>
                      <a:pt x="1099" y="2283"/>
                      <a:pt x="980" y="2340"/>
                      <a:pt x="976" y="2482"/>
                    </a:cubicBezTo>
                    <a:cubicBezTo>
                      <a:pt x="976" y="2661"/>
                      <a:pt x="1101" y="2795"/>
                      <a:pt x="1252" y="2884"/>
                    </a:cubicBezTo>
                    <a:cubicBezTo>
                      <a:pt x="1137" y="2952"/>
                      <a:pt x="1007" y="2982"/>
                      <a:pt x="875" y="2982"/>
                    </a:cubicBezTo>
                    <a:cubicBezTo>
                      <a:pt x="608" y="2982"/>
                      <a:pt x="331" y="2860"/>
                      <a:pt x="146" y="2687"/>
                    </a:cubicBezTo>
                    <a:cubicBezTo>
                      <a:pt x="131" y="2672"/>
                      <a:pt x="106" y="2665"/>
                      <a:pt x="83" y="2665"/>
                    </a:cubicBezTo>
                    <a:cubicBezTo>
                      <a:pt x="39" y="2665"/>
                      <a:pt x="1" y="2691"/>
                      <a:pt x="48" y="2732"/>
                    </a:cubicBezTo>
                    <a:cubicBezTo>
                      <a:pt x="279" y="2942"/>
                      <a:pt x="583" y="3087"/>
                      <a:pt x="897" y="3087"/>
                    </a:cubicBezTo>
                    <a:cubicBezTo>
                      <a:pt x="982" y="3087"/>
                      <a:pt x="1068" y="3076"/>
                      <a:pt x="1154" y="3053"/>
                    </a:cubicBezTo>
                    <a:cubicBezTo>
                      <a:pt x="1217" y="3035"/>
                      <a:pt x="1297" y="3000"/>
                      <a:pt x="1377" y="2946"/>
                    </a:cubicBezTo>
                    <a:cubicBezTo>
                      <a:pt x="1422" y="2991"/>
                      <a:pt x="1511" y="3026"/>
                      <a:pt x="1538" y="3026"/>
                    </a:cubicBezTo>
                    <a:cubicBezTo>
                      <a:pt x="1645" y="3046"/>
                      <a:pt x="1751" y="3055"/>
                      <a:pt x="1855" y="3055"/>
                    </a:cubicBezTo>
                    <a:cubicBezTo>
                      <a:pt x="2281" y="3055"/>
                      <a:pt x="2685" y="2906"/>
                      <a:pt x="3072" y="2705"/>
                    </a:cubicBezTo>
                    <a:cubicBezTo>
                      <a:pt x="3532" y="2459"/>
                      <a:pt x="4175" y="1959"/>
                      <a:pt x="4765" y="1959"/>
                    </a:cubicBezTo>
                    <a:cubicBezTo>
                      <a:pt x="4965" y="1959"/>
                      <a:pt x="5160" y="2016"/>
                      <a:pt x="5338" y="2161"/>
                    </a:cubicBezTo>
                    <a:cubicBezTo>
                      <a:pt x="5374" y="2188"/>
                      <a:pt x="5401" y="2215"/>
                      <a:pt x="5427" y="2250"/>
                    </a:cubicBezTo>
                    <a:cubicBezTo>
                      <a:pt x="5249" y="2322"/>
                      <a:pt x="5097" y="2429"/>
                      <a:pt x="5026" y="2580"/>
                    </a:cubicBezTo>
                    <a:cubicBezTo>
                      <a:pt x="4919" y="2777"/>
                      <a:pt x="4972" y="3098"/>
                      <a:pt x="5178" y="3214"/>
                    </a:cubicBezTo>
                    <a:cubicBezTo>
                      <a:pt x="5240" y="3250"/>
                      <a:pt x="5299" y="3266"/>
                      <a:pt x="5354" y="3266"/>
                    </a:cubicBezTo>
                    <a:cubicBezTo>
                      <a:pt x="5583" y="3266"/>
                      <a:pt x="5740" y="2989"/>
                      <a:pt x="5740" y="2759"/>
                    </a:cubicBezTo>
                    <a:cubicBezTo>
                      <a:pt x="5740" y="2598"/>
                      <a:pt x="5686" y="2447"/>
                      <a:pt x="5606" y="2313"/>
                    </a:cubicBezTo>
                    <a:cubicBezTo>
                      <a:pt x="5811" y="2241"/>
                      <a:pt x="6034" y="2206"/>
                      <a:pt x="6239" y="2161"/>
                    </a:cubicBezTo>
                    <a:cubicBezTo>
                      <a:pt x="6604" y="2089"/>
                      <a:pt x="6972" y="2049"/>
                      <a:pt x="7339" y="2049"/>
                    </a:cubicBezTo>
                    <a:cubicBezTo>
                      <a:pt x="7746" y="2049"/>
                      <a:pt x="8152" y="2098"/>
                      <a:pt x="8550" y="2206"/>
                    </a:cubicBezTo>
                    <a:cubicBezTo>
                      <a:pt x="9165" y="2366"/>
                      <a:pt x="9709" y="2679"/>
                      <a:pt x="10307" y="2884"/>
                    </a:cubicBezTo>
                    <a:cubicBezTo>
                      <a:pt x="10503" y="2945"/>
                      <a:pt x="10716" y="2989"/>
                      <a:pt x="10925" y="2989"/>
                    </a:cubicBezTo>
                    <a:cubicBezTo>
                      <a:pt x="11145" y="2989"/>
                      <a:pt x="11360" y="2940"/>
                      <a:pt x="11547" y="2812"/>
                    </a:cubicBezTo>
                    <a:cubicBezTo>
                      <a:pt x="12341" y="2250"/>
                      <a:pt x="11904" y="1162"/>
                      <a:pt x="11396" y="564"/>
                    </a:cubicBezTo>
                    <a:cubicBezTo>
                      <a:pt x="11735" y="537"/>
                      <a:pt x="12065" y="368"/>
                      <a:pt x="12252" y="38"/>
                    </a:cubicBezTo>
                    <a:cubicBezTo>
                      <a:pt x="12260" y="30"/>
                      <a:pt x="12240" y="1"/>
                      <a:pt x="122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34"/>
              <p:cNvSpPr/>
              <p:nvPr/>
            </p:nvSpPr>
            <p:spPr>
              <a:xfrm>
                <a:off x="1564485" y="3154294"/>
                <a:ext cx="89062" cy="56146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6" extrusionOk="0">
                    <a:moveTo>
                      <a:pt x="230" y="109"/>
                    </a:moveTo>
                    <a:lnTo>
                      <a:pt x="230" y="109"/>
                    </a:lnTo>
                    <a:cubicBezTo>
                      <a:pt x="444" y="162"/>
                      <a:pt x="649" y="234"/>
                      <a:pt x="846" y="350"/>
                    </a:cubicBezTo>
                    <a:cubicBezTo>
                      <a:pt x="962" y="421"/>
                      <a:pt x="1069" y="510"/>
                      <a:pt x="1158" y="608"/>
                    </a:cubicBezTo>
                    <a:cubicBezTo>
                      <a:pt x="1211" y="671"/>
                      <a:pt x="1265" y="742"/>
                      <a:pt x="1301" y="814"/>
                    </a:cubicBezTo>
                    <a:cubicBezTo>
                      <a:pt x="1247" y="769"/>
                      <a:pt x="1185" y="724"/>
                      <a:pt x="1122" y="680"/>
                    </a:cubicBezTo>
                    <a:cubicBezTo>
                      <a:pt x="846" y="492"/>
                      <a:pt x="542" y="269"/>
                      <a:pt x="230" y="109"/>
                    </a:cubicBezTo>
                    <a:close/>
                    <a:moveTo>
                      <a:pt x="42" y="1"/>
                    </a:moveTo>
                    <a:cubicBezTo>
                      <a:pt x="13" y="1"/>
                      <a:pt x="0" y="39"/>
                      <a:pt x="25" y="55"/>
                    </a:cubicBezTo>
                    <a:cubicBezTo>
                      <a:pt x="266" y="207"/>
                      <a:pt x="783" y="546"/>
                      <a:pt x="1051" y="742"/>
                    </a:cubicBezTo>
                    <a:cubicBezTo>
                      <a:pt x="1083" y="762"/>
                      <a:pt x="1255" y="916"/>
                      <a:pt x="1355" y="916"/>
                    </a:cubicBezTo>
                    <a:cubicBezTo>
                      <a:pt x="1391" y="916"/>
                      <a:pt x="1418" y="895"/>
                      <a:pt x="1425" y="840"/>
                    </a:cubicBezTo>
                    <a:cubicBezTo>
                      <a:pt x="1452" y="662"/>
                      <a:pt x="1042" y="376"/>
                      <a:pt x="926" y="296"/>
                    </a:cubicBezTo>
                    <a:cubicBezTo>
                      <a:pt x="658" y="127"/>
                      <a:pt x="355" y="46"/>
                      <a:pt x="52" y="2"/>
                    </a:cubicBezTo>
                    <a:cubicBezTo>
                      <a:pt x="48" y="1"/>
                      <a:pt x="45" y="1"/>
                      <a:pt x="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34"/>
              <p:cNvSpPr/>
              <p:nvPr/>
            </p:nvSpPr>
            <p:spPr>
              <a:xfrm>
                <a:off x="1386058" y="3158217"/>
                <a:ext cx="56391" cy="4995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15" extrusionOk="0">
                    <a:moveTo>
                      <a:pt x="813" y="72"/>
                    </a:moveTo>
                    <a:cubicBezTo>
                      <a:pt x="598" y="321"/>
                      <a:pt x="554" y="437"/>
                      <a:pt x="322" y="625"/>
                    </a:cubicBezTo>
                    <a:cubicBezTo>
                      <a:pt x="293" y="653"/>
                      <a:pt x="235" y="719"/>
                      <a:pt x="192" y="719"/>
                    </a:cubicBezTo>
                    <a:cubicBezTo>
                      <a:pt x="169" y="719"/>
                      <a:pt x="150" y="699"/>
                      <a:pt x="144" y="643"/>
                    </a:cubicBezTo>
                    <a:cubicBezTo>
                      <a:pt x="135" y="580"/>
                      <a:pt x="402" y="179"/>
                      <a:pt x="813" y="72"/>
                    </a:cubicBezTo>
                    <a:close/>
                    <a:moveTo>
                      <a:pt x="911" y="0"/>
                    </a:moveTo>
                    <a:cubicBezTo>
                      <a:pt x="652" y="36"/>
                      <a:pt x="411" y="152"/>
                      <a:pt x="233" y="339"/>
                    </a:cubicBezTo>
                    <a:cubicBezTo>
                      <a:pt x="152" y="428"/>
                      <a:pt x="1" y="625"/>
                      <a:pt x="90" y="759"/>
                    </a:cubicBezTo>
                    <a:cubicBezTo>
                      <a:pt x="118" y="799"/>
                      <a:pt x="151" y="814"/>
                      <a:pt x="185" y="814"/>
                    </a:cubicBezTo>
                    <a:cubicBezTo>
                      <a:pt x="279" y="814"/>
                      <a:pt x="383" y="693"/>
                      <a:pt x="429" y="634"/>
                    </a:cubicBezTo>
                    <a:cubicBezTo>
                      <a:pt x="590" y="437"/>
                      <a:pt x="920" y="0"/>
                      <a:pt x="9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34"/>
              <p:cNvSpPr/>
              <p:nvPr/>
            </p:nvSpPr>
            <p:spPr>
              <a:xfrm>
                <a:off x="1248269" y="3107343"/>
                <a:ext cx="159183" cy="78274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277" extrusionOk="0">
                    <a:moveTo>
                      <a:pt x="2305" y="1"/>
                    </a:moveTo>
                    <a:cubicBezTo>
                      <a:pt x="2095" y="1"/>
                      <a:pt x="1891" y="35"/>
                      <a:pt x="1687" y="134"/>
                    </a:cubicBezTo>
                    <a:cubicBezTo>
                      <a:pt x="1089" y="420"/>
                      <a:pt x="812" y="1107"/>
                      <a:pt x="81" y="1169"/>
                    </a:cubicBezTo>
                    <a:cubicBezTo>
                      <a:pt x="1" y="1169"/>
                      <a:pt x="81" y="1276"/>
                      <a:pt x="134" y="1276"/>
                    </a:cubicBezTo>
                    <a:cubicBezTo>
                      <a:pt x="581" y="1267"/>
                      <a:pt x="902" y="1000"/>
                      <a:pt x="1205" y="705"/>
                    </a:cubicBezTo>
                    <a:cubicBezTo>
                      <a:pt x="1604" y="315"/>
                      <a:pt x="1968" y="27"/>
                      <a:pt x="2545" y="27"/>
                    </a:cubicBezTo>
                    <a:cubicBezTo>
                      <a:pt x="2562" y="27"/>
                      <a:pt x="2579" y="27"/>
                      <a:pt x="2597" y="27"/>
                    </a:cubicBezTo>
                    <a:cubicBezTo>
                      <a:pt x="2597" y="27"/>
                      <a:pt x="2597" y="18"/>
                      <a:pt x="2588" y="18"/>
                    </a:cubicBezTo>
                    <a:cubicBezTo>
                      <a:pt x="2492" y="7"/>
                      <a:pt x="2398" y="1"/>
                      <a:pt x="2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34"/>
              <p:cNvSpPr/>
              <p:nvPr/>
            </p:nvSpPr>
            <p:spPr>
              <a:xfrm>
                <a:off x="1113238" y="3094716"/>
                <a:ext cx="38677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424" extrusionOk="0">
                    <a:moveTo>
                      <a:pt x="564" y="1"/>
                    </a:moveTo>
                    <a:cubicBezTo>
                      <a:pt x="561" y="1"/>
                      <a:pt x="557" y="1"/>
                      <a:pt x="553" y="1"/>
                    </a:cubicBezTo>
                    <a:cubicBezTo>
                      <a:pt x="312" y="28"/>
                      <a:pt x="152" y="269"/>
                      <a:pt x="98" y="492"/>
                    </a:cubicBezTo>
                    <a:cubicBezTo>
                      <a:pt x="0" y="840"/>
                      <a:pt x="134" y="1188"/>
                      <a:pt x="411" y="1420"/>
                    </a:cubicBezTo>
                    <a:cubicBezTo>
                      <a:pt x="415" y="1423"/>
                      <a:pt x="419" y="1424"/>
                      <a:pt x="424" y="1424"/>
                    </a:cubicBezTo>
                    <a:cubicBezTo>
                      <a:pt x="447" y="1424"/>
                      <a:pt x="470" y="1389"/>
                      <a:pt x="455" y="1366"/>
                    </a:cubicBezTo>
                    <a:cubicBezTo>
                      <a:pt x="321" y="1197"/>
                      <a:pt x="196" y="992"/>
                      <a:pt x="179" y="760"/>
                    </a:cubicBezTo>
                    <a:cubicBezTo>
                      <a:pt x="161" y="537"/>
                      <a:pt x="250" y="126"/>
                      <a:pt x="544" y="91"/>
                    </a:cubicBezTo>
                    <a:cubicBezTo>
                      <a:pt x="595" y="82"/>
                      <a:pt x="630" y="1"/>
                      <a:pt x="5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34"/>
              <p:cNvSpPr/>
              <p:nvPr/>
            </p:nvSpPr>
            <p:spPr>
              <a:xfrm>
                <a:off x="1144069" y="3094716"/>
                <a:ext cx="38677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424" extrusionOk="0">
                    <a:moveTo>
                      <a:pt x="66" y="1"/>
                    </a:moveTo>
                    <a:cubicBezTo>
                      <a:pt x="0" y="1"/>
                      <a:pt x="35" y="82"/>
                      <a:pt x="86" y="91"/>
                    </a:cubicBezTo>
                    <a:cubicBezTo>
                      <a:pt x="380" y="126"/>
                      <a:pt x="470" y="537"/>
                      <a:pt x="452" y="760"/>
                    </a:cubicBezTo>
                    <a:cubicBezTo>
                      <a:pt x="425" y="992"/>
                      <a:pt x="309" y="1197"/>
                      <a:pt x="175" y="1366"/>
                    </a:cubicBezTo>
                    <a:cubicBezTo>
                      <a:pt x="160" y="1389"/>
                      <a:pt x="183" y="1424"/>
                      <a:pt x="207" y="1424"/>
                    </a:cubicBezTo>
                    <a:cubicBezTo>
                      <a:pt x="211" y="1424"/>
                      <a:pt x="216" y="1423"/>
                      <a:pt x="220" y="1420"/>
                    </a:cubicBezTo>
                    <a:cubicBezTo>
                      <a:pt x="496" y="1188"/>
                      <a:pt x="630" y="840"/>
                      <a:pt x="532" y="492"/>
                    </a:cubicBezTo>
                    <a:cubicBezTo>
                      <a:pt x="470" y="269"/>
                      <a:pt x="318" y="28"/>
                      <a:pt x="77" y="1"/>
                    </a:cubicBezTo>
                    <a:cubicBezTo>
                      <a:pt x="73" y="1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34"/>
              <p:cNvSpPr/>
              <p:nvPr/>
            </p:nvSpPr>
            <p:spPr>
              <a:xfrm>
                <a:off x="548781" y="2812088"/>
                <a:ext cx="98072" cy="66689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088" extrusionOk="0">
                    <a:moveTo>
                      <a:pt x="190" y="232"/>
                    </a:moveTo>
                    <a:lnTo>
                      <a:pt x="190" y="232"/>
                    </a:lnTo>
                    <a:cubicBezTo>
                      <a:pt x="404" y="428"/>
                      <a:pt x="1046" y="830"/>
                      <a:pt x="1296" y="999"/>
                    </a:cubicBezTo>
                    <a:cubicBezTo>
                      <a:pt x="797" y="883"/>
                      <a:pt x="297" y="491"/>
                      <a:pt x="190" y="232"/>
                    </a:cubicBezTo>
                    <a:close/>
                    <a:moveTo>
                      <a:pt x="40" y="1"/>
                    </a:moveTo>
                    <a:cubicBezTo>
                      <a:pt x="16" y="1"/>
                      <a:pt x="0" y="9"/>
                      <a:pt x="12" y="36"/>
                    </a:cubicBezTo>
                    <a:cubicBezTo>
                      <a:pt x="349" y="921"/>
                      <a:pt x="1112" y="1087"/>
                      <a:pt x="1434" y="1087"/>
                    </a:cubicBezTo>
                    <a:cubicBezTo>
                      <a:pt x="1521" y="1087"/>
                      <a:pt x="1576" y="1075"/>
                      <a:pt x="1582" y="1062"/>
                    </a:cubicBezTo>
                    <a:cubicBezTo>
                      <a:pt x="1600" y="999"/>
                      <a:pt x="520" y="384"/>
                      <a:pt x="136" y="27"/>
                    </a:cubicBezTo>
                    <a:cubicBezTo>
                      <a:pt x="121" y="17"/>
                      <a:pt x="73" y="1"/>
                      <a:pt x="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34"/>
              <p:cNvSpPr/>
              <p:nvPr/>
            </p:nvSpPr>
            <p:spPr>
              <a:xfrm>
                <a:off x="718994" y="2813314"/>
                <a:ext cx="65831" cy="557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9" extrusionOk="0">
                    <a:moveTo>
                      <a:pt x="125" y="132"/>
                    </a:moveTo>
                    <a:lnTo>
                      <a:pt x="125" y="132"/>
                    </a:lnTo>
                    <a:cubicBezTo>
                      <a:pt x="384" y="310"/>
                      <a:pt x="589" y="560"/>
                      <a:pt x="821" y="774"/>
                    </a:cubicBezTo>
                    <a:cubicBezTo>
                      <a:pt x="518" y="649"/>
                      <a:pt x="250" y="435"/>
                      <a:pt x="125" y="132"/>
                    </a:cubicBezTo>
                    <a:close/>
                    <a:moveTo>
                      <a:pt x="26" y="0"/>
                    </a:moveTo>
                    <a:cubicBezTo>
                      <a:pt x="11" y="0"/>
                      <a:pt x="0" y="7"/>
                      <a:pt x="0" y="25"/>
                    </a:cubicBezTo>
                    <a:cubicBezTo>
                      <a:pt x="27" y="471"/>
                      <a:pt x="580" y="792"/>
                      <a:pt x="964" y="899"/>
                    </a:cubicBezTo>
                    <a:cubicBezTo>
                      <a:pt x="976" y="905"/>
                      <a:pt x="990" y="908"/>
                      <a:pt x="1002" y="908"/>
                    </a:cubicBezTo>
                    <a:cubicBezTo>
                      <a:pt x="1043" y="908"/>
                      <a:pt x="1074" y="878"/>
                      <a:pt x="1026" y="837"/>
                    </a:cubicBezTo>
                    <a:cubicBezTo>
                      <a:pt x="687" y="587"/>
                      <a:pt x="393" y="284"/>
                      <a:pt x="71" y="16"/>
                    </a:cubicBezTo>
                    <a:cubicBezTo>
                      <a:pt x="58" y="7"/>
                      <a:pt x="40" y="0"/>
                      <a:pt x="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34"/>
              <p:cNvSpPr/>
              <p:nvPr/>
            </p:nvSpPr>
            <p:spPr>
              <a:xfrm>
                <a:off x="888411" y="2819689"/>
                <a:ext cx="65770" cy="5700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0" extrusionOk="0">
                    <a:moveTo>
                      <a:pt x="881" y="85"/>
                    </a:moveTo>
                    <a:cubicBezTo>
                      <a:pt x="886" y="85"/>
                      <a:pt x="890" y="87"/>
                      <a:pt x="894" y="90"/>
                    </a:cubicBezTo>
                    <a:cubicBezTo>
                      <a:pt x="965" y="153"/>
                      <a:pt x="867" y="367"/>
                      <a:pt x="546" y="608"/>
                    </a:cubicBezTo>
                    <a:cubicBezTo>
                      <a:pt x="421" y="706"/>
                      <a:pt x="278" y="786"/>
                      <a:pt x="127" y="849"/>
                    </a:cubicBezTo>
                    <a:cubicBezTo>
                      <a:pt x="237" y="763"/>
                      <a:pt x="770" y="85"/>
                      <a:pt x="881" y="85"/>
                    </a:cubicBezTo>
                    <a:close/>
                    <a:moveTo>
                      <a:pt x="883" y="0"/>
                    </a:moveTo>
                    <a:cubicBezTo>
                      <a:pt x="802" y="0"/>
                      <a:pt x="710" y="117"/>
                      <a:pt x="653" y="180"/>
                    </a:cubicBezTo>
                    <a:cubicBezTo>
                      <a:pt x="441" y="418"/>
                      <a:pt x="0" y="929"/>
                      <a:pt x="19" y="929"/>
                    </a:cubicBezTo>
                    <a:cubicBezTo>
                      <a:pt x="19" y="929"/>
                      <a:pt x="19" y="929"/>
                      <a:pt x="19" y="929"/>
                    </a:cubicBezTo>
                    <a:cubicBezTo>
                      <a:pt x="278" y="858"/>
                      <a:pt x="519" y="750"/>
                      <a:pt x="715" y="563"/>
                    </a:cubicBezTo>
                    <a:cubicBezTo>
                      <a:pt x="822" y="465"/>
                      <a:pt x="1072" y="251"/>
                      <a:pt x="974" y="72"/>
                    </a:cubicBezTo>
                    <a:cubicBezTo>
                      <a:pt x="948" y="20"/>
                      <a:pt x="916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34"/>
              <p:cNvSpPr/>
              <p:nvPr/>
            </p:nvSpPr>
            <p:spPr>
              <a:xfrm>
                <a:off x="1047040" y="2875773"/>
                <a:ext cx="58598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005" extrusionOk="0">
                    <a:moveTo>
                      <a:pt x="795" y="166"/>
                    </a:moveTo>
                    <a:lnTo>
                      <a:pt x="795" y="166"/>
                    </a:lnTo>
                    <a:cubicBezTo>
                      <a:pt x="786" y="273"/>
                      <a:pt x="786" y="380"/>
                      <a:pt x="759" y="478"/>
                    </a:cubicBezTo>
                    <a:cubicBezTo>
                      <a:pt x="741" y="576"/>
                      <a:pt x="714" y="683"/>
                      <a:pt x="661" y="763"/>
                    </a:cubicBezTo>
                    <a:cubicBezTo>
                      <a:pt x="622" y="825"/>
                      <a:pt x="547" y="894"/>
                      <a:pt x="488" y="894"/>
                    </a:cubicBezTo>
                    <a:cubicBezTo>
                      <a:pt x="453" y="894"/>
                      <a:pt x="424" y="870"/>
                      <a:pt x="411" y="808"/>
                    </a:cubicBezTo>
                    <a:cubicBezTo>
                      <a:pt x="384" y="683"/>
                      <a:pt x="545" y="496"/>
                      <a:pt x="607" y="406"/>
                    </a:cubicBezTo>
                    <a:cubicBezTo>
                      <a:pt x="661" y="326"/>
                      <a:pt x="732" y="246"/>
                      <a:pt x="795" y="166"/>
                    </a:cubicBezTo>
                    <a:close/>
                    <a:moveTo>
                      <a:pt x="862" y="1"/>
                    </a:moveTo>
                    <a:cubicBezTo>
                      <a:pt x="857" y="1"/>
                      <a:pt x="853" y="2"/>
                      <a:pt x="848" y="5"/>
                    </a:cubicBezTo>
                    <a:cubicBezTo>
                      <a:pt x="679" y="130"/>
                      <a:pt x="1" y="790"/>
                      <a:pt x="420" y="977"/>
                    </a:cubicBezTo>
                    <a:cubicBezTo>
                      <a:pt x="461" y="996"/>
                      <a:pt x="499" y="1004"/>
                      <a:pt x="534" y="1004"/>
                    </a:cubicBezTo>
                    <a:cubicBezTo>
                      <a:pt x="855" y="1004"/>
                      <a:pt x="955" y="301"/>
                      <a:pt x="875" y="76"/>
                    </a:cubicBezTo>
                    <a:cubicBezTo>
                      <a:pt x="884" y="67"/>
                      <a:pt x="884" y="59"/>
                      <a:pt x="893" y="50"/>
                    </a:cubicBezTo>
                    <a:cubicBezTo>
                      <a:pt x="908" y="35"/>
                      <a:pt x="885" y="1"/>
                      <a:pt x="8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34"/>
              <p:cNvSpPr/>
              <p:nvPr/>
            </p:nvSpPr>
            <p:spPr>
              <a:xfrm>
                <a:off x="1644167" y="2812088"/>
                <a:ext cx="98624" cy="66689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088" extrusionOk="0">
                    <a:moveTo>
                      <a:pt x="1410" y="232"/>
                    </a:moveTo>
                    <a:cubicBezTo>
                      <a:pt x="1312" y="491"/>
                      <a:pt x="812" y="883"/>
                      <a:pt x="313" y="999"/>
                    </a:cubicBezTo>
                    <a:cubicBezTo>
                      <a:pt x="554" y="830"/>
                      <a:pt x="1196" y="428"/>
                      <a:pt x="1410" y="232"/>
                    </a:cubicBezTo>
                    <a:close/>
                    <a:moveTo>
                      <a:pt x="1566" y="1"/>
                    </a:moveTo>
                    <a:cubicBezTo>
                      <a:pt x="1531" y="1"/>
                      <a:pt x="1483" y="17"/>
                      <a:pt x="1472" y="27"/>
                    </a:cubicBezTo>
                    <a:cubicBezTo>
                      <a:pt x="1080" y="384"/>
                      <a:pt x="1" y="999"/>
                      <a:pt x="27" y="1062"/>
                    </a:cubicBezTo>
                    <a:cubicBezTo>
                      <a:pt x="31" y="1075"/>
                      <a:pt x="85" y="1087"/>
                      <a:pt x="171" y="1087"/>
                    </a:cubicBezTo>
                    <a:cubicBezTo>
                      <a:pt x="491" y="1087"/>
                      <a:pt x="1260" y="921"/>
                      <a:pt x="1597" y="36"/>
                    </a:cubicBezTo>
                    <a:cubicBezTo>
                      <a:pt x="1609" y="9"/>
                      <a:pt x="1591" y="1"/>
                      <a:pt x="1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34"/>
              <p:cNvSpPr/>
              <p:nvPr/>
            </p:nvSpPr>
            <p:spPr>
              <a:xfrm>
                <a:off x="1506317" y="2813314"/>
                <a:ext cx="66015" cy="55717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909" extrusionOk="0">
                    <a:moveTo>
                      <a:pt x="956" y="132"/>
                    </a:moveTo>
                    <a:lnTo>
                      <a:pt x="956" y="132"/>
                    </a:lnTo>
                    <a:cubicBezTo>
                      <a:pt x="822" y="435"/>
                      <a:pt x="563" y="649"/>
                      <a:pt x="260" y="774"/>
                    </a:cubicBezTo>
                    <a:cubicBezTo>
                      <a:pt x="492" y="560"/>
                      <a:pt x="697" y="310"/>
                      <a:pt x="956" y="132"/>
                    </a:cubicBezTo>
                    <a:close/>
                    <a:moveTo>
                      <a:pt x="1051" y="0"/>
                    </a:moveTo>
                    <a:cubicBezTo>
                      <a:pt x="1036" y="0"/>
                      <a:pt x="1018" y="7"/>
                      <a:pt x="1009" y="16"/>
                    </a:cubicBezTo>
                    <a:cubicBezTo>
                      <a:pt x="688" y="284"/>
                      <a:pt x="385" y="587"/>
                      <a:pt x="55" y="837"/>
                    </a:cubicBezTo>
                    <a:cubicBezTo>
                      <a:pt x="0" y="878"/>
                      <a:pt x="35" y="908"/>
                      <a:pt x="78" y="908"/>
                    </a:cubicBezTo>
                    <a:cubicBezTo>
                      <a:pt x="91" y="908"/>
                      <a:pt x="105" y="905"/>
                      <a:pt x="117" y="899"/>
                    </a:cubicBezTo>
                    <a:cubicBezTo>
                      <a:pt x="501" y="792"/>
                      <a:pt x="1054" y="471"/>
                      <a:pt x="1072" y="25"/>
                    </a:cubicBezTo>
                    <a:cubicBezTo>
                      <a:pt x="1076" y="7"/>
                      <a:pt x="1065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34"/>
              <p:cNvSpPr/>
              <p:nvPr/>
            </p:nvSpPr>
            <p:spPr>
              <a:xfrm>
                <a:off x="1337390" y="2819689"/>
                <a:ext cx="65770" cy="5700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0" extrusionOk="0">
                    <a:moveTo>
                      <a:pt x="190" y="87"/>
                    </a:moveTo>
                    <a:cubicBezTo>
                      <a:pt x="296" y="87"/>
                      <a:pt x="826" y="763"/>
                      <a:pt x="938" y="849"/>
                    </a:cubicBezTo>
                    <a:cubicBezTo>
                      <a:pt x="786" y="786"/>
                      <a:pt x="652" y="706"/>
                      <a:pt x="518" y="608"/>
                    </a:cubicBezTo>
                    <a:cubicBezTo>
                      <a:pt x="197" y="367"/>
                      <a:pt x="108" y="153"/>
                      <a:pt x="179" y="90"/>
                    </a:cubicBezTo>
                    <a:cubicBezTo>
                      <a:pt x="182" y="88"/>
                      <a:pt x="186" y="87"/>
                      <a:pt x="190" y="87"/>
                    </a:cubicBezTo>
                    <a:close/>
                    <a:moveTo>
                      <a:pt x="187" y="0"/>
                    </a:moveTo>
                    <a:cubicBezTo>
                      <a:pt x="152" y="0"/>
                      <a:pt x="119" y="20"/>
                      <a:pt x="90" y="72"/>
                    </a:cubicBezTo>
                    <a:cubicBezTo>
                      <a:pt x="1" y="251"/>
                      <a:pt x="242" y="465"/>
                      <a:pt x="349" y="563"/>
                    </a:cubicBezTo>
                    <a:cubicBezTo>
                      <a:pt x="554" y="750"/>
                      <a:pt x="786" y="858"/>
                      <a:pt x="1045" y="929"/>
                    </a:cubicBezTo>
                    <a:cubicBezTo>
                      <a:pt x="1045" y="929"/>
                      <a:pt x="1045" y="929"/>
                      <a:pt x="1045" y="929"/>
                    </a:cubicBezTo>
                    <a:cubicBezTo>
                      <a:pt x="1073" y="929"/>
                      <a:pt x="624" y="418"/>
                      <a:pt x="420" y="180"/>
                    </a:cubicBezTo>
                    <a:cubicBezTo>
                      <a:pt x="363" y="117"/>
                      <a:pt x="271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34"/>
              <p:cNvSpPr/>
              <p:nvPr/>
            </p:nvSpPr>
            <p:spPr>
              <a:xfrm>
                <a:off x="1185442" y="2875773"/>
                <a:ext cx="59088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05" extrusionOk="0">
                    <a:moveTo>
                      <a:pt x="169" y="166"/>
                    </a:moveTo>
                    <a:cubicBezTo>
                      <a:pt x="232" y="246"/>
                      <a:pt x="294" y="326"/>
                      <a:pt x="357" y="406"/>
                    </a:cubicBezTo>
                    <a:cubicBezTo>
                      <a:pt x="419" y="496"/>
                      <a:pt x="571" y="683"/>
                      <a:pt x="544" y="808"/>
                    </a:cubicBezTo>
                    <a:cubicBezTo>
                      <a:pt x="531" y="870"/>
                      <a:pt x="503" y="894"/>
                      <a:pt x="470" y="894"/>
                    </a:cubicBezTo>
                    <a:cubicBezTo>
                      <a:pt x="414" y="894"/>
                      <a:pt x="342" y="825"/>
                      <a:pt x="303" y="763"/>
                    </a:cubicBezTo>
                    <a:cubicBezTo>
                      <a:pt x="250" y="683"/>
                      <a:pt x="214" y="576"/>
                      <a:pt x="196" y="478"/>
                    </a:cubicBezTo>
                    <a:cubicBezTo>
                      <a:pt x="169" y="380"/>
                      <a:pt x="178" y="273"/>
                      <a:pt x="169" y="166"/>
                    </a:cubicBezTo>
                    <a:close/>
                    <a:moveTo>
                      <a:pt x="97" y="1"/>
                    </a:moveTo>
                    <a:cubicBezTo>
                      <a:pt x="79" y="1"/>
                      <a:pt x="56" y="35"/>
                      <a:pt x="71" y="50"/>
                    </a:cubicBezTo>
                    <a:cubicBezTo>
                      <a:pt x="71" y="59"/>
                      <a:pt x="80" y="67"/>
                      <a:pt x="89" y="76"/>
                    </a:cubicBezTo>
                    <a:cubicBezTo>
                      <a:pt x="1" y="301"/>
                      <a:pt x="100" y="1004"/>
                      <a:pt x="421" y="1004"/>
                    </a:cubicBezTo>
                    <a:cubicBezTo>
                      <a:pt x="456" y="1004"/>
                      <a:pt x="494" y="996"/>
                      <a:pt x="535" y="977"/>
                    </a:cubicBezTo>
                    <a:cubicBezTo>
                      <a:pt x="963" y="790"/>
                      <a:pt x="276" y="130"/>
                      <a:pt x="107" y="5"/>
                    </a:cubicBezTo>
                    <a:cubicBezTo>
                      <a:pt x="104" y="2"/>
                      <a:pt x="101" y="1"/>
                      <a:pt x="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34"/>
              <p:cNvSpPr/>
              <p:nvPr/>
            </p:nvSpPr>
            <p:spPr>
              <a:xfrm>
                <a:off x="548474" y="3151413"/>
                <a:ext cx="98378" cy="66444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084" extrusionOk="0">
                    <a:moveTo>
                      <a:pt x="1301" y="93"/>
                    </a:moveTo>
                    <a:cubicBezTo>
                      <a:pt x="1051" y="254"/>
                      <a:pt x="409" y="664"/>
                      <a:pt x="195" y="861"/>
                    </a:cubicBezTo>
                    <a:cubicBezTo>
                      <a:pt x="302" y="593"/>
                      <a:pt x="802" y="200"/>
                      <a:pt x="1301" y="93"/>
                    </a:cubicBezTo>
                    <a:close/>
                    <a:moveTo>
                      <a:pt x="1427" y="1"/>
                    </a:moveTo>
                    <a:cubicBezTo>
                      <a:pt x="1098" y="1"/>
                      <a:pt x="348" y="174"/>
                      <a:pt x="8" y="1048"/>
                    </a:cubicBezTo>
                    <a:cubicBezTo>
                      <a:pt x="0" y="1074"/>
                      <a:pt x="18" y="1083"/>
                      <a:pt x="44" y="1083"/>
                    </a:cubicBezTo>
                    <a:cubicBezTo>
                      <a:pt x="78" y="1083"/>
                      <a:pt x="126" y="1067"/>
                      <a:pt x="141" y="1057"/>
                    </a:cubicBezTo>
                    <a:cubicBezTo>
                      <a:pt x="525" y="700"/>
                      <a:pt x="1605" y="93"/>
                      <a:pt x="1587" y="31"/>
                    </a:cubicBezTo>
                    <a:cubicBezTo>
                      <a:pt x="1581" y="15"/>
                      <a:pt x="1521" y="1"/>
                      <a:pt x="1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34"/>
              <p:cNvSpPr/>
              <p:nvPr/>
            </p:nvSpPr>
            <p:spPr>
              <a:xfrm>
                <a:off x="718994" y="3161220"/>
                <a:ext cx="65770" cy="5547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05" extrusionOk="0">
                    <a:moveTo>
                      <a:pt x="821" y="130"/>
                    </a:moveTo>
                    <a:cubicBezTo>
                      <a:pt x="589" y="344"/>
                      <a:pt x="384" y="602"/>
                      <a:pt x="125" y="772"/>
                    </a:cubicBezTo>
                    <a:cubicBezTo>
                      <a:pt x="250" y="469"/>
                      <a:pt x="518" y="263"/>
                      <a:pt x="821" y="130"/>
                    </a:cubicBezTo>
                    <a:close/>
                    <a:moveTo>
                      <a:pt x="1005" y="1"/>
                    </a:moveTo>
                    <a:cubicBezTo>
                      <a:pt x="992" y="1"/>
                      <a:pt x="977" y="5"/>
                      <a:pt x="964" y="14"/>
                    </a:cubicBezTo>
                    <a:cubicBezTo>
                      <a:pt x="580" y="112"/>
                      <a:pt x="27" y="433"/>
                      <a:pt x="0" y="879"/>
                    </a:cubicBezTo>
                    <a:cubicBezTo>
                      <a:pt x="0" y="899"/>
                      <a:pt x="14" y="905"/>
                      <a:pt x="30" y="905"/>
                    </a:cubicBezTo>
                    <a:cubicBezTo>
                      <a:pt x="44" y="905"/>
                      <a:pt x="60" y="901"/>
                      <a:pt x="71" y="897"/>
                    </a:cubicBezTo>
                    <a:cubicBezTo>
                      <a:pt x="393" y="629"/>
                      <a:pt x="687" y="317"/>
                      <a:pt x="1026" y="67"/>
                    </a:cubicBezTo>
                    <a:cubicBezTo>
                      <a:pt x="1073" y="34"/>
                      <a:pt x="1045" y="1"/>
                      <a:pt x="10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34"/>
              <p:cNvSpPr/>
              <p:nvPr/>
            </p:nvSpPr>
            <p:spPr>
              <a:xfrm>
                <a:off x="888411" y="3153252"/>
                <a:ext cx="65770" cy="5712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2" extrusionOk="0">
                    <a:moveTo>
                      <a:pt x="127" y="90"/>
                    </a:moveTo>
                    <a:lnTo>
                      <a:pt x="127" y="90"/>
                    </a:lnTo>
                    <a:cubicBezTo>
                      <a:pt x="278" y="144"/>
                      <a:pt x="421" y="224"/>
                      <a:pt x="546" y="322"/>
                    </a:cubicBezTo>
                    <a:cubicBezTo>
                      <a:pt x="867" y="563"/>
                      <a:pt x="965" y="777"/>
                      <a:pt x="894" y="840"/>
                    </a:cubicBezTo>
                    <a:cubicBezTo>
                      <a:pt x="890" y="843"/>
                      <a:pt x="886" y="844"/>
                      <a:pt x="881" y="844"/>
                    </a:cubicBezTo>
                    <a:cubicBezTo>
                      <a:pt x="770" y="844"/>
                      <a:pt x="237" y="167"/>
                      <a:pt x="127" y="90"/>
                    </a:cubicBezTo>
                    <a:close/>
                    <a:moveTo>
                      <a:pt x="19" y="1"/>
                    </a:moveTo>
                    <a:cubicBezTo>
                      <a:pt x="0" y="1"/>
                      <a:pt x="441" y="520"/>
                      <a:pt x="653" y="759"/>
                    </a:cubicBezTo>
                    <a:cubicBezTo>
                      <a:pt x="709" y="822"/>
                      <a:pt x="800" y="932"/>
                      <a:pt x="880" y="932"/>
                    </a:cubicBezTo>
                    <a:cubicBezTo>
                      <a:pt x="915" y="932"/>
                      <a:pt x="947" y="911"/>
                      <a:pt x="974" y="857"/>
                    </a:cubicBezTo>
                    <a:cubicBezTo>
                      <a:pt x="1072" y="688"/>
                      <a:pt x="822" y="465"/>
                      <a:pt x="715" y="367"/>
                    </a:cubicBezTo>
                    <a:cubicBezTo>
                      <a:pt x="519" y="179"/>
                      <a:pt x="278" y="8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34"/>
              <p:cNvSpPr/>
              <p:nvPr/>
            </p:nvSpPr>
            <p:spPr>
              <a:xfrm>
                <a:off x="1047040" y="3092571"/>
                <a:ext cx="58598" cy="61969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011" extrusionOk="0">
                    <a:moveTo>
                      <a:pt x="488" y="115"/>
                    </a:moveTo>
                    <a:cubicBezTo>
                      <a:pt x="547" y="115"/>
                      <a:pt x="622" y="185"/>
                      <a:pt x="661" y="242"/>
                    </a:cubicBezTo>
                    <a:cubicBezTo>
                      <a:pt x="714" y="331"/>
                      <a:pt x="741" y="429"/>
                      <a:pt x="759" y="527"/>
                    </a:cubicBezTo>
                    <a:cubicBezTo>
                      <a:pt x="786" y="634"/>
                      <a:pt x="786" y="732"/>
                      <a:pt x="795" y="839"/>
                    </a:cubicBezTo>
                    <a:cubicBezTo>
                      <a:pt x="732" y="768"/>
                      <a:pt x="661" y="688"/>
                      <a:pt x="607" y="598"/>
                    </a:cubicBezTo>
                    <a:cubicBezTo>
                      <a:pt x="545" y="509"/>
                      <a:pt x="384" y="322"/>
                      <a:pt x="411" y="206"/>
                    </a:cubicBezTo>
                    <a:cubicBezTo>
                      <a:pt x="424" y="140"/>
                      <a:pt x="454" y="115"/>
                      <a:pt x="488" y="115"/>
                    </a:cubicBezTo>
                    <a:close/>
                    <a:moveTo>
                      <a:pt x="534" y="0"/>
                    </a:moveTo>
                    <a:cubicBezTo>
                      <a:pt x="499" y="0"/>
                      <a:pt x="461" y="9"/>
                      <a:pt x="420" y="27"/>
                    </a:cubicBezTo>
                    <a:cubicBezTo>
                      <a:pt x="1" y="224"/>
                      <a:pt x="679" y="884"/>
                      <a:pt x="848" y="1009"/>
                    </a:cubicBezTo>
                    <a:cubicBezTo>
                      <a:pt x="851" y="1010"/>
                      <a:pt x="854" y="1010"/>
                      <a:pt x="857" y="1010"/>
                    </a:cubicBezTo>
                    <a:cubicBezTo>
                      <a:pt x="882" y="1010"/>
                      <a:pt x="909" y="979"/>
                      <a:pt x="893" y="955"/>
                    </a:cubicBezTo>
                    <a:cubicBezTo>
                      <a:pt x="884" y="946"/>
                      <a:pt x="884" y="946"/>
                      <a:pt x="875" y="937"/>
                    </a:cubicBezTo>
                    <a:cubicBezTo>
                      <a:pt x="955" y="704"/>
                      <a:pt x="855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34"/>
              <p:cNvSpPr/>
              <p:nvPr/>
            </p:nvSpPr>
            <p:spPr>
              <a:xfrm>
                <a:off x="1644167" y="3151413"/>
                <a:ext cx="98624" cy="6644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084" extrusionOk="0">
                    <a:moveTo>
                      <a:pt x="313" y="93"/>
                    </a:moveTo>
                    <a:cubicBezTo>
                      <a:pt x="812" y="200"/>
                      <a:pt x="1312" y="593"/>
                      <a:pt x="1410" y="861"/>
                    </a:cubicBezTo>
                    <a:cubicBezTo>
                      <a:pt x="1196" y="664"/>
                      <a:pt x="554" y="254"/>
                      <a:pt x="313" y="93"/>
                    </a:cubicBezTo>
                    <a:close/>
                    <a:moveTo>
                      <a:pt x="183" y="1"/>
                    </a:moveTo>
                    <a:cubicBezTo>
                      <a:pt x="90" y="1"/>
                      <a:pt x="31" y="15"/>
                      <a:pt x="27" y="31"/>
                    </a:cubicBezTo>
                    <a:cubicBezTo>
                      <a:pt x="1" y="93"/>
                      <a:pt x="1080" y="700"/>
                      <a:pt x="1472" y="1057"/>
                    </a:cubicBezTo>
                    <a:cubicBezTo>
                      <a:pt x="1483" y="1067"/>
                      <a:pt x="1531" y="1083"/>
                      <a:pt x="1566" y="1083"/>
                    </a:cubicBezTo>
                    <a:cubicBezTo>
                      <a:pt x="1591" y="1083"/>
                      <a:pt x="1609" y="1074"/>
                      <a:pt x="1597" y="1048"/>
                    </a:cubicBezTo>
                    <a:cubicBezTo>
                      <a:pt x="1264" y="174"/>
                      <a:pt x="510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34"/>
              <p:cNvSpPr/>
              <p:nvPr/>
            </p:nvSpPr>
            <p:spPr>
              <a:xfrm>
                <a:off x="1506378" y="3161220"/>
                <a:ext cx="65953" cy="5547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05" extrusionOk="0">
                    <a:moveTo>
                      <a:pt x="259" y="130"/>
                    </a:moveTo>
                    <a:lnTo>
                      <a:pt x="259" y="130"/>
                    </a:lnTo>
                    <a:cubicBezTo>
                      <a:pt x="562" y="263"/>
                      <a:pt x="821" y="469"/>
                      <a:pt x="955" y="772"/>
                    </a:cubicBezTo>
                    <a:cubicBezTo>
                      <a:pt x="696" y="602"/>
                      <a:pt x="491" y="344"/>
                      <a:pt x="259" y="130"/>
                    </a:cubicBezTo>
                    <a:close/>
                    <a:moveTo>
                      <a:pt x="73" y="1"/>
                    </a:moveTo>
                    <a:cubicBezTo>
                      <a:pt x="32" y="1"/>
                      <a:pt x="1" y="34"/>
                      <a:pt x="54" y="67"/>
                    </a:cubicBezTo>
                    <a:cubicBezTo>
                      <a:pt x="384" y="317"/>
                      <a:pt x="687" y="629"/>
                      <a:pt x="1008" y="897"/>
                    </a:cubicBezTo>
                    <a:cubicBezTo>
                      <a:pt x="1016" y="901"/>
                      <a:pt x="1032" y="905"/>
                      <a:pt x="1045" y="905"/>
                    </a:cubicBezTo>
                    <a:cubicBezTo>
                      <a:pt x="1062" y="905"/>
                      <a:pt x="1076" y="899"/>
                      <a:pt x="1071" y="879"/>
                    </a:cubicBezTo>
                    <a:cubicBezTo>
                      <a:pt x="1053" y="433"/>
                      <a:pt x="500" y="112"/>
                      <a:pt x="116" y="14"/>
                    </a:cubicBezTo>
                    <a:cubicBezTo>
                      <a:pt x="103" y="5"/>
                      <a:pt x="87" y="1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34"/>
              <p:cNvSpPr/>
              <p:nvPr/>
            </p:nvSpPr>
            <p:spPr>
              <a:xfrm>
                <a:off x="1337390" y="3153252"/>
                <a:ext cx="65770" cy="5712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2" extrusionOk="0">
                    <a:moveTo>
                      <a:pt x="938" y="90"/>
                    </a:moveTo>
                    <a:cubicBezTo>
                      <a:pt x="827" y="167"/>
                      <a:pt x="302" y="844"/>
                      <a:pt x="192" y="844"/>
                    </a:cubicBezTo>
                    <a:cubicBezTo>
                      <a:pt x="187" y="844"/>
                      <a:pt x="183" y="843"/>
                      <a:pt x="179" y="840"/>
                    </a:cubicBezTo>
                    <a:cubicBezTo>
                      <a:pt x="108" y="777"/>
                      <a:pt x="197" y="563"/>
                      <a:pt x="518" y="322"/>
                    </a:cubicBezTo>
                    <a:cubicBezTo>
                      <a:pt x="652" y="224"/>
                      <a:pt x="786" y="144"/>
                      <a:pt x="938" y="90"/>
                    </a:cubicBezTo>
                    <a:close/>
                    <a:moveTo>
                      <a:pt x="1045" y="1"/>
                    </a:moveTo>
                    <a:cubicBezTo>
                      <a:pt x="1045" y="1"/>
                      <a:pt x="1045" y="1"/>
                      <a:pt x="1045" y="1"/>
                    </a:cubicBezTo>
                    <a:cubicBezTo>
                      <a:pt x="786" y="81"/>
                      <a:pt x="554" y="179"/>
                      <a:pt x="349" y="367"/>
                    </a:cubicBezTo>
                    <a:cubicBezTo>
                      <a:pt x="242" y="465"/>
                      <a:pt x="1" y="688"/>
                      <a:pt x="90" y="857"/>
                    </a:cubicBezTo>
                    <a:cubicBezTo>
                      <a:pt x="120" y="911"/>
                      <a:pt x="154" y="932"/>
                      <a:pt x="190" y="932"/>
                    </a:cubicBezTo>
                    <a:cubicBezTo>
                      <a:pt x="273" y="932"/>
                      <a:pt x="364" y="822"/>
                      <a:pt x="420" y="759"/>
                    </a:cubicBezTo>
                    <a:cubicBezTo>
                      <a:pt x="624" y="520"/>
                      <a:pt x="1073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34"/>
              <p:cNvSpPr/>
              <p:nvPr/>
            </p:nvSpPr>
            <p:spPr>
              <a:xfrm>
                <a:off x="1185442" y="3092571"/>
                <a:ext cx="59088" cy="61969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11" extrusionOk="0">
                    <a:moveTo>
                      <a:pt x="470" y="115"/>
                    </a:moveTo>
                    <a:cubicBezTo>
                      <a:pt x="503" y="115"/>
                      <a:pt x="531" y="140"/>
                      <a:pt x="544" y="206"/>
                    </a:cubicBezTo>
                    <a:cubicBezTo>
                      <a:pt x="571" y="322"/>
                      <a:pt x="419" y="509"/>
                      <a:pt x="357" y="598"/>
                    </a:cubicBezTo>
                    <a:cubicBezTo>
                      <a:pt x="294" y="688"/>
                      <a:pt x="232" y="768"/>
                      <a:pt x="169" y="839"/>
                    </a:cubicBezTo>
                    <a:cubicBezTo>
                      <a:pt x="178" y="732"/>
                      <a:pt x="169" y="634"/>
                      <a:pt x="196" y="527"/>
                    </a:cubicBezTo>
                    <a:cubicBezTo>
                      <a:pt x="214" y="429"/>
                      <a:pt x="250" y="331"/>
                      <a:pt x="303" y="242"/>
                    </a:cubicBezTo>
                    <a:cubicBezTo>
                      <a:pt x="342" y="185"/>
                      <a:pt x="413" y="115"/>
                      <a:pt x="470" y="115"/>
                    </a:cubicBezTo>
                    <a:close/>
                    <a:moveTo>
                      <a:pt x="421" y="0"/>
                    </a:moveTo>
                    <a:cubicBezTo>
                      <a:pt x="100" y="0"/>
                      <a:pt x="1" y="704"/>
                      <a:pt x="89" y="937"/>
                    </a:cubicBezTo>
                    <a:cubicBezTo>
                      <a:pt x="80" y="946"/>
                      <a:pt x="71" y="946"/>
                      <a:pt x="71" y="955"/>
                    </a:cubicBezTo>
                    <a:cubicBezTo>
                      <a:pt x="55" y="979"/>
                      <a:pt x="82" y="1010"/>
                      <a:pt x="101" y="1010"/>
                    </a:cubicBezTo>
                    <a:cubicBezTo>
                      <a:pt x="103" y="1010"/>
                      <a:pt x="105" y="1010"/>
                      <a:pt x="107" y="1009"/>
                    </a:cubicBezTo>
                    <a:cubicBezTo>
                      <a:pt x="276" y="884"/>
                      <a:pt x="963" y="224"/>
                      <a:pt x="535" y="27"/>
                    </a:cubicBezTo>
                    <a:cubicBezTo>
                      <a:pt x="494" y="9"/>
                      <a:pt x="457" y="0"/>
                      <a:pt x="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34"/>
              <p:cNvSpPr/>
              <p:nvPr/>
            </p:nvSpPr>
            <p:spPr>
              <a:xfrm>
                <a:off x="390336" y="2964956"/>
                <a:ext cx="28502" cy="2041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33" extrusionOk="0">
                    <a:moveTo>
                      <a:pt x="196" y="1"/>
                    </a:moveTo>
                    <a:cubicBezTo>
                      <a:pt x="137" y="1"/>
                      <a:pt x="81" y="23"/>
                      <a:pt x="45" y="75"/>
                    </a:cubicBezTo>
                    <a:cubicBezTo>
                      <a:pt x="36" y="93"/>
                      <a:pt x="27" y="111"/>
                      <a:pt x="27" y="129"/>
                    </a:cubicBezTo>
                    <a:cubicBezTo>
                      <a:pt x="1" y="191"/>
                      <a:pt x="36" y="245"/>
                      <a:pt x="90" y="281"/>
                    </a:cubicBezTo>
                    <a:cubicBezTo>
                      <a:pt x="143" y="314"/>
                      <a:pt x="201" y="332"/>
                      <a:pt x="260" y="332"/>
                    </a:cubicBezTo>
                    <a:cubicBezTo>
                      <a:pt x="280" y="332"/>
                      <a:pt x="301" y="330"/>
                      <a:pt x="322" y="325"/>
                    </a:cubicBezTo>
                    <a:cubicBezTo>
                      <a:pt x="402" y="307"/>
                      <a:pt x="464" y="245"/>
                      <a:pt x="438" y="165"/>
                    </a:cubicBezTo>
                    <a:cubicBezTo>
                      <a:pt x="409" y="68"/>
                      <a:pt x="298" y="1"/>
                      <a:pt x="1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34"/>
              <p:cNvSpPr/>
              <p:nvPr/>
            </p:nvSpPr>
            <p:spPr>
              <a:xfrm>
                <a:off x="1872181" y="2952391"/>
                <a:ext cx="29054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32" extrusionOk="0">
                    <a:moveTo>
                      <a:pt x="277" y="1"/>
                    </a:moveTo>
                    <a:cubicBezTo>
                      <a:pt x="174" y="1"/>
                      <a:pt x="61" y="68"/>
                      <a:pt x="27" y="165"/>
                    </a:cubicBezTo>
                    <a:cubicBezTo>
                      <a:pt x="1" y="245"/>
                      <a:pt x="72" y="307"/>
                      <a:pt x="152" y="325"/>
                    </a:cubicBezTo>
                    <a:cubicBezTo>
                      <a:pt x="171" y="330"/>
                      <a:pt x="190" y="332"/>
                      <a:pt x="210" y="332"/>
                    </a:cubicBezTo>
                    <a:cubicBezTo>
                      <a:pt x="268" y="332"/>
                      <a:pt x="329" y="314"/>
                      <a:pt x="375" y="280"/>
                    </a:cubicBezTo>
                    <a:cubicBezTo>
                      <a:pt x="429" y="254"/>
                      <a:pt x="473" y="191"/>
                      <a:pt x="447" y="129"/>
                    </a:cubicBezTo>
                    <a:cubicBezTo>
                      <a:pt x="447" y="111"/>
                      <a:pt x="438" y="93"/>
                      <a:pt x="429" y="75"/>
                    </a:cubicBezTo>
                    <a:cubicBezTo>
                      <a:pt x="393" y="23"/>
                      <a:pt x="337" y="1"/>
                      <a:pt x="2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34"/>
              <p:cNvSpPr/>
              <p:nvPr/>
            </p:nvSpPr>
            <p:spPr>
              <a:xfrm>
                <a:off x="390336" y="3057143"/>
                <a:ext cx="28502" cy="2041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33" extrusionOk="0">
                    <a:moveTo>
                      <a:pt x="260" y="1"/>
                    </a:moveTo>
                    <a:cubicBezTo>
                      <a:pt x="201" y="1"/>
                      <a:pt x="143" y="19"/>
                      <a:pt x="90" y="52"/>
                    </a:cubicBezTo>
                    <a:cubicBezTo>
                      <a:pt x="36" y="88"/>
                      <a:pt x="1" y="142"/>
                      <a:pt x="27" y="204"/>
                    </a:cubicBezTo>
                    <a:cubicBezTo>
                      <a:pt x="27" y="222"/>
                      <a:pt x="36" y="240"/>
                      <a:pt x="45" y="258"/>
                    </a:cubicBezTo>
                    <a:cubicBezTo>
                      <a:pt x="81" y="310"/>
                      <a:pt x="137" y="332"/>
                      <a:pt x="196" y="332"/>
                    </a:cubicBezTo>
                    <a:cubicBezTo>
                      <a:pt x="298" y="332"/>
                      <a:pt x="409" y="265"/>
                      <a:pt x="438" y="168"/>
                    </a:cubicBezTo>
                    <a:cubicBezTo>
                      <a:pt x="464" y="88"/>
                      <a:pt x="402" y="26"/>
                      <a:pt x="322" y="8"/>
                    </a:cubicBezTo>
                    <a:cubicBezTo>
                      <a:pt x="301" y="3"/>
                      <a:pt x="28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34"/>
              <p:cNvSpPr/>
              <p:nvPr/>
            </p:nvSpPr>
            <p:spPr>
              <a:xfrm>
                <a:off x="1872181" y="3057143"/>
                <a:ext cx="29054" cy="2041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33" extrusionOk="0">
                    <a:moveTo>
                      <a:pt x="210" y="1"/>
                    </a:moveTo>
                    <a:cubicBezTo>
                      <a:pt x="190" y="1"/>
                      <a:pt x="171" y="3"/>
                      <a:pt x="152" y="8"/>
                    </a:cubicBezTo>
                    <a:cubicBezTo>
                      <a:pt x="72" y="26"/>
                      <a:pt x="1" y="88"/>
                      <a:pt x="27" y="168"/>
                    </a:cubicBezTo>
                    <a:cubicBezTo>
                      <a:pt x="61" y="265"/>
                      <a:pt x="174" y="332"/>
                      <a:pt x="277" y="332"/>
                    </a:cubicBezTo>
                    <a:cubicBezTo>
                      <a:pt x="337" y="332"/>
                      <a:pt x="393" y="310"/>
                      <a:pt x="429" y="258"/>
                    </a:cubicBezTo>
                    <a:cubicBezTo>
                      <a:pt x="438" y="240"/>
                      <a:pt x="447" y="222"/>
                      <a:pt x="447" y="204"/>
                    </a:cubicBezTo>
                    <a:cubicBezTo>
                      <a:pt x="473" y="142"/>
                      <a:pt x="429" y="88"/>
                      <a:pt x="375" y="52"/>
                    </a:cubicBezTo>
                    <a:cubicBezTo>
                      <a:pt x="329" y="19"/>
                      <a:pt x="268" y="1"/>
                      <a:pt x="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34"/>
              <p:cNvSpPr/>
              <p:nvPr/>
            </p:nvSpPr>
            <p:spPr>
              <a:xfrm>
                <a:off x="376667" y="2779786"/>
                <a:ext cx="1596244" cy="470868"/>
              </a:xfrm>
              <a:custGeom>
                <a:avLst/>
                <a:gdLst/>
                <a:ahLst/>
                <a:cxnLst/>
                <a:rect l="l" t="t" r="r" b="b"/>
                <a:pathLst>
                  <a:path w="26042" h="7682" extrusionOk="0">
                    <a:moveTo>
                      <a:pt x="1" y="1"/>
                    </a:moveTo>
                    <a:cubicBezTo>
                      <a:pt x="357" y="1"/>
                      <a:pt x="22892" y="1"/>
                      <a:pt x="23731" y="732"/>
                    </a:cubicBezTo>
                    <a:cubicBezTo>
                      <a:pt x="24578" y="1473"/>
                      <a:pt x="23998" y="5942"/>
                      <a:pt x="23481" y="6415"/>
                    </a:cubicBezTo>
                    <a:cubicBezTo>
                      <a:pt x="22963" y="6879"/>
                      <a:pt x="1" y="7682"/>
                      <a:pt x="1" y="7682"/>
                    </a:cubicBezTo>
                    <a:lnTo>
                      <a:pt x="25095" y="7682"/>
                    </a:lnTo>
                    <a:cubicBezTo>
                      <a:pt x="25095" y="7682"/>
                      <a:pt x="26041" y="4345"/>
                      <a:pt x="25095" y="1"/>
                    </a:cubicBezTo>
                    <a:close/>
                  </a:path>
                </a:pathLst>
              </a:custGeom>
              <a:solidFill>
                <a:schemeClr val="accent4">
                  <a:alpha val="286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34"/>
              <p:cNvSpPr/>
              <p:nvPr/>
            </p:nvSpPr>
            <p:spPr>
              <a:xfrm>
                <a:off x="368576" y="2803507"/>
                <a:ext cx="120261" cy="418093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6821" extrusionOk="0">
                    <a:moveTo>
                      <a:pt x="1201" y="1"/>
                    </a:moveTo>
                    <a:cubicBezTo>
                      <a:pt x="533" y="1"/>
                      <a:pt x="95" y="1865"/>
                      <a:pt x="43" y="3075"/>
                    </a:cubicBezTo>
                    <a:cubicBezTo>
                      <a:pt x="0" y="4288"/>
                      <a:pt x="436" y="6820"/>
                      <a:pt x="886" y="6820"/>
                    </a:cubicBezTo>
                    <a:cubicBezTo>
                      <a:pt x="899" y="6820"/>
                      <a:pt x="913" y="6818"/>
                      <a:pt x="927" y="6813"/>
                    </a:cubicBezTo>
                    <a:cubicBezTo>
                      <a:pt x="1613" y="6590"/>
                      <a:pt x="1194" y="4824"/>
                      <a:pt x="1194" y="3316"/>
                    </a:cubicBezTo>
                    <a:cubicBezTo>
                      <a:pt x="1194" y="1095"/>
                      <a:pt x="1961" y="140"/>
                      <a:pt x="1266" y="6"/>
                    </a:cubicBezTo>
                    <a:cubicBezTo>
                      <a:pt x="1244" y="3"/>
                      <a:pt x="1222" y="1"/>
                      <a:pt x="1201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0" name="Google Shape;4410;p34"/>
            <p:cNvGrpSpPr/>
            <p:nvPr/>
          </p:nvGrpSpPr>
          <p:grpSpPr>
            <a:xfrm rot="5400000">
              <a:off x="226052" y="2650248"/>
              <a:ext cx="2436997" cy="479848"/>
              <a:chOff x="528125" y="2480731"/>
              <a:chExt cx="1519135" cy="299120"/>
            </a:xfrm>
          </p:grpSpPr>
          <p:sp>
            <p:nvSpPr>
              <p:cNvPr id="4411" name="Google Shape;4411;p34"/>
              <p:cNvSpPr/>
              <p:nvPr/>
            </p:nvSpPr>
            <p:spPr>
              <a:xfrm>
                <a:off x="528125" y="2480731"/>
                <a:ext cx="1519135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4880" extrusionOk="0">
                    <a:moveTo>
                      <a:pt x="955" y="0"/>
                    </a:moveTo>
                    <a:cubicBezTo>
                      <a:pt x="1" y="2757"/>
                      <a:pt x="955" y="4880"/>
                      <a:pt x="955" y="4880"/>
                    </a:cubicBezTo>
                    <a:lnTo>
                      <a:pt x="23838" y="4880"/>
                    </a:lnTo>
                    <a:cubicBezTo>
                      <a:pt x="23838" y="4880"/>
                      <a:pt x="24783" y="2757"/>
                      <a:pt x="23838" y="0"/>
                    </a:cubicBezTo>
                    <a:close/>
                  </a:path>
                </a:pathLst>
              </a:custGeom>
              <a:solidFill>
                <a:srgbClr val="695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34"/>
              <p:cNvSpPr/>
              <p:nvPr/>
            </p:nvSpPr>
            <p:spPr>
              <a:xfrm>
                <a:off x="528125" y="2480731"/>
                <a:ext cx="102853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4880" extrusionOk="0">
                    <a:moveTo>
                      <a:pt x="955" y="0"/>
                    </a:moveTo>
                    <a:cubicBezTo>
                      <a:pt x="1" y="2757"/>
                      <a:pt x="955" y="4880"/>
                      <a:pt x="955" y="4880"/>
                    </a:cubicBezTo>
                    <a:lnTo>
                      <a:pt x="1678" y="4880"/>
                    </a:lnTo>
                    <a:cubicBezTo>
                      <a:pt x="1678" y="4880"/>
                      <a:pt x="723" y="2757"/>
                      <a:pt x="16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34"/>
              <p:cNvSpPr/>
              <p:nvPr/>
            </p:nvSpPr>
            <p:spPr>
              <a:xfrm>
                <a:off x="1944937" y="2480731"/>
                <a:ext cx="102301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4880" extrusionOk="0">
                    <a:moveTo>
                      <a:pt x="0" y="0"/>
                    </a:moveTo>
                    <a:cubicBezTo>
                      <a:pt x="946" y="2757"/>
                      <a:pt x="0" y="4880"/>
                      <a:pt x="0" y="4880"/>
                    </a:cubicBezTo>
                    <a:lnTo>
                      <a:pt x="723" y="4880"/>
                    </a:lnTo>
                    <a:cubicBezTo>
                      <a:pt x="723" y="4880"/>
                      <a:pt x="1668" y="2757"/>
                      <a:pt x="7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34"/>
              <p:cNvSpPr/>
              <p:nvPr/>
            </p:nvSpPr>
            <p:spPr>
              <a:xfrm>
                <a:off x="731560" y="2580212"/>
                <a:ext cx="342884" cy="89736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1464" extrusionOk="0">
                    <a:moveTo>
                      <a:pt x="732" y="1"/>
                    </a:moveTo>
                    <a:cubicBezTo>
                      <a:pt x="330" y="1"/>
                      <a:pt x="0" y="322"/>
                      <a:pt x="0" y="732"/>
                    </a:cubicBezTo>
                    <a:cubicBezTo>
                      <a:pt x="0" y="1134"/>
                      <a:pt x="330" y="1464"/>
                      <a:pt x="732" y="1464"/>
                    </a:cubicBezTo>
                    <a:lnTo>
                      <a:pt x="4862" y="1464"/>
                    </a:lnTo>
                    <a:cubicBezTo>
                      <a:pt x="5264" y="1464"/>
                      <a:pt x="5594" y="1134"/>
                      <a:pt x="5594" y="732"/>
                    </a:cubicBezTo>
                    <a:cubicBezTo>
                      <a:pt x="5594" y="322"/>
                      <a:pt x="5264" y="1"/>
                      <a:pt x="4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34"/>
              <p:cNvSpPr/>
              <p:nvPr/>
            </p:nvSpPr>
            <p:spPr>
              <a:xfrm>
                <a:off x="1506378" y="2580212"/>
                <a:ext cx="342884" cy="89736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1464" extrusionOk="0">
                    <a:moveTo>
                      <a:pt x="732" y="1"/>
                    </a:moveTo>
                    <a:cubicBezTo>
                      <a:pt x="330" y="1"/>
                      <a:pt x="0" y="322"/>
                      <a:pt x="0" y="732"/>
                    </a:cubicBezTo>
                    <a:cubicBezTo>
                      <a:pt x="0" y="1134"/>
                      <a:pt x="330" y="1464"/>
                      <a:pt x="732" y="1464"/>
                    </a:cubicBezTo>
                    <a:lnTo>
                      <a:pt x="4862" y="1464"/>
                    </a:lnTo>
                    <a:cubicBezTo>
                      <a:pt x="5264" y="1464"/>
                      <a:pt x="5594" y="1134"/>
                      <a:pt x="5594" y="732"/>
                    </a:cubicBezTo>
                    <a:cubicBezTo>
                      <a:pt x="5594" y="322"/>
                      <a:pt x="5264" y="1"/>
                      <a:pt x="4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34"/>
              <p:cNvSpPr/>
              <p:nvPr/>
            </p:nvSpPr>
            <p:spPr>
              <a:xfrm>
                <a:off x="1162947" y="2509110"/>
                <a:ext cx="252719" cy="241257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936" extrusionOk="0">
                    <a:moveTo>
                      <a:pt x="2078" y="0"/>
                    </a:moveTo>
                    <a:cubicBezTo>
                      <a:pt x="1936" y="0"/>
                      <a:pt x="1827" y="95"/>
                      <a:pt x="1758" y="215"/>
                    </a:cubicBezTo>
                    <a:cubicBezTo>
                      <a:pt x="1684" y="177"/>
                      <a:pt x="1606" y="159"/>
                      <a:pt x="1528" y="159"/>
                    </a:cubicBezTo>
                    <a:cubicBezTo>
                      <a:pt x="1334" y="159"/>
                      <a:pt x="1147" y="269"/>
                      <a:pt x="1045" y="447"/>
                    </a:cubicBezTo>
                    <a:cubicBezTo>
                      <a:pt x="967" y="416"/>
                      <a:pt x="890" y="398"/>
                      <a:pt x="818" y="398"/>
                    </a:cubicBezTo>
                    <a:cubicBezTo>
                      <a:pt x="681" y="398"/>
                      <a:pt x="562" y="462"/>
                      <a:pt x="492" y="625"/>
                    </a:cubicBezTo>
                    <a:cubicBezTo>
                      <a:pt x="438" y="741"/>
                      <a:pt x="456" y="866"/>
                      <a:pt x="501" y="991"/>
                    </a:cubicBezTo>
                    <a:cubicBezTo>
                      <a:pt x="492" y="990"/>
                      <a:pt x="483" y="989"/>
                      <a:pt x="475" y="989"/>
                    </a:cubicBezTo>
                    <a:cubicBezTo>
                      <a:pt x="370" y="989"/>
                      <a:pt x="284" y="1088"/>
                      <a:pt x="251" y="1187"/>
                    </a:cubicBezTo>
                    <a:cubicBezTo>
                      <a:pt x="197" y="1339"/>
                      <a:pt x="215" y="1482"/>
                      <a:pt x="304" y="1607"/>
                    </a:cubicBezTo>
                    <a:cubicBezTo>
                      <a:pt x="108" y="1705"/>
                      <a:pt x="1" y="1865"/>
                      <a:pt x="108" y="2106"/>
                    </a:cubicBezTo>
                    <a:cubicBezTo>
                      <a:pt x="153" y="2204"/>
                      <a:pt x="224" y="2276"/>
                      <a:pt x="304" y="2329"/>
                    </a:cubicBezTo>
                    <a:cubicBezTo>
                      <a:pt x="215" y="2454"/>
                      <a:pt x="197" y="2597"/>
                      <a:pt x="251" y="2749"/>
                    </a:cubicBezTo>
                    <a:cubicBezTo>
                      <a:pt x="285" y="2860"/>
                      <a:pt x="376" y="2954"/>
                      <a:pt x="486" y="2954"/>
                    </a:cubicBezTo>
                    <a:cubicBezTo>
                      <a:pt x="491" y="2954"/>
                      <a:pt x="496" y="2954"/>
                      <a:pt x="501" y="2954"/>
                    </a:cubicBezTo>
                    <a:lnTo>
                      <a:pt x="501" y="2954"/>
                    </a:lnTo>
                    <a:cubicBezTo>
                      <a:pt x="456" y="3070"/>
                      <a:pt x="438" y="3195"/>
                      <a:pt x="492" y="3320"/>
                    </a:cubicBezTo>
                    <a:cubicBezTo>
                      <a:pt x="563" y="3479"/>
                      <a:pt x="685" y="3541"/>
                      <a:pt x="824" y="3541"/>
                    </a:cubicBezTo>
                    <a:cubicBezTo>
                      <a:pt x="894" y="3541"/>
                      <a:pt x="970" y="3525"/>
                      <a:pt x="1045" y="3498"/>
                    </a:cubicBezTo>
                    <a:cubicBezTo>
                      <a:pt x="1148" y="3673"/>
                      <a:pt x="1336" y="3777"/>
                      <a:pt x="1527" y="3777"/>
                    </a:cubicBezTo>
                    <a:cubicBezTo>
                      <a:pt x="1599" y="3777"/>
                      <a:pt x="1672" y="3762"/>
                      <a:pt x="1741" y="3730"/>
                    </a:cubicBezTo>
                    <a:cubicBezTo>
                      <a:pt x="1803" y="3846"/>
                      <a:pt x="1901" y="3917"/>
                      <a:pt x="2026" y="3935"/>
                    </a:cubicBezTo>
                    <a:lnTo>
                      <a:pt x="2097" y="3935"/>
                    </a:lnTo>
                    <a:cubicBezTo>
                      <a:pt x="2231" y="3917"/>
                      <a:pt x="2329" y="3837"/>
                      <a:pt x="2392" y="3721"/>
                    </a:cubicBezTo>
                    <a:cubicBezTo>
                      <a:pt x="2472" y="3765"/>
                      <a:pt x="2558" y="3786"/>
                      <a:pt x="2641" y="3786"/>
                    </a:cubicBezTo>
                    <a:cubicBezTo>
                      <a:pt x="2827" y="3786"/>
                      <a:pt x="3004" y="3683"/>
                      <a:pt x="3097" y="3498"/>
                    </a:cubicBezTo>
                    <a:cubicBezTo>
                      <a:pt x="3169" y="3524"/>
                      <a:pt x="3241" y="3539"/>
                      <a:pt x="3308" y="3539"/>
                    </a:cubicBezTo>
                    <a:cubicBezTo>
                      <a:pt x="3447" y="3539"/>
                      <a:pt x="3566" y="3476"/>
                      <a:pt x="3632" y="3320"/>
                    </a:cubicBezTo>
                    <a:cubicBezTo>
                      <a:pt x="3685" y="3195"/>
                      <a:pt x="3668" y="3070"/>
                      <a:pt x="3623" y="2954"/>
                    </a:cubicBezTo>
                    <a:lnTo>
                      <a:pt x="3623" y="2954"/>
                    </a:lnTo>
                    <a:cubicBezTo>
                      <a:pt x="3628" y="2954"/>
                      <a:pt x="3633" y="2954"/>
                      <a:pt x="3638" y="2954"/>
                    </a:cubicBezTo>
                    <a:cubicBezTo>
                      <a:pt x="3747" y="2954"/>
                      <a:pt x="3839" y="2860"/>
                      <a:pt x="3873" y="2749"/>
                    </a:cubicBezTo>
                    <a:cubicBezTo>
                      <a:pt x="3926" y="2597"/>
                      <a:pt x="3908" y="2454"/>
                      <a:pt x="3819" y="2329"/>
                    </a:cubicBezTo>
                    <a:cubicBezTo>
                      <a:pt x="3899" y="2276"/>
                      <a:pt x="3971" y="2204"/>
                      <a:pt x="4015" y="2106"/>
                    </a:cubicBezTo>
                    <a:cubicBezTo>
                      <a:pt x="4123" y="1865"/>
                      <a:pt x="4015" y="1705"/>
                      <a:pt x="3819" y="1607"/>
                    </a:cubicBezTo>
                    <a:cubicBezTo>
                      <a:pt x="3908" y="1482"/>
                      <a:pt x="3926" y="1339"/>
                      <a:pt x="3873" y="1187"/>
                    </a:cubicBezTo>
                    <a:cubicBezTo>
                      <a:pt x="3840" y="1088"/>
                      <a:pt x="3753" y="989"/>
                      <a:pt x="3648" y="989"/>
                    </a:cubicBezTo>
                    <a:cubicBezTo>
                      <a:pt x="3640" y="989"/>
                      <a:pt x="3632" y="990"/>
                      <a:pt x="3623" y="991"/>
                    </a:cubicBezTo>
                    <a:cubicBezTo>
                      <a:pt x="3668" y="866"/>
                      <a:pt x="3685" y="741"/>
                      <a:pt x="3632" y="625"/>
                    </a:cubicBezTo>
                    <a:cubicBezTo>
                      <a:pt x="3565" y="462"/>
                      <a:pt x="3442" y="397"/>
                      <a:pt x="3300" y="397"/>
                    </a:cubicBezTo>
                    <a:cubicBezTo>
                      <a:pt x="3232" y="397"/>
                      <a:pt x="3160" y="412"/>
                      <a:pt x="3088" y="438"/>
                    </a:cubicBezTo>
                    <a:cubicBezTo>
                      <a:pt x="3002" y="254"/>
                      <a:pt x="2831" y="150"/>
                      <a:pt x="2645" y="150"/>
                    </a:cubicBezTo>
                    <a:cubicBezTo>
                      <a:pt x="2562" y="150"/>
                      <a:pt x="2475" y="171"/>
                      <a:pt x="2392" y="215"/>
                    </a:cubicBezTo>
                    <a:cubicBezTo>
                      <a:pt x="2329" y="99"/>
                      <a:pt x="2231" y="19"/>
                      <a:pt x="2097" y="1"/>
                    </a:cubicBezTo>
                    <a:cubicBezTo>
                      <a:pt x="2091" y="1"/>
                      <a:pt x="2085" y="0"/>
                      <a:pt x="20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34"/>
              <p:cNvSpPr/>
              <p:nvPr/>
            </p:nvSpPr>
            <p:spPr>
              <a:xfrm>
                <a:off x="615101" y="2503104"/>
                <a:ext cx="49772" cy="85936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402" extrusionOk="0">
                    <a:moveTo>
                      <a:pt x="116" y="1"/>
                    </a:moveTo>
                    <a:cubicBezTo>
                      <a:pt x="116" y="1"/>
                      <a:pt x="27" y="117"/>
                      <a:pt x="0" y="251"/>
                    </a:cubicBezTo>
                    <a:cubicBezTo>
                      <a:pt x="0" y="251"/>
                      <a:pt x="812" y="554"/>
                      <a:pt x="152" y="1294"/>
                    </a:cubicBezTo>
                    <a:lnTo>
                      <a:pt x="321" y="1401"/>
                    </a:lnTo>
                    <a:cubicBezTo>
                      <a:pt x="321" y="1401"/>
                      <a:pt x="812" y="1170"/>
                      <a:pt x="785" y="697"/>
                    </a:cubicBezTo>
                    <a:cubicBezTo>
                      <a:pt x="758" y="224"/>
                      <a:pt x="544" y="19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34"/>
              <p:cNvSpPr/>
              <p:nvPr/>
            </p:nvSpPr>
            <p:spPr>
              <a:xfrm>
                <a:off x="591564" y="2579660"/>
                <a:ext cx="77722" cy="10285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678" extrusionOk="0">
                    <a:moveTo>
                      <a:pt x="68" y="1"/>
                    </a:moveTo>
                    <a:cubicBezTo>
                      <a:pt x="63" y="1"/>
                      <a:pt x="59" y="1"/>
                      <a:pt x="54" y="1"/>
                    </a:cubicBezTo>
                    <a:lnTo>
                      <a:pt x="9" y="322"/>
                    </a:lnTo>
                    <a:cubicBezTo>
                      <a:pt x="9" y="322"/>
                      <a:pt x="15" y="322"/>
                      <a:pt x="26" y="322"/>
                    </a:cubicBezTo>
                    <a:cubicBezTo>
                      <a:pt x="128" y="322"/>
                      <a:pt x="682" y="344"/>
                      <a:pt x="893" y="813"/>
                    </a:cubicBezTo>
                    <a:cubicBezTo>
                      <a:pt x="893" y="813"/>
                      <a:pt x="666" y="1367"/>
                      <a:pt x="65" y="1367"/>
                    </a:cubicBezTo>
                    <a:cubicBezTo>
                      <a:pt x="47" y="1367"/>
                      <a:pt x="28" y="1367"/>
                      <a:pt x="9" y="1366"/>
                    </a:cubicBezTo>
                    <a:lnTo>
                      <a:pt x="9" y="1366"/>
                    </a:lnTo>
                    <a:cubicBezTo>
                      <a:pt x="9" y="1366"/>
                      <a:pt x="1" y="1571"/>
                      <a:pt x="63" y="1678"/>
                    </a:cubicBezTo>
                    <a:cubicBezTo>
                      <a:pt x="63" y="1678"/>
                      <a:pt x="991" y="1669"/>
                      <a:pt x="1267" y="839"/>
                    </a:cubicBezTo>
                    <a:cubicBezTo>
                      <a:pt x="1267" y="839"/>
                      <a:pt x="958" y="1"/>
                      <a:pt x="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34"/>
              <p:cNvSpPr/>
              <p:nvPr/>
            </p:nvSpPr>
            <p:spPr>
              <a:xfrm>
                <a:off x="613446" y="2672092"/>
                <a:ext cx="53633" cy="86978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419" extrusionOk="0">
                    <a:moveTo>
                      <a:pt x="330" y="0"/>
                    </a:moveTo>
                    <a:lnTo>
                      <a:pt x="206" y="54"/>
                    </a:lnTo>
                    <a:cubicBezTo>
                      <a:pt x="866" y="1017"/>
                      <a:pt x="0" y="1116"/>
                      <a:pt x="0" y="1116"/>
                    </a:cubicBezTo>
                    <a:lnTo>
                      <a:pt x="161" y="1419"/>
                    </a:lnTo>
                    <a:cubicBezTo>
                      <a:pt x="643" y="1339"/>
                      <a:pt x="875" y="991"/>
                      <a:pt x="812" y="625"/>
                    </a:cubicBezTo>
                    <a:cubicBezTo>
                      <a:pt x="750" y="259"/>
                      <a:pt x="330" y="0"/>
                      <a:pt x="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34"/>
              <p:cNvSpPr/>
              <p:nvPr/>
            </p:nvSpPr>
            <p:spPr>
              <a:xfrm>
                <a:off x="1157554" y="2509049"/>
                <a:ext cx="263568" cy="241318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3937" extrusionOk="0">
                    <a:moveTo>
                      <a:pt x="2154" y="0"/>
                    </a:moveTo>
                    <a:cubicBezTo>
                      <a:pt x="1923" y="0"/>
                      <a:pt x="1782" y="278"/>
                      <a:pt x="1730" y="466"/>
                    </a:cubicBezTo>
                    <a:cubicBezTo>
                      <a:pt x="1695" y="600"/>
                      <a:pt x="1695" y="725"/>
                      <a:pt x="1713" y="849"/>
                    </a:cubicBezTo>
                    <a:cubicBezTo>
                      <a:pt x="1535" y="648"/>
                      <a:pt x="1187" y="403"/>
                      <a:pt x="911" y="403"/>
                    </a:cubicBezTo>
                    <a:cubicBezTo>
                      <a:pt x="772" y="403"/>
                      <a:pt x="651" y="465"/>
                      <a:pt x="580" y="626"/>
                    </a:cubicBezTo>
                    <a:cubicBezTo>
                      <a:pt x="464" y="876"/>
                      <a:pt x="678" y="1188"/>
                      <a:pt x="856" y="1358"/>
                    </a:cubicBezTo>
                    <a:cubicBezTo>
                      <a:pt x="910" y="1412"/>
                      <a:pt x="972" y="1456"/>
                      <a:pt x="1035" y="1501"/>
                    </a:cubicBezTo>
                    <a:cubicBezTo>
                      <a:pt x="1000" y="1498"/>
                      <a:pt x="964" y="1496"/>
                      <a:pt x="927" y="1496"/>
                    </a:cubicBezTo>
                    <a:cubicBezTo>
                      <a:pt x="528" y="1496"/>
                      <a:pt x="0" y="1675"/>
                      <a:pt x="196" y="2107"/>
                    </a:cubicBezTo>
                    <a:cubicBezTo>
                      <a:pt x="313" y="2365"/>
                      <a:pt x="607" y="2452"/>
                      <a:pt x="905" y="2452"/>
                    </a:cubicBezTo>
                    <a:cubicBezTo>
                      <a:pt x="949" y="2452"/>
                      <a:pt x="992" y="2450"/>
                      <a:pt x="1035" y="2446"/>
                    </a:cubicBezTo>
                    <a:lnTo>
                      <a:pt x="1035" y="2446"/>
                    </a:lnTo>
                    <a:cubicBezTo>
                      <a:pt x="972" y="2482"/>
                      <a:pt x="910" y="2527"/>
                      <a:pt x="856" y="2580"/>
                    </a:cubicBezTo>
                    <a:cubicBezTo>
                      <a:pt x="678" y="2750"/>
                      <a:pt x="464" y="3062"/>
                      <a:pt x="580" y="3321"/>
                    </a:cubicBezTo>
                    <a:cubicBezTo>
                      <a:pt x="651" y="3482"/>
                      <a:pt x="772" y="3544"/>
                      <a:pt x="910" y="3544"/>
                    </a:cubicBezTo>
                    <a:cubicBezTo>
                      <a:pt x="1186" y="3544"/>
                      <a:pt x="1534" y="3297"/>
                      <a:pt x="1713" y="3089"/>
                    </a:cubicBezTo>
                    <a:lnTo>
                      <a:pt x="1713" y="3089"/>
                    </a:lnTo>
                    <a:cubicBezTo>
                      <a:pt x="1695" y="3214"/>
                      <a:pt x="1695" y="3347"/>
                      <a:pt x="1730" y="3472"/>
                    </a:cubicBezTo>
                    <a:cubicBezTo>
                      <a:pt x="1739" y="3490"/>
                      <a:pt x="1748" y="3508"/>
                      <a:pt x="1748" y="3535"/>
                    </a:cubicBezTo>
                    <a:cubicBezTo>
                      <a:pt x="1802" y="3749"/>
                      <a:pt x="1918" y="3918"/>
                      <a:pt x="2114" y="3936"/>
                    </a:cubicBezTo>
                    <a:lnTo>
                      <a:pt x="2185" y="3936"/>
                    </a:lnTo>
                    <a:cubicBezTo>
                      <a:pt x="2382" y="3918"/>
                      <a:pt x="2498" y="3749"/>
                      <a:pt x="2551" y="3535"/>
                    </a:cubicBezTo>
                    <a:cubicBezTo>
                      <a:pt x="2551" y="3508"/>
                      <a:pt x="2560" y="3490"/>
                      <a:pt x="2569" y="3472"/>
                    </a:cubicBezTo>
                    <a:cubicBezTo>
                      <a:pt x="2605" y="3347"/>
                      <a:pt x="2605" y="3214"/>
                      <a:pt x="2587" y="3089"/>
                    </a:cubicBezTo>
                    <a:lnTo>
                      <a:pt x="2587" y="3089"/>
                    </a:lnTo>
                    <a:cubicBezTo>
                      <a:pt x="2765" y="3297"/>
                      <a:pt x="3117" y="3544"/>
                      <a:pt x="3393" y="3544"/>
                    </a:cubicBezTo>
                    <a:cubicBezTo>
                      <a:pt x="3532" y="3544"/>
                      <a:pt x="3651" y="3482"/>
                      <a:pt x="3720" y="3321"/>
                    </a:cubicBezTo>
                    <a:cubicBezTo>
                      <a:pt x="3836" y="3062"/>
                      <a:pt x="3622" y="2750"/>
                      <a:pt x="3443" y="2580"/>
                    </a:cubicBezTo>
                    <a:cubicBezTo>
                      <a:pt x="3390" y="2527"/>
                      <a:pt x="3327" y="2482"/>
                      <a:pt x="3265" y="2446"/>
                    </a:cubicBezTo>
                    <a:lnTo>
                      <a:pt x="3265" y="2446"/>
                    </a:lnTo>
                    <a:cubicBezTo>
                      <a:pt x="3308" y="2450"/>
                      <a:pt x="3351" y="2452"/>
                      <a:pt x="3394" y="2452"/>
                    </a:cubicBezTo>
                    <a:cubicBezTo>
                      <a:pt x="3693" y="2452"/>
                      <a:pt x="3987" y="2365"/>
                      <a:pt x="4103" y="2107"/>
                    </a:cubicBezTo>
                    <a:cubicBezTo>
                      <a:pt x="4299" y="1675"/>
                      <a:pt x="3779" y="1496"/>
                      <a:pt x="3374" y="1496"/>
                    </a:cubicBezTo>
                    <a:cubicBezTo>
                      <a:pt x="3337" y="1496"/>
                      <a:pt x="3300" y="1498"/>
                      <a:pt x="3265" y="1501"/>
                    </a:cubicBezTo>
                    <a:cubicBezTo>
                      <a:pt x="3327" y="1456"/>
                      <a:pt x="3390" y="1412"/>
                      <a:pt x="3443" y="1358"/>
                    </a:cubicBezTo>
                    <a:cubicBezTo>
                      <a:pt x="3622" y="1188"/>
                      <a:pt x="3836" y="876"/>
                      <a:pt x="3720" y="626"/>
                    </a:cubicBezTo>
                    <a:cubicBezTo>
                      <a:pt x="3651" y="465"/>
                      <a:pt x="3531" y="403"/>
                      <a:pt x="3392" y="403"/>
                    </a:cubicBezTo>
                    <a:cubicBezTo>
                      <a:pt x="3116" y="403"/>
                      <a:pt x="2765" y="648"/>
                      <a:pt x="2587" y="849"/>
                    </a:cubicBezTo>
                    <a:cubicBezTo>
                      <a:pt x="2587" y="849"/>
                      <a:pt x="2580" y="849"/>
                      <a:pt x="2578" y="856"/>
                    </a:cubicBezTo>
                    <a:lnTo>
                      <a:pt x="2578" y="856"/>
                    </a:lnTo>
                    <a:cubicBezTo>
                      <a:pt x="2613" y="491"/>
                      <a:pt x="2524" y="38"/>
                      <a:pt x="2185" y="2"/>
                    </a:cubicBezTo>
                    <a:cubicBezTo>
                      <a:pt x="2175" y="1"/>
                      <a:pt x="2164" y="0"/>
                      <a:pt x="2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4"/>
              <p:cNvSpPr/>
              <p:nvPr/>
            </p:nvSpPr>
            <p:spPr>
              <a:xfrm>
                <a:off x="1910490" y="2503104"/>
                <a:ext cx="50323" cy="8593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402" extrusionOk="0">
                    <a:moveTo>
                      <a:pt x="705" y="1"/>
                    </a:moveTo>
                    <a:cubicBezTo>
                      <a:pt x="268" y="19"/>
                      <a:pt x="54" y="224"/>
                      <a:pt x="36" y="697"/>
                    </a:cubicBezTo>
                    <a:cubicBezTo>
                      <a:pt x="9" y="1170"/>
                      <a:pt x="500" y="1401"/>
                      <a:pt x="500" y="1401"/>
                    </a:cubicBezTo>
                    <a:lnTo>
                      <a:pt x="660" y="1294"/>
                    </a:lnTo>
                    <a:cubicBezTo>
                      <a:pt x="0" y="554"/>
                      <a:pt x="821" y="251"/>
                      <a:pt x="821" y="251"/>
                    </a:cubicBezTo>
                    <a:cubicBezTo>
                      <a:pt x="785" y="117"/>
                      <a:pt x="705" y="1"/>
                      <a:pt x="7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34"/>
              <p:cNvSpPr/>
              <p:nvPr/>
            </p:nvSpPr>
            <p:spPr>
              <a:xfrm>
                <a:off x="1906629" y="2579660"/>
                <a:ext cx="77170" cy="102853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678" extrusionOk="0">
                    <a:moveTo>
                      <a:pt x="1200" y="1"/>
                    </a:moveTo>
                    <a:cubicBezTo>
                      <a:pt x="301" y="1"/>
                      <a:pt x="1" y="839"/>
                      <a:pt x="1" y="839"/>
                    </a:cubicBezTo>
                    <a:cubicBezTo>
                      <a:pt x="277" y="1669"/>
                      <a:pt x="1196" y="1678"/>
                      <a:pt x="1196" y="1678"/>
                    </a:cubicBezTo>
                    <a:cubicBezTo>
                      <a:pt x="1258" y="1571"/>
                      <a:pt x="1250" y="1366"/>
                      <a:pt x="1250" y="1366"/>
                    </a:cubicBezTo>
                    <a:lnTo>
                      <a:pt x="1250" y="1366"/>
                    </a:lnTo>
                    <a:cubicBezTo>
                      <a:pt x="1231" y="1367"/>
                      <a:pt x="1213" y="1367"/>
                      <a:pt x="1195" y="1367"/>
                    </a:cubicBezTo>
                    <a:cubicBezTo>
                      <a:pt x="602" y="1367"/>
                      <a:pt x="366" y="813"/>
                      <a:pt x="366" y="813"/>
                    </a:cubicBezTo>
                    <a:cubicBezTo>
                      <a:pt x="585" y="344"/>
                      <a:pt x="1133" y="322"/>
                      <a:pt x="1233" y="322"/>
                    </a:cubicBezTo>
                    <a:cubicBezTo>
                      <a:pt x="1244" y="322"/>
                      <a:pt x="1250" y="322"/>
                      <a:pt x="1250" y="322"/>
                    </a:cubicBezTo>
                    <a:lnTo>
                      <a:pt x="1214" y="1"/>
                    </a:lnTo>
                    <a:cubicBezTo>
                      <a:pt x="1209" y="1"/>
                      <a:pt x="1204" y="1"/>
                      <a:pt x="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34"/>
              <p:cNvSpPr/>
              <p:nvPr/>
            </p:nvSpPr>
            <p:spPr>
              <a:xfrm>
                <a:off x="1908835" y="2672092"/>
                <a:ext cx="53633" cy="86978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419" extrusionOk="0">
                    <a:moveTo>
                      <a:pt x="536" y="0"/>
                    </a:moveTo>
                    <a:cubicBezTo>
                      <a:pt x="536" y="0"/>
                      <a:pt x="116" y="259"/>
                      <a:pt x="54" y="625"/>
                    </a:cubicBezTo>
                    <a:cubicBezTo>
                      <a:pt x="0" y="991"/>
                      <a:pt x="223" y="1339"/>
                      <a:pt x="705" y="1419"/>
                    </a:cubicBezTo>
                    <a:lnTo>
                      <a:pt x="875" y="1116"/>
                    </a:lnTo>
                    <a:cubicBezTo>
                      <a:pt x="875" y="1116"/>
                      <a:pt x="0" y="1017"/>
                      <a:pt x="669" y="54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34"/>
              <p:cNvSpPr/>
              <p:nvPr/>
            </p:nvSpPr>
            <p:spPr>
              <a:xfrm>
                <a:off x="1240668" y="2577821"/>
                <a:ext cx="119648" cy="10113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650" extrusionOk="0">
                    <a:moveTo>
                      <a:pt x="851" y="0"/>
                    </a:moveTo>
                    <a:cubicBezTo>
                      <a:pt x="403" y="0"/>
                      <a:pt x="1" y="328"/>
                      <a:pt x="18" y="807"/>
                    </a:cubicBezTo>
                    <a:cubicBezTo>
                      <a:pt x="27" y="1119"/>
                      <a:pt x="241" y="1485"/>
                      <a:pt x="535" y="1592"/>
                    </a:cubicBezTo>
                    <a:cubicBezTo>
                      <a:pt x="535" y="1601"/>
                      <a:pt x="544" y="1610"/>
                      <a:pt x="553" y="1610"/>
                    </a:cubicBezTo>
                    <a:cubicBezTo>
                      <a:pt x="636" y="1637"/>
                      <a:pt x="715" y="1649"/>
                      <a:pt x="790" y="1649"/>
                    </a:cubicBezTo>
                    <a:cubicBezTo>
                      <a:pt x="1629" y="1649"/>
                      <a:pt x="1952" y="94"/>
                      <a:pt x="936" y="4"/>
                    </a:cubicBezTo>
                    <a:cubicBezTo>
                      <a:pt x="908" y="1"/>
                      <a:pt x="880" y="0"/>
                      <a:pt x="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34"/>
              <p:cNvSpPr/>
              <p:nvPr/>
            </p:nvSpPr>
            <p:spPr>
              <a:xfrm>
                <a:off x="1927959" y="2518427"/>
                <a:ext cx="59640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973" h="3617" extrusionOk="0">
                    <a:moveTo>
                      <a:pt x="563" y="1"/>
                    </a:moveTo>
                    <a:cubicBezTo>
                      <a:pt x="563" y="1"/>
                      <a:pt x="161" y="63"/>
                      <a:pt x="108" y="420"/>
                    </a:cubicBezTo>
                    <a:cubicBezTo>
                      <a:pt x="63" y="777"/>
                      <a:pt x="375" y="1044"/>
                      <a:pt x="375" y="1044"/>
                    </a:cubicBezTo>
                    <a:cubicBezTo>
                      <a:pt x="375" y="1044"/>
                      <a:pt x="626" y="999"/>
                      <a:pt x="819" y="999"/>
                    </a:cubicBezTo>
                    <a:cubicBezTo>
                      <a:pt x="835" y="999"/>
                      <a:pt x="851" y="999"/>
                      <a:pt x="866" y="1000"/>
                    </a:cubicBezTo>
                    <a:cubicBezTo>
                      <a:pt x="866" y="1000"/>
                      <a:pt x="830" y="393"/>
                      <a:pt x="563" y="1"/>
                    </a:cubicBezTo>
                    <a:close/>
                    <a:moveTo>
                      <a:pt x="884" y="1284"/>
                    </a:moveTo>
                    <a:cubicBezTo>
                      <a:pt x="282" y="1284"/>
                      <a:pt x="18" y="1812"/>
                      <a:pt x="18" y="1812"/>
                    </a:cubicBezTo>
                    <a:cubicBezTo>
                      <a:pt x="237" y="2349"/>
                      <a:pt x="850" y="2365"/>
                      <a:pt x="922" y="2365"/>
                    </a:cubicBezTo>
                    <a:cubicBezTo>
                      <a:pt x="926" y="2365"/>
                      <a:pt x="928" y="2365"/>
                      <a:pt x="928" y="2365"/>
                    </a:cubicBezTo>
                    <a:cubicBezTo>
                      <a:pt x="973" y="1749"/>
                      <a:pt x="928" y="1285"/>
                      <a:pt x="928" y="1285"/>
                    </a:cubicBezTo>
                    <a:cubicBezTo>
                      <a:pt x="913" y="1285"/>
                      <a:pt x="899" y="1284"/>
                      <a:pt x="884" y="1284"/>
                    </a:cubicBezTo>
                    <a:close/>
                    <a:moveTo>
                      <a:pt x="393" y="2561"/>
                    </a:moveTo>
                    <a:cubicBezTo>
                      <a:pt x="393" y="2561"/>
                      <a:pt x="1" y="2900"/>
                      <a:pt x="125" y="3319"/>
                    </a:cubicBezTo>
                    <a:cubicBezTo>
                      <a:pt x="201" y="3568"/>
                      <a:pt x="352" y="3617"/>
                      <a:pt x="459" y="3617"/>
                    </a:cubicBezTo>
                    <a:cubicBezTo>
                      <a:pt x="529" y="3617"/>
                      <a:pt x="580" y="3596"/>
                      <a:pt x="580" y="3596"/>
                    </a:cubicBezTo>
                    <a:cubicBezTo>
                      <a:pt x="580" y="3596"/>
                      <a:pt x="777" y="3221"/>
                      <a:pt x="866" y="2641"/>
                    </a:cubicBezTo>
                    <a:lnTo>
                      <a:pt x="866" y="2641"/>
                    </a:lnTo>
                    <a:cubicBezTo>
                      <a:pt x="866" y="2641"/>
                      <a:pt x="847" y="2643"/>
                      <a:pt x="816" y="2643"/>
                    </a:cubicBezTo>
                    <a:cubicBezTo>
                      <a:pt x="731" y="2643"/>
                      <a:pt x="550" y="2633"/>
                      <a:pt x="393" y="25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34"/>
              <p:cNvSpPr/>
              <p:nvPr/>
            </p:nvSpPr>
            <p:spPr>
              <a:xfrm>
                <a:off x="1879782" y="2581070"/>
                <a:ext cx="23170" cy="19553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19" extrusionOk="0">
                    <a:moveTo>
                      <a:pt x="283" y="0"/>
                    </a:moveTo>
                    <a:cubicBezTo>
                      <a:pt x="175" y="0"/>
                      <a:pt x="1" y="124"/>
                      <a:pt x="126" y="263"/>
                    </a:cubicBezTo>
                    <a:cubicBezTo>
                      <a:pt x="160" y="303"/>
                      <a:pt x="191" y="319"/>
                      <a:pt x="219" y="319"/>
                    </a:cubicBezTo>
                    <a:cubicBezTo>
                      <a:pt x="322" y="319"/>
                      <a:pt x="378" y="95"/>
                      <a:pt x="349" y="31"/>
                    </a:cubicBezTo>
                    <a:cubicBezTo>
                      <a:pt x="338" y="10"/>
                      <a:pt x="313" y="0"/>
                      <a:pt x="2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34"/>
              <p:cNvSpPr/>
              <p:nvPr/>
            </p:nvSpPr>
            <p:spPr>
              <a:xfrm>
                <a:off x="1884011" y="2657994"/>
                <a:ext cx="21208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74" extrusionOk="0">
                    <a:moveTo>
                      <a:pt x="97" y="1"/>
                    </a:moveTo>
                    <a:cubicBezTo>
                      <a:pt x="1" y="1"/>
                      <a:pt x="6" y="166"/>
                      <a:pt x="138" y="311"/>
                    </a:cubicBezTo>
                    <a:cubicBezTo>
                      <a:pt x="178" y="356"/>
                      <a:pt x="213" y="374"/>
                      <a:pt x="241" y="374"/>
                    </a:cubicBezTo>
                    <a:cubicBezTo>
                      <a:pt x="334" y="374"/>
                      <a:pt x="346" y="166"/>
                      <a:pt x="236" y="70"/>
                    </a:cubicBezTo>
                    <a:cubicBezTo>
                      <a:pt x="178" y="21"/>
                      <a:pt x="131" y="1"/>
                      <a:pt x="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34"/>
              <p:cNvSpPr/>
              <p:nvPr/>
            </p:nvSpPr>
            <p:spPr>
              <a:xfrm>
                <a:off x="587764" y="2518427"/>
                <a:ext cx="59640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973" h="3617" extrusionOk="0">
                    <a:moveTo>
                      <a:pt x="419" y="1"/>
                    </a:moveTo>
                    <a:cubicBezTo>
                      <a:pt x="143" y="393"/>
                      <a:pt x="116" y="1000"/>
                      <a:pt x="116" y="1000"/>
                    </a:cubicBezTo>
                    <a:cubicBezTo>
                      <a:pt x="131" y="999"/>
                      <a:pt x="147" y="999"/>
                      <a:pt x="163" y="999"/>
                    </a:cubicBezTo>
                    <a:cubicBezTo>
                      <a:pt x="355" y="999"/>
                      <a:pt x="598" y="1044"/>
                      <a:pt x="598" y="1044"/>
                    </a:cubicBezTo>
                    <a:cubicBezTo>
                      <a:pt x="598" y="1044"/>
                      <a:pt x="919" y="777"/>
                      <a:pt x="865" y="420"/>
                    </a:cubicBezTo>
                    <a:cubicBezTo>
                      <a:pt x="812" y="63"/>
                      <a:pt x="419" y="1"/>
                      <a:pt x="419" y="1"/>
                    </a:cubicBezTo>
                    <a:close/>
                    <a:moveTo>
                      <a:pt x="98" y="1284"/>
                    </a:moveTo>
                    <a:cubicBezTo>
                      <a:pt x="83" y="1284"/>
                      <a:pt x="69" y="1285"/>
                      <a:pt x="54" y="1285"/>
                    </a:cubicBezTo>
                    <a:cubicBezTo>
                      <a:pt x="54" y="1285"/>
                      <a:pt x="0" y="1749"/>
                      <a:pt x="54" y="2365"/>
                    </a:cubicBezTo>
                    <a:cubicBezTo>
                      <a:pt x="54" y="2365"/>
                      <a:pt x="56" y="2365"/>
                      <a:pt x="60" y="2365"/>
                    </a:cubicBezTo>
                    <a:cubicBezTo>
                      <a:pt x="131" y="2365"/>
                      <a:pt x="736" y="2349"/>
                      <a:pt x="955" y="1812"/>
                    </a:cubicBezTo>
                    <a:cubicBezTo>
                      <a:pt x="955" y="1812"/>
                      <a:pt x="699" y="1284"/>
                      <a:pt x="98" y="1284"/>
                    </a:cubicBezTo>
                    <a:close/>
                    <a:moveTo>
                      <a:pt x="589" y="2561"/>
                    </a:moveTo>
                    <a:cubicBezTo>
                      <a:pt x="432" y="2633"/>
                      <a:pt x="251" y="2643"/>
                      <a:pt x="165" y="2643"/>
                    </a:cubicBezTo>
                    <a:cubicBezTo>
                      <a:pt x="134" y="2643"/>
                      <a:pt x="116" y="2641"/>
                      <a:pt x="116" y="2641"/>
                    </a:cubicBezTo>
                    <a:lnTo>
                      <a:pt x="116" y="2641"/>
                    </a:lnTo>
                    <a:cubicBezTo>
                      <a:pt x="196" y="3221"/>
                      <a:pt x="393" y="3596"/>
                      <a:pt x="393" y="3596"/>
                    </a:cubicBezTo>
                    <a:cubicBezTo>
                      <a:pt x="393" y="3596"/>
                      <a:pt x="444" y="3617"/>
                      <a:pt x="514" y="3617"/>
                    </a:cubicBezTo>
                    <a:cubicBezTo>
                      <a:pt x="621" y="3617"/>
                      <a:pt x="772" y="3568"/>
                      <a:pt x="848" y="3319"/>
                    </a:cubicBezTo>
                    <a:cubicBezTo>
                      <a:pt x="972" y="2900"/>
                      <a:pt x="589" y="2561"/>
                      <a:pt x="589" y="25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34"/>
              <p:cNvSpPr/>
              <p:nvPr/>
            </p:nvSpPr>
            <p:spPr>
              <a:xfrm>
                <a:off x="672411" y="2581070"/>
                <a:ext cx="23170" cy="19553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19" extrusionOk="0">
                    <a:moveTo>
                      <a:pt x="95" y="0"/>
                    </a:moveTo>
                    <a:cubicBezTo>
                      <a:pt x="65" y="0"/>
                      <a:pt x="40" y="10"/>
                      <a:pt x="29" y="31"/>
                    </a:cubicBezTo>
                    <a:cubicBezTo>
                      <a:pt x="0" y="95"/>
                      <a:pt x="61" y="319"/>
                      <a:pt x="162" y="319"/>
                    </a:cubicBezTo>
                    <a:cubicBezTo>
                      <a:pt x="190" y="319"/>
                      <a:pt x="220" y="303"/>
                      <a:pt x="252" y="263"/>
                    </a:cubicBezTo>
                    <a:cubicBezTo>
                      <a:pt x="377" y="124"/>
                      <a:pt x="203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34"/>
              <p:cNvSpPr/>
              <p:nvPr/>
            </p:nvSpPr>
            <p:spPr>
              <a:xfrm>
                <a:off x="670266" y="2657994"/>
                <a:ext cx="21576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74" extrusionOk="0">
                    <a:moveTo>
                      <a:pt x="255" y="1"/>
                    </a:moveTo>
                    <a:cubicBezTo>
                      <a:pt x="222" y="1"/>
                      <a:pt x="175" y="21"/>
                      <a:pt x="117" y="70"/>
                    </a:cubicBezTo>
                    <a:cubicBezTo>
                      <a:pt x="0" y="166"/>
                      <a:pt x="11" y="374"/>
                      <a:pt x="103" y="374"/>
                    </a:cubicBezTo>
                    <a:cubicBezTo>
                      <a:pt x="131" y="374"/>
                      <a:pt x="165" y="356"/>
                      <a:pt x="206" y="311"/>
                    </a:cubicBezTo>
                    <a:cubicBezTo>
                      <a:pt x="345" y="166"/>
                      <a:pt x="352" y="1"/>
                      <a:pt x="2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34"/>
              <p:cNvSpPr/>
              <p:nvPr/>
            </p:nvSpPr>
            <p:spPr>
              <a:xfrm>
                <a:off x="664320" y="2576779"/>
                <a:ext cx="32854" cy="27889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55" extrusionOk="0">
                    <a:moveTo>
                      <a:pt x="238" y="102"/>
                    </a:moveTo>
                    <a:cubicBezTo>
                      <a:pt x="330" y="102"/>
                      <a:pt x="448" y="271"/>
                      <a:pt x="348" y="342"/>
                    </a:cubicBezTo>
                    <a:cubicBezTo>
                      <a:pt x="339" y="342"/>
                      <a:pt x="339" y="360"/>
                      <a:pt x="339" y="369"/>
                    </a:cubicBezTo>
                    <a:cubicBezTo>
                      <a:pt x="294" y="369"/>
                      <a:pt x="250" y="360"/>
                      <a:pt x="214" y="324"/>
                    </a:cubicBezTo>
                    <a:cubicBezTo>
                      <a:pt x="170" y="280"/>
                      <a:pt x="143" y="199"/>
                      <a:pt x="178" y="137"/>
                    </a:cubicBezTo>
                    <a:cubicBezTo>
                      <a:pt x="194" y="112"/>
                      <a:pt x="216" y="102"/>
                      <a:pt x="238" y="102"/>
                    </a:cubicBezTo>
                    <a:close/>
                    <a:moveTo>
                      <a:pt x="192" y="1"/>
                    </a:moveTo>
                    <a:cubicBezTo>
                      <a:pt x="153" y="1"/>
                      <a:pt x="117" y="14"/>
                      <a:pt x="89" y="48"/>
                    </a:cubicBezTo>
                    <a:cubicBezTo>
                      <a:pt x="0" y="164"/>
                      <a:pt x="71" y="324"/>
                      <a:pt x="178" y="396"/>
                    </a:cubicBezTo>
                    <a:cubicBezTo>
                      <a:pt x="223" y="431"/>
                      <a:pt x="291" y="455"/>
                      <a:pt x="349" y="455"/>
                    </a:cubicBezTo>
                    <a:cubicBezTo>
                      <a:pt x="395" y="455"/>
                      <a:pt x="435" y="440"/>
                      <a:pt x="455" y="405"/>
                    </a:cubicBezTo>
                    <a:cubicBezTo>
                      <a:pt x="535" y="351"/>
                      <a:pt x="482" y="182"/>
                      <a:pt x="428" y="119"/>
                    </a:cubicBezTo>
                    <a:cubicBezTo>
                      <a:pt x="373" y="64"/>
                      <a:pt x="276" y="1"/>
                      <a:pt x="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34"/>
              <p:cNvSpPr/>
              <p:nvPr/>
            </p:nvSpPr>
            <p:spPr>
              <a:xfrm>
                <a:off x="683015" y="2525476"/>
                <a:ext cx="3426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23" extrusionOk="0">
                    <a:moveTo>
                      <a:pt x="496" y="0"/>
                    </a:moveTo>
                    <a:cubicBezTo>
                      <a:pt x="494" y="0"/>
                      <a:pt x="491" y="1"/>
                      <a:pt x="489" y="2"/>
                    </a:cubicBezTo>
                    <a:cubicBezTo>
                      <a:pt x="391" y="37"/>
                      <a:pt x="311" y="100"/>
                      <a:pt x="221" y="162"/>
                    </a:cubicBezTo>
                    <a:cubicBezTo>
                      <a:pt x="141" y="225"/>
                      <a:pt x="70" y="296"/>
                      <a:pt x="16" y="376"/>
                    </a:cubicBezTo>
                    <a:cubicBezTo>
                      <a:pt x="0" y="392"/>
                      <a:pt x="27" y="422"/>
                      <a:pt x="46" y="422"/>
                    </a:cubicBezTo>
                    <a:cubicBezTo>
                      <a:pt x="48" y="422"/>
                      <a:pt x="50" y="422"/>
                      <a:pt x="52" y="421"/>
                    </a:cubicBezTo>
                    <a:cubicBezTo>
                      <a:pt x="150" y="367"/>
                      <a:pt x="239" y="305"/>
                      <a:pt x="328" y="234"/>
                    </a:cubicBezTo>
                    <a:cubicBezTo>
                      <a:pt x="400" y="180"/>
                      <a:pt x="480" y="135"/>
                      <a:pt x="543" y="64"/>
                    </a:cubicBezTo>
                    <a:cubicBezTo>
                      <a:pt x="559" y="40"/>
                      <a:pt x="523" y="0"/>
                      <a:pt x="4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34"/>
              <p:cNvSpPr/>
              <p:nvPr/>
            </p:nvSpPr>
            <p:spPr>
              <a:xfrm>
                <a:off x="698216" y="2625876"/>
                <a:ext cx="57985" cy="7417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1" extrusionOk="0">
                    <a:moveTo>
                      <a:pt x="397" y="0"/>
                    </a:moveTo>
                    <a:cubicBezTo>
                      <a:pt x="270" y="0"/>
                      <a:pt x="145" y="8"/>
                      <a:pt x="27" y="32"/>
                    </a:cubicBezTo>
                    <a:cubicBezTo>
                      <a:pt x="0" y="41"/>
                      <a:pt x="27" y="85"/>
                      <a:pt x="45" y="85"/>
                    </a:cubicBezTo>
                    <a:cubicBezTo>
                      <a:pt x="175" y="111"/>
                      <a:pt x="312" y="120"/>
                      <a:pt x="449" y="120"/>
                    </a:cubicBezTo>
                    <a:cubicBezTo>
                      <a:pt x="602" y="120"/>
                      <a:pt x="755" y="108"/>
                      <a:pt x="901" y="94"/>
                    </a:cubicBezTo>
                    <a:cubicBezTo>
                      <a:pt x="946" y="94"/>
                      <a:pt x="901" y="23"/>
                      <a:pt x="874" y="23"/>
                    </a:cubicBezTo>
                    <a:cubicBezTo>
                      <a:pt x="720" y="13"/>
                      <a:pt x="557" y="0"/>
                      <a:pt x="3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34"/>
              <p:cNvSpPr/>
              <p:nvPr/>
            </p:nvSpPr>
            <p:spPr>
              <a:xfrm>
                <a:off x="680134" y="2494093"/>
                <a:ext cx="249961" cy="77416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263" extrusionOk="0">
                    <a:moveTo>
                      <a:pt x="2218" y="112"/>
                    </a:moveTo>
                    <a:cubicBezTo>
                      <a:pt x="2386" y="112"/>
                      <a:pt x="2532" y="317"/>
                      <a:pt x="2418" y="487"/>
                    </a:cubicBezTo>
                    <a:cubicBezTo>
                      <a:pt x="2347" y="585"/>
                      <a:pt x="2240" y="647"/>
                      <a:pt x="2115" y="665"/>
                    </a:cubicBezTo>
                    <a:cubicBezTo>
                      <a:pt x="2061" y="674"/>
                      <a:pt x="2008" y="674"/>
                      <a:pt x="1946" y="674"/>
                    </a:cubicBezTo>
                    <a:cubicBezTo>
                      <a:pt x="1892" y="496"/>
                      <a:pt x="1928" y="291"/>
                      <a:pt x="2088" y="157"/>
                    </a:cubicBezTo>
                    <a:cubicBezTo>
                      <a:pt x="2130" y="126"/>
                      <a:pt x="2175" y="112"/>
                      <a:pt x="2218" y="112"/>
                    </a:cubicBezTo>
                    <a:close/>
                    <a:moveTo>
                      <a:pt x="3526" y="695"/>
                    </a:moveTo>
                    <a:cubicBezTo>
                      <a:pt x="3673" y="695"/>
                      <a:pt x="3774" y="778"/>
                      <a:pt x="3810" y="844"/>
                    </a:cubicBezTo>
                    <a:cubicBezTo>
                      <a:pt x="3890" y="978"/>
                      <a:pt x="3926" y="1111"/>
                      <a:pt x="3792" y="1156"/>
                    </a:cubicBezTo>
                    <a:cubicBezTo>
                      <a:pt x="3760" y="1169"/>
                      <a:pt x="3729" y="1175"/>
                      <a:pt x="3700" y="1175"/>
                    </a:cubicBezTo>
                    <a:cubicBezTo>
                      <a:pt x="3513" y="1175"/>
                      <a:pt x="3397" y="930"/>
                      <a:pt x="3382" y="799"/>
                    </a:cubicBezTo>
                    <a:cubicBezTo>
                      <a:pt x="3382" y="772"/>
                      <a:pt x="3382" y="746"/>
                      <a:pt x="3382" y="728"/>
                    </a:cubicBezTo>
                    <a:cubicBezTo>
                      <a:pt x="3391" y="719"/>
                      <a:pt x="3400" y="719"/>
                      <a:pt x="3417" y="710"/>
                    </a:cubicBezTo>
                    <a:cubicBezTo>
                      <a:pt x="3456" y="700"/>
                      <a:pt x="3492" y="695"/>
                      <a:pt x="3526" y="695"/>
                    </a:cubicBezTo>
                    <a:close/>
                    <a:moveTo>
                      <a:pt x="2235" y="0"/>
                    </a:moveTo>
                    <a:cubicBezTo>
                      <a:pt x="2197" y="0"/>
                      <a:pt x="2156" y="8"/>
                      <a:pt x="2115" y="23"/>
                    </a:cubicBezTo>
                    <a:cubicBezTo>
                      <a:pt x="1856" y="121"/>
                      <a:pt x="1767" y="407"/>
                      <a:pt x="1847" y="647"/>
                    </a:cubicBezTo>
                    <a:cubicBezTo>
                      <a:pt x="1767" y="630"/>
                      <a:pt x="1589" y="567"/>
                      <a:pt x="1589" y="567"/>
                    </a:cubicBezTo>
                    <a:cubicBezTo>
                      <a:pt x="1255" y="447"/>
                      <a:pt x="995" y="155"/>
                      <a:pt x="628" y="155"/>
                    </a:cubicBezTo>
                    <a:cubicBezTo>
                      <a:pt x="612" y="155"/>
                      <a:pt x="597" y="156"/>
                      <a:pt x="581" y="157"/>
                    </a:cubicBezTo>
                    <a:cubicBezTo>
                      <a:pt x="295" y="184"/>
                      <a:pt x="81" y="371"/>
                      <a:pt x="1" y="639"/>
                    </a:cubicBezTo>
                    <a:cubicBezTo>
                      <a:pt x="1" y="646"/>
                      <a:pt x="14" y="667"/>
                      <a:pt x="23" y="667"/>
                    </a:cubicBezTo>
                    <a:cubicBezTo>
                      <a:pt x="25" y="667"/>
                      <a:pt x="26" y="667"/>
                      <a:pt x="27" y="665"/>
                    </a:cubicBezTo>
                    <a:cubicBezTo>
                      <a:pt x="186" y="415"/>
                      <a:pt x="425" y="252"/>
                      <a:pt x="683" y="252"/>
                    </a:cubicBezTo>
                    <a:cubicBezTo>
                      <a:pt x="801" y="252"/>
                      <a:pt x="924" y="286"/>
                      <a:pt x="1044" y="362"/>
                    </a:cubicBezTo>
                    <a:cubicBezTo>
                      <a:pt x="1446" y="621"/>
                      <a:pt x="1767" y="719"/>
                      <a:pt x="1874" y="746"/>
                    </a:cubicBezTo>
                    <a:cubicBezTo>
                      <a:pt x="1901" y="790"/>
                      <a:pt x="1928" y="826"/>
                      <a:pt x="1963" y="870"/>
                    </a:cubicBezTo>
                    <a:cubicBezTo>
                      <a:pt x="2093" y="1044"/>
                      <a:pt x="2256" y="1104"/>
                      <a:pt x="2422" y="1104"/>
                    </a:cubicBezTo>
                    <a:cubicBezTo>
                      <a:pt x="2759" y="1104"/>
                      <a:pt x="3105" y="856"/>
                      <a:pt x="3194" y="808"/>
                    </a:cubicBezTo>
                    <a:cubicBezTo>
                      <a:pt x="3230" y="790"/>
                      <a:pt x="3266" y="772"/>
                      <a:pt x="3301" y="754"/>
                    </a:cubicBezTo>
                    <a:cubicBezTo>
                      <a:pt x="3301" y="781"/>
                      <a:pt x="3301" y="817"/>
                      <a:pt x="3310" y="844"/>
                    </a:cubicBezTo>
                    <a:cubicBezTo>
                      <a:pt x="3347" y="1014"/>
                      <a:pt x="3531" y="1263"/>
                      <a:pt x="3730" y="1263"/>
                    </a:cubicBezTo>
                    <a:cubicBezTo>
                      <a:pt x="3771" y="1263"/>
                      <a:pt x="3813" y="1252"/>
                      <a:pt x="3855" y="1227"/>
                    </a:cubicBezTo>
                    <a:cubicBezTo>
                      <a:pt x="4078" y="1102"/>
                      <a:pt x="3962" y="781"/>
                      <a:pt x="3783" y="674"/>
                    </a:cubicBezTo>
                    <a:cubicBezTo>
                      <a:pt x="3700" y="627"/>
                      <a:pt x="3613" y="607"/>
                      <a:pt x="3524" y="607"/>
                    </a:cubicBezTo>
                    <a:cubicBezTo>
                      <a:pt x="3480" y="607"/>
                      <a:pt x="3435" y="612"/>
                      <a:pt x="3391" y="621"/>
                    </a:cubicBezTo>
                    <a:cubicBezTo>
                      <a:pt x="3435" y="433"/>
                      <a:pt x="3560" y="255"/>
                      <a:pt x="3748" y="192"/>
                    </a:cubicBezTo>
                    <a:cubicBezTo>
                      <a:pt x="3765" y="184"/>
                      <a:pt x="3748" y="157"/>
                      <a:pt x="3730" y="157"/>
                    </a:cubicBezTo>
                    <a:cubicBezTo>
                      <a:pt x="3489" y="166"/>
                      <a:pt x="3328" y="407"/>
                      <a:pt x="3301" y="647"/>
                    </a:cubicBezTo>
                    <a:cubicBezTo>
                      <a:pt x="3149" y="696"/>
                      <a:pt x="2814" y="998"/>
                      <a:pt x="2417" y="998"/>
                    </a:cubicBezTo>
                    <a:cubicBezTo>
                      <a:pt x="2373" y="998"/>
                      <a:pt x="2329" y="994"/>
                      <a:pt x="2284" y="986"/>
                    </a:cubicBezTo>
                    <a:cubicBezTo>
                      <a:pt x="2151" y="969"/>
                      <a:pt x="2053" y="870"/>
                      <a:pt x="1990" y="754"/>
                    </a:cubicBezTo>
                    <a:lnTo>
                      <a:pt x="1990" y="754"/>
                    </a:lnTo>
                    <a:cubicBezTo>
                      <a:pt x="2023" y="758"/>
                      <a:pt x="2055" y="760"/>
                      <a:pt x="2087" y="760"/>
                    </a:cubicBezTo>
                    <a:cubicBezTo>
                      <a:pt x="2284" y="760"/>
                      <a:pt x="2467" y="685"/>
                      <a:pt x="2543" y="478"/>
                    </a:cubicBezTo>
                    <a:cubicBezTo>
                      <a:pt x="2627" y="249"/>
                      <a:pt x="2463" y="0"/>
                      <a:pt x="2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34"/>
              <p:cNvSpPr/>
              <p:nvPr/>
            </p:nvSpPr>
            <p:spPr>
              <a:xfrm>
                <a:off x="664320" y="2655665"/>
                <a:ext cx="32854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56" extrusionOk="0">
                    <a:moveTo>
                      <a:pt x="315" y="88"/>
                    </a:moveTo>
                    <a:cubicBezTo>
                      <a:pt x="323" y="88"/>
                      <a:pt x="331" y="88"/>
                      <a:pt x="339" y="90"/>
                    </a:cubicBezTo>
                    <a:cubicBezTo>
                      <a:pt x="339" y="99"/>
                      <a:pt x="339" y="108"/>
                      <a:pt x="348" y="117"/>
                    </a:cubicBezTo>
                    <a:cubicBezTo>
                      <a:pt x="448" y="181"/>
                      <a:pt x="331" y="348"/>
                      <a:pt x="239" y="348"/>
                    </a:cubicBezTo>
                    <a:cubicBezTo>
                      <a:pt x="216" y="348"/>
                      <a:pt x="194" y="338"/>
                      <a:pt x="178" y="313"/>
                    </a:cubicBezTo>
                    <a:cubicBezTo>
                      <a:pt x="143" y="251"/>
                      <a:pt x="170" y="170"/>
                      <a:pt x="214" y="126"/>
                    </a:cubicBezTo>
                    <a:cubicBezTo>
                      <a:pt x="243" y="104"/>
                      <a:pt x="279" y="88"/>
                      <a:pt x="315" y="88"/>
                    </a:cubicBezTo>
                    <a:close/>
                    <a:moveTo>
                      <a:pt x="349" y="0"/>
                    </a:moveTo>
                    <a:cubicBezTo>
                      <a:pt x="291" y="0"/>
                      <a:pt x="223" y="24"/>
                      <a:pt x="178" y="54"/>
                    </a:cubicBezTo>
                    <a:cubicBezTo>
                      <a:pt x="71" y="135"/>
                      <a:pt x="0" y="295"/>
                      <a:pt x="89" y="402"/>
                    </a:cubicBezTo>
                    <a:cubicBezTo>
                      <a:pt x="118" y="440"/>
                      <a:pt x="156" y="455"/>
                      <a:pt x="196" y="455"/>
                    </a:cubicBezTo>
                    <a:cubicBezTo>
                      <a:pt x="280" y="455"/>
                      <a:pt x="374" y="391"/>
                      <a:pt x="428" y="331"/>
                    </a:cubicBezTo>
                    <a:cubicBezTo>
                      <a:pt x="482" y="268"/>
                      <a:pt x="535" y="108"/>
                      <a:pt x="455" y="54"/>
                    </a:cubicBezTo>
                    <a:cubicBezTo>
                      <a:pt x="435" y="15"/>
                      <a:pt x="395" y="0"/>
                      <a:pt x="3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34"/>
              <p:cNvSpPr/>
              <p:nvPr/>
            </p:nvSpPr>
            <p:spPr>
              <a:xfrm>
                <a:off x="683015" y="2708623"/>
                <a:ext cx="3426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23" extrusionOk="0">
                    <a:moveTo>
                      <a:pt x="46" y="1"/>
                    </a:moveTo>
                    <a:cubicBezTo>
                      <a:pt x="27" y="1"/>
                      <a:pt x="0" y="31"/>
                      <a:pt x="16" y="47"/>
                    </a:cubicBezTo>
                    <a:cubicBezTo>
                      <a:pt x="70" y="136"/>
                      <a:pt x="141" y="198"/>
                      <a:pt x="221" y="261"/>
                    </a:cubicBezTo>
                    <a:cubicBezTo>
                      <a:pt x="311" y="323"/>
                      <a:pt x="391" y="386"/>
                      <a:pt x="489" y="421"/>
                    </a:cubicBezTo>
                    <a:cubicBezTo>
                      <a:pt x="491" y="422"/>
                      <a:pt x="494" y="423"/>
                      <a:pt x="496" y="423"/>
                    </a:cubicBezTo>
                    <a:cubicBezTo>
                      <a:pt x="523" y="423"/>
                      <a:pt x="559" y="383"/>
                      <a:pt x="543" y="359"/>
                    </a:cubicBezTo>
                    <a:cubicBezTo>
                      <a:pt x="480" y="288"/>
                      <a:pt x="400" y="243"/>
                      <a:pt x="328" y="190"/>
                    </a:cubicBezTo>
                    <a:cubicBezTo>
                      <a:pt x="239" y="127"/>
                      <a:pt x="150" y="56"/>
                      <a:pt x="52" y="2"/>
                    </a:cubicBezTo>
                    <a:cubicBezTo>
                      <a:pt x="50" y="1"/>
                      <a:pt x="48" y="1"/>
                      <a:pt x="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34"/>
              <p:cNvSpPr/>
              <p:nvPr/>
            </p:nvSpPr>
            <p:spPr>
              <a:xfrm>
                <a:off x="680134" y="2688519"/>
                <a:ext cx="249961" cy="77967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272" extrusionOk="0">
                    <a:moveTo>
                      <a:pt x="3700" y="88"/>
                    </a:moveTo>
                    <a:cubicBezTo>
                      <a:pt x="3729" y="88"/>
                      <a:pt x="3760" y="94"/>
                      <a:pt x="3792" y="107"/>
                    </a:cubicBezTo>
                    <a:cubicBezTo>
                      <a:pt x="3926" y="161"/>
                      <a:pt x="3890" y="286"/>
                      <a:pt x="3810" y="428"/>
                    </a:cubicBezTo>
                    <a:cubicBezTo>
                      <a:pt x="3774" y="485"/>
                      <a:pt x="3676" y="571"/>
                      <a:pt x="3533" y="571"/>
                    </a:cubicBezTo>
                    <a:cubicBezTo>
                      <a:pt x="3497" y="571"/>
                      <a:pt x="3459" y="566"/>
                      <a:pt x="3417" y="553"/>
                    </a:cubicBezTo>
                    <a:cubicBezTo>
                      <a:pt x="3400" y="553"/>
                      <a:pt x="3391" y="544"/>
                      <a:pt x="3382" y="544"/>
                    </a:cubicBezTo>
                    <a:cubicBezTo>
                      <a:pt x="3382" y="518"/>
                      <a:pt x="3382" y="491"/>
                      <a:pt x="3382" y="473"/>
                    </a:cubicBezTo>
                    <a:cubicBezTo>
                      <a:pt x="3397" y="334"/>
                      <a:pt x="3513" y="88"/>
                      <a:pt x="3700" y="88"/>
                    </a:cubicBezTo>
                    <a:close/>
                    <a:moveTo>
                      <a:pt x="2034" y="591"/>
                    </a:moveTo>
                    <a:cubicBezTo>
                      <a:pt x="2061" y="591"/>
                      <a:pt x="2088" y="593"/>
                      <a:pt x="2115" y="598"/>
                    </a:cubicBezTo>
                    <a:cubicBezTo>
                      <a:pt x="2240" y="625"/>
                      <a:pt x="2347" y="678"/>
                      <a:pt x="2418" y="785"/>
                    </a:cubicBezTo>
                    <a:cubicBezTo>
                      <a:pt x="2531" y="954"/>
                      <a:pt x="2387" y="1152"/>
                      <a:pt x="2221" y="1152"/>
                    </a:cubicBezTo>
                    <a:cubicBezTo>
                      <a:pt x="2177" y="1152"/>
                      <a:pt x="2131" y="1138"/>
                      <a:pt x="2088" y="1106"/>
                    </a:cubicBezTo>
                    <a:cubicBezTo>
                      <a:pt x="1928" y="981"/>
                      <a:pt x="1892" y="776"/>
                      <a:pt x="1946" y="598"/>
                    </a:cubicBezTo>
                    <a:cubicBezTo>
                      <a:pt x="1977" y="593"/>
                      <a:pt x="2006" y="591"/>
                      <a:pt x="2034" y="591"/>
                    </a:cubicBezTo>
                    <a:close/>
                    <a:moveTo>
                      <a:pt x="3730" y="0"/>
                    </a:moveTo>
                    <a:cubicBezTo>
                      <a:pt x="3531" y="0"/>
                      <a:pt x="3347" y="251"/>
                      <a:pt x="3310" y="428"/>
                    </a:cubicBezTo>
                    <a:cubicBezTo>
                      <a:pt x="3301" y="455"/>
                      <a:pt x="3301" y="482"/>
                      <a:pt x="3301" y="518"/>
                    </a:cubicBezTo>
                    <a:cubicBezTo>
                      <a:pt x="3266" y="500"/>
                      <a:pt x="3230" y="482"/>
                      <a:pt x="3194" y="464"/>
                    </a:cubicBezTo>
                    <a:cubicBezTo>
                      <a:pt x="3105" y="410"/>
                      <a:pt x="2761" y="162"/>
                      <a:pt x="2426" y="162"/>
                    </a:cubicBezTo>
                    <a:cubicBezTo>
                      <a:pt x="2259" y="162"/>
                      <a:pt x="2094" y="224"/>
                      <a:pt x="1963" y="402"/>
                    </a:cubicBezTo>
                    <a:cubicBezTo>
                      <a:pt x="1928" y="437"/>
                      <a:pt x="1901" y="482"/>
                      <a:pt x="1874" y="526"/>
                    </a:cubicBezTo>
                    <a:cubicBezTo>
                      <a:pt x="1767" y="544"/>
                      <a:pt x="1446" y="651"/>
                      <a:pt x="1044" y="901"/>
                    </a:cubicBezTo>
                    <a:cubicBezTo>
                      <a:pt x="923" y="980"/>
                      <a:pt x="800" y="1015"/>
                      <a:pt x="681" y="1015"/>
                    </a:cubicBezTo>
                    <a:cubicBezTo>
                      <a:pt x="424" y="1015"/>
                      <a:pt x="186" y="851"/>
                      <a:pt x="27" y="607"/>
                    </a:cubicBezTo>
                    <a:cubicBezTo>
                      <a:pt x="25" y="603"/>
                      <a:pt x="23" y="601"/>
                      <a:pt x="20" y="601"/>
                    </a:cubicBezTo>
                    <a:cubicBezTo>
                      <a:pt x="11" y="601"/>
                      <a:pt x="1" y="620"/>
                      <a:pt x="1" y="633"/>
                    </a:cubicBezTo>
                    <a:cubicBezTo>
                      <a:pt x="81" y="901"/>
                      <a:pt x="295" y="1088"/>
                      <a:pt x="581" y="1106"/>
                    </a:cubicBezTo>
                    <a:cubicBezTo>
                      <a:pt x="601" y="1108"/>
                      <a:pt x="621" y="1109"/>
                      <a:pt x="641" y="1109"/>
                    </a:cubicBezTo>
                    <a:cubicBezTo>
                      <a:pt x="1001" y="1109"/>
                      <a:pt x="1259" y="814"/>
                      <a:pt x="1589" y="696"/>
                    </a:cubicBezTo>
                    <a:cubicBezTo>
                      <a:pt x="1589" y="696"/>
                      <a:pt x="1767" y="633"/>
                      <a:pt x="1847" y="616"/>
                    </a:cubicBezTo>
                    <a:lnTo>
                      <a:pt x="1847" y="616"/>
                    </a:lnTo>
                    <a:cubicBezTo>
                      <a:pt x="1767" y="856"/>
                      <a:pt x="1856" y="1151"/>
                      <a:pt x="2115" y="1249"/>
                    </a:cubicBezTo>
                    <a:cubicBezTo>
                      <a:pt x="2156" y="1264"/>
                      <a:pt x="2196" y="1272"/>
                      <a:pt x="2235" y="1272"/>
                    </a:cubicBezTo>
                    <a:cubicBezTo>
                      <a:pt x="2463" y="1272"/>
                      <a:pt x="2627" y="1022"/>
                      <a:pt x="2543" y="785"/>
                    </a:cubicBezTo>
                    <a:cubicBezTo>
                      <a:pt x="2463" y="578"/>
                      <a:pt x="2269" y="506"/>
                      <a:pt x="2063" y="506"/>
                    </a:cubicBezTo>
                    <a:cubicBezTo>
                      <a:pt x="2039" y="506"/>
                      <a:pt x="2014" y="507"/>
                      <a:pt x="1990" y="509"/>
                    </a:cubicBezTo>
                    <a:cubicBezTo>
                      <a:pt x="2053" y="402"/>
                      <a:pt x="2151" y="303"/>
                      <a:pt x="2284" y="277"/>
                    </a:cubicBezTo>
                    <a:cubicBezTo>
                      <a:pt x="2329" y="269"/>
                      <a:pt x="2373" y="265"/>
                      <a:pt x="2416" y="265"/>
                    </a:cubicBezTo>
                    <a:cubicBezTo>
                      <a:pt x="2814" y="265"/>
                      <a:pt x="3149" y="568"/>
                      <a:pt x="3301" y="625"/>
                    </a:cubicBezTo>
                    <a:cubicBezTo>
                      <a:pt x="3328" y="856"/>
                      <a:pt x="3489" y="1097"/>
                      <a:pt x="3730" y="1106"/>
                    </a:cubicBezTo>
                    <a:cubicBezTo>
                      <a:pt x="3748" y="1106"/>
                      <a:pt x="3765" y="1080"/>
                      <a:pt x="3748" y="1080"/>
                    </a:cubicBezTo>
                    <a:cubicBezTo>
                      <a:pt x="3560" y="1008"/>
                      <a:pt x="3435" y="839"/>
                      <a:pt x="3391" y="642"/>
                    </a:cubicBezTo>
                    <a:lnTo>
                      <a:pt x="3391" y="642"/>
                    </a:lnTo>
                    <a:cubicBezTo>
                      <a:pt x="3439" y="655"/>
                      <a:pt x="3487" y="662"/>
                      <a:pt x="3535" y="662"/>
                    </a:cubicBezTo>
                    <a:cubicBezTo>
                      <a:pt x="3620" y="662"/>
                      <a:pt x="3703" y="640"/>
                      <a:pt x="3783" y="589"/>
                    </a:cubicBezTo>
                    <a:cubicBezTo>
                      <a:pt x="3962" y="482"/>
                      <a:pt x="4078" y="170"/>
                      <a:pt x="3855" y="36"/>
                    </a:cubicBezTo>
                    <a:cubicBezTo>
                      <a:pt x="3813" y="11"/>
                      <a:pt x="3771" y="0"/>
                      <a:pt x="3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34"/>
              <p:cNvSpPr/>
              <p:nvPr/>
            </p:nvSpPr>
            <p:spPr>
              <a:xfrm>
                <a:off x="585557" y="2498323"/>
                <a:ext cx="89736" cy="26350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299" extrusionOk="0">
                    <a:moveTo>
                      <a:pt x="509" y="373"/>
                    </a:moveTo>
                    <a:cubicBezTo>
                      <a:pt x="821" y="427"/>
                      <a:pt x="901" y="739"/>
                      <a:pt x="839" y="1007"/>
                    </a:cubicBezTo>
                    <a:cubicBezTo>
                      <a:pt x="803" y="1140"/>
                      <a:pt x="723" y="1256"/>
                      <a:pt x="634" y="1372"/>
                    </a:cubicBezTo>
                    <a:cubicBezTo>
                      <a:pt x="509" y="1334"/>
                      <a:pt x="385" y="1308"/>
                      <a:pt x="255" y="1308"/>
                    </a:cubicBezTo>
                    <a:cubicBezTo>
                      <a:pt x="236" y="1308"/>
                      <a:pt x="216" y="1309"/>
                      <a:pt x="197" y="1310"/>
                    </a:cubicBezTo>
                    <a:cubicBezTo>
                      <a:pt x="250" y="989"/>
                      <a:pt x="348" y="677"/>
                      <a:pt x="491" y="373"/>
                    </a:cubicBezTo>
                    <a:close/>
                    <a:moveTo>
                      <a:pt x="634" y="106"/>
                    </a:moveTo>
                    <a:cubicBezTo>
                      <a:pt x="643" y="115"/>
                      <a:pt x="652" y="115"/>
                      <a:pt x="661" y="115"/>
                    </a:cubicBezTo>
                    <a:cubicBezTo>
                      <a:pt x="1089" y="150"/>
                      <a:pt x="1249" y="516"/>
                      <a:pt x="1178" y="891"/>
                    </a:cubicBezTo>
                    <a:cubicBezTo>
                      <a:pt x="1133" y="1149"/>
                      <a:pt x="982" y="1274"/>
                      <a:pt x="803" y="1435"/>
                    </a:cubicBezTo>
                    <a:cubicBezTo>
                      <a:pt x="759" y="1417"/>
                      <a:pt x="714" y="1399"/>
                      <a:pt x="669" y="1381"/>
                    </a:cubicBezTo>
                    <a:cubicBezTo>
                      <a:pt x="1089" y="1114"/>
                      <a:pt x="1053" y="400"/>
                      <a:pt x="527" y="293"/>
                    </a:cubicBezTo>
                    <a:cubicBezTo>
                      <a:pt x="562" y="231"/>
                      <a:pt x="598" y="168"/>
                      <a:pt x="634" y="106"/>
                    </a:cubicBezTo>
                    <a:close/>
                    <a:moveTo>
                      <a:pt x="161" y="1649"/>
                    </a:moveTo>
                    <a:cubicBezTo>
                      <a:pt x="330" y="1667"/>
                      <a:pt x="491" y="1702"/>
                      <a:pt x="643" y="1801"/>
                    </a:cubicBezTo>
                    <a:cubicBezTo>
                      <a:pt x="785" y="1890"/>
                      <a:pt x="848" y="2015"/>
                      <a:pt x="955" y="2140"/>
                    </a:cubicBezTo>
                    <a:cubicBezTo>
                      <a:pt x="955" y="2149"/>
                      <a:pt x="955" y="2149"/>
                      <a:pt x="955" y="2149"/>
                    </a:cubicBezTo>
                    <a:cubicBezTo>
                      <a:pt x="955" y="2149"/>
                      <a:pt x="955" y="2157"/>
                      <a:pt x="955" y="2157"/>
                    </a:cubicBezTo>
                    <a:cubicBezTo>
                      <a:pt x="848" y="2282"/>
                      <a:pt x="785" y="2416"/>
                      <a:pt x="643" y="2505"/>
                    </a:cubicBezTo>
                    <a:cubicBezTo>
                      <a:pt x="491" y="2604"/>
                      <a:pt x="330" y="2639"/>
                      <a:pt x="161" y="2657"/>
                    </a:cubicBezTo>
                    <a:cubicBezTo>
                      <a:pt x="143" y="2532"/>
                      <a:pt x="143" y="1774"/>
                      <a:pt x="161" y="1649"/>
                    </a:cubicBezTo>
                    <a:close/>
                    <a:moveTo>
                      <a:pt x="188" y="1363"/>
                    </a:moveTo>
                    <a:cubicBezTo>
                      <a:pt x="438" y="1390"/>
                      <a:pt x="669" y="1444"/>
                      <a:pt x="875" y="1595"/>
                    </a:cubicBezTo>
                    <a:cubicBezTo>
                      <a:pt x="1080" y="1747"/>
                      <a:pt x="1196" y="1934"/>
                      <a:pt x="1303" y="2149"/>
                    </a:cubicBezTo>
                    <a:cubicBezTo>
                      <a:pt x="1196" y="2363"/>
                      <a:pt x="1080" y="2559"/>
                      <a:pt x="875" y="2702"/>
                    </a:cubicBezTo>
                    <a:cubicBezTo>
                      <a:pt x="669" y="2853"/>
                      <a:pt x="438" y="2907"/>
                      <a:pt x="188" y="2943"/>
                    </a:cubicBezTo>
                    <a:cubicBezTo>
                      <a:pt x="179" y="2871"/>
                      <a:pt x="170" y="2791"/>
                      <a:pt x="161" y="2719"/>
                    </a:cubicBezTo>
                    <a:lnTo>
                      <a:pt x="161" y="2719"/>
                    </a:lnTo>
                    <a:cubicBezTo>
                      <a:pt x="181" y="2722"/>
                      <a:pt x="202" y="2723"/>
                      <a:pt x="223" y="2723"/>
                    </a:cubicBezTo>
                    <a:cubicBezTo>
                      <a:pt x="553" y="2723"/>
                      <a:pt x="959" y="2468"/>
                      <a:pt x="1026" y="2157"/>
                    </a:cubicBezTo>
                    <a:cubicBezTo>
                      <a:pt x="1026" y="2149"/>
                      <a:pt x="1026" y="2149"/>
                      <a:pt x="1026" y="2149"/>
                    </a:cubicBezTo>
                    <a:cubicBezTo>
                      <a:pt x="1026" y="2149"/>
                      <a:pt x="1026" y="2140"/>
                      <a:pt x="1026" y="2140"/>
                    </a:cubicBezTo>
                    <a:cubicBezTo>
                      <a:pt x="958" y="1825"/>
                      <a:pt x="543" y="1576"/>
                      <a:pt x="210" y="1576"/>
                    </a:cubicBezTo>
                    <a:cubicBezTo>
                      <a:pt x="194" y="1576"/>
                      <a:pt x="177" y="1576"/>
                      <a:pt x="161" y="1578"/>
                    </a:cubicBezTo>
                    <a:cubicBezTo>
                      <a:pt x="170" y="1506"/>
                      <a:pt x="179" y="1435"/>
                      <a:pt x="188" y="1363"/>
                    </a:cubicBezTo>
                    <a:close/>
                    <a:moveTo>
                      <a:pt x="634" y="2925"/>
                    </a:moveTo>
                    <a:cubicBezTo>
                      <a:pt x="723" y="3041"/>
                      <a:pt x="803" y="3157"/>
                      <a:pt x="839" y="3290"/>
                    </a:cubicBezTo>
                    <a:cubicBezTo>
                      <a:pt x="901" y="3558"/>
                      <a:pt x="821" y="3879"/>
                      <a:pt x="509" y="3924"/>
                    </a:cubicBezTo>
                    <a:lnTo>
                      <a:pt x="491" y="3924"/>
                    </a:lnTo>
                    <a:cubicBezTo>
                      <a:pt x="348" y="3621"/>
                      <a:pt x="250" y="3308"/>
                      <a:pt x="197" y="2987"/>
                    </a:cubicBezTo>
                    <a:lnTo>
                      <a:pt x="197" y="2987"/>
                    </a:lnTo>
                    <a:cubicBezTo>
                      <a:pt x="221" y="2989"/>
                      <a:pt x="246" y="2989"/>
                      <a:pt x="270" y="2989"/>
                    </a:cubicBezTo>
                    <a:cubicBezTo>
                      <a:pt x="395" y="2989"/>
                      <a:pt x="514" y="2970"/>
                      <a:pt x="634" y="2925"/>
                    </a:cubicBezTo>
                    <a:close/>
                    <a:moveTo>
                      <a:pt x="803" y="2862"/>
                    </a:moveTo>
                    <a:cubicBezTo>
                      <a:pt x="982" y="3023"/>
                      <a:pt x="1133" y="3157"/>
                      <a:pt x="1178" y="3406"/>
                    </a:cubicBezTo>
                    <a:cubicBezTo>
                      <a:pt x="1249" y="3781"/>
                      <a:pt x="1089" y="4147"/>
                      <a:pt x="661" y="4183"/>
                    </a:cubicBezTo>
                    <a:cubicBezTo>
                      <a:pt x="652" y="4183"/>
                      <a:pt x="643" y="4191"/>
                      <a:pt x="634" y="4191"/>
                    </a:cubicBezTo>
                    <a:cubicBezTo>
                      <a:pt x="598" y="4129"/>
                      <a:pt x="562" y="4067"/>
                      <a:pt x="527" y="4004"/>
                    </a:cubicBezTo>
                    <a:cubicBezTo>
                      <a:pt x="1053" y="3897"/>
                      <a:pt x="1089" y="3192"/>
                      <a:pt x="669" y="2916"/>
                    </a:cubicBezTo>
                    <a:cubicBezTo>
                      <a:pt x="714" y="2898"/>
                      <a:pt x="759" y="2880"/>
                      <a:pt x="803" y="2862"/>
                    </a:cubicBezTo>
                    <a:close/>
                    <a:moveTo>
                      <a:pt x="615" y="0"/>
                    </a:moveTo>
                    <a:cubicBezTo>
                      <a:pt x="609" y="0"/>
                      <a:pt x="603" y="2"/>
                      <a:pt x="598" y="7"/>
                    </a:cubicBezTo>
                    <a:cubicBezTo>
                      <a:pt x="170" y="587"/>
                      <a:pt x="0" y="1363"/>
                      <a:pt x="27" y="2149"/>
                    </a:cubicBezTo>
                    <a:cubicBezTo>
                      <a:pt x="0" y="2934"/>
                      <a:pt x="170" y="3719"/>
                      <a:pt x="598" y="4290"/>
                    </a:cubicBezTo>
                    <a:cubicBezTo>
                      <a:pt x="604" y="4296"/>
                      <a:pt x="612" y="4299"/>
                      <a:pt x="619" y="4299"/>
                    </a:cubicBezTo>
                    <a:cubicBezTo>
                      <a:pt x="633" y="4299"/>
                      <a:pt x="646" y="4289"/>
                      <a:pt x="652" y="4272"/>
                    </a:cubicBezTo>
                    <a:cubicBezTo>
                      <a:pt x="946" y="4236"/>
                      <a:pt x="1196" y="4058"/>
                      <a:pt x="1276" y="3763"/>
                    </a:cubicBezTo>
                    <a:cubicBezTo>
                      <a:pt x="1383" y="3371"/>
                      <a:pt x="1169" y="3032"/>
                      <a:pt x="839" y="2844"/>
                    </a:cubicBezTo>
                    <a:cubicBezTo>
                      <a:pt x="1089" y="2711"/>
                      <a:pt x="1463" y="2166"/>
                      <a:pt x="1455" y="2149"/>
                    </a:cubicBezTo>
                    <a:cubicBezTo>
                      <a:pt x="1463" y="2131"/>
                      <a:pt x="1089" y="1595"/>
                      <a:pt x="839" y="1462"/>
                    </a:cubicBezTo>
                    <a:cubicBezTo>
                      <a:pt x="1169" y="1274"/>
                      <a:pt x="1383" y="935"/>
                      <a:pt x="1276" y="534"/>
                    </a:cubicBezTo>
                    <a:cubicBezTo>
                      <a:pt x="1196" y="239"/>
                      <a:pt x="946" y="61"/>
                      <a:pt x="652" y="25"/>
                    </a:cubicBezTo>
                    <a:cubicBezTo>
                      <a:pt x="645" y="13"/>
                      <a:pt x="630" y="0"/>
                      <a:pt x="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34"/>
              <p:cNvSpPr/>
              <p:nvPr/>
            </p:nvSpPr>
            <p:spPr>
              <a:xfrm>
                <a:off x="926414" y="2496361"/>
                <a:ext cx="210916" cy="68834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1123" extrusionOk="0">
                    <a:moveTo>
                      <a:pt x="2290" y="343"/>
                    </a:moveTo>
                    <a:cubicBezTo>
                      <a:pt x="2415" y="477"/>
                      <a:pt x="2495" y="691"/>
                      <a:pt x="2352" y="905"/>
                    </a:cubicBezTo>
                    <a:cubicBezTo>
                      <a:pt x="2314" y="967"/>
                      <a:pt x="2230" y="1001"/>
                      <a:pt x="2149" y="1001"/>
                    </a:cubicBezTo>
                    <a:cubicBezTo>
                      <a:pt x="2021" y="1001"/>
                      <a:pt x="1902" y="915"/>
                      <a:pt x="1995" y="717"/>
                    </a:cubicBezTo>
                    <a:cubicBezTo>
                      <a:pt x="2058" y="468"/>
                      <a:pt x="2281" y="352"/>
                      <a:pt x="2290" y="343"/>
                    </a:cubicBezTo>
                    <a:close/>
                    <a:moveTo>
                      <a:pt x="3005" y="1"/>
                    </a:moveTo>
                    <a:cubicBezTo>
                      <a:pt x="2747" y="1"/>
                      <a:pt x="2467" y="93"/>
                      <a:pt x="2290" y="209"/>
                    </a:cubicBezTo>
                    <a:cubicBezTo>
                      <a:pt x="2281" y="218"/>
                      <a:pt x="2272" y="227"/>
                      <a:pt x="2263" y="236"/>
                    </a:cubicBezTo>
                    <a:cubicBezTo>
                      <a:pt x="2189" y="176"/>
                      <a:pt x="2037" y="140"/>
                      <a:pt x="1873" y="140"/>
                    </a:cubicBezTo>
                    <a:cubicBezTo>
                      <a:pt x="1719" y="140"/>
                      <a:pt x="1554" y="171"/>
                      <a:pt x="1433" y="245"/>
                    </a:cubicBezTo>
                    <a:cubicBezTo>
                      <a:pt x="1228" y="361"/>
                      <a:pt x="1103" y="602"/>
                      <a:pt x="925" y="744"/>
                    </a:cubicBezTo>
                    <a:cubicBezTo>
                      <a:pt x="820" y="824"/>
                      <a:pt x="707" y="858"/>
                      <a:pt x="602" y="858"/>
                    </a:cubicBezTo>
                    <a:cubicBezTo>
                      <a:pt x="261" y="858"/>
                      <a:pt x="0" y="504"/>
                      <a:pt x="327" y="218"/>
                    </a:cubicBezTo>
                    <a:cubicBezTo>
                      <a:pt x="463" y="153"/>
                      <a:pt x="573" y="127"/>
                      <a:pt x="656" y="127"/>
                    </a:cubicBezTo>
                    <a:cubicBezTo>
                      <a:pt x="972" y="127"/>
                      <a:pt x="920" y="496"/>
                      <a:pt x="571" y="496"/>
                    </a:cubicBezTo>
                    <a:cubicBezTo>
                      <a:pt x="559" y="496"/>
                      <a:pt x="546" y="495"/>
                      <a:pt x="532" y="494"/>
                    </a:cubicBezTo>
                    <a:cubicBezTo>
                      <a:pt x="524" y="494"/>
                      <a:pt x="532" y="521"/>
                      <a:pt x="532" y="521"/>
                    </a:cubicBezTo>
                    <a:cubicBezTo>
                      <a:pt x="570" y="535"/>
                      <a:pt x="609" y="541"/>
                      <a:pt x="647" y="541"/>
                    </a:cubicBezTo>
                    <a:cubicBezTo>
                      <a:pt x="887" y="541"/>
                      <a:pt x="1116" y="303"/>
                      <a:pt x="863" y="111"/>
                    </a:cubicBezTo>
                    <a:cubicBezTo>
                      <a:pt x="802" y="65"/>
                      <a:pt x="723" y="44"/>
                      <a:pt x="640" y="44"/>
                    </a:cubicBezTo>
                    <a:cubicBezTo>
                      <a:pt x="415" y="44"/>
                      <a:pt x="154" y="190"/>
                      <a:pt x="95" y="378"/>
                    </a:cubicBezTo>
                    <a:cubicBezTo>
                      <a:pt x="6" y="655"/>
                      <a:pt x="247" y="923"/>
                      <a:pt x="506" y="958"/>
                    </a:cubicBezTo>
                    <a:cubicBezTo>
                      <a:pt x="529" y="963"/>
                      <a:pt x="553" y="965"/>
                      <a:pt x="578" y="965"/>
                    </a:cubicBezTo>
                    <a:cubicBezTo>
                      <a:pt x="768" y="965"/>
                      <a:pt x="1010" y="851"/>
                      <a:pt x="1112" y="717"/>
                    </a:cubicBezTo>
                    <a:cubicBezTo>
                      <a:pt x="1408" y="312"/>
                      <a:pt x="1715" y="221"/>
                      <a:pt x="1927" y="221"/>
                    </a:cubicBezTo>
                    <a:cubicBezTo>
                      <a:pt x="2093" y="221"/>
                      <a:pt x="2201" y="276"/>
                      <a:pt x="2201" y="280"/>
                    </a:cubicBezTo>
                    <a:cubicBezTo>
                      <a:pt x="1995" y="450"/>
                      <a:pt x="1746" y="771"/>
                      <a:pt x="1915" y="1012"/>
                    </a:cubicBezTo>
                    <a:cubicBezTo>
                      <a:pt x="1974" y="1090"/>
                      <a:pt x="2046" y="1122"/>
                      <a:pt x="2120" y="1122"/>
                    </a:cubicBezTo>
                    <a:cubicBezTo>
                      <a:pt x="2282" y="1122"/>
                      <a:pt x="2452" y="971"/>
                      <a:pt x="2513" y="825"/>
                    </a:cubicBezTo>
                    <a:cubicBezTo>
                      <a:pt x="2593" y="619"/>
                      <a:pt x="2513" y="423"/>
                      <a:pt x="2361" y="298"/>
                    </a:cubicBezTo>
                    <a:cubicBezTo>
                      <a:pt x="2563" y="162"/>
                      <a:pt x="2811" y="89"/>
                      <a:pt x="3054" y="89"/>
                    </a:cubicBezTo>
                    <a:cubicBezTo>
                      <a:pt x="3178" y="89"/>
                      <a:pt x="3300" y="108"/>
                      <a:pt x="3414" y="147"/>
                    </a:cubicBezTo>
                    <a:cubicBezTo>
                      <a:pt x="3441" y="147"/>
                      <a:pt x="3432" y="120"/>
                      <a:pt x="3423" y="120"/>
                    </a:cubicBezTo>
                    <a:cubicBezTo>
                      <a:pt x="3311" y="35"/>
                      <a:pt x="3162" y="1"/>
                      <a:pt x="30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34"/>
              <p:cNvSpPr/>
              <p:nvPr/>
            </p:nvSpPr>
            <p:spPr>
              <a:xfrm>
                <a:off x="1030675" y="2625753"/>
                <a:ext cx="106653" cy="711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16" extrusionOk="0">
                    <a:moveTo>
                      <a:pt x="965" y="1"/>
                    </a:moveTo>
                    <a:cubicBezTo>
                      <a:pt x="642" y="1"/>
                      <a:pt x="317" y="18"/>
                      <a:pt x="9" y="43"/>
                    </a:cubicBezTo>
                    <a:cubicBezTo>
                      <a:pt x="0" y="52"/>
                      <a:pt x="9" y="61"/>
                      <a:pt x="18" y="70"/>
                    </a:cubicBezTo>
                    <a:cubicBezTo>
                      <a:pt x="333" y="95"/>
                      <a:pt x="669" y="115"/>
                      <a:pt x="1002" y="115"/>
                    </a:cubicBezTo>
                    <a:cubicBezTo>
                      <a:pt x="1244" y="115"/>
                      <a:pt x="1484" y="105"/>
                      <a:pt x="1713" y="78"/>
                    </a:cubicBezTo>
                    <a:cubicBezTo>
                      <a:pt x="1740" y="78"/>
                      <a:pt x="1713" y="34"/>
                      <a:pt x="1695" y="34"/>
                    </a:cubicBezTo>
                    <a:cubicBezTo>
                      <a:pt x="1459" y="11"/>
                      <a:pt x="1213" y="1"/>
                      <a:pt x="9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34"/>
              <p:cNvSpPr/>
              <p:nvPr/>
            </p:nvSpPr>
            <p:spPr>
              <a:xfrm>
                <a:off x="1106128" y="2605710"/>
                <a:ext cx="3665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1" extrusionOk="0">
                    <a:moveTo>
                      <a:pt x="378" y="0"/>
                    </a:moveTo>
                    <a:cubicBezTo>
                      <a:pt x="259" y="0"/>
                      <a:pt x="141" y="7"/>
                      <a:pt x="27" y="13"/>
                    </a:cubicBezTo>
                    <a:cubicBezTo>
                      <a:pt x="0" y="13"/>
                      <a:pt x="18" y="58"/>
                      <a:pt x="45" y="58"/>
                    </a:cubicBezTo>
                    <a:cubicBezTo>
                      <a:pt x="165" y="64"/>
                      <a:pt x="285" y="70"/>
                      <a:pt x="404" y="70"/>
                    </a:cubicBezTo>
                    <a:cubicBezTo>
                      <a:pt x="454" y="70"/>
                      <a:pt x="504" y="69"/>
                      <a:pt x="553" y="66"/>
                    </a:cubicBezTo>
                    <a:cubicBezTo>
                      <a:pt x="598" y="66"/>
                      <a:pt x="553" y="4"/>
                      <a:pt x="527" y="4"/>
                    </a:cubicBezTo>
                    <a:cubicBezTo>
                      <a:pt x="477" y="1"/>
                      <a:pt x="427" y="0"/>
                      <a:pt x="3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34"/>
              <p:cNvSpPr/>
              <p:nvPr/>
            </p:nvSpPr>
            <p:spPr>
              <a:xfrm>
                <a:off x="1106128" y="2648371"/>
                <a:ext cx="36654" cy="465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6" extrusionOk="0">
                    <a:moveTo>
                      <a:pt x="378" y="0"/>
                    </a:moveTo>
                    <a:cubicBezTo>
                      <a:pt x="259" y="0"/>
                      <a:pt x="141" y="6"/>
                      <a:pt x="27" y="13"/>
                    </a:cubicBezTo>
                    <a:cubicBezTo>
                      <a:pt x="0" y="13"/>
                      <a:pt x="18" y="57"/>
                      <a:pt x="45" y="57"/>
                    </a:cubicBezTo>
                    <a:cubicBezTo>
                      <a:pt x="214" y="66"/>
                      <a:pt x="384" y="75"/>
                      <a:pt x="553" y="75"/>
                    </a:cubicBezTo>
                    <a:cubicBezTo>
                      <a:pt x="598" y="66"/>
                      <a:pt x="553" y="4"/>
                      <a:pt x="527" y="4"/>
                    </a:cubicBezTo>
                    <a:cubicBezTo>
                      <a:pt x="477" y="1"/>
                      <a:pt x="427" y="0"/>
                      <a:pt x="3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34"/>
              <p:cNvSpPr/>
              <p:nvPr/>
            </p:nvSpPr>
            <p:spPr>
              <a:xfrm>
                <a:off x="1109009" y="2497342"/>
                <a:ext cx="102179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1318" y="0"/>
                    </a:moveTo>
                    <a:cubicBezTo>
                      <a:pt x="1163" y="0"/>
                      <a:pt x="1013" y="71"/>
                      <a:pt x="917" y="229"/>
                    </a:cubicBezTo>
                    <a:cubicBezTo>
                      <a:pt x="827" y="371"/>
                      <a:pt x="836" y="541"/>
                      <a:pt x="819" y="710"/>
                    </a:cubicBezTo>
                    <a:cubicBezTo>
                      <a:pt x="801" y="835"/>
                      <a:pt x="774" y="969"/>
                      <a:pt x="720" y="1085"/>
                    </a:cubicBezTo>
                    <a:cubicBezTo>
                      <a:pt x="685" y="1183"/>
                      <a:pt x="622" y="1264"/>
                      <a:pt x="533" y="1326"/>
                    </a:cubicBezTo>
                    <a:cubicBezTo>
                      <a:pt x="516" y="1335"/>
                      <a:pt x="496" y="1339"/>
                      <a:pt x="476" y="1339"/>
                    </a:cubicBezTo>
                    <a:cubicBezTo>
                      <a:pt x="326" y="1339"/>
                      <a:pt x="111" y="1125"/>
                      <a:pt x="158" y="898"/>
                    </a:cubicBezTo>
                    <a:cubicBezTo>
                      <a:pt x="194" y="754"/>
                      <a:pt x="308" y="693"/>
                      <a:pt x="404" y="693"/>
                    </a:cubicBezTo>
                    <a:cubicBezTo>
                      <a:pt x="475" y="693"/>
                      <a:pt x="536" y="725"/>
                      <a:pt x="551" y="782"/>
                    </a:cubicBezTo>
                    <a:cubicBezTo>
                      <a:pt x="587" y="907"/>
                      <a:pt x="426" y="969"/>
                      <a:pt x="346" y="978"/>
                    </a:cubicBezTo>
                    <a:cubicBezTo>
                      <a:pt x="301" y="987"/>
                      <a:pt x="355" y="1049"/>
                      <a:pt x="381" y="1049"/>
                    </a:cubicBezTo>
                    <a:cubicBezTo>
                      <a:pt x="385" y="1050"/>
                      <a:pt x="390" y="1050"/>
                      <a:pt x="394" y="1050"/>
                    </a:cubicBezTo>
                    <a:cubicBezTo>
                      <a:pt x="627" y="1050"/>
                      <a:pt x="761" y="797"/>
                      <a:pt x="542" y="639"/>
                    </a:cubicBezTo>
                    <a:cubicBezTo>
                      <a:pt x="483" y="596"/>
                      <a:pt x="426" y="577"/>
                      <a:pt x="372" y="577"/>
                    </a:cubicBezTo>
                    <a:cubicBezTo>
                      <a:pt x="152" y="577"/>
                      <a:pt x="1" y="898"/>
                      <a:pt x="87" y="1121"/>
                    </a:cubicBezTo>
                    <a:cubicBezTo>
                      <a:pt x="145" y="1282"/>
                      <a:pt x="305" y="1424"/>
                      <a:pt x="470" y="1424"/>
                    </a:cubicBezTo>
                    <a:cubicBezTo>
                      <a:pt x="534" y="1424"/>
                      <a:pt x="598" y="1403"/>
                      <a:pt x="658" y="1353"/>
                    </a:cubicBezTo>
                    <a:cubicBezTo>
                      <a:pt x="801" y="1237"/>
                      <a:pt x="854" y="1005"/>
                      <a:pt x="881" y="835"/>
                    </a:cubicBezTo>
                    <a:cubicBezTo>
                      <a:pt x="899" y="710"/>
                      <a:pt x="890" y="577"/>
                      <a:pt x="926" y="452"/>
                    </a:cubicBezTo>
                    <a:cubicBezTo>
                      <a:pt x="984" y="213"/>
                      <a:pt x="1158" y="58"/>
                      <a:pt x="1382" y="58"/>
                    </a:cubicBezTo>
                    <a:cubicBezTo>
                      <a:pt x="1468" y="58"/>
                      <a:pt x="1561" y="81"/>
                      <a:pt x="1657" y="131"/>
                    </a:cubicBezTo>
                    <a:cubicBezTo>
                      <a:pt x="1666" y="131"/>
                      <a:pt x="1666" y="113"/>
                      <a:pt x="1657" y="113"/>
                    </a:cubicBezTo>
                    <a:cubicBezTo>
                      <a:pt x="1554" y="40"/>
                      <a:pt x="1434" y="0"/>
                      <a:pt x="1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34"/>
              <p:cNvSpPr/>
              <p:nvPr/>
            </p:nvSpPr>
            <p:spPr>
              <a:xfrm>
                <a:off x="926414" y="2695016"/>
                <a:ext cx="210794" cy="69018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126" extrusionOk="0">
                    <a:moveTo>
                      <a:pt x="2149" y="119"/>
                    </a:moveTo>
                    <a:cubicBezTo>
                      <a:pt x="2230" y="119"/>
                      <a:pt x="2314" y="153"/>
                      <a:pt x="2352" y="215"/>
                    </a:cubicBezTo>
                    <a:cubicBezTo>
                      <a:pt x="2495" y="429"/>
                      <a:pt x="2415" y="652"/>
                      <a:pt x="2290" y="777"/>
                    </a:cubicBezTo>
                    <a:cubicBezTo>
                      <a:pt x="2281" y="768"/>
                      <a:pt x="2058" y="652"/>
                      <a:pt x="1995" y="403"/>
                    </a:cubicBezTo>
                    <a:cubicBezTo>
                      <a:pt x="1902" y="205"/>
                      <a:pt x="2021" y="119"/>
                      <a:pt x="2149" y="119"/>
                    </a:cubicBezTo>
                    <a:close/>
                    <a:moveTo>
                      <a:pt x="2124" y="1"/>
                    </a:moveTo>
                    <a:cubicBezTo>
                      <a:pt x="2049" y="1"/>
                      <a:pt x="1975" y="34"/>
                      <a:pt x="1915" y="117"/>
                    </a:cubicBezTo>
                    <a:cubicBezTo>
                      <a:pt x="1746" y="358"/>
                      <a:pt x="1995" y="679"/>
                      <a:pt x="2201" y="849"/>
                    </a:cubicBezTo>
                    <a:cubicBezTo>
                      <a:pt x="2201" y="849"/>
                      <a:pt x="2094" y="901"/>
                      <a:pt x="1929" y="901"/>
                    </a:cubicBezTo>
                    <a:cubicBezTo>
                      <a:pt x="1717" y="901"/>
                      <a:pt x="1409" y="814"/>
                      <a:pt x="1112" y="412"/>
                    </a:cubicBezTo>
                    <a:cubicBezTo>
                      <a:pt x="1010" y="270"/>
                      <a:pt x="768" y="156"/>
                      <a:pt x="578" y="156"/>
                    </a:cubicBezTo>
                    <a:cubicBezTo>
                      <a:pt x="553" y="156"/>
                      <a:pt x="529" y="158"/>
                      <a:pt x="506" y="162"/>
                    </a:cubicBezTo>
                    <a:cubicBezTo>
                      <a:pt x="247" y="206"/>
                      <a:pt x="6" y="465"/>
                      <a:pt x="95" y="750"/>
                    </a:cubicBezTo>
                    <a:cubicBezTo>
                      <a:pt x="153" y="937"/>
                      <a:pt x="409" y="1081"/>
                      <a:pt x="632" y="1081"/>
                    </a:cubicBezTo>
                    <a:cubicBezTo>
                      <a:pt x="718" y="1081"/>
                      <a:pt x="800" y="1059"/>
                      <a:pt x="863" y="1009"/>
                    </a:cubicBezTo>
                    <a:cubicBezTo>
                      <a:pt x="1115" y="818"/>
                      <a:pt x="889" y="587"/>
                      <a:pt x="650" y="587"/>
                    </a:cubicBezTo>
                    <a:cubicBezTo>
                      <a:pt x="611" y="587"/>
                      <a:pt x="571" y="594"/>
                      <a:pt x="532" y="608"/>
                    </a:cubicBezTo>
                    <a:cubicBezTo>
                      <a:pt x="532" y="608"/>
                      <a:pt x="524" y="626"/>
                      <a:pt x="532" y="626"/>
                    </a:cubicBezTo>
                    <a:cubicBezTo>
                      <a:pt x="542" y="625"/>
                      <a:pt x="552" y="625"/>
                      <a:pt x="562" y="625"/>
                    </a:cubicBezTo>
                    <a:cubicBezTo>
                      <a:pt x="917" y="625"/>
                      <a:pt x="974" y="998"/>
                      <a:pt x="661" y="998"/>
                    </a:cubicBezTo>
                    <a:cubicBezTo>
                      <a:pt x="577" y="998"/>
                      <a:pt x="466" y="971"/>
                      <a:pt x="327" y="902"/>
                    </a:cubicBezTo>
                    <a:cubicBezTo>
                      <a:pt x="1" y="623"/>
                      <a:pt x="260" y="267"/>
                      <a:pt x="599" y="267"/>
                    </a:cubicBezTo>
                    <a:cubicBezTo>
                      <a:pt x="705" y="267"/>
                      <a:pt x="819" y="302"/>
                      <a:pt x="925" y="385"/>
                    </a:cubicBezTo>
                    <a:cubicBezTo>
                      <a:pt x="1103" y="519"/>
                      <a:pt x="1228" y="768"/>
                      <a:pt x="1433" y="884"/>
                    </a:cubicBezTo>
                    <a:cubicBezTo>
                      <a:pt x="1556" y="954"/>
                      <a:pt x="1724" y="986"/>
                      <a:pt x="1880" y="986"/>
                    </a:cubicBezTo>
                    <a:cubicBezTo>
                      <a:pt x="2042" y="986"/>
                      <a:pt x="2191" y="952"/>
                      <a:pt x="2263" y="893"/>
                    </a:cubicBezTo>
                    <a:cubicBezTo>
                      <a:pt x="2272" y="902"/>
                      <a:pt x="2281" y="902"/>
                      <a:pt x="2290" y="911"/>
                    </a:cubicBezTo>
                    <a:cubicBezTo>
                      <a:pt x="2469" y="1029"/>
                      <a:pt x="2755" y="1126"/>
                      <a:pt x="3015" y="1126"/>
                    </a:cubicBezTo>
                    <a:cubicBezTo>
                      <a:pt x="3169" y="1126"/>
                      <a:pt x="3314" y="1092"/>
                      <a:pt x="3423" y="1009"/>
                    </a:cubicBezTo>
                    <a:cubicBezTo>
                      <a:pt x="3431" y="1002"/>
                      <a:pt x="3438" y="981"/>
                      <a:pt x="3423" y="981"/>
                    </a:cubicBezTo>
                    <a:cubicBezTo>
                      <a:pt x="3421" y="981"/>
                      <a:pt x="3418" y="981"/>
                      <a:pt x="3414" y="982"/>
                    </a:cubicBezTo>
                    <a:cubicBezTo>
                      <a:pt x="3303" y="1017"/>
                      <a:pt x="3185" y="1034"/>
                      <a:pt x="3065" y="1034"/>
                    </a:cubicBezTo>
                    <a:cubicBezTo>
                      <a:pt x="2818" y="1034"/>
                      <a:pt x="2565" y="963"/>
                      <a:pt x="2361" y="831"/>
                    </a:cubicBezTo>
                    <a:cubicBezTo>
                      <a:pt x="2513" y="706"/>
                      <a:pt x="2593" y="510"/>
                      <a:pt x="2513" y="304"/>
                    </a:cubicBezTo>
                    <a:cubicBezTo>
                      <a:pt x="2452" y="153"/>
                      <a:pt x="2284" y="1"/>
                      <a:pt x="21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34"/>
              <p:cNvSpPr/>
              <p:nvPr/>
            </p:nvSpPr>
            <p:spPr>
              <a:xfrm>
                <a:off x="1109009" y="2675831"/>
                <a:ext cx="102117" cy="8716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422" extrusionOk="0">
                    <a:moveTo>
                      <a:pt x="466" y="1"/>
                    </a:moveTo>
                    <a:cubicBezTo>
                      <a:pt x="302" y="1"/>
                      <a:pt x="144" y="139"/>
                      <a:pt x="87" y="305"/>
                    </a:cubicBezTo>
                    <a:cubicBezTo>
                      <a:pt x="0" y="522"/>
                      <a:pt x="154" y="845"/>
                      <a:pt x="377" y="845"/>
                    </a:cubicBezTo>
                    <a:cubicBezTo>
                      <a:pt x="429" y="845"/>
                      <a:pt x="485" y="827"/>
                      <a:pt x="542" y="787"/>
                    </a:cubicBezTo>
                    <a:cubicBezTo>
                      <a:pt x="765" y="617"/>
                      <a:pt x="622" y="368"/>
                      <a:pt x="381" y="368"/>
                    </a:cubicBezTo>
                    <a:cubicBezTo>
                      <a:pt x="355" y="368"/>
                      <a:pt x="301" y="439"/>
                      <a:pt x="346" y="448"/>
                    </a:cubicBezTo>
                    <a:cubicBezTo>
                      <a:pt x="426" y="457"/>
                      <a:pt x="587" y="510"/>
                      <a:pt x="551" y="644"/>
                    </a:cubicBezTo>
                    <a:cubicBezTo>
                      <a:pt x="536" y="697"/>
                      <a:pt x="475" y="729"/>
                      <a:pt x="404" y="729"/>
                    </a:cubicBezTo>
                    <a:cubicBezTo>
                      <a:pt x="308" y="729"/>
                      <a:pt x="194" y="669"/>
                      <a:pt x="158" y="519"/>
                    </a:cubicBezTo>
                    <a:cubicBezTo>
                      <a:pt x="111" y="300"/>
                      <a:pt x="326" y="87"/>
                      <a:pt x="476" y="87"/>
                    </a:cubicBezTo>
                    <a:cubicBezTo>
                      <a:pt x="496" y="87"/>
                      <a:pt x="516" y="91"/>
                      <a:pt x="533" y="100"/>
                    </a:cubicBezTo>
                    <a:cubicBezTo>
                      <a:pt x="622" y="154"/>
                      <a:pt x="685" y="234"/>
                      <a:pt x="720" y="341"/>
                    </a:cubicBezTo>
                    <a:cubicBezTo>
                      <a:pt x="774" y="457"/>
                      <a:pt x="801" y="582"/>
                      <a:pt x="819" y="716"/>
                    </a:cubicBezTo>
                    <a:cubicBezTo>
                      <a:pt x="836" y="876"/>
                      <a:pt x="827" y="1046"/>
                      <a:pt x="917" y="1197"/>
                    </a:cubicBezTo>
                    <a:cubicBezTo>
                      <a:pt x="1013" y="1350"/>
                      <a:pt x="1162" y="1421"/>
                      <a:pt x="1317" y="1421"/>
                    </a:cubicBezTo>
                    <a:cubicBezTo>
                      <a:pt x="1434" y="1421"/>
                      <a:pt x="1554" y="1381"/>
                      <a:pt x="1657" y="1304"/>
                    </a:cubicBezTo>
                    <a:cubicBezTo>
                      <a:pt x="1664" y="1304"/>
                      <a:pt x="1666" y="1293"/>
                      <a:pt x="1661" y="1293"/>
                    </a:cubicBezTo>
                    <a:cubicBezTo>
                      <a:pt x="1660" y="1293"/>
                      <a:pt x="1659" y="1294"/>
                      <a:pt x="1657" y="1295"/>
                    </a:cubicBezTo>
                    <a:cubicBezTo>
                      <a:pt x="1561" y="1342"/>
                      <a:pt x="1469" y="1364"/>
                      <a:pt x="1384" y="1364"/>
                    </a:cubicBezTo>
                    <a:cubicBezTo>
                      <a:pt x="1159" y="1364"/>
                      <a:pt x="984" y="1214"/>
                      <a:pt x="926" y="974"/>
                    </a:cubicBezTo>
                    <a:cubicBezTo>
                      <a:pt x="890" y="840"/>
                      <a:pt x="899" y="707"/>
                      <a:pt x="881" y="582"/>
                    </a:cubicBezTo>
                    <a:cubicBezTo>
                      <a:pt x="854" y="412"/>
                      <a:pt x="801" y="189"/>
                      <a:pt x="658" y="73"/>
                    </a:cubicBezTo>
                    <a:cubicBezTo>
                      <a:pt x="597" y="23"/>
                      <a:pt x="531" y="1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34"/>
              <p:cNvSpPr/>
              <p:nvPr/>
            </p:nvSpPr>
            <p:spPr>
              <a:xfrm>
                <a:off x="1878188" y="2576779"/>
                <a:ext cx="33406" cy="27889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5" extrusionOk="0">
                    <a:moveTo>
                      <a:pt x="301" y="102"/>
                    </a:moveTo>
                    <a:cubicBezTo>
                      <a:pt x="323" y="102"/>
                      <a:pt x="343" y="112"/>
                      <a:pt x="358" y="137"/>
                    </a:cubicBezTo>
                    <a:cubicBezTo>
                      <a:pt x="393" y="199"/>
                      <a:pt x="375" y="280"/>
                      <a:pt x="322" y="324"/>
                    </a:cubicBezTo>
                    <a:cubicBezTo>
                      <a:pt x="295" y="360"/>
                      <a:pt x="251" y="369"/>
                      <a:pt x="206" y="369"/>
                    </a:cubicBezTo>
                    <a:cubicBezTo>
                      <a:pt x="206" y="360"/>
                      <a:pt x="206" y="342"/>
                      <a:pt x="188" y="342"/>
                    </a:cubicBezTo>
                    <a:cubicBezTo>
                      <a:pt x="88" y="271"/>
                      <a:pt x="211" y="102"/>
                      <a:pt x="301" y="102"/>
                    </a:cubicBezTo>
                    <a:close/>
                    <a:moveTo>
                      <a:pt x="347" y="1"/>
                    </a:moveTo>
                    <a:cubicBezTo>
                      <a:pt x="261" y="1"/>
                      <a:pt x="166" y="64"/>
                      <a:pt x="117" y="119"/>
                    </a:cubicBezTo>
                    <a:cubicBezTo>
                      <a:pt x="63" y="182"/>
                      <a:pt x="1" y="342"/>
                      <a:pt x="81" y="405"/>
                    </a:cubicBezTo>
                    <a:cubicBezTo>
                      <a:pt x="105" y="440"/>
                      <a:pt x="145" y="455"/>
                      <a:pt x="191" y="455"/>
                    </a:cubicBezTo>
                    <a:cubicBezTo>
                      <a:pt x="250" y="455"/>
                      <a:pt x="316" y="431"/>
                      <a:pt x="366" y="396"/>
                    </a:cubicBezTo>
                    <a:cubicBezTo>
                      <a:pt x="465" y="324"/>
                      <a:pt x="545" y="164"/>
                      <a:pt x="456" y="48"/>
                    </a:cubicBezTo>
                    <a:cubicBezTo>
                      <a:pt x="425" y="14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34"/>
              <p:cNvSpPr/>
              <p:nvPr/>
            </p:nvSpPr>
            <p:spPr>
              <a:xfrm>
                <a:off x="1858635" y="2525476"/>
                <a:ext cx="3377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23" extrusionOk="0">
                    <a:moveTo>
                      <a:pt x="54" y="0"/>
                    </a:moveTo>
                    <a:cubicBezTo>
                      <a:pt x="28" y="0"/>
                      <a:pt x="0" y="40"/>
                      <a:pt x="16" y="64"/>
                    </a:cubicBezTo>
                    <a:cubicBezTo>
                      <a:pt x="70" y="135"/>
                      <a:pt x="159" y="180"/>
                      <a:pt x="231" y="234"/>
                    </a:cubicBezTo>
                    <a:cubicBezTo>
                      <a:pt x="320" y="305"/>
                      <a:pt x="400" y="367"/>
                      <a:pt x="498" y="421"/>
                    </a:cubicBezTo>
                    <a:cubicBezTo>
                      <a:pt x="500" y="422"/>
                      <a:pt x="502" y="422"/>
                      <a:pt x="504" y="422"/>
                    </a:cubicBezTo>
                    <a:cubicBezTo>
                      <a:pt x="523" y="422"/>
                      <a:pt x="551" y="392"/>
                      <a:pt x="543" y="376"/>
                    </a:cubicBezTo>
                    <a:cubicBezTo>
                      <a:pt x="480" y="296"/>
                      <a:pt x="409" y="225"/>
                      <a:pt x="329" y="162"/>
                    </a:cubicBezTo>
                    <a:cubicBezTo>
                      <a:pt x="248" y="100"/>
                      <a:pt x="168" y="37"/>
                      <a:pt x="61" y="2"/>
                    </a:cubicBezTo>
                    <a:cubicBezTo>
                      <a:pt x="59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34"/>
              <p:cNvSpPr/>
              <p:nvPr/>
            </p:nvSpPr>
            <p:spPr>
              <a:xfrm>
                <a:off x="1819162" y="2625876"/>
                <a:ext cx="58537" cy="7417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1" extrusionOk="0">
                    <a:moveTo>
                      <a:pt x="555" y="0"/>
                    </a:moveTo>
                    <a:cubicBezTo>
                      <a:pt x="393" y="0"/>
                      <a:pt x="230" y="13"/>
                      <a:pt x="81" y="23"/>
                    </a:cubicBezTo>
                    <a:cubicBezTo>
                      <a:pt x="45" y="23"/>
                      <a:pt x="0" y="94"/>
                      <a:pt x="45" y="94"/>
                    </a:cubicBezTo>
                    <a:cubicBezTo>
                      <a:pt x="195" y="108"/>
                      <a:pt x="348" y="120"/>
                      <a:pt x="501" y="120"/>
                    </a:cubicBezTo>
                    <a:cubicBezTo>
                      <a:pt x="638" y="120"/>
                      <a:pt x="775" y="111"/>
                      <a:pt x="910" y="85"/>
                    </a:cubicBezTo>
                    <a:cubicBezTo>
                      <a:pt x="919" y="85"/>
                      <a:pt x="955" y="41"/>
                      <a:pt x="928" y="32"/>
                    </a:cubicBezTo>
                    <a:cubicBezTo>
                      <a:pt x="810" y="8"/>
                      <a:pt x="683" y="0"/>
                      <a:pt x="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4"/>
              <p:cNvSpPr/>
              <p:nvPr/>
            </p:nvSpPr>
            <p:spPr>
              <a:xfrm>
                <a:off x="1645271" y="2494093"/>
                <a:ext cx="250390" cy="77416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263" extrusionOk="0">
                    <a:moveTo>
                      <a:pt x="1864" y="112"/>
                    </a:moveTo>
                    <a:cubicBezTo>
                      <a:pt x="1906" y="112"/>
                      <a:pt x="1950" y="126"/>
                      <a:pt x="1990" y="157"/>
                    </a:cubicBezTo>
                    <a:cubicBezTo>
                      <a:pt x="2159" y="291"/>
                      <a:pt x="2195" y="496"/>
                      <a:pt x="2132" y="674"/>
                    </a:cubicBezTo>
                    <a:cubicBezTo>
                      <a:pt x="2079" y="674"/>
                      <a:pt x="2025" y="674"/>
                      <a:pt x="1963" y="665"/>
                    </a:cubicBezTo>
                    <a:cubicBezTo>
                      <a:pt x="1847" y="647"/>
                      <a:pt x="1731" y="585"/>
                      <a:pt x="1660" y="487"/>
                    </a:cubicBezTo>
                    <a:cubicBezTo>
                      <a:pt x="1546" y="317"/>
                      <a:pt x="1698" y="112"/>
                      <a:pt x="1864" y="112"/>
                    </a:cubicBezTo>
                    <a:close/>
                    <a:moveTo>
                      <a:pt x="561" y="695"/>
                    </a:moveTo>
                    <a:cubicBezTo>
                      <a:pt x="595" y="695"/>
                      <a:pt x="631" y="700"/>
                      <a:pt x="669" y="710"/>
                    </a:cubicBezTo>
                    <a:cubicBezTo>
                      <a:pt x="678" y="719"/>
                      <a:pt x="687" y="719"/>
                      <a:pt x="705" y="728"/>
                    </a:cubicBezTo>
                    <a:cubicBezTo>
                      <a:pt x="705" y="746"/>
                      <a:pt x="705" y="772"/>
                      <a:pt x="696" y="799"/>
                    </a:cubicBezTo>
                    <a:cubicBezTo>
                      <a:pt x="688" y="930"/>
                      <a:pt x="567" y="1175"/>
                      <a:pt x="379" y="1175"/>
                    </a:cubicBezTo>
                    <a:cubicBezTo>
                      <a:pt x="349" y="1175"/>
                      <a:pt x="318" y="1169"/>
                      <a:pt x="286" y="1156"/>
                    </a:cubicBezTo>
                    <a:cubicBezTo>
                      <a:pt x="152" y="1111"/>
                      <a:pt x="197" y="978"/>
                      <a:pt x="277" y="844"/>
                    </a:cubicBezTo>
                    <a:cubicBezTo>
                      <a:pt x="313" y="778"/>
                      <a:pt x="414" y="695"/>
                      <a:pt x="561" y="695"/>
                    </a:cubicBezTo>
                    <a:close/>
                    <a:moveTo>
                      <a:pt x="1843" y="0"/>
                    </a:moveTo>
                    <a:cubicBezTo>
                      <a:pt x="1615" y="0"/>
                      <a:pt x="1452" y="249"/>
                      <a:pt x="1544" y="478"/>
                    </a:cubicBezTo>
                    <a:cubicBezTo>
                      <a:pt x="1620" y="685"/>
                      <a:pt x="1796" y="760"/>
                      <a:pt x="1997" y="760"/>
                    </a:cubicBezTo>
                    <a:cubicBezTo>
                      <a:pt x="2030" y="760"/>
                      <a:pt x="2063" y="758"/>
                      <a:pt x="2097" y="754"/>
                    </a:cubicBezTo>
                    <a:lnTo>
                      <a:pt x="2097" y="754"/>
                    </a:lnTo>
                    <a:cubicBezTo>
                      <a:pt x="2034" y="870"/>
                      <a:pt x="1936" y="969"/>
                      <a:pt x="1802" y="986"/>
                    </a:cubicBezTo>
                    <a:cubicBezTo>
                      <a:pt x="1758" y="994"/>
                      <a:pt x="1714" y="998"/>
                      <a:pt x="1670" y="998"/>
                    </a:cubicBezTo>
                    <a:cubicBezTo>
                      <a:pt x="1272" y="998"/>
                      <a:pt x="937" y="696"/>
                      <a:pt x="776" y="647"/>
                    </a:cubicBezTo>
                    <a:cubicBezTo>
                      <a:pt x="750" y="407"/>
                      <a:pt x="598" y="166"/>
                      <a:pt x="348" y="157"/>
                    </a:cubicBezTo>
                    <a:cubicBezTo>
                      <a:pt x="339" y="157"/>
                      <a:pt x="322" y="184"/>
                      <a:pt x="339" y="192"/>
                    </a:cubicBezTo>
                    <a:cubicBezTo>
                      <a:pt x="518" y="255"/>
                      <a:pt x="652" y="433"/>
                      <a:pt x="687" y="621"/>
                    </a:cubicBezTo>
                    <a:cubicBezTo>
                      <a:pt x="643" y="612"/>
                      <a:pt x="598" y="607"/>
                      <a:pt x="554" y="607"/>
                    </a:cubicBezTo>
                    <a:cubicBezTo>
                      <a:pt x="466" y="607"/>
                      <a:pt x="381" y="627"/>
                      <a:pt x="304" y="674"/>
                    </a:cubicBezTo>
                    <a:cubicBezTo>
                      <a:pt x="116" y="781"/>
                      <a:pt x="0" y="1102"/>
                      <a:pt x="232" y="1227"/>
                    </a:cubicBezTo>
                    <a:cubicBezTo>
                      <a:pt x="274" y="1252"/>
                      <a:pt x="316" y="1263"/>
                      <a:pt x="357" y="1263"/>
                    </a:cubicBezTo>
                    <a:cubicBezTo>
                      <a:pt x="553" y="1263"/>
                      <a:pt x="731" y="1014"/>
                      <a:pt x="768" y="844"/>
                    </a:cubicBezTo>
                    <a:cubicBezTo>
                      <a:pt x="776" y="817"/>
                      <a:pt x="776" y="781"/>
                      <a:pt x="785" y="754"/>
                    </a:cubicBezTo>
                    <a:cubicBezTo>
                      <a:pt x="821" y="772"/>
                      <a:pt x="857" y="790"/>
                      <a:pt x="892" y="808"/>
                    </a:cubicBezTo>
                    <a:cubicBezTo>
                      <a:pt x="982" y="856"/>
                      <a:pt x="1328" y="1104"/>
                      <a:pt x="1665" y="1104"/>
                    </a:cubicBezTo>
                    <a:cubicBezTo>
                      <a:pt x="1831" y="1104"/>
                      <a:pt x="1994" y="1044"/>
                      <a:pt x="2124" y="870"/>
                    </a:cubicBezTo>
                    <a:cubicBezTo>
                      <a:pt x="2150" y="826"/>
                      <a:pt x="2186" y="790"/>
                      <a:pt x="2204" y="746"/>
                    </a:cubicBezTo>
                    <a:cubicBezTo>
                      <a:pt x="2320" y="719"/>
                      <a:pt x="2641" y="621"/>
                      <a:pt x="3042" y="362"/>
                    </a:cubicBezTo>
                    <a:cubicBezTo>
                      <a:pt x="3163" y="286"/>
                      <a:pt x="3285" y="252"/>
                      <a:pt x="3402" y="252"/>
                    </a:cubicBezTo>
                    <a:cubicBezTo>
                      <a:pt x="3657" y="252"/>
                      <a:pt x="3892" y="415"/>
                      <a:pt x="4051" y="665"/>
                    </a:cubicBezTo>
                    <a:cubicBezTo>
                      <a:pt x="4052" y="667"/>
                      <a:pt x="4053" y="667"/>
                      <a:pt x="4055" y="667"/>
                    </a:cubicBezTo>
                    <a:cubicBezTo>
                      <a:pt x="4066" y="667"/>
                      <a:pt x="4085" y="646"/>
                      <a:pt x="4077" y="639"/>
                    </a:cubicBezTo>
                    <a:cubicBezTo>
                      <a:pt x="3997" y="371"/>
                      <a:pt x="3783" y="184"/>
                      <a:pt x="3497" y="157"/>
                    </a:cubicBezTo>
                    <a:cubicBezTo>
                      <a:pt x="3481" y="156"/>
                      <a:pt x="3466" y="155"/>
                      <a:pt x="3450" y="155"/>
                    </a:cubicBezTo>
                    <a:cubicBezTo>
                      <a:pt x="3083" y="155"/>
                      <a:pt x="2823" y="447"/>
                      <a:pt x="2498" y="567"/>
                    </a:cubicBezTo>
                    <a:cubicBezTo>
                      <a:pt x="2489" y="567"/>
                      <a:pt x="2320" y="630"/>
                      <a:pt x="2240" y="647"/>
                    </a:cubicBezTo>
                    <a:cubicBezTo>
                      <a:pt x="2311" y="407"/>
                      <a:pt x="2231" y="121"/>
                      <a:pt x="1963" y="23"/>
                    </a:cubicBezTo>
                    <a:cubicBezTo>
                      <a:pt x="1922" y="8"/>
                      <a:pt x="1881" y="0"/>
                      <a:pt x="1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4"/>
              <p:cNvSpPr/>
              <p:nvPr/>
            </p:nvSpPr>
            <p:spPr>
              <a:xfrm>
                <a:off x="1878188" y="2655665"/>
                <a:ext cx="33406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6" extrusionOk="0">
                    <a:moveTo>
                      <a:pt x="230" y="88"/>
                    </a:moveTo>
                    <a:cubicBezTo>
                      <a:pt x="266" y="88"/>
                      <a:pt x="300" y="104"/>
                      <a:pt x="322" y="126"/>
                    </a:cubicBezTo>
                    <a:cubicBezTo>
                      <a:pt x="375" y="170"/>
                      <a:pt x="393" y="251"/>
                      <a:pt x="358" y="313"/>
                    </a:cubicBezTo>
                    <a:cubicBezTo>
                      <a:pt x="343" y="338"/>
                      <a:pt x="323" y="348"/>
                      <a:pt x="301" y="348"/>
                    </a:cubicBezTo>
                    <a:cubicBezTo>
                      <a:pt x="211" y="348"/>
                      <a:pt x="88" y="181"/>
                      <a:pt x="188" y="117"/>
                    </a:cubicBezTo>
                    <a:cubicBezTo>
                      <a:pt x="206" y="108"/>
                      <a:pt x="206" y="99"/>
                      <a:pt x="206" y="90"/>
                    </a:cubicBezTo>
                    <a:cubicBezTo>
                      <a:pt x="214" y="88"/>
                      <a:pt x="222" y="88"/>
                      <a:pt x="230" y="88"/>
                    </a:cubicBezTo>
                    <a:close/>
                    <a:moveTo>
                      <a:pt x="191" y="0"/>
                    </a:moveTo>
                    <a:cubicBezTo>
                      <a:pt x="145" y="0"/>
                      <a:pt x="105" y="15"/>
                      <a:pt x="81" y="54"/>
                    </a:cubicBezTo>
                    <a:cubicBezTo>
                      <a:pt x="1" y="108"/>
                      <a:pt x="63" y="268"/>
                      <a:pt x="117" y="331"/>
                    </a:cubicBezTo>
                    <a:cubicBezTo>
                      <a:pt x="165" y="391"/>
                      <a:pt x="257" y="455"/>
                      <a:pt x="343" y="455"/>
                    </a:cubicBezTo>
                    <a:cubicBezTo>
                      <a:pt x="384" y="455"/>
                      <a:pt x="424" y="440"/>
                      <a:pt x="456" y="402"/>
                    </a:cubicBezTo>
                    <a:cubicBezTo>
                      <a:pt x="545" y="295"/>
                      <a:pt x="465" y="135"/>
                      <a:pt x="366" y="54"/>
                    </a:cubicBezTo>
                    <a:cubicBezTo>
                      <a:pt x="317" y="24"/>
                      <a:pt x="25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4"/>
              <p:cNvSpPr/>
              <p:nvPr/>
            </p:nvSpPr>
            <p:spPr>
              <a:xfrm>
                <a:off x="1858635" y="2708623"/>
                <a:ext cx="3377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23" extrusionOk="0">
                    <a:moveTo>
                      <a:pt x="504" y="1"/>
                    </a:moveTo>
                    <a:cubicBezTo>
                      <a:pt x="502" y="1"/>
                      <a:pt x="500" y="1"/>
                      <a:pt x="498" y="2"/>
                    </a:cubicBezTo>
                    <a:cubicBezTo>
                      <a:pt x="400" y="56"/>
                      <a:pt x="320" y="127"/>
                      <a:pt x="231" y="190"/>
                    </a:cubicBezTo>
                    <a:cubicBezTo>
                      <a:pt x="159" y="243"/>
                      <a:pt x="70" y="288"/>
                      <a:pt x="16" y="359"/>
                    </a:cubicBezTo>
                    <a:cubicBezTo>
                      <a:pt x="0" y="383"/>
                      <a:pt x="28" y="423"/>
                      <a:pt x="54" y="423"/>
                    </a:cubicBezTo>
                    <a:cubicBezTo>
                      <a:pt x="56" y="423"/>
                      <a:pt x="59" y="422"/>
                      <a:pt x="61" y="421"/>
                    </a:cubicBezTo>
                    <a:cubicBezTo>
                      <a:pt x="168" y="386"/>
                      <a:pt x="248" y="323"/>
                      <a:pt x="329" y="261"/>
                    </a:cubicBezTo>
                    <a:cubicBezTo>
                      <a:pt x="409" y="198"/>
                      <a:pt x="480" y="136"/>
                      <a:pt x="543" y="47"/>
                    </a:cubicBezTo>
                    <a:cubicBezTo>
                      <a:pt x="551" y="31"/>
                      <a:pt x="523" y="1"/>
                      <a:pt x="5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4"/>
              <p:cNvSpPr/>
              <p:nvPr/>
            </p:nvSpPr>
            <p:spPr>
              <a:xfrm>
                <a:off x="1645271" y="2688519"/>
                <a:ext cx="250390" cy="77967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272" extrusionOk="0">
                    <a:moveTo>
                      <a:pt x="378" y="88"/>
                    </a:moveTo>
                    <a:cubicBezTo>
                      <a:pt x="567" y="88"/>
                      <a:pt x="688" y="334"/>
                      <a:pt x="696" y="473"/>
                    </a:cubicBezTo>
                    <a:cubicBezTo>
                      <a:pt x="705" y="491"/>
                      <a:pt x="705" y="518"/>
                      <a:pt x="705" y="544"/>
                    </a:cubicBezTo>
                    <a:cubicBezTo>
                      <a:pt x="687" y="544"/>
                      <a:pt x="678" y="553"/>
                      <a:pt x="669" y="553"/>
                    </a:cubicBezTo>
                    <a:cubicBezTo>
                      <a:pt x="628" y="566"/>
                      <a:pt x="590" y="571"/>
                      <a:pt x="554" y="571"/>
                    </a:cubicBezTo>
                    <a:cubicBezTo>
                      <a:pt x="411" y="571"/>
                      <a:pt x="313" y="485"/>
                      <a:pt x="277" y="428"/>
                    </a:cubicBezTo>
                    <a:cubicBezTo>
                      <a:pt x="197" y="286"/>
                      <a:pt x="152" y="161"/>
                      <a:pt x="286" y="107"/>
                    </a:cubicBezTo>
                    <a:cubicBezTo>
                      <a:pt x="318" y="94"/>
                      <a:pt x="349" y="88"/>
                      <a:pt x="378" y="88"/>
                    </a:cubicBezTo>
                    <a:close/>
                    <a:moveTo>
                      <a:pt x="2051" y="591"/>
                    </a:moveTo>
                    <a:cubicBezTo>
                      <a:pt x="2079" y="591"/>
                      <a:pt x="2106" y="593"/>
                      <a:pt x="2132" y="598"/>
                    </a:cubicBezTo>
                    <a:cubicBezTo>
                      <a:pt x="2195" y="776"/>
                      <a:pt x="2159" y="981"/>
                      <a:pt x="1990" y="1106"/>
                    </a:cubicBezTo>
                    <a:cubicBezTo>
                      <a:pt x="1949" y="1138"/>
                      <a:pt x="1904" y="1152"/>
                      <a:pt x="1861" y="1152"/>
                    </a:cubicBezTo>
                    <a:cubicBezTo>
                      <a:pt x="1696" y="1152"/>
                      <a:pt x="1547" y="954"/>
                      <a:pt x="1660" y="785"/>
                    </a:cubicBezTo>
                    <a:cubicBezTo>
                      <a:pt x="1731" y="678"/>
                      <a:pt x="1847" y="625"/>
                      <a:pt x="1963" y="598"/>
                    </a:cubicBezTo>
                    <a:cubicBezTo>
                      <a:pt x="1994" y="593"/>
                      <a:pt x="2023" y="591"/>
                      <a:pt x="2051" y="591"/>
                    </a:cubicBezTo>
                    <a:close/>
                    <a:moveTo>
                      <a:pt x="356" y="0"/>
                    </a:moveTo>
                    <a:cubicBezTo>
                      <a:pt x="315" y="0"/>
                      <a:pt x="274" y="11"/>
                      <a:pt x="232" y="36"/>
                    </a:cubicBezTo>
                    <a:cubicBezTo>
                      <a:pt x="0" y="170"/>
                      <a:pt x="116" y="482"/>
                      <a:pt x="304" y="589"/>
                    </a:cubicBezTo>
                    <a:cubicBezTo>
                      <a:pt x="378" y="640"/>
                      <a:pt x="459" y="662"/>
                      <a:pt x="543" y="662"/>
                    </a:cubicBezTo>
                    <a:cubicBezTo>
                      <a:pt x="591" y="662"/>
                      <a:pt x="639" y="655"/>
                      <a:pt x="687" y="642"/>
                    </a:cubicBezTo>
                    <a:lnTo>
                      <a:pt x="687" y="642"/>
                    </a:lnTo>
                    <a:cubicBezTo>
                      <a:pt x="652" y="839"/>
                      <a:pt x="518" y="1008"/>
                      <a:pt x="339" y="1080"/>
                    </a:cubicBezTo>
                    <a:cubicBezTo>
                      <a:pt x="322" y="1080"/>
                      <a:pt x="339" y="1106"/>
                      <a:pt x="348" y="1106"/>
                    </a:cubicBezTo>
                    <a:cubicBezTo>
                      <a:pt x="598" y="1097"/>
                      <a:pt x="750" y="856"/>
                      <a:pt x="776" y="625"/>
                    </a:cubicBezTo>
                    <a:cubicBezTo>
                      <a:pt x="937" y="568"/>
                      <a:pt x="1272" y="265"/>
                      <a:pt x="1670" y="265"/>
                    </a:cubicBezTo>
                    <a:cubicBezTo>
                      <a:pt x="1714" y="265"/>
                      <a:pt x="1758" y="269"/>
                      <a:pt x="1802" y="277"/>
                    </a:cubicBezTo>
                    <a:cubicBezTo>
                      <a:pt x="1936" y="303"/>
                      <a:pt x="2034" y="402"/>
                      <a:pt x="2097" y="509"/>
                    </a:cubicBezTo>
                    <a:cubicBezTo>
                      <a:pt x="2072" y="507"/>
                      <a:pt x="2046" y="506"/>
                      <a:pt x="2022" y="506"/>
                    </a:cubicBezTo>
                    <a:cubicBezTo>
                      <a:pt x="1811" y="506"/>
                      <a:pt x="1624" y="578"/>
                      <a:pt x="1544" y="785"/>
                    </a:cubicBezTo>
                    <a:cubicBezTo>
                      <a:pt x="1452" y="1022"/>
                      <a:pt x="1615" y="1272"/>
                      <a:pt x="1843" y="1272"/>
                    </a:cubicBezTo>
                    <a:cubicBezTo>
                      <a:pt x="1882" y="1272"/>
                      <a:pt x="1922" y="1264"/>
                      <a:pt x="1963" y="1249"/>
                    </a:cubicBezTo>
                    <a:cubicBezTo>
                      <a:pt x="2231" y="1151"/>
                      <a:pt x="2311" y="856"/>
                      <a:pt x="2240" y="616"/>
                    </a:cubicBezTo>
                    <a:lnTo>
                      <a:pt x="2240" y="616"/>
                    </a:lnTo>
                    <a:cubicBezTo>
                      <a:pt x="2320" y="633"/>
                      <a:pt x="2489" y="696"/>
                      <a:pt x="2498" y="696"/>
                    </a:cubicBezTo>
                    <a:cubicBezTo>
                      <a:pt x="2820" y="814"/>
                      <a:pt x="3077" y="1109"/>
                      <a:pt x="3437" y="1109"/>
                    </a:cubicBezTo>
                    <a:cubicBezTo>
                      <a:pt x="3457" y="1109"/>
                      <a:pt x="3477" y="1108"/>
                      <a:pt x="3497" y="1106"/>
                    </a:cubicBezTo>
                    <a:cubicBezTo>
                      <a:pt x="3783" y="1088"/>
                      <a:pt x="3997" y="901"/>
                      <a:pt x="4077" y="633"/>
                    </a:cubicBezTo>
                    <a:cubicBezTo>
                      <a:pt x="4084" y="620"/>
                      <a:pt x="4070" y="601"/>
                      <a:pt x="4059" y="601"/>
                    </a:cubicBezTo>
                    <a:cubicBezTo>
                      <a:pt x="4056" y="601"/>
                      <a:pt x="4053" y="603"/>
                      <a:pt x="4051" y="607"/>
                    </a:cubicBezTo>
                    <a:cubicBezTo>
                      <a:pt x="3892" y="851"/>
                      <a:pt x="3658" y="1015"/>
                      <a:pt x="3404" y="1015"/>
                    </a:cubicBezTo>
                    <a:cubicBezTo>
                      <a:pt x="3286" y="1015"/>
                      <a:pt x="3164" y="980"/>
                      <a:pt x="3042" y="901"/>
                    </a:cubicBezTo>
                    <a:cubicBezTo>
                      <a:pt x="2641" y="651"/>
                      <a:pt x="2320" y="544"/>
                      <a:pt x="2204" y="526"/>
                    </a:cubicBezTo>
                    <a:cubicBezTo>
                      <a:pt x="2186" y="482"/>
                      <a:pt x="2150" y="437"/>
                      <a:pt x="2124" y="402"/>
                    </a:cubicBezTo>
                    <a:cubicBezTo>
                      <a:pt x="1993" y="224"/>
                      <a:pt x="1828" y="162"/>
                      <a:pt x="1661" y="162"/>
                    </a:cubicBezTo>
                    <a:cubicBezTo>
                      <a:pt x="1326" y="162"/>
                      <a:pt x="982" y="410"/>
                      <a:pt x="892" y="464"/>
                    </a:cubicBezTo>
                    <a:cubicBezTo>
                      <a:pt x="857" y="482"/>
                      <a:pt x="821" y="500"/>
                      <a:pt x="785" y="518"/>
                    </a:cubicBezTo>
                    <a:cubicBezTo>
                      <a:pt x="776" y="482"/>
                      <a:pt x="776" y="455"/>
                      <a:pt x="768" y="428"/>
                    </a:cubicBezTo>
                    <a:cubicBezTo>
                      <a:pt x="731" y="251"/>
                      <a:pt x="553" y="0"/>
                      <a:pt x="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4"/>
              <p:cNvSpPr/>
              <p:nvPr/>
            </p:nvSpPr>
            <p:spPr>
              <a:xfrm>
                <a:off x="1900070" y="2498323"/>
                <a:ext cx="89736" cy="26350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299" extrusionOk="0">
                    <a:moveTo>
                      <a:pt x="973" y="373"/>
                    </a:moveTo>
                    <a:cubicBezTo>
                      <a:pt x="1125" y="677"/>
                      <a:pt x="1223" y="989"/>
                      <a:pt x="1276" y="1310"/>
                    </a:cubicBezTo>
                    <a:cubicBezTo>
                      <a:pt x="1257" y="1309"/>
                      <a:pt x="1237" y="1308"/>
                      <a:pt x="1218" y="1308"/>
                    </a:cubicBezTo>
                    <a:cubicBezTo>
                      <a:pt x="1086" y="1308"/>
                      <a:pt x="955" y="1334"/>
                      <a:pt x="830" y="1372"/>
                    </a:cubicBezTo>
                    <a:cubicBezTo>
                      <a:pt x="741" y="1256"/>
                      <a:pt x="661" y="1140"/>
                      <a:pt x="634" y="1007"/>
                    </a:cubicBezTo>
                    <a:cubicBezTo>
                      <a:pt x="563" y="739"/>
                      <a:pt x="652" y="427"/>
                      <a:pt x="964" y="373"/>
                    </a:cubicBezTo>
                    <a:close/>
                    <a:moveTo>
                      <a:pt x="830" y="106"/>
                    </a:moveTo>
                    <a:cubicBezTo>
                      <a:pt x="866" y="168"/>
                      <a:pt x="902" y="231"/>
                      <a:pt x="937" y="293"/>
                    </a:cubicBezTo>
                    <a:cubicBezTo>
                      <a:pt x="411" y="400"/>
                      <a:pt x="384" y="1114"/>
                      <a:pt x="795" y="1381"/>
                    </a:cubicBezTo>
                    <a:cubicBezTo>
                      <a:pt x="750" y="1399"/>
                      <a:pt x="714" y="1417"/>
                      <a:pt x="670" y="1435"/>
                    </a:cubicBezTo>
                    <a:cubicBezTo>
                      <a:pt x="491" y="1274"/>
                      <a:pt x="340" y="1149"/>
                      <a:pt x="286" y="891"/>
                    </a:cubicBezTo>
                    <a:cubicBezTo>
                      <a:pt x="224" y="516"/>
                      <a:pt x="384" y="150"/>
                      <a:pt x="803" y="115"/>
                    </a:cubicBezTo>
                    <a:cubicBezTo>
                      <a:pt x="812" y="115"/>
                      <a:pt x="821" y="115"/>
                      <a:pt x="830" y="106"/>
                    </a:cubicBezTo>
                    <a:close/>
                    <a:moveTo>
                      <a:pt x="1312" y="1649"/>
                    </a:moveTo>
                    <a:cubicBezTo>
                      <a:pt x="1321" y="1774"/>
                      <a:pt x="1321" y="2532"/>
                      <a:pt x="1312" y="2657"/>
                    </a:cubicBezTo>
                    <a:cubicBezTo>
                      <a:pt x="1142" y="2639"/>
                      <a:pt x="973" y="2604"/>
                      <a:pt x="830" y="2505"/>
                    </a:cubicBezTo>
                    <a:cubicBezTo>
                      <a:pt x="687" y="2416"/>
                      <a:pt x="616" y="2282"/>
                      <a:pt x="518" y="2157"/>
                    </a:cubicBezTo>
                    <a:cubicBezTo>
                      <a:pt x="518" y="2157"/>
                      <a:pt x="509" y="2149"/>
                      <a:pt x="509" y="2149"/>
                    </a:cubicBezTo>
                    <a:cubicBezTo>
                      <a:pt x="509" y="2149"/>
                      <a:pt x="518" y="2149"/>
                      <a:pt x="518" y="2140"/>
                    </a:cubicBezTo>
                    <a:cubicBezTo>
                      <a:pt x="616" y="2015"/>
                      <a:pt x="687" y="1890"/>
                      <a:pt x="830" y="1801"/>
                    </a:cubicBezTo>
                    <a:cubicBezTo>
                      <a:pt x="973" y="1702"/>
                      <a:pt x="1142" y="1667"/>
                      <a:pt x="1312" y="1649"/>
                    </a:cubicBezTo>
                    <a:close/>
                    <a:moveTo>
                      <a:pt x="1276" y="1363"/>
                    </a:moveTo>
                    <a:cubicBezTo>
                      <a:pt x="1294" y="1435"/>
                      <a:pt x="1303" y="1506"/>
                      <a:pt x="1303" y="1578"/>
                    </a:cubicBezTo>
                    <a:cubicBezTo>
                      <a:pt x="1287" y="1576"/>
                      <a:pt x="1271" y="1576"/>
                      <a:pt x="1255" y="1576"/>
                    </a:cubicBezTo>
                    <a:cubicBezTo>
                      <a:pt x="930" y="1576"/>
                      <a:pt x="506" y="1825"/>
                      <a:pt x="438" y="2140"/>
                    </a:cubicBezTo>
                    <a:cubicBezTo>
                      <a:pt x="438" y="2140"/>
                      <a:pt x="438" y="2149"/>
                      <a:pt x="438" y="2149"/>
                    </a:cubicBezTo>
                    <a:cubicBezTo>
                      <a:pt x="438" y="2149"/>
                      <a:pt x="438" y="2149"/>
                      <a:pt x="438" y="2157"/>
                    </a:cubicBezTo>
                    <a:cubicBezTo>
                      <a:pt x="505" y="2468"/>
                      <a:pt x="918" y="2723"/>
                      <a:pt x="1242" y="2723"/>
                    </a:cubicBezTo>
                    <a:cubicBezTo>
                      <a:pt x="1263" y="2723"/>
                      <a:pt x="1283" y="2722"/>
                      <a:pt x="1303" y="2719"/>
                    </a:cubicBezTo>
                    <a:lnTo>
                      <a:pt x="1303" y="2719"/>
                    </a:lnTo>
                    <a:cubicBezTo>
                      <a:pt x="1303" y="2791"/>
                      <a:pt x="1294" y="2871"/>
                      <a:pt x="1276" y="2943"/>
                    </a:cubicBezTo>
                    <a:cubicBezTo>
                      <a:pt x="1026" y="2907"/>
                      <a:pt x="803" y="2853"/>
                      <a:pt x="589" y="2702"/>
                    </a:cubicBezTo>
                    <a:cubicBezTo>
                      <a:pt x="393" y="2559"/>
                      <a:pt x="268" y="2363"/>
                      <a:pt x="170" y="2149"/>
                    </a:cubicBezTo>
                    <a:cubicBezTo>
                      <a:pt x="268" y="1934"/>
                      <a:pt x="393" y="1747"/>
                      <a:pt x="589" y="1595"/>
                    </a:cubicBezTo>
                    <a:cubicBezTo>
                      <a:pt x="803" y="1444"/>
                      <a:pt x="1026" y="1390"/>
                      <a:pt x="1276" y="1363"/>
                    </a:cubicBezTo>
                    <a:close/>
                    <a:moveTo>
                      <a:pt x="830" y="2925"/>
                    </a:moveTo>
                    <a:cubicBezTo>
                      <a:pt x="950" y="2970"/>
                      <a:pt x="1076" y="2989"/>
                      <a:pt x="1202" y="2989"/>
                    </a:cubicBezTo>
                    <a:cubicBezTo>
                      <a:pt x="1227" y="2989"/>
                      <a:pt x="1252" y="2989"/>
                      <a:pt x="1276" y="2987"/>
                    </a:cubicBezTo>
                    <a:lnTo>
                      <a:pt x="1276" y="2987"/>
                    </a:lnTo>
                    <a:cubicBezTo>
                      <a:pt x="1223" y="3308"/>
                      <a:pt x="1125" y="3621"/>
                      <a:pt x="973" y="3924"/>
                    </a:cubicBezTo>
                    <a:lnTo>
                      <a:pt x="964" y="3924"/>
                    </a:lnTo>
                    <a:cubicBezTo>
                      <a:pt x="652" y="3879"/>
                      <a:pt x="563" y="3558"/>
                      <a:pt x="634" y="3290"/>
                    </a:cubicBezTo>
                    <a:cubicBezTo>
                      <a:pt x="661" y="3157"/>
                      <a:pt x="741" y="3041"/>
                      <a:pt x="830" y="2925"/>
                    </a:cubicBezTo>
                    <a:close/>
                    <a:moveTo>
                      <a:pt x="670" y="2862"/>
                    </a:moveTo>
                    <a:cubicBezTo>
                      <a:pt x="714" y="2880"/>
                      <a:pt x="750" y="2898"/>
                      <a:pt x="795" y="2916"/>
                    </a:cubicBezTo>
                    <a:cubicBezTo>
                      <a:pt x="384" y="3192"/>
                      <a:pt x="411" y="3897"/>
                      <a:pt x="937" y="4004"/>
                    </a:cubicBezTo>
                    <a:cubicBezTo>
                      <a:pt x="902" y="4067"/>
                      <a:pt x="866" y="4129"/>
                      <a:pt x="830" y="4191"/>
                    </a:cubicBezTo>
                    <a:cubicBezTo>
                      <a:pt x="821" y="4191"/>
                      <a:pt x="812" y="4183"/>
                      <a:pt x="803" y="4183"/>
                    </a:cubicBezTo>
                    <a:cubicBezTo>
                      <a:pt x="384" y="4147"/>
                      <a:pt x="224" y="3781"/>
                      <a:pt x="286" y="3406"/>
                    </a:cubicBezTo>
                    <a:cubicBezTo>
                      <a:pt x="340" y="3157"/>
                      <a:pt x="491" y="3023"/>
                      <a:pt x="670" y="2862"/>
                    </a:cubicBezTo>
                    <a:close/>
                    <a:moveTo>
                      <a:pt x="854" y="0"/>
                    </a:moveTo>
                    <a:cubicBezTo>
                      <a:pt x="842" y="0"/>
                      <a:pt x="825" y="13"/>
                      <a:pt x="812" y="25"/>
                    </a:cubicBezTo>
                    <a:cubicBezTo>
                      <a:pt x="527" y="61"/>
                      <a:pt x="268" y="239"/>
                      <a:pt x="197" y="534"/>
                    </a:cubicBezTo>
                    <a:cubicBezTo>
                      <a:pt x="81" y="935"/>
                      <a:pt x="295" y="1274"/>
                      <a:pt x="625" y="1462"/>
                    </a:cubicBezTo>
                    <a:cubicBezTo>
                      <a:pt x="384" y="1595"/>
                      <a:pt x="1" y="2131"/>
                      <a:pt x="9" y="2149"/>
                    </a:cubicBezTo>
                    <a:cubicBezTo>
                      <a:pt x="1" y="2166"/>
                      <a:pt x="384" y="2711"/>
                      <a:pt x="625" y="2844"/>
                    </a:cubicBezTo>
                    <a:cubicBezTo>
                      <a:pt x="295" y="3032"/>
                      <a:pt x="81" y="3371"/>
                      <a:pt x="197" y="3763"/>
                    </a:cubicBezTo>
                    <a:cubicBezTo>
                      <a:pt x="268" y="4058"/>
                      <a:pt x="527" y="4236"/>
                      <a:pt x="812" y="4272"/>
                    </a:cubicBezTo>
                    <a:cubicBezTo>
                      <a:pt x="824" y="4289"/>
                      <a:pt x="839" y="4299"/>
                      <a:pt x="851" y="4299"/>
                    </a:cubicBezTo>
                    <a:cubicBezTo>
                      <a:pt x="857" y="4299"/>
                      <a:pt x="863" y="4296"/>
                      <a:pt x="866" y="4290"/>
                    </a:cubicBezTo>
                    <a:cubicBezTo>
                      <a:pt x="1303" y="3719"/>
                      <a:pt x="1464" y="2934"/>
                      <a:pt x="1437" y="2149"/>
                    </a:cubicBezTo>
                    <a:cubicBezTo>
                      <a:pt x="1464" y="1363"/>
                      <a:pt x="1303" y="587"/>
                      <a:pt x="866" y="7"/>
                    </a:cubicBezTo>
                    <a:cubicBezTo>
                      <a:pt x="863" y="2"/>
                      <a:pt x="859" y="0"/>
                      <a:pt x="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4"/>
              <p:cNvSpPr/>
              <p:nvPr/>
            </p:nvSpPr>
            <p:spPr>
              <a:xfrm>
                <a:off x="1438587" y="2496361"/>
                <a:ext cx="210364" cy="68834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1123" extrusionOk="0">
                    <a:moveTo>
                      <a:pt x="1151" y="343"/>
                    </a:moveTo>
                    <a:cubicBezTo>
                      <a:pt x="1160" y="352"/>
                      <a:pt x="1374" y="468"/>
                      <a:pt x="1445" y="717"/>
                    </a:cubicBezTo>
                    <a:cubicBezTo>
                      <a:pt x="1533" y="915"/>
                      <a:pt x="1412" y="1001"/>
                      <a:pt x="1283" y="1001"/>
                    </a:cubicBezTo>
                    <a:cubicBezTo>
                      <a:pt x="1202" y="1001"/>
                      <a:pt x="1118" y="967"/>
                      <a:pt x="1080" y="905"/>
                    </a:cubicBezTo>
                    <a:cubicBezTo>
                      <a:pt x="946" y="691"/>
                      <a:pt x="1017" y="477"/>
                      <a:pt x="1151" y="343"/>
                    </a:cubicBezTo>
                    <a:close/>
                    <a:moveTo>
                      <a:pt x="436" y="1"/>
                    </a:moveTo>
                    <a:cubicBezTo>
                      <a:pt x="279" y="1"/>
                      <a:pt x="130" y="35"/>
                      <a:pt x="18" y="120"/>
                    </a:cubicBezTo>
                    <a:cubicBezTo>
                      <a:pt x="9" y="120"/>
                      <a:pt x="0" y="147"/>
                      <a:pt x="18" y="147"/>
                    </a:cubicBezTo>
                    <a:cubicBezTo>
                      <a:pt x="135" y="108"/>
                      <a:pt x="259" y="89"/>
                      <a:pt x="384" y="89"/>
                    </a:cubicBezTo>
                    <a:cubicBezTo>
                      <a:pt x="630" y="89"/>
                      <a:pt x="878" y="162"/>
                      <a:pt x="1080" y="298"/>
                    </a:cubicBezTo>
                    <a:cubicBezTo>
                      <a:pt x="919" y="423"/>
                      <a:pt x="839" y="619"/>
                      <a:pt x="919" y="825"/>
                    </a:cubicBezTo>
                    <a:cubicBezTo>
                      <a:pt x="986" y="971"/>
                      <a:pt x="1158" y="1122"/>
                      <a:pt x="1317" y="1122"/>
                    </a:cubicBezTo>
                    <a:cubicBezTo>
                      <a:pt x="1390" y="1122"/>
                      <a:pt x="1461" y="1090"/>
                      <a:pt x="1517" y="1012"/>
                    </a:cubicBezTo>
                    <a:cubicBezTo>
                      <a:pt x="1686" y="771"/>
                      <a:pt x="1436" y="450"/>
                      <a:pt x="1231" y="280"/>
                    </a:cubicBezTo>
                    <a:cubicBezTo>
                      <a:pt x="1235" y="276"/>
                      <a:pt x="1344" y="221"/>
                      <a:pt x="1510" y="221"/>
                    </a:cubicBezTo>
                    <a:cubicBezTo>
                      <a:pt x="1722" y="221"/>
                      <a:pt x="2028" y="312"/>
                      <a:pt x="2329" y="717"/>
                    </a:cubicBezTo>
                    <a:cubicBezTo>
                      <a:pt x="2423" y="851"/>
                      <a:pt x="2664" y="965"/>
                      <a:pt x="2860" y="965"/>
                    </a:cubicBezTo>
                    <a:cubicBezTo>
                      <a:pt x="2886" y="965"/>
                      <a:pt x="2911" y="963"/>
                      <a:pt x="2935" y="958"/>
                    </a:cubicBezTo>
                    <a:cubicBezTo>
                      <a:pt x="3185" y="923"/>
                      <a:pt x="3426" y="655"/>
                      <a:pt x="3346" y="378"/>
                    </a:cubicBezTo>
                    <a:cubicBezTo>
                      <a:pt x="3281" y="190"/>
                      <a:pt x="3017" y="44"/>
                      <a:pt x="2793" y="44"/>
                    </a:cubicBezTo>
                    <a:cubicBezTo>
                      <a:pt x="2709" y="44"/>
                      <a:pt x="2630" y="65"/>
                      <a:pt x="2569" y="111"/>
                    </a:cubicBezTo>
                    <a:cubicBezTo>
                      <a:pt x="2316" y="303"/>
                      <a:pt x="2545" y="541"/>
                      <a:pt x="2785" y="541"/>
                    </a:cubicBezTo>
                    <a:cubicBezTo>
                      <a:pt x="2823" y="541"/>
                      <a:pt x="2862" y="535"/>
                      <a:pt x="2900" y="521"/>
                    </a:cubicBezTo>
                    <a:cubicBezTo>
                      <a:pt x="2908" y="521"/>
                      <a:pt x="2917" y="494"/>
                      <a:pt x="2908" y="494"/>
                    </a:cubicBezTo>
                    <a:lnTo>
                      <a:pt x="2908" y="494"/>
                    </a:lnTo>
                    <a:cubicBezTo>
                      <a:pt x="2895" y="495"/>
                      <a:pt x="2882" y="496"/>
                      <a:pt x="2870" y="496"/>
                    </a:cubicBezTo>
                    <a:cubicBezTo>
                      <a:pt x="2515" y="496"/>
                      <a:pt x="2466" y="123"/>
                      <a:pt x="2777" y="123"/>
                    </a:cubicBezTo>
                    <a:cubicBezTo>
                      <a:pt x="2860" y="123"/>
                      <a:pt x="2969" y="150"/>
                      <a:pt x="3105" y="218"/>
                    </a:cubicBezTo>
                    <a:cubicBezTo>
                      <a:pt x="3432" y="504"/>
                      <a:pt x="3171" y="858"/>
                      <a:pt x="2834" y="858"/>
                    </a:cubicBezTo>
                    <a:cubicBezTo>
                      <a:pt x="2730" y="858"/>
                      <a:pt x="2619" y="824"/>
                      <a:pt x="2516" y="744"/>
                    </a:cubicBezTo>
                    <a:cubicBezTo>
                      <a:pt x="2338" y="602"/>
                      <a:pt x="2213" y="361"/>
                      <a:pt x="2007" y="245"/>
                    </a:cubicBezTo>
                    <a:cubicBezTo>
                      <a:pt x="1887" y="171"/>
                      <a:pt x="1722" y="140"/>
                      <a:pt x="1568" y="140"/>
                    </a:cubicBezTo>
                    <a:cubicBezTo>
                      <a:pt x="1404" y="140"/>
                      <a:pt x="1252" y="176"/>
                      <a:pt x="1178" y="236"/>
                    </a:cubicBezTo>
                    <a:cubicBezTo>
                      <a:pt x="1169" y="227"/>
                      <a:pt x="1160" y="218"/>
                      <a:pt x="1151" y="209"/>
                    </a:cubicBezTo>
                    <a:cubicBezTo>
                      <a:pt x="974" y="93"/>
                      <a:pt x="694" y="1"/>
                      <a:pt x="4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4"/>
              <p:cNvSpPr/>
              <p:nvPr/>
            </p:nvSpPr>
            <p:spPr>
              <a:xfrm>
                <a:off x="1438035" y="2625753"/>
                <a:ext cx="106653" cy="711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16" extrusionOk="0">
                    <a:moveTo>
                      <a:pt x="780" y="1"/>
                    </a:moveTo>
                    <a:cubicBezTo>
                      <a:pt x="534" y="1"/>
                      <a:pt x="290" y="11"/>
                      <a:pt x="54" y="34"/>
                    </a:cubicBezTo>
                    <a:cubicBezTo>
                      <a:pt x="36" y="34"/>
                      <a:pt x="0" y="78"/>
                      <a:pt x="27" y="78"/>
                    </a:cubicBezTo>
                    <a:cubicBezTo>
                      <a:pt x="260" y="105"/>
                      <a:pt x="500" y="115"/>
                      <a:pt x="742" y="115"/>
                    </a:cubicBezTo>
                    <a:cubicBezTo>
                      <a:pt x="1075" y="115"/>
                      <a:pt x="1411" y="95"/>
                      <a:pt x="1731" y="70"/>
                    </a:cubicBezTo>
                    <a:cubicBezTo>
                      <a:pt x="1740" y="61"/>
                      <a:pt x="1740" y="52"/>
                      <a:pt x="1731" y="43"/>
                    </a:cubicBezTo>
                    <a:cubicBezTo>
                      <a:pt x="1423" y="18"/>
                      <a:pt x="1100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4"/>
              <p:cNvSpPr/>
              <p:nvPr/>
            </p:nvSpPr>
            <p:spPr>
              <a:xfrm>
                <a:off x="1432580" y="2605710"/>
                <a:ext cx="37206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607" h="71" extrusionOk="0">
                    <a:moveTo>
                      <a:pt x="224" y="0"/>
                    </a:moveTo>
                    <a:cubicBezTo>
                      <a:pt x="175" y="0"/>
                      <a:pt x="127" y="1"/>
                      <a:pt x="80" y="4"/>
                    </a:cubicBezTo>
                    <a:cubicBezTo>
                      <a:pt x="45" y="4"/>
                      <a:pt x="0" y="66"/>
                      <a:pt x="45" y="66"/>
                    </a:cubicBezTo>
                    <a:cubicBezTo>
                      <a:pt x="97" y="69"/>
                      <a:pt x="148" y="70"/>
                      <a:pt x="199" y="70"/>
                    </a:cubicBezTo>
                    <a:cubicBezTo>
                      <a:pt x="322" y="70"/>
                      <a:pt x="442" y="64"/>
                      <a:pt x="562" y="58"/>
                    </a:cubicBezTo>
                    <a:cubicBezTo>
                      <a:pt x="580" y="58"/>
                      <a:pt x="607" y="13"/>
                      <a:pt x="580" y="13"/>
                    </a:cubicBezTo>
                    <a:cubicBezTo>
                      <a:pt x="460" y="7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4"/>
              <p:cNvSpPr/>
              <p:nvPr/>
            </p:nvSpPr>
            <p:spPr>
              <a:xfrm>
                <a:off x="1432580" y="2648371"/>
                <a:ext cx="37206" cy="4658"/>
              </a:xfrm>
              <a:custGeom>
                <a:avLst/>
                <a:gdLst/>
                <a:ahLst/>
                <a:cxnLst/>
                <a:rect l="l" t="t" r="r" b="b"/>
                <a:pathLst>
                  <a:path w="607" h="76" extrusionOk="0">
                    <a:moveTo>
                      <a:pt x="224" y="0"/>
                    </a:moveTo>
                    <a:cubicBezTo>
                      <a:pt x="175" y="0"/>
                      <a:pt x="127" y="1"/>
                      <a:pt x="80" y="4"/>
                    </a:cubicBezTo>
                    <a:cubicBezTo>
                      <a:pt x="45" y="4"/>
                      <a:pt x="0" y="66"/>
                      <a:pt x="45" y="75"/>
                    </a:cubicBezTo>
                    <a:cubicBezTo>
                      <a:pt x="223" y="75"/>
                      <a:pt x="393" y="66"/>
                      <a:pt x="562" y="57"/>
                    </a:cubicBezTo>
                    <a:cubicBezTo>
                      <a:pt x="580" y="57"/>
                      <a:pt x="607" y="13"/>
                      <a:pt x="580" y="13"/>
                    </a:cubicBezTo>
                    <a:cubicBezTo>
                      <a:pt x="460" y="6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4"/>
              <p:cNvSpPr/>
              <p:nvPr/>
            </p:nvSpPr>
            <p:spPr>
              <a:xfrm>
                <a:off x="1364728" y="2497342"/>
                <a:ext cx="101688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424" extrusionOk="0">
                    <a:moveTo>
                      <a:pt x="340" y="0"/>
                    </a:moveTo>
                    <a:cubicBezTo>
                      <a:pt x="224" y="0"/>
                      <a:pt x="104" y="40"/>
                      <a:pt x="1" y="113"/>
                    </a:cubicBezTo>
                    <a:cubicBezTo>
                      <a:pt x="1" y="113"/>
                      <a:pt x="1" y="131"/>
                      <a:pt x="10" y="131"/>
                    </a:cubicBezTo>
                    <a:cubicBezTo>
                      <a:pt x="104" y="81"/>
                      <a:pt x="195" y="58"/>
                      <a:pt x="280" y="58"/>
                    </a:cubicBezTo>
                    <a:cubicBezTo>
                      <a:pt x="500" y="58"/>
                      <a:pt x="677" y="213"/>
                      <a:pt x="741" y="452"/>
                    </a:cubicBezTo>
                    <a:cubicBezTo>
                      <a:pt x="768" y="577"/>
                      <a:pt x="759" y="710"/>
                      <a:pt x="777" y="835"/>
                    </a:cubicBezTo>
                    <a:cubicBezTo>
                      <a:pt x="804" y="1005"/>
                      <a:pt x="866" y="1237"/>
                      <a:pt x="1000" y="1353"/>
                    </a:cubicBezTo>
                    <a:cubicBezTo>
                      <a:pt x="1060" y="1403"/>
                      <a:pt x="1125" y="1424"/>
                      <a:pt x="1190" y="1424"/>
                    </a:cubicBezTo>
                    <a:cubicBezTo>
                      <a:pt x="1357" y="1424"/>
                      <a:pt x="1522" y="1282"/>
                      <a:pt x="1580" y="1121"/>
                    </a:cubicBezTo>
                    <a:cubicBezTo>
                      <a:pt x="1659" y="898"/>
                      <a:pt x="1506" y="577"/>
                      <a:pt x="1286" y="577"/>
                    </a:cubicBezTo>
                    <a:cubicBezTo>
                      <a:pt x="1232" y="577"/>
                      <a:pt x="1175" y="596"/>
                      <a:pt x="1116" y="639"/>
                    </a:cubicBezTo>
                    <a:cubicBezTo>
                      <a:pt x="897" y="797"/>
                      <a:pt x="1031" y="1050"/>
                      <a:pt x="1264" y="1050"/>
                    </a:cubicBezTo>
                    <a:cubicBezTo>
                      <a:pt x="1268" y="1050"/>
                      <a:pt x="1273" y="1050"/>
                      <a:pt x="1277" y="1049"/>
                    </a:cubicBezTo>
                    <a:cubicBezTo>
                      <a:pt x="1312" y="1049"/>
                      <a:pt x="1357" y="987"/>
                      <a:pt x="1312" y="978"/>
                    </a:cubicBezTo>
                    <a:cubicBezTo>
                      <a:pt x="1232" y="969"/>
                      <a:pt x="1080" y="907"/>
                      <a:pt x="1116" y="782"/>
                    </a:cubicBezTo>
                    <a:cubicBezTo>
                      <a:pt x="1131" y="725"/>
                      <a:pt x="1192" y="693"/>
                      <a:pt x="1262" y="693"/>
                    </a:cubicBezTo>
                    <a:cubicBezTo>
                      <a:pt x="1357" y="693"/>
                      <a:pt x="1469" y="754"/>
                      <a:pt x="1500" y="898"/>
                    </a:cubicBezTo>
                    <a:cubicBezTo>
                      <a:pt x="1554" y="1125"/>
                      <a:pt x="1341" y="1339"/>
                      <a:pt x="1185" y="1339"/>
                    </a:cubicBezTo>
                    <a:cubicBezTo>
                      <a:pt x="1164" y="1339"/>
                      <a:pt x="1143" y="1335"/>
                      <a:pt x="1125" y="1326"/>
                    </a:cubicBezTo>
                    <a:cubicBezTo>
                      <a:pt x="1036" y="1264"/>
                      <a:pt x="973" y="1183"/>
                      <a:pt x="938" y="1085"/>
                    </a:cubicBezTo>
                    <a:cubicBezTo>
                      <a:pt x="884" y="969"/>
                      <a:pt x="857" y="835"/>
                      <a:pt x="848" y="710"/>
                    </a:cubicBezTo>
                    <a:cubicBezTo>
                      <a:pt x="831" y="541"/>
                      <a:pt x="839" y="371"/>
                      <a:pt x="741" y="229"/>
                    </a:cubicBezTo>
                    <a:cubicBezTo>
                      <a:pt x="645" y="71"/>
                      <a:pt x="495" y="0"/>
                      <a:pt x="3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4"/>
              <p:cNvSpPr/>
              <p:nvPr/>
            </p:nvSpPr>
            <p:spPr>
              <a:xfrm>
                <a:off x="1438710" y="2695016"/>
                <a:ext cx="210181" cy="69018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1126" extrusionOk="0">
                    <a:moveTo>
                      <a:pt x="1281" y="119"/>
                    </a:moveTo>
                    <a:cubicBezTo>
                      <a:pt x="1410" y="119"/>
                      <a:pt x="1531" y="205"/>
                      <a:pt x="1443" y="403"/>
                    </a:cubicBezTo>
                    <a:cubicBezTo>
                      <a:pt x="1372" y="652"/>
                      <a:pt x="1158" y="768"/>
                      <a:pt x="1149" y="777"/>
                    </a:cubicBezTo>
                    <a:cubicBezTo>
                      <a:pt x="1015" y="652"/>
                      <a:pt x="944" y="429"/>
                      <a:pt x="1078" y="215"/>
                    </a:cubicBezTo>
                    <a:cubicBezTo>
                      <a:pt x="1116" y="153"/>
                      <a:pt x="1200" y="119"/>
                      <a:pt x="1281" y="119"/>
                    </a:cubicBezTo>
                    <a:close/>
                    <a:moveTo>
                      <a:pt x="1312" y="1"/>
                    </a:moveTo>
                    <a:cubicBezTo>
                      <a:pt x="1154" y="1"/>
                      <a:pt x="984" y="153"/>
                      <a:pt x="917" y="304"/>
                    </a:cubicBezTo>
                    <a:cubicBezTo>
                      <a:pt x="837" y="510"/>
                      <a:pt x="917" y="706"/>
                      <a:pt x="1078" y="831"/>
                    </a:cubicBezTo>
                    <a:cubicBezTo>
                      <a:pt x="874" y="963"/>
                      <a:pt x="621" y="1034"/>
                      <a:pt x="372" y="1034"/>
                    </a:cubicBezTo>
                    <a:cubicBezTo>
                      <a:pt x="250" y="1034"/>
                      <a:pt x="130" y="1017"/>
                      <a:pt x="16" y="982"/>
                    </a:cubicBezTo>
                    <a:cubicBezTo>
                      <a:pt x="14" y="981"/>
                      <a:pt x="12" y="981"/>
                      <a:pt x="10" y="981"/>
                    </a:cubicBezTo>
                    <a:cubicBezTo>
                      <a:pt x="1" y="981"/>
                      <a:pt x="8" y="1002"/>
                      <a:pt x="16" y="1009"/>
                    </a:cubicBezTo>
                    <a:cubicBezTo>
                      <a:pt x="125" y="1092"/>
                      <a:pt x="270" y="1126"/>
                      <a:pt x="424" y="1126"/>
                    </a:cubicBezTo>
                    <a:cubicBezTo>
                      <a:pt x="684" y="1126"/>
                      <a:pt x="969" y="1029"/>
                      <a:pt x="1149" y="911"/>
                    </a:cubicBezTo>
                    <a:cubicBezTo>
                      <a:pt x="1158" y="902"/>
                      <a:pt x="1167" y="902"/>
                      <a:pt x="1176" y="893"/>
                    </a:cubicBezTo>
                    <a:cubicBezTo>
                      <a:pt x="1248" y="952"/>
                      <a:pt x="1397" y="986"/>
                      <a:pt x="1559" y="986"/>
                    </a:cubicBezTo>
                    <a:cubicBezTo>
                      <a:pt x="1715" y="986"/>
                      <a:pt x="1883" y="954"/>
                      <a:pt x="2005" y="884"/>
                    </a:cubicBezTo>
                    <a:cubicBezTo>
                      <a:pt x="2211" y="768"/>
                      <a:pt x="2336" y="519"/>
                      <a:pt x="2514" y="385"/>
                    </a:cubicBezTo>
                    <a:cubicBezTo>
                      <a:pt x="2618" y="302"/>
                      <a:pt x="2730" y="267"/>
                      <a:pt x="2835" y="267"/>
                    </a:cubicBezTo>
                    <a:cubicBezTo>
                      <a:pt x="3170" y="267"/>
                      <a:pt x="3429" y="623"/>
                      <a:pt x="3103" y="902"/>
                    </a:cubicBezTo>
                    <a:cubicBezTo>
                      <a:pt x="2966" y="971"/>
                      <a:pt x="2856" y="998"/>
                      <a:pt x="2772" y="998"/>
                    </a:cubicBezTo>
                    <a:cubicBezTo>
                      <a:pt x="2462" y="998"/>
                      <a:pt x="2515" y="625"/>
                      <a:pt x="2877" y="625"/>
                    </a:cubicBezTo>
                    <a:cubicBezTo>
                      <a:pt x="2886" y="625"/>
                      <a:pt x="2896" y="625"/>
                      <a:pt x="2906" y="626"/>
                    </a:cubicBezTo>
                    <a:cubicBezTo>
                      <a:pt x="2915" y="626"/>
                      <a:pt x="2906" y="608"/>
                      <a:pt x="2898" y="608"/>
                    </a:cubicBezTo>
                    <a:cubicBezTo>
                      <a:pt x="2859" y="594"/>
                      <a:pt x="2819" y="587"/>
                      <a:pt x="2780" y="587"/>
                    </a:cubicBezTo>
                    <a:cubicBezTo>
                      <a:pt x="2541" y="587"/>
                      <a:pt x="2315" y="818"/>
                      <a:pt x="2567" y="1009"/>
                    </a:cubicBezTo>
                    <a:cubicBezTo>
                      <a:pt x="2630" y="1059"/>
                      <a:pt x="2712" y="1081"/>
                      <a:pt x="2798" y="1081"/>
                    </a:cubicBezTo>
                    <a:cubicBezTo>
                      <a:pt x="3021" y="1081"/>
                      <a:pt x="3279" y="937"/>
                      <a:pt x="3344" y="750"/>
                    </a:cubicBezTo>
                    <a:cubicBezTo>
                      <a:pt x="3424" y="465"/>
                      <a:pt x="3183" y="206"/>
                      <a:pt x="2933" y="162"/>
                    </a:cubicBezTo>
                    <a:cubicBezTo>
                      <a:pt x="2909" y="158"/>
                      <a:pt x="2884" y="156"/>
                      <a:pt x="2858" y="156"/>
                    </a:cubicBezTo>
                    <a:cubicBezTo>
                      <a:pt x="2662" y="156"/>
                      <a:pt x="2421" y="270"/>
                      <a:pt x="2327" y="412"/>
                    </a:cubicBezTo>
                    <a:cubicBezTo>
                      <a:pt x="2025" y="814"/>
                      <a:pt x="1718" y="901"/>
                      <a:pt x="1505" y="901"/>
                    </a:cubicBezTo>
                    <a:cubicBezTo>
                      <a:pt x="1341" y="901"/>
                      <a:pt x="1233" y="849"/>
                      <a:pt x="1229" y="849"/>
                    </a:cubicBezTo>
                    <a:cubicBezTo>
                      <a:pt x="1434" y="679"/>
                      <a:pt x="1684" y="358"/>
                      <a:pt x="1515" y="117"/>
                    </a:cubicBezTo>
                    <a:cubicBezTo>
                      <a:pt x="1458" y="34"/>
                      <a:pt x="1386" y="1"/>
                      <a:pt x="1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4"/>
              <p:cNvSpPr/>
              <p:nvPr/>
            </p:nvSpPr>
            <p:spPr>
              <a:xfrm>
                <a:off x="1364728" y="2675831"/>
                <a:ext cx="101750" cy="871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422" extrusionOk="0">
                    <a:moveTo>
                      <a:pt x="1194" y="1"/>
                    </a:moveTo>
                    <a:cubicBezTo>
                      <a:pt x="1128" y="1"/>
                      <a:pt x="1061" y="23"/>
                      <a:pt x="1000" y="73"/>
                    </a:cubicBezTo>
                    <a:cubicBezTo>
                      <a:pt x="866" y="189"/>
                      <a:pt x="804" y="412"/>
                      <a:pt x="777" y="582"/>
                    </a:cubicBezTo>
                    <a:cubicBezTo>
                      <a:pt x="759" y="707"/>
                      <a:pt x="768" y="840"/>
                      <a:pt x="741" y="974"/>
                    </a:cubicBezTo>
                    <a:cubicBezTo>
                      <a:pt x="677" y="1214"/>
                      <a:pt x="499" y="1364"/>
                      <a:pt x="278" y="1364"/>
                    </a:cubicBezTo>
                    <a:cubicBezTo>
                      <a:pt x="194" y="1364"/>
                      <a:pt x="103" y="1342"/>
                      <a:pt x="10" y="1295"/>
                    </a:cubicBezTo>
                    <a:cubicBezTo>
                      <a:pt x="8" y="1294"/>
                      <a:pt x="7" y="1293"/>
                      <a:pt x="5" y="1293"/>
                    </a:cubicBezTo>
                    <a:cubicBezTo>
                      <a:pt x="1" y="1293"/>
                      <a:pt x="1" y="1304"/>
                      <a:pt x="1" y="1304"/>
                    </a:cubicBezTo>
                    <a:cubicBezTo>
                      <a:pt x="104" y="1381"/>
                      <a:pt x="224" y="1421"/>
                      <a:pt x="341" y="1421"/>
                    </a:cubicBezTo>
                    <a:cubicBezTo>
                      <a:pt x="496" y="1421"/>
                      <a:pt x="645" y="1350"/>
                      <a:pt x="741" y="1197"/>
                    </a:cubicBezTo>
                    <a:cubicBezTo>
                      <a:pt x="839" y="1046"/>
                      <a:pt x="831" y="876"/>
                      <a:pt x="848" y="716"/>
                    </a:cubicBezTo>
                    <a:cubicBezTo>
                      <a:pt x="857" y="582"/>
                      <a:pt x="884" y="457"/>
                      <a:pt x="938" y="341"/>
                    </a:cubicBezTo>
                    <a:cubicBezTo>
                      <a:pt x="973" y="234"/>
                      <a:pt x="1036" y="154"/>
                      <a:pt x="1125" y="100"/>
                    </a:cubicBezTo>
                    <a:cubicBezTo>
                      <a:pt x="1143" y="91"/>
                      <a:pt x="1164" y="87"/>
                      <a:pt x="1185" y="87"/>
                    </a:cubicBezTo>
                    <a:cubicBezTo>
                      <a:pt x="1341" y="87"/>
                      <a:pt x="1554" y="300"/>
                      <a:pt x="1500" y="519"/>
                    </a:cubicBezTo>
                    <a:cubicBezTo>
                      <a:pt x="1469" y="669"/>
                      <a:pt x="1357" y="729"/>
                      <a:pt x="1262" y="729"/>
                    </a:cubicBezTo>
                    <a:cubicBezTo>
                      <a:pt x="1192" y="729"/>
                      <a:pt x="1131" y="697"/>
                      <a:pt x="1116" y="644"/>
                    </a:cubicBezTo>
                    <a:cubicBezTo>
                      <a:pt x="1080" y="510"/>
                      <a:pt x="1232" y="457"/>
                      <a:pt x="1312" y="448"/>
                    </a:cubicBezTo>
                    <a:cubicBezTo>
                      <a:pt x="1357" y="439"/>
                      <a:pt x="1312" y="368"/>
                      <a:pt x="1277" y="368"/>
                    </a:cubicBezTo>
                    <a:cubicBezTo>
                      <a:pt x="1036" y="368"/>
                      <a:pt x="893" y="617"/>
                      <a:pt x="1116" y="787"/>
                    </a:cubicBezTo>
                    <a:cubicBezTo>
                      <a:pt x="1173" y="827"/>
                      <a:pt x="1229" y="845"/>
                      <a:pt x="1281" y="845"/>
                    </a:cubicBezTo>
                    <a:cubicBezTo>
                      <a:pt x="1504" y="845"/>
                      <a:pt x="1659" y="522"/>
                      <a:pt x="1580" y="305"/>
                    </a:cubicBezTo>
                    <a:cubicBezTo>
                      <a:pt x="1522" y="139"/>
                      <a:pt x="1360" y="1"/>
                      <a:pt x="1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4"/>
              <p:cNvSpPr/>
              <p:nvPr/>
            </p:nvSpPr>
            <p:spPr>
              <a:xfrm>
                <a:off x="1230432" y="2577821"/>
                <a:ext cx="130374" cy="101137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50" extrusionOk="0">
                    <a:moveTo>
                      <a:pt x="998" y="84"/>
                    </a:moveTo>
                    <a:cubicBezTo>
                      <a:pt x="1100" y="84"/>
                      <a:pt x="1210" y="111"/>
                      <a:pt x="1327" y="174"/>
                    </a:cubicBezTo>
                    <a:cubicBezTo>
                      <a:pt x="1692" y="361"/>
                      <a:pt x="1683" y="807"/>
                      <a:pt x="1523" y="1128"/>
                    </a:cubicBezTo>
                    <a:cubicBezTo>
                      <a:pt x="1384" y="1413"/>
                      <a:pt x="1137" y="1548"/>
                      <a:pt x="846" y="1548"/>
                    </a:cubicBezTo>
                    <a:cubicBezTo>
                      <a:pt x="837" y="1548"/>
                      <a:pt x="827" y="1548"/>
                      <a:pt x="818" y="1547"/>
                    </a:cubicBezTo>
                    <a:cubicBezTo>
                      <a:pt x="0" y="1384"/>
                      <a:pt x="298" y="84"/>
                      <a:pt x="998" y="84"/>
                    </a:cubicBezTo>
                    <a:close/>
                    <a:moveTo>
                      <a:pt x="1018" y="0"/>
                    </a:moveTo>
                    <a:cubicBezTo>
                      <a:pt x="570" y="0"/>
                      <a:pt x="168" y="328"/>
                      <a:pt x="185" y="807"/>
                    </a:cubicBezTo>
                    <a:cubicBezTo>
                      <a:pt x="194" y="1119"/>
                      <a:pt x="408" y="1485"/>
                      <a:pt x="702" y="1592"/>
                    </a:cubicBezTo>
                    <a:cubicBezTo>
                      <a:pt x="702" y="1601"/>
                      <a:pt x="711" y="1610"/>
                      <a:pt x="720" y="1610"/>
                    </a:cubicBezTo>
                    <a:cubicBezTo>
                      <a:pt x="803" y="1637"/>
                      <a:pt x="882" y="1649"/>
                      <a:pt x="957" y="1649"/>
                    </a:cubicBezTo>
                    <a:cubicBezTo>
                      <a:pt x="1798" y="1649"/>
                      <a:pt x="2127" y="94"/>
                      <a:pt x="1103" y="4"/>
                    </a:cubicBezTo>
                    <a:cubicBezTo>
                      <a:pt x="1075" y="1"/>
                      <a:pt x="1047" y="0"/>
                      <a:pt x="10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4"/>
              <p:cNvSpPr/>
              <p:nvPr/>
            </p:nvSpPr>
            <p:spPr>
              <a:xfrm>
                <a:off x="1157554" y="2509049"/>
                <a:ext cx="163535" cy="15029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452" extrusionOk="0">
                    <a:moveTo>
                      <a:pt x="2154" y="0"/>
                    </a:moveTo>
                    <a:cubicBezTo>
                      <a:pt x="1923" y="0"/>
                      <a:pt x="1782" y="278"/>
                      <a:pt x="1730" y="466"/>
                    </a:cubicBezTo>
                    <a:cubicBezTo>
                      <a:pt x="1695" y="600"/>
                      <a:pt x="1695" y="725"/>
                      <a:pt x="1713" y="849"/>
                    </a:cubicBezTo>
                    <a:cubicBezTo>
                      <a:pt x="1535" y="648"/>
                      <a:pt x="1183" y="403"/>
                      <a:pt x="907" y="403"/>
                    </a:cubicBezTo>
                    <a:cubicBezTo>
                      <a:pt x="768" y="403"/>
                      <a:pt x="648" y="465"/>
                      <a:pt x="580" y="626"/>
                    </a:cubicBezTo>
                    <a:cubicBezTo>
                      <a:pt x="464" y="876"/>
                      <a:pt x="678" y="1188"/>
                      <a:pt x="856" y="1358"/>
                    </a:cubicBezTo>
                    <a:cubicBezTo>
                      <a:pt x="910" y="1412"/>
                      <a:pt x="972" y="1456"/>
                      <a:pt x="1035" y="1501"/>
                    </a:cubicBezTo>
                    <a:cubicBezTo>
                      <a:pt x="1000" y="1498"/>
                      <a:pt x="964" y="1496"/>
                      <a:pt x="927" y="1496"/>
                    </a:cubicBezTo>
                    <a:cubicBezTo>
                      <a:pt x="528" y="1496"/>
                      <a:pt x="0" y="1675"/>
                      <a:pt x="196" y="2107"/>
                    </a:cubicBezTo>
                    <a:cubicBezTo>
                      <a:pt x="311" y="2362"/>
                      <a:pt x="596" y="2452"/>
                      <a:pt x="889" y="2452"/>
                    </a:cubicBezTo>
                    <a:cubicBezTo>
                      <a:pt x="1120" y="2452"/>
                      <a:pt x="1355" y="2396"/>
                      <a:pt x="1516" y="2321"/>
                    </a:cubicBezTo>
                    <a:cubicBezTo>
                      <a:pt x="1558" y="2305"/>
                      <a:pt x="1499" y="2249"/>
                      <a:pt x="1469" y="2249"/>
                    </a:cubicBezTo>
                    <a:cubicBezTo>
                      <a:pt x="1467" y="2249"/>
                      <a:pt x="1465" y="2249"/>
                      <a:pt x="1463" y="2250"/>
                    </a:cubicBezTo>
                    <a:cubicBezTo>
                      <a:pt x="1319" y="2267"/>
                      <a:pt x="1036" y="2330"/>
                      <a:pt x="782" y="2330"/>
                    </a:cubicBezTo>
                    <a:cubicBezTo>
                      <a:pt x="501" y="2330"/>
                      <a:pt x="257" y="2252"/>
                      <a:pt x="285" y="1947"/>
                    </a:cubicBezTo>
                    <a:cubicBezTo>
                      <a:pt x="313" y="1641"/>
                      <a:pt x="697" y="1579"/>
                      <a:pt x="997" y="1579"/>
                    </a:cubicBezTo>
                    <a:cubicBezTo>
                      <a:pt x="1082" y="1579"/>
                      <a:pt x="1161" y="1584"/>
                      <a:pt x="1222" y="1590"/>
                    </a:cubicBezTo>
                    <a:lnTo>
                      <a:pt x="1231" y="1590"/>
                    </a:lnTo>
                    <a:cubicBezTo>
                      <a:pt x="1315" y="1625"/>
                      <a:pt x="1410" y="1649"/>
                      <a:pt x="1508" y="1649"/>
                    </a:cubicBezTo>
                    <a:cubicBezTo>
                      <a:pt x="1534" y="1649"/>
                      <a:pt x="1561" y="1647"/>
                      <a:pt x="1588" y="1643"/>
                    </a:cubicBezTo>
                    <a:cubicBezTo>
                      <a:pt x="1614" y="1643"/>
                      <a:pt x="1597" y="1599"/>
                      <a:pt x="1570" y="1590"/>
                    </a:cubicBezTo>
                    <a:cubicBezTo>
                      <a:pt x="1195" y="1519"/>
                      <a:pt x="749" y="1313"/>
                      <a:pt x="678" y="876"/>
                    </a:cubicBezTo>
                    <a:cubicBezTo>
                      <a:pt x="660" y="751"/>
                      <a:pt x="696" y="635"/>
                      <a:pt x="803" y="564"/>
                    </a:cubicBezTo>
                    <a:cubicBezTo>
                      <a:pt x="869" y="520"/>
                      <a:pt x="938" y="501"/>
                      <a:pt x="1008" y="501"/>
                    </a:cubicBezTo>
                    <a:cubicBezTo>
                      <a:pt x="1135" y="501"/>
                      <a:pt x="1261" y="564"/>
                      <a:pt x="1365" y="644"/>
                    </a:cubicBezTo>
                    <a:cubicBezTo>
                      <a:pt x="1507" y="742"/>
                      <a:pt x="1614" y="876"/>
                      <a:pt x="1739" y="974"/>
                    </a:cubicBezTo>
                    <a:lnTo>
                      <a:pt x="1748" y="974"/>
                    </a:lnTo>
                    <a:cubicBezTo>
                      <a:pt x="1775" y="1073"/>
                      <a:pt x="1820" y="1171"/>
                      <a:pt x="1882" y="1260"/>
                    </a:cubicBezTo>
                    <a:cubicBezTo>
                      <a:pt x="1888" y="1266"/>
                      <a:pt x="1896" y="1269"/>
                      <a:pt x="1902" y="1269"/>
                    </a:cubicBezTo>
                    <a:cubicBezTo>
                      <a:pt x="1914" y="1269"/>
                      <a:pt x="1924" y="1259"/>
                      <a:pt x="1918" y="1242"/>
                    </a:cubicBezTo>
                    <a:cubicBezTo>
                      <a:pt x="1766" y="939"/>
                      <a:pt x="1730" y="466"/>
                      <a:pt x="1998" y="216"/>
                    </a:cubicBezTo>
                    <a:cubicBezTo>
                      <a:pt x="2072" y="148"/>
                      <a:pt x="2137" y="120"/>
                      <a:pt x="2192" y="120"/>
                    </a:cubicBezTo>
                    <a:cubicBezTo>
                      <a:pt x="2391" y="120"/>
                      <a:pt x="2477" y="477"/>
                      <a:pt x="2498" y="644"/>
                    </a:cubicBezTo>
                    <a:cubicBezTo>
                      <a:pt x="2516" y="849"/>
                      <a:pt x="2462" y="1010"/>
                      <a:pt x="2426" y="1206"/>
                    </a:cubicBezTo>
                    <a:cubicBezTo>
                      <a:pt x="2426" y="1220"/>
                      <a:pt x="2448" y="1250"/>
                      <a:pt x="2466" y="1250"/>
                    </a:cubicBezTo>
                    <a:cubicBezTo>
                      <a:pt x="2471" y="1250"/>
                      <a:pt x="2476" y="1248"/>
                      <a:pt x="2480" y="1242"/>
                    </a:cubicBezTo>
                    <a:cubicBezTo>
                      <a:pt x="2649" y="948"/>
                      <a:pt x="2667" y="56"/>
                      <a:pt x="2185" y="2"/>
                    </a:cubicBezTo>
                    <a:cubicBezTo>
                      <a:pt x="2175" y="1"/>
                      <a:pt x="2164" y="0"/>
                      <a:pt x="2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4"/>
              <p:cNvSpPr/>
              <p:nvPr/>
            </p:nvSpPr>
            <p:spPr>
              <a:xfrm>
                <a:off x="1225590" y="2565685"/>
                <a:ext cx="35858" cy="30157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2" extrusionOk="0">
                    <a:moveTo>
                      <a:pt x="32" y="0"/>
                    </a:moveTo>
                    <a:cubicBezTo>
                      <a:pt x="13" y="0"/>
                      <a:pt x="0" y="21"/>
                      <a:pt x="14" y="41"/>
                    </a:cubicBezTo>
                    <a:cubicBezTo>
                      <a:pt x="76" y="131"/>
                      <a:pt x="174" y="202"/>
                      <a:pt x="264" y="264"/>
                    </a:cubicBezTo>
                    <a:cubicBezTo>
                      <a:pt x="353" y="345"/>
                      <a:pt x="451" y="416"/>
                      <a:pt x="558" y="488"/>
                    </a:cubicBezTo>
                    <a:cubicBezTo>
                      <a:pt x="562" y="490"/>
                      <a:pt x="566" y="492"/>
                      <a:pt x="569" y="492"/>
                    </a:cubicBezTo>
                    <a:cubicBezTo>
                      <a:pt x="584" y="492"/>
                      <a:pt x="582" y="458"/>
                      <a:pt x="567" y="443"/>
                    </a:cubicBezTo>
                    <a:cubicBezTo>
                      <a:pt x="478" y="363"/>
                      <a:pt x="389" y="291"/>
                      <a:pt x="299" y="211"/>
                    </a:cubicBezTo>
                    <a:cubicBezTo>
                      <a:pt x="219" y="140"/>
                      <a:pt x="139" y="59"/>
                      <a:pt x="50" y="6"/>
                    </a:cubicBezTo>
                    <a:cubicBezTo>
                      <a:pt x="43" y="2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4"/>
              <p:cNvSpPr/>
              <p:nvPr/>
            </p:nvSpPr>
            <p:spPr>
              <a:xfrm>
                <a:off x="1283268" y="2537735"/>
                <a:ext cx="8275" cy="44684"/>
              </a:xfrm>
              <a:custGeom>
                <a:avLst/>
                <a:gdLst/>
                <a:ahLst/>
                <a:cxnLst/>
                <a:rect l="l" t="t" r="r" b="b"/>
                <a:pathLst>
                  <a:path w="135" h="729" extrusionOk="0">
                    <a:moveTo>
                      <a:pt x="50" y="1"/>
                    </a:moveTo>
                    <a:cubicBezTo>
                      <a:pt x="42" y="1"/>
                      <a:pt x="36" y="5"/>
                      <a:pt x="36" y="16"/>
                    </a:cubicBezTo>
                    <a:cubicBezTo>
                      <a:pt x="1" y="239"/>
                      <a:pt x="27" y="489"/>
                      <a:pt x="54" y="712"/>
                    </a:cubicBezTo>
                    <a:cubicBezTo>
                      <a:pt x="54" y="718"/>
                      <a:pt x="63" y="728"/>
                      <a:pt x="71" y="728"/>
                    </a:cubicBezTo>
                    <a:cubicBezTo>
                      <a:pt x="75" y="728"/>
                      <a:pt x="78" y="726"/>
                      <a:pt x="81" y="720"/>
                    </a:cubicBezTo>
                    <a:cubicBezTo>
                      <a:pt x="108" y="497"/>
                      <a:pt x="134" y="257"/>
                      <a:pt x="99" y="42"/>
                    </a:cubicBezTo>
                    <a:cubicBezTo>
                      <a:pt x="99" y="24"/>
                      <a:pt x="68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4"/>
              <p:cNvSpPr/>
              <p:nvPr/>
            </p:nvSpPr>
            <p:spPr>
              <a:xfrm>
                <a:off x="1206160" y="2626305"/>
                <a:ext cx="38371" cy="594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97" extrusionOk="0">
                    <a:moveTo>
                      <a:pt x="108" y="1"/>
                    </a:moveTo>
                    <a:cubicBezTo>
                      <a:pt x="78" y="1"/>
                      <a:pt x="48" y="3"/>
                      <a:pt x="19" y="7"/>
                    </a:cubicBezTo>
                    <a:cubicBezTo>
                      <a:pt x="1" y="16"/>
                      <a:pt x="19" y="52"/>
                      <a:pt x="36" y="52"/>
                    </a:cubicBezTo>
                    <a:cubicBezTo>
                      <a:pt x="143" y="96"/>
                      <a:pt x="268" y="96"/>
                      <a:pt x="384" y="96"/>
                    </a:cubicBezTo>
                    <a:cubicBezTo>
                      <a:pt x="474" y="96"/>
                      <a:pt x="545" y="87"/>
                      <a:pt x="625" y="52"/>
                    </a:cubicBezTo>
                    <a:cubicBezTo>
                      <a:pt x="625" y="43"/>
                      <a:pt x="625" y="43"/>
                      <a:pt x="625" y="43"/>
                    </a:cubicBezTo>
                    <a:cubicBezTo>
                      <a:pt x="545" y="16"/>
                      <a:pt x="465" y="16"/>
                      <a:pt x="384" y="16"/>
                    </a:cubicBezTo>
                    <a:cubicBezTo>
                      <a:pt x="297" y="16"/>
                      <a:pt x="200" y="1"/>
                      <a:pt x="1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4"/>
              <p:cNvSpPr/>
              <p:nvPr/>
            </p:nvSpPr>
            <p:spPr>
              <a:xfrm>
                <a:off x="1174471" y="2569608"/>
                <a:ext cx="24641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68" extrusionOk="0">
                    <a:moveTo>
                      <a:pt x="298" y="0"/>
                    </a:moveTo>
                    <a:cubicBezTo>
                      <a:pt x="185" y="0"/>
                      <a:pt x="103" y="97"/>
                      <a:pt x="63" y="200"/>
                    </a:cubicBezTo>
                    <a:cubicBezTo>
                      <a:pt x="0" y="361"/>
                      <a:pt x="27" y="531"/>
                      <a:pt x="143" y="664"/>
                    </a:cubicBezTo>
                    <a:cubicBezTo>
                      <a:pt x="145" y="667"/>
                      <a:pt x="148" y="668"/>
                      <a:pt x="151" y="668"/>
                    </a:cubicBezTo>
                    <a:cubicBezTo>
                      <a:pt x="160" y="668"/>
                      <a:pt x="167" y="660"/>
                      <a:pt x="161" y="647"/>
                    </a:cubicBezTo>
                    <a:cubicBezTo>
                      <a:pt x="107" y="531"/>
                      <a:pt x="116" y="388"/>
                      <a:pt x="152" y="263"/>
                    </a:cubicBezTo>
                    <a:cubicBezTo>
                      <a:pt x="197" y="147"/>
                      <a:pt x="259" y="120"/>
                      <a:pt x="366" y="67"/>
                    </a:cubicBezTo>
                    <a:cubicBezTo>
                      <a:pt x="402" y="49"/>
                      <a:pt x="357" y="4"/>
                      <a:pt x="339" y="4"/>
                    </a:cubicBezTo>
                    <a:cubicBezTo>
                      <a:pt x="325" y="1"/>
                      <a:pt x="312" y="0"/>
                      <a:pt x="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4"/>
              <p:cNvSpPr/>
              <p:nvPr/>
            </p:nvSpPr>
            <p:spPr>
              <a:xfrm>
                <a:off x="1225590" y="2518672"/>
                <a:ext cx="50323" cy="2298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75" extrusionOk="0">
                    <a:moveTo>
                      <a:pt x="507" y="0"/>
                    </a:moveTo>
                    <a:cubicBezTo>
                      <a:pt x="305" y="0"/>
                      <a:pt x="106" y="121"/>
                      <a:pt x="14" y="318"/>
                    </a:cubicBezTo>
                    <a:cubicBezTo>
                      <a:pt x="0" y="338"/>
                      <a:pt x="33" y="374"/>
                      <a:pt x="58" y="374"/>
                    </a:cubicBezTo>
                    <a:cubicBezTo>
                      <a:pt x="65" y="374"/>
                      <a:pt x="72" y="371"/>
                      <a:pt x="76" y="362"/>
                    </a:cubicBezTo>
                    <a:cubicBezTo>
                      <a:pt x="166" y="195"/>
                      <a:pt x="344" y="88"/>
                      <a:pt x="527" y="88"/>
                    </a:cubicBezTo>
                    <a:cubicBezTo>
                      <a:pt x="598" y="88"/>
                      <a:pt x="669" y="104"/>
                      <a:pt x="736" y="139"/>
                    </a:cubicBezTo>
                    <a:cubicBezTo>
                      <a:pt x="751" y="148"/>
                      <a:pt x="764" y="151"/>
                      <a:pt x="774" y="151"/>
                    </a:cubicBezTo>
                    <a:cubicBezTo>
                      <a:pt x="810" y="151"/>
                      <a:pt x="820" y="111"/>
                      <a:pt x="772" y="77"/>
                    </a:cubicBezTo>
                    <a:cubicBezTo>
                      <a:pt x="689" y="24"/>
                      <a:pt x="598" y="0"/>
                      <a:pt x="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4"/>
              <p:cNvSpPr/>
              <p:nvPr/>
            </p:nvSpPr>
            <p:spPr>
              <a:xfrm>
                <a:off x="1185933" y="2648984"/>
                <a:ext cx="135155" cy="101443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655" extrusionOk="0">
                    <a:moveTo>
                      <a:pt x="1015" y="0"/>
                    </a:moveTo>
                    <a:cubicBezTo>
                      <a:pt x="896" y="0"/>
                      <a:pt x="759" y="65"/>
                      <a:pt x="759" y="65"/>
                    </a:cubicBezTo>
                    <a:cubicBezTo>
                      <a:pt x="759" y="65"/>
                      <a:pt x="625" y="128"/>
                      <a:pt x="572" y="163"/>
                    </a:cubicBezTo>
                    <a:cubicBezTo>
                      <a:pt x="509" y="199"/>
                      <a:pt x="447" y="244"/>
                      <a:pt x="393" y="297"/>
                    </a:cubicBezTo>
                    <a:cubicBezTo>
                      <a:pt x="215" y="467"/>
                      <a:pt x="1" y="779"/>
                      <a:pt x="117" y="1038"/>
                    </a:cubicBezTo>
                    <a:cubicBezTo>
                      <a:pt x="188" y="1199"/>
                      <a:pt x="309" y="1261"/>
                      <a:pt x="447" y="1261"/>
                    </a:cubicBezTo>
                    <a:cubicBezTo>
                      <a:pt x="723" y="1261"/>
                      <a:pt x="1071" y="1014"/>
                      <a:pt x="1250" y="806"/>
                    </a:cubicBezTo>
                    <a:lnTo>
                      <a:pt x="1250" y="806"/>
                    </a:lnTo>
                    <a:cubicBezTo>
                      <a:pt x="1232" y="931"/>
                      <a:pt x="1232" y="1064"/>
                      <a:pt x="1267" y="1189"/>
                    </a:cubicBezTo>
                    <a:cubicBezTo>
                      <a:pt x="1319" y="1377"/>
                      <a:pt x="1460" y="1655"/>
                      <a:pt x="1691" y="1655"/>
                    </a:cubicBezTo>
                    <a:cubicBezTo>
                      <a:pt x="1701" y="1655"/>
                      <a:pt x="1712" y="1654"/>
                      <a:pt x="1722" y="1653"/>
                    </a:cubicBezTo>
                    <a:cubicBezTo>
                      <a:pt x="2204" y="1600"/>
                      <a:pt x="2177" y="681"/>
                      <a:pt x="2008" y="386"/>
                    </a:cubicBezTo>
                    <a:cubicBezTo>
                      <a:pt x="2005" y="383"/>
                      <a:pt x="2000" y="382"/>
                      <a:pt x="1996" y="382"/>
                    </a:cubicBezTo>
                    <a:cubicBezTo>
                      <a:pt x="1978" y="382"/>
                      <a:pt x="1956" y="408"/>
                      <a:pt x="1963" y="422"/>
                    </a:cubicBezTo>
                    <a:cubicBezTo>
                      <a:pt x="1990" y="618"/>
                      <a:pt x="2053" y="806"/>
                      <a:pt x="2035" y="1011"/>
                    </a:cubicBezTo>
                    <a:cubicBezTo>
                      <a:pt x="2014" y="1178"/>
                      <a:pt x="1928" y="1539"/>
                      <a:pt x="1731" y="1539"/>
                    </a:cubicBezTo>
                    <a:cubicBezTo>
                      <a:pt x="1675" y="1539"/>
                      <a:pt x="1610" y="1510"/>
                      <a:pt x="1535" y="1439"/>
                    </a:cubicBezTo>
                    <a:cubicBezTo>
                      <a:pt x="1267" y="1189"/>
                      <a:pt x="1303" y="716"/>
                      <a:pt x="1455" y="413"/>
                    </a:cubicBezTo>
                    <a:cubicBezTo>
                      <a:pt x="1460" y="398"/>
                      <a:pt x="1453" y="388"/>
                      <a:pt x="1443" y="388"/>
                    </a:cubicBezTo>
                    <a:cubicBezTo>
                      <a:pt x="1436" y="388"/>
                      <a:pt x="1427" y="393"/>
                      <a:pt x="1419" y="404"/>
                    </a:cubicBezTo>
                    <a:cubicBezTo>
                      <a:pt x="1357" y="485"/>
                      <a:pt x="1312" y="583"/>
                      <a:pt x="1285" y="681"/>
                    </a:cubicBezTo>
                    <a:lnTo>
                      <a:pt x="1276" y="681"/>
                    </a:lnTo>
                    <a:cubicBezTo>
                      <a:pt x="1151" y="788"/>
                      <a:pt x="1044" y="922"/>
                      <a:pt x="902" y="1020"/>
                    </a:cubicBezTo>
                    <a:cubicBezTo>
                      <a:pt x="796" y="1096"/>
                      <a:pt x="668" y="1161"/>
                      <a:pt x="539" y="1161"/>
                    </a:cubicBezTo>
                    <a:cubicBezTo>
                      <a:pt x="471" y="1161"/>
                      <a:pt x="404" y="1143"/>
                      <a:pt x="340" y="1100"/>
                    </a:cubicBezTo>
                    <a:cubicBezTo>
                      <a:pt x="233" y="1029"/>
                      <a:pt x="197" y="904"/>
                      <a:pt x="215" y="779"/>
                    </a:cubicBezTo>
                    <a:cubicBezTo>
                      <a:pt x="286" y="351"/>
                      <a:pt x="670" y="154"/>
                      <a:pt x="1053" y="74"/>
                    </a:cubicBezTo>
                    <a:cubicBezTo>
                      <a:pt x="1071" y="74"/>
                      <a:pt x="1080" y="3"/>
                      <a:pt x="1053" y="3"/>
                    </a:cubicBezTo>
                    <a:cubicBezTo>
                      <a:pt x="1041" y="1"/>
                      <a:pt x="1028" y="0"/>
                      <a:pt x="1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4"/>
              <p:cNvSpPr/>
              <p:nvPr/>
            </p:nvSpPr>
            <p:spPr>
              <a:xfrm>
                <a:off x="1225590" y="2664001"/>
                <a:ext cx="35858" cy="2991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88" extrusionOk="0">
                    <a:moveTo>
                      <a:pt x="571" y="0"/>
                    </a:moveTo>
                    <a:cubicBezTo>
                      <a:pt x="568" y="0"/>
                      <a:pt x="563" y="2"/>
                      <a:pt x="558" y="8"/>
                    </a:cubicBezTo>
                    <a:cubicBezTo>
                      <a:pt x="451" y="70"/>
                      <a:pt x="353" y="150"/>
                      <a:pt x="264" y="222"/>
                    </a:cubicBezTo>
                    <a:cubicBezTo>
                      <a:pt x="174" y="293"/>
                      <a:pt x="76" y="355"/>
                      <a:pt x="14" y="445"/>
                    </a:cubicBezTo>
                    <a:cubicBezTo>
                      <a:pt x="1" y="471"/>
                      <a:pt x="12" y="487"/>
                      <a:pt x="29" y="487"/>
                    </a:cubicBezTo>
                    <a:cubicBezTo>
                      <a:pt x="35" y="487"/>
                      <a:pt x="42" y="485"/>
                      <a:pt x="50" y="480"/>
                    </a:cubicBezTo>
                    <a:cubicBezTo>
                      <a:pt x="139" y="427"/>
                      <a:pt x="219" y="347"/>
                      <a:pt x="299" y="275"/>
                    </a:cubicBezTo>
                    <a:cubicBezTo>
                      <a:pt x="389" y="204"/>
                      <a:pt x="478" y="124"/>
                      <a:pt x="567" y="43"/>
                    </a:cubicBezTo>
                    <a:cubicBezTo>
                      <a:pt x="581" y="36"/>
                      <a:pt x="584" y="0"/>
                      <a:pt x="5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4"/>
              <p:cNvSpPr/>
              <p:nvPr/>
            </p:nvSpPr>
            <p:spPr>
              <a:xfrm>
                <a:off x="1283268" y="2677486"/>
                <a:ext cx="827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726" extrusionOk="0">
                    <a:moveTo>
                      <a:pt x="67" y="0"/>
                    </a:moveTo>
                    <a:cubicBezTo>
                      <a:pt x="60" y="0"/>
                      <a:pt x="54" y="5"/>
                      <a:pt x="54" y="11"/>
                    </a:cubicBezTo>
                    <a:cubicBezTo>
                      <a:pt x="27" y="234"/>
                      <a:pt x="1" y="483"/>
                      <a:pt x="36" y="706"/>
                    </a:cubicBezTo>
                    <a:cubicBezTo>
                      <a:pt x="36" y="720"/>
                      <a:pt x="42" y="725"/>
                      <a:pt x="50" y="725"/>
                    </a:cubicBezTo>
                    <a:cubicBezTo>
                      <a:pt x="69" y="725"/>
                      <a:pt x="99" y="698"/>
                      <a:pt x="99" y="680"/>
                    </a:cubicBezTo>
                    <a:cubicBezTo>
                      <a:pt x="134" y="466"/>
                      <a:pt x="108" y="225"/>
                      <a:pt x="81" y="11"/>
                    </a:cubicBezTo>
                    <a:cubicBezTo>
                      <a:pt x="77" y="3"/>
                      <a:pt x="72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4"/>
              <p:cNvSpPr/>
              <p:nvPr/>
            </p:nvSpPr>
            <p:spPr>
              <a:xfrm>
                <a:off x="1174471" y="2649045"/>
                <a:ext cx="24641" cy="4100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69" extrusionOk="0">
                    <a:moveTo>
                      <a:pt x="155" y="1"/>
                    </a:moveTo>
                    <a:cubicBezTo>
                      <a:pt x="151" y="1"/>
                      <a:pt x="146" y="4"/>
                      <a:pt x="143" y="11"/>
                    </a:cubicBezTo>
                    <a:cubicBezTo>
                      <a:pt x="27" y="136"/>
                      <a:pt x="0" y="305"/>
                      <a:pt x="63" y="466"/>
                    </a:cubicBezTo>
                    <a:cubicBezTo>
                      <a:pt x="102" y="567"/>
                      <a:pt x="182" y="668"/>
                      <a:pt x="291" y="668"/>
                    </a:cubicBezTo>
                    <a:cubicBezTo>
                      <a:pt x="306" y="668"/>
                      <a:pt x="323" y="666"/>
                      <a:pt x="339" y="662"/>
                    </a:cubicBezTo>
                    <a:cubicBezTo>
                      <a:pt x="357" y="662"/>
                      <a:pt x="402" y="617"/>
                      <a:pt x="366" y="599"/>
                    </a:cubicBezTo>
                    <a:cubicBezTo>
                      <a:pt x="259" y="546"/>
                      <a:pt x="197" y="519"/>
                      <a:pt x="152" y="403"/>
                    </a:cubicBezTo>
                    <a:cubicBezTo>
                      <a:pt x="116" y="287"/>
                      <a:pt x="107" y="136"/>
                      <a:pt x="161" y="20"/>
                    </a:cubicBezTo>
                    <a:cubicBezTo>
                      <a:pt x="166" y="9"/>
                      <a:pt x="162" y="1"/>
                      <a:pt x="1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4"/>
              <p:cNvSpPr/>
              <p:nvPr/>
            </p:nvSpPr>
            <p:spPr>
              <a:xfrm>
                <a:off x="1306621" y="2533689"/>
                <a:ext cx="114499" cy="12565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2050" extrusionOk="0">
                    <a:moveTo>
                      <a:pt x="960" y="1"/>
                    </a:moveTo>
                    <a:cubicBezTo>
                      <a:pt x="684" y="1"/>
                      <a:pt x="333" y="246"/>
                      <a:pt x="155" y="447"/>
                    </a:cubicBezTo>
                    <a:cubicBezTo>
                      <a:pt x="84" y="555"/>
                      <a:pt x="12" y="822"/>
                      <a:pt x="12" y="822"/>
                    </a:cubicBezTo>
                    <a:cubicBezTo>
                      <a:pt x="1" y="840"/>
                      <a:pt x="12" y="853"/>
                      <a:pt x="23" y="853"/>
                    </a:cubicBezTo>
                    <a:cubicBezTo>
                      <a:pt x="29" y="853"/>
                      <a:pt x="36" y="849"/>
                      <a:pt x="39" y="840"/>
                    </a:cubicBezTo>
                    <a:cubicBezTo>
                      <a:pt x="101" y="751"/>
                      <a:pt x="92" y="671"/>
                      <a:pt x="119" y="572"/>
                    </a:cubicBezTo>
                    <a:lnTo>
                      <a:pt x="128" y="572"/>
                    </a:lnTo>
                    <a:cubicBezTo>
                      <a:pt x="253" y="474"/>
                      <a:pt x="360" y="340"/>
                      <a:pt x="503" y="242"/>
                    </a:cubicBezTo>
                    <a:cubicBezTo>
                      <a:pt x="607" y="162"/>
                      <a:pt x="733" y="99"/>
                      <a:pt x="860" y="99"/>
                    </a:cubicBezTo>
                    <a:cubicBezTo>
                      <a:pt x="929" y="99"/>
                      <a:pt x="999" y="118"/>
                      <a:pt x="1065" y="162"/>
                    </a:cubicBezTo>
                    <a:cubicBezTo>
                      <a:pt x="1172" y="233"/>
                      <a:pt x="1208" y="349"/>
                      <a:pt x="1190" y="474"/>
                    </a:cubicBezTo>
                    <a:cubicBezTo>
                      <a:pt x="1118" y="911"/>
                      <a:pt x="779" y="1108"/>
                      <a:pt x="396" y="1179"/>
                    </a:cubicBezTo>
                    <a:cubicBezTo>
                      <a:pt x="378" y="1179"/>
                      <a:pt x="351" y="1224"/>
                      <a:pt x="387" y="1233"/>
                    </a:cubicBezTo>
                    <a:cubicBezTo>
                      <a:pt x="413" y="1235"/>
                      <a:pt x="434" y="1236"/>
                      <a:pt x="453" y="1236"/>
                    </a:cubicBezTo>
                    <a:cubicBezTo>
                      <a:pt x="519" y="1236"/>
                      <a:pt x="554" y="1223"/>
                      <a:pt x="637" y="1188"/>
                    </a:cubicBezTo>
                    <a:cubicBezTo>
                      <a:pt x="643" y="1188"/>
                      <a:pt x="645" y="1192"/>
                      <a:pt x="645" y="1192"/>
                    </a:cubicBezTo>
                    <a:cubicBezTo>
                      <a:pt x="646" y="1192"/>
                      <a:pt x="646" y="1191"/>
                      <a:pt x="646" y="1188"/>
                    </a:cubicBezTo>
                    <a:cubicBezTo>
                      <a:pt x="707" y="1182"/>
                      <a:pt x="785" y="1177"/>
                      <a:pt x="871" y="1177"/>
                    </a:cubicBezTo>
                    <a:cubicBezTo>
                      <a:pt x="1170" y="1177"/>
                      <a:pt x="1554" y="1239"/>
                      <a:pt x="1582" y="1545"/>
                    </a:cubicBezTo>
                    <a:cubicBezTo>
                      <a:pt x="1610" y="1850"/>
                      <a:pt x="1367" y="1928"/>
                      <a:pt x="1085" y="1928"/>
                    </a:cubicBezTo>
                    <a:cubicBezTo>
                      <a:pt x="832" y="1928"/>
                      <a:pt x="548" y="1865"/>
                      <a:pt x="405" y="1848"/>
                    </a:cubicBezTo>
                    <a:cubicBezTo>
                      <a:pt x="403" y="1847"/>
                      <a:pt x="401" y="1847"/>
                      <a:pt x="399" y="1847"/>
                    </a:cubicBezTo>
                    <a:cubicBezTo>
                      <a:pt x="369" y="1847"/>
                      <a:pt x="309" y="1903"/>
                      <a:pt x="351" y="1919"/>
                    </a:cubicBezTo>
                    <a:cubicBezTo>
                      <a:pt x="512" y="1994"/>
                      <a:pt x="748" y="2050"/>
                      <a:pt x="978" y="2050"/>
                    </a:cubicBezTo>
                    <a:cubicBezTo>
                      <a:pt x="1271" y="2050"/>
                      <a:pt x="1557" y="1960"/>
                      <a:pt x="1671" y="1705"/>
                    </a:cubicBezTo>
                    <a:cubicBezTo>
                      <a:pt x="1867" y="1273"/>
                      <a:pt x="1347" y="1094"/>
                      <a:pt x="942" y="1094"/>
                    </a:cubicBezTo>
                    <a:cubicBezTo>
                      <a:pt x="905" y="1094"/>
                      <a:pt x="868" y="1096"/>
                      <a:pt x="833" y="1099"/>
                    </a:cubicBezTo>
                    <a:cubicBezTo>
                      <a:pt x="895" y="1054"/>
                      <a:pt x="958" y="1010"/>
                      <a:pt x="1011" y="956"/>
                    </a:cubicBezTo>
                    <a:cubicBezTo>
                      <a:pt x="1190" y="786"/>
                      <a:pt x="1404" y="474"/>
                      <a:pt x="1288" y="224"/>
                    </a:cubicBezTo>
                    <a:cubicBezTo>
                      <a:pt x="1219" y="63"/>
                      <a:pt x="1099" y="1"/>
                      <a:pt x="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4"/>
              <p:cNvSpPr/>
              <p:nvPr/>
            </p:nvSpPr>
            <p:spPr>
              <a:xfrm>
                <a:off x="1319922" y="2563969"/>
                <a:ext cx="35674" cy="29667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84" extrusionOk="0">
                    <a:moveTo>
                      <a:pt x="553" y="0"/>
                    </a:moveTo>
                    <a:cubicBezTo>
                      <a:pt x="545" y="0"/>
                      <a:pt x="536" y="2"/>
                      <a:pt x="527" y="7"/>
                    </a:cubicBezTo>
                    <a:cubicBezTo>
                      <a:pt x="437" y="52"/>
                      <a:pt x="357" y="141"/>
                      <a:pt x="277" y="203"/>
                    </a:cubicBezTo>
                    <a:cubicBezTo>
                      <a:pt x="188" y="284"/>
                      <a:pt x="98" y="355"/>
                      <a:pt x="18" y="435"/>
                    </a:cubicBezTo>
                    <a:cubicBezTo>
                      <a:pt x="3" y="450"/>
                      <a:pt x="1" y="484"/>
                      <a:pt x="16" y="484"/>
                    </a:cubicBezTo>
                    <a:cubicBezTo>
                      <a:pt x="19" y="484"/>
                      <a:pt x="23" y="483"/>
                      <a:pt x="27" y="480"/>
                    </a:cubicBezTo>
                    <a:cubicBezTo>
                      <a:pt x="134" y="408"/>
                      <a:pt x="223" y="337"/>
                      <a:pt x="321" y="257"/>
                    </a:cubicBezTo>
                    <a:cubicBezTo>
                      <a:pt x="402" y="194"/>
                      <a:pt x="509" y="123"/>
                      <a:pt x="562" y="43"/>
                    </a:cubicBezTo>
                    <a:cubicBezTo>
                      <a:pt x="582" y="17"/>
                      <a:pt x="573" y="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4"/>
              <p:cNvSpPr/>
              <p:nvPr/>
            </p:nvSpPr>
            <p:spPr>
              <a:xfrm>
                <a:off x="1334142" y="2626305"/>
                <a:ext cx="38309" cy="594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97" extrusionOk="0">
                    <a:moveTo>
                      <a:pt x="517" y="1"/>
                    </a:moveTo>
                    <a:cubicBezTo>
                      <a:pt x="425" y="1"/>
                      <a:pt x="328" y="16"/>
                      <a:pt x="241" y="16"/>
                    </a:cubicBezTo>
                    <a:cubicBezTo>
                      <a:pt x="161" y="16"/>
                      <a:pt x="81" y="16"/>
                      <a:pt x="0" y="43"/>
                    </a:cubicBezTo>
                    <a:cubicBezTo>
                      <a:pt x="0" y="43"/>
                      <a:pt x="0" y="43"/>
                      <a:pt x="0" y="52"/>
                    </a:cubicBezTo>
                    <a:cubicBezTo>
                      <a:pt x="81" y="87"/>
                      <a:pt x="152" y="96"/>
                      <a:pt x="241" y="96"/>
                    </a:cubicBezTo>
                    <a:cubicBezTo>
                      <a:pt x="357" y="96"/>
                      <a:pt x="482" y="96"/>
                      <a:pt x="589" y="52"/>
                    </a:cubicBezTo>
                    <a:cubicBezTo>
                      <a:pt x="607" y="52"/>
                      <a:pt x="625" y="16"/>
                      <a:pt x="607" y="7"/>
                    </a:cubicBezTo>
                    <a:cubicBezTo>
                      <a:pt x="578" y="3"/>
                      <a:pt x="548" y="1"/>
                      <a:pt x="5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4"/>
              <p:cNvSpPr/>
              <p:nvPr/>
            </p:nvSpPr>
            <p:spPr>
              <a:xfrm>
                <a:off x="1379499" y="2569608"/>
                <a:ext cx="24702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668" extrusionOk="0">
                    <a:moveTo>
                      <a:pt x="104" y="0"/>
                    </a:moveTo>
                    <a:cubicBezTo>
                      <a:pt x="91" y="0"/>
                      <a:pt x="77" y="1"/>
                      <a:pt x="63" y="4"/>
                    </a:cubicBezTo>
                    <a:cubicBezTo>
                      <a:pt x="45" y="4"/>
                      <a:pt x="1" y="49"/>
                      <a:pt x="36" y="67"/>
                    </a:cubicBezTo>
                    <a:cubicBezTo>
                      <a:pt x="143" y="120"/>
                      <a:pt x="206" y="147"/>
                      <a:pt x="251" y="263"/>
                    </a:cubicBezTo>
                    <a:cubicBezTo>
                      <a:pt x="295" y="388"/>
                      <a:pt x="295" y="531"/>
                      <a:pt x="242" y="647"/>
                    </a:cubicBezTo>
                    <a:cubicBezTo>
                      <a:pt x="235" y="660"/>
                      <a:pt x="243" y="668"/>
                      <a:pt x="251" y="668"/>
                    </a:cubicBezTo>
                    <a:cubicBezTo>
                      <a:pt x="254" y="668"/>
                      <a:pt x="257" y="667"/>
                      <a:pt x="259" y="664"/>
                    </a:cubicBezTo>
                    <a:cubicBezTo>
                      <a:pt x="375" y="531"/>
                      <a:pt x="402" y="361"/>
                      <a:pt x="340" y="200"/>
                    </a:cubicBezTo>
                    <a:cubicBezTo>
                      <a:pt x="300" y="97"/>
                      <a:pt x="217" y="0"/>
                      <a:pt x="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4"/>
              <p:cNvSpPr/>
              <p:nvPr/>
            </p:nvSpPr>
            <p:spPr>
              <a:xfrm>
                <a:off x="1257586" y="2648984"/>
                <a:ext cx="135094" cy="101443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655" extrusionOk="0">
                    <a:moveTo>
                      <a:pt x="1190" y="0"/>
                    </a:moveTo>
                    <a:cubicBezTo>
                      <a:pt x="1177" y="0"/>
                      <a:pt x="1164" y="1"/>
                      <a:pt x="1151" y="3"/>
                    </a:cubicBezTo>
                    <a:cubicBezTo>
                      <a:pt x="1124" y="3"/>
                      <a:pt x="1133" y="74"/>
                      <a:pt x="1160" y="74"/>
                    </a:cubicBezTo>
                    <a:cubicBezTo>
                      <a:pt x="1535" y="154"/>
                      <a:pt x="1918" y="351"/>
                      <a:pt x="1990" y="779"/>
                    </a:cubicBezTo>
                    <a:cubicBezTo>
                      <a:pt x="2008" y="904"/>
                      <a:pt x="1972" y="1029"/>
                      <a:pt x="1865" y="1100"/>
                    </a:cubicBezTo>
                    <a:cubicBezTo>
                      <a:pt x="1801" y="1143"/>
                      <a:pt x="1733" y="1161"/>
                      <a:pt x="1666" y="1161"/>
                    </a:cubicBezTo>
                    <a:cubicBezTo>
                      <a:pt x="1537" y="1161"/>
                      <a:pt x="1408" y="1096"/>
                      <a:pt x="1303" y="1020"/>
                    </a:cubicBezTo>
                    <a:cubicBezTo>
                      <a:pt x="1160" y="922"/>
                      <a:pt x="1053" y="788"/>
                      <a:pt x="928" y="681"/>
                    </a:cubicBezTo>
                    <a:lnTo>
                      <a:pt x="919" y="681"/>
                    </a:lnTo>
                    <a:cubicBezTo>
                      <a:pt x="892" y="583"/>
                      <a:pt x="848" y="485"/>
                      <a:pt x="785" y="404"/>
                    </a:cubicBezTo>
                    <a:cubicBezTo>
                      <a:pt x="778" y="393"/>
                      <a:pt x="769" y="388"/>
                      <a:pt x="762" y="388"/>
                    </a:cubicBezTo>
                    <a:cubicBezTo>
                      <a:pt x="751" y="388"/>
                      <a:pt x="745" y="398"/>
                      <a:pt x="750" y="413"/>
                    </a:cubicBezTo>
                    <a:cubicBezTo>
                      <a:pt x="901" y="716"/>
                      <a:pt x="937" y="1189"/>
                      <a:pt x="669" y="1439"/>
                    </a:cubicBezTo>
                    <a:cubicBezTo>
                      <a:pt x="594" y="1510"/>
                      <a:pt x="530" y="1539"/>
                      <a:pt x="474" y="1539"/>
                    </a:cubicBezTo>
                    <a:cubicBezTo>
                      <a:pt x="276" y="1539"/>
                      <a:pt x="191" y="1178"/>
                      <a:pt x="170" y="1011"/>
                    </a:cubicBezTo>
                    <a:cubicBezTo>
                      <a:pt x="152" y="806"/>
                      <a:pt x="214" y="618"/>
                      <a:pt x="241" y="422"/>
                    </a:cubicBezTo>
                    <a:cubicBezTo>
                      <a:pt x="248" y="408"/>
                      <a:pt x="226" y="382"/>
                      <a:pt x="208" y="382"/>
                    </a:cubicBezTo>
                    <a:cubicBezTo>
                      <a:pt x="204" y="382"/>
                      <a:pt x="200" y="383"/>
                      <a:pt x="197" y="386"/>
                    </a:cubicBezTo>
                    <a:cubicBezTo>
                      <a:pt x="27" y="681"/>
                      <a:pt x="0" y="1600"/>
                      <a:pt x="482" y="1653"/>
                    </a:cubicBezTo>
                    <a:cubicBezTo>
                      <a:pt x="493" y="1654"/>
                      <a:pt x="503" y="1655"/>
                      <a:pt x="514" y="1655"/>
                    </a:cubicBezTo>
                    <a:cubicBezTo>
                      <a:pt x="745" y="1655"/>
                      <a:pt x="886" y="1377"/>
                      <a:pt x="937" y="1189"/>
                    </a:cubicBezTo>
                    <a:cubicBezTo>
                      <a:pt x="973" y="1064"/>
                      <a:pt x="973" y="931"/>
                      <a:pt x="955" y="806"/>
                    </a:cubicBezTo>
                    <a:lnTo>
                      <a:pt x="955" y="806"/>
                    </a:lnTo>
                    <a:cubicBezTo>
                      <a:pt x="1133" y="1014"/>
                      <a:pt x="1485" y="1261"/>
                      <a:pt x="1761" y="1261"/>
                    </a:cubicBezTo>
                    <a:cubicBezTo>
                      <a:pt x="1900" y="1261"/>
                      <a:pt x="2019" y="1199"/>
                      <a:pt x="2088" y="1038"/>
                    </a:cubicBezTo>
                    <a:cubicBezTo>
                      <a:pt x="2204" y="779"/>
                      <a:pt x="1990" y="467"/>
                      <a:pt x="1811" y="297"/>
                    </a:cubicBezTo>
                    <a:cubicBezTo>
                      <a:pt x="1758" y="244"/>
                      <a:pt x="1695" y="199"/>
                      <a:pt x="1633" y="163"/>
                    </a:cubicBezTo>
                    <a:cubicBezTo>
                      <a:pt x="1579" y="128"/>
                      <a:pt x="1446" y="65"/>
                      <a:pt x="1446" y="65"/>
                    </a:cubicBezTo>
                    <a:cubicBezTo>
                      <a:pt x="1446" y="65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4"/>
              <p:cNvSpPr/>
              <p:nvPr/>
            </p:nvSpPr>
            <p:spPr>
              <a:xfrm>
                <a:off x="1317225" y="2664001"/>
                <a:ext cx="35796" cy="2991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88" extrusionOk="0">
                    <a:moveTo>
                      <a:pt x="18" y="0"/>
                    </a:moveTo>
                    <a:cubicBezTo>
                      <a:pt x="0" y="0"/>
                      <a:pt x="3" y="36"/>
                      <a:pt x="18" y="43"/>
                    </a:cubicBezTo>
                    <a:cubicBezTo>
                      <a:pt x="107" y="124"/>
                      <a:pt x="196" y="204"/>
                      <a:pt x="285" y="275"/>
                    </a:cubicBezTo>
                    <a:cubicBezTo>
                      <a:pt x="365" y="347"/>
                      <a:pt x="446" y="427"/>
                      <a:pt x="535" y="480"/>
                    </a:cubicBezTo>
                    <a:cubicBezTo>
                      <a:pt x="542" y="485"/>
                      <a:pt x="549" y="487"/>
                      <a:pt x="556" y="487"/>
                    </a:cubicBezTo>
                    <a:cubicBezTo>
                      <a:pt x="573" y="487"/>
                      <a:pt x="584" y="471"/>
                      <a:pt x="571" y="445"/>
                    </a:cubicBezTo>
                    <a:cubicBezTo>
                      <a:pt x="508" y="355"/>
                      <a:pt x="410" y="293"/>
                      <a:pt x="321" y="222"/>
                    </a:cubicBezTo>
                    <a:cubicBezTo>
                      <a:pt x="232" y="150"/>
                      <a:pt x="134" y="70"/>
                      <a:pt x="35" y="8"/>
                    </a:cubicBezTo>
                    <a:cubicBezTo>
                      <a:pt x="28" y="2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4"/>
              <p:cNvSpPr/>
              <p:nvPr/>
            </p:nvSpPr>
            <p:spPr>
              <a:xfrm>
                <a:off x="1379499" y="2649045"/>
                <a:ext cx="24702" cy="4100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669" extrusionOk="0">
                    <a:moveTo>
                      <a:pt x="247" y="1"/>
                    </a:moveTo>
                    <a:cubicBezTo>
                      <a:pt x="241" y="1"/>
                      <a:pt x="236" y="9"/>
                      <a:pt x="242" y="20"/>
                    </a:cubicBezTo>
                    <a:cubicBezTo>
                      <a:pt x="295" y="136"/>
                      <a:pt x="295" y="287"/>
                      <a:pt x="251" y="403"/>
                    </a:cubicBezTo>
                    <a:cubicBezTo>
                      <a:pt x="206" y="519"/>
                      <a:pt x="143" y="546"/>
                      <a:pt x="36" y="599"/>
                    </a:cubicBezTo>
                    <a:cubicBezTo>
                      <a:pt x="1" y="617"/>
                      <a:pt x="45" y="662"/>
                      <a:pt x="63" y="662"/>
                    </a:cubicBezTo>
                    <a:cubicBezTo>
                      <a:pt x="80" y="666"/>
                      <a:pt x="96" y="668"/>
                      <a:pt x="112" y="668"/>
                    </a:cubicBezTo>
                    <a:cubicBezTo>
                      <a:pt x="221" y="668"/>
                      <a:pt x="301" y="567"/>
                      <a:pt x="340" y="466"/>
                    </a:cubicBezTo>
                    <a:cubicBezTo>
                      <a:pt x="402" y="305"/>
                      <a:pt x="375" y="136"/>
                      <a:pt x="259" y="11"/>
                    </a:cubicBezTo>
                    <a:cubicBezTo>
                      <a:pt x="256" y="4"/>
                      <a:pt x="251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4"/>
              <p:cNvSpPr/>
              <p:nvPr/>
            </p:nvSpPr>
            <p:spPr>
              <a:xfrm>
                <a:off x="1225590" y="2718063"/>
                <a:ext cx="50384" cy="2280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2" extrusionOk="0">
                    <a:moveTo>
                      <a:pt x="54" y="1"/>
                    </a:moveTo>
                    <a:cubicBezTo>
                      <a:pt x="31" y="1"/>
                      <a:pt x="1" y="36"/>
                      <a:pt x="14" y="62"/>
                    </a:cubicBezTo>
                    <a:cubicBezTo>
                      <a:pt x="106" y="253"/>
                      <a:pt x="304" y="371"/>
                      <a:pt x="506" y="371"/>
                    </a:cubicBezTo>
                    <a:cubicBezTo>
                      <a:pt x="597" y="371"/>
                      <a:pt x="689" y="347"/>
                      <a:pt x="772" y="294"/>
                    </a:cubicBezTo>
                    <a:cubicBezTo>
                      <a:pt x="821" y="266"/>
                      <a:pt x="810" y="221"/>
                      <a:pt x="772" y="221"/>
                    </a:cubicBezTo>
                    <a:cubicBezTo>
                      <a:pt x="761" y="221"/>
                      <a:pt x="750" y="224"/>
                      <a:pt x="736" y="232"/>
                    </a:cubicBezTo>
                    <a:cubicBezTo>
                      <a:pt x="669" y="267"/>
                      <a:pt x="597" y="283"/>
                      <a:pt x="525" y="283"/>
                    </a:cubicBezTo>
                    <a:cubicBezTo>
                      <a:pt x="343" y="283"/>
                      <a:pt x="166" y="178"/>
                      <a:pt x="76" y="18"/>
                    </a:cubicBezTo>
                    <a:cubicBezTo>
                      <a:pt x="71" y="6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4"/>
              <p:cNvSpPr/>
              <p:nvPr/>
            </p:nvSpPr>
            <p:spPr>
              <a:xfrm>
                <a:off x="1304353" y="2518243"/>
                <a:ext cx="48668" cy="2126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347" extrusionOk="0">
                    <a:moveTo>
                      <a:pt x="334" y="0"/>
                    </a:moveTo>
                    <a:cubicBezTo>
                      <a:pt x="240" y="0"/>
                      <a:pt x="142" y="27"/>
                      <a:pt x="49" y="84"/>
                    </a:cubicBezTo>
                    <a:cubicBezTo>
                      <a:pt x="1" y="118"/>
                      <a:pt x="17" y="158"/>
                      <a:pt x="55" y="158"/>
                    </a:cubicBezTo>
                    <a:cubicBezTo>
                      <a:pt x="66" y="158"/>
                      <a:pt x="79" y="155"/>
                      <a:pt x="94" y="146"/>
                    </a:cubicBezTo>
                    <a:cubicBezTo>
                      <a:pt x="170" y="107"/>
                      <a:pt x="249" y="88"/>
                      <a:pt x="324" y="88"/>
                    </a:cubicBezTo>
                    <a:cubicBezTo>
                      <a:pt x="485" y="88"/>
                      <a:pt x="633" y="175"/>
                      <a:pt x="718" y="334"/>
                    </a:cubicBezTo>
                    <a:cubicBezTo>
                      <a:pt x="723" y="343"/>
                      <a:pt x="731" y="347"/>
                      <a:pt x="739" y="347"/>
                    </a:cubicBezTo>
                    <a:cubicBezTo>
                      <a:pt x="763" y="347"/>
                      <a:pt x="794" y="316"/>
                      <a:pt x="781" y="289"/>
                    </a:cubicBezTo>
                    <a:cubicBezTo>
                      <a:pt x="692" y="105"/>
                      <a:pt x="520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4"/>
              <p:cNvSpPr/>
              <p:nvPr/>
            </p:nvSpPr>
            <p:spPr>
              <a:xfrm>
                <a:off x="1304292" y="2720024"/>
                <a:ext cx="49342" cy="21208"/>
              </a:xfrm>
              <a:custGeom>
                <a:avLst/>
                <a:gdLst/>
                <a:ahLst/>
                <a:cxnLst/>
                <a:rect l="l" t="t" r="r" b="b"/>
                <a:pathLst>
                  <a:path w="805" h="346" extrusionOk="0">
                    <a:moveTo>
                      <a:pt x="739" y="1"/>
                    </a:moveTo>
                    <a:cubicBezTo>
                      <a:pt x="731" y="1"/>
                      <a:pt x="723" y="4"/>
                      <a:pt x="719" y="12"/>
                    </a:cubicBezTo>
                    <a:cubicBezTo>
                      <a:pt x="640" y="171"/>
                      <a:pt x="490" y="258"/>
                      <a:pt x="327" y="258"/>
                    </a:cubicBezTo>
                    <a:cubicBezTo>
                      <a:pt x="250" y="258"/>
                      <a:pt x="171" y="239"/>
                      <a:pt x="95" y="200"/>
                    </a:cubicBezTo>
                    <a:cubicBezTo>
                      <a:pt x="82" y="192"/>
                      <a:pt x="69" y="189"/>
                      <a:pt x="59" y="189"/>
                    </a:cubicBezTo>
                    <a:cubicBezTo>
                      <a:pt x="18" y="189"/>
                      <a:pt x="1" y="234"/>
                      <a:pt x="50" y="262"/>
                    </a:cubicBezTo>
                    <a:cubicBezTo>
                      <a:pt x="143" y="319"/>
                      <a:pt x="242" y="346"/>
                      <a:pt x="337" y="346"/>
                    </a:cubicBezTo>
                    <a:cubicBezTo>
                      <a:pt x="526" y="346"/>
                      <a:pt x="702" y="241"/>
                      <a:pt x="791" y="57"/>
                    </a:cubicBezTo>
                    <a:cubicBezTo>
                      <a:pt x="804" y="37"/>
                      <a:pt x="766" y="1"/>
                      <a:pt x="7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4"/>
              <p:cNvSpPr/>
              <p:nvPr/>
            </p:nvSpPr>
            <p:spPr>
              <a:xfrm>
                <a:off x="586661" y="2480731"/>
                <a:ext cx="1460599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23829" h="4880" extrusionOk="0">
                    <a:moveTo>
                      <a:pt x="0" y="0"/>
                    </a:moveTo>
                    <a:cubicBezTo>
                      <a:pt x="0" y="0"/>
                      <a:pt x="21081" y="241"/>
                      <a:pt x="21536" y="393"/>
                    </a:cubicBezTo>
                    <a:cubicBezTo>
                      <a:pt x="21991" y="553"/>
                      <a:pt x="22008" y="3818"/>
                      <a:pt x="21348" y="4139"/>
                    </a:cubicBezTo>
                    <a:cubicBezTo>
                      <a:pt x="20697" y="4470"/>
                      <a:pt x="0" y="4880"/>
                      <a:pt x="0" y="4880"/>
                    </a:cubicBezTo>
                    <a:lnTo>
                      <a:pt x="22883" y="4880"/>
                    </a:lnTo>
                    <a:cubicBezTo>
                      <a:pt x="22883" y="4880"/>
                      <a:pt x="23828" y="2757"/>
                      <a:pt x="22883" y="0"/>
                    </a:cubicBezTo>
                    <a:close/>
                  </a:path>
                </a:pathLst>
              </a:custGeom>
              <a:solidFill>
                <a:schemeClr val="accent4">
                  <a:alpha val="286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4"/>
              <p:cNvSpPr/>
              <p:nvPr/>
            </p:nvSpPr>
            <p:spPr>
              <a:xfrm>
                <a:off x="570785" y="2491825"/>
                <a:ext cx="82626" cy="27490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4485" extrusionOk="0">
                    <a:moveTo>
                      <a:pt x="865" y="1"/>
                    </a:moveTo>
                    <a:cubicBezTo>
                      <a:pt x="507" y="1"/>
                      <a:pt x="17" y="813"/>
                      <a:pt x="9" y="1933"/>
                    </a:cubicBezTo>
                    <a:cubicBezTo>
                      <a:pt x="1" y="3136"/>
                      <a:pt x="286" y="4485"/>
                      <a:pt x="615" y="4485"/>
                    </a:cubicBezTo>
                    <a:cubicBezTo>
                      <a:pt x="630" y="4485"/>
                      <a:pt x="645" y="4482"/>
                      <a:pt x="661" y="4476"/>
                    </a:cubicBezTo>
                    <a:cubicBezTo>
                      <a:pt x="1241" y="4262"/>
                      <a:pt x="1142" y="3307"/>
                      <a:pt x="1009" y="2308"/>
                    </a:cubicBezTo>
                    <a:cubicBezTo>
                      <a:pt x="875" y="1309"/>
                      <a:pt x="1348" y="247"/>
                      <a:pt x="982" y="33"/>
                    </a:cubicBezTo>
                    <a:cubicBezTo>
                      <a:pt x="945" y="11"/>
                      <a:pt x="906" y="1"/>
                      <a:pt x="865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84" name="Google Shape;4484;p34"/>
          <p:cNvSpPr/>
          <p:nvPr/>
        </p:nvSpPr>
        <p:spPr>
          <a:xfrm flipH="1">
            <a:off x="-1201045" y="4032484"/>
            <a:ext cx="3193819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6" name="Google Shape;4486;p35"/>
          <p:cNvSpPr/>
          <p:nvPr/>
        </p:nvSpPr>
        <p:spPr>
          <a:xfrm>
            <a:off x="-16725" y="4658700"/>
            <a:ext cx="9160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7" name="Google Shape;4487;p35"/>
          <p:cNvSpPr/>
          <p:nvPr/>
        </p:nvSpPr>
        <p:spPr>
          <a:xfrm flipH="1">
            <a:off x="-2402770" y="4642859"/>
            <a:ext cx="3193819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8" name="Google Shape;4488;p35"/>
          <p:cNvSpPr/>
          <p:nvPr/>
        </p:nvSpPr>
        <p:spPr>
          <a:xfrm flipH="1">
            <a:off x="8524480" y="4642859"/>
            <a:ext cx="3193819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9" name="Google Shape;4489;p35"/>
          <p:cNvGrpSpPr/>
          <p:nvPr/>
        </p:nvGrpSpPr>
        <p:grpSpPr>
          <a:xfrm rot="5400000">
            <a:off x="7188708" y="2680232"/>
            <a:ext cx="3566979" cy="524677"/>
            <a:chOff x="2568829" y="2619658"/>
            <a:chExt cx="1502708" cy="221028"/>
          </a:xfrm>
        </p:grpSpPr>
        <p:sp>
          <p:nvSpPr>
            <p:cNvPr id="4490" name="Google Shape;4490;p35"/>
            <p:cNvSpPr/>
            <p:nvPr/>
          </p:nvSpPr>
          <p:spPr>
            <a:xfrm>
              <a:off x="2568829" y="2620639"/>
              <a:ext cx="1502708" cy="219865"/>
            </a:xfrm>
            <a:custGeom>
              <a:avLst/>
              <a:gdLst/>
              <a:ahLst/>
              <a:cxnLst/>
              <a:rect l="l" t="t" r="r" b="b"/>
              <a:pathLst>
                <a:path w="24516" h="3587" extrusionOk="0">
                  <a:moveTo>
                    <a:pt x="892" y="0"/>
                  </a:moveTo>
                  <a:cubicBezTo>
                    <a:pt x="892" y="0"/>
                    <a:pt x="0" y="1562"/>
                    <a:pt x="892" y="3587"/>
                  </a:cubicBezTo>
                  <a:lnTo>
                    <a:pt x="23614" y="3587"/>
                  </a:lnTo>
                  <a:cubicBezTo>
                    <a:pt x="24515" y="1562"/>
                    <a:pt x="23614" y="0"/>
                    <a:pt x="23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5"/>
            <p:cNvSpPr/>
            <p:nvPr/>
          </p:nvSpPr>
          <p:spPr>
            <a:xfrm>
              <a:off x="2976189" y="2640866"/>
              <a:ext cx="687914" cy="183762"/>
            </a:xfrm>
            <a:custGeom>
              <a:avLst/>
              <a:gdLst/>
              <a:ahLst/>
              <a:cxnLst/>
              <a:rect l="l" t="t" r="r" b="b"/>
              <a:pathLst>
                <a:path w="11223" h="2998" extrusionOk="0">
                  <a:moveTo>
                    <a:pt x="625" y="0"/>
                  </a:moveTo>
                  <a:cubicBezTo>
                    <a:pt x="616" y="527"/>
                    <a:pt x="339" y="803"/>
                    <a:pt x="0" y="803"/>
                  </a:cubicBezTo>
                  <a:lnTo>
                    <a:pt x="0" y="2115"/>
                  </a:lnTo>
                  <a:cubicBezTo>
                    <a:pt x="348" y="2115"/>
                    <a:pt x="625" y="2391"/>
                    <a:pt x="625" y="2998"/>
                  </a:cubicBezTo>
                  <a:lnTo>
                    <a:pt x="10598" y="2998"/>
                  </a:lnTo>
                  <a:cubicBezTo>
                    <a:pt x="10598" y="2391"/>
                    <a:pt x="10875" y="2115"/>
                    <a:pt x="11223" y="2115"/>
                  </a:cubicBezTo>
                  <a:lnTo>
                    <a:pt x="11223" y="803"/>
                  </a:lnTo>
                  <a:cubicBezTo>
                    <a:pt x="10884" y="803"/>
                    <a:pt x="10607" y="527"/>
                    <a:pt x="10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5"/>
            <p:cNvSpPr/>
            <p:nvPr/>
          </p:nvSpPr>
          <p:spPr>
            <a:xfrm>
              <a:off x="2610386" y="2643808"/>
              <a:ext cx="143308" cy="77661"/>
            </a:xfrm>
            <a:custGeom>
              <a:avLst/>
              <a:gdLst/>
              <a:ahLst/>
              <a:cxnLst/>
              <a:rect l="l" t="t" r="r" b="b"/>
              <a:pathLst>
                <a:path w="2338" h="1267" extrusionOk="0">
                  <a:moveTo>
                    <a:pt x="1141" y="114"/>
                  </a:moveTo>
                  <a:cubicBezTo>
                    <a:pt x="1232" y="114"/>
                    <a:pt x="1332" y="148"/>
                    <a:pt x="1418" y="238"/>
                  </a:cubicBezTo>
                  <a:cubicBezTo>
                    <a:pt x="1401" y="256"/>
                    <a:pt x="1374" y="265"/>
                    <a:pt x="1356" y="283"/>
                  </a:cubicBezTo>
                  <a:cubicBezTo>
                    <a:pt x="1257" y="364"/>
                    <a:pt x="1115" y="469"/>
                    <a:pt x="1005" y="469"/>
                  </a:cubicBezTo>
                  <a:cubicBezTo>
                    <a:pt x="946" y="469"/>
                    <a:pt x="896" y="440"/>
                    <a:pt x="865" y="363"/>
                  </a:cubicBezTo>
                  <a:cubicBezTo>
                    <a:pt x="812" y="250"/>
                    <a:pt x="960" y="114"/>
                    <a:pt x="1141" y="114"/>
                  </a:cubicBezTo>
                  <a:close/>
                  <a:moveTo>
                    <a:pt x="1120" y="1"/>
                  </a:moveTo>
                  <a:cubicBezTo>
                    <a:pt x="844" y="1"/>
                    <a:pt x="589" y="219"/>
                    <a:pt x="839" y="488"/>
                  </a:cubicBezTo>
                  <a:cubicBezTo>
                    <a:pt x="877" y="531"/>
                    <a:pt x="953" y="562"/>
                    <a:pt x="1042" y="562"/>
                  </a:cubicBezTo>
                  <a:cubicBezTo>
                    <a:pt x="1116" y="562"/>
                    <a:pt x="1198" y="541"/>
                    <a:pt x="1276" y="488"/>
                  </a:cubicBezTo>
                  <a:cubicBezTo>
                    <a:pt x="1401" y="407"/>
                    <a:pt x="1445" y="336"/>
                    <a:pt x="1481" y="309"/>
                  </a:cubicBezTo>
                  <a:cubicBezTo>
                    <a:pt x="1508" y="354"/>
                    <a:pt x="1526" y="416"/>
                    <a:pt x="1534" y="479"/>
                  </a:cubicBezTo>
                  <a:cubicBezTo>
                    <a:pt x="1561" y="702"/>
                    <a:pt x="1463" y="889"/>
                    <a:pt x="1276" y="987"/>
                  </a:cubicBezTo>
                  <a:cubicBezTo>
                    <a:pt x="1192" y="1033"/>
                    <a:pt x="1098" y="1052"/>
                    <a:pt x="1002" y="1052"/>
                  </a:cubicBezTo>
                  <a:cubicBezTo>
                    <a:pt x="851" y="1052"/>
                    <a:pt x="696" y="1004"/>
                    <a:pt x="571" y="934"/>
                  </a:cubicBezTo>
                  <a:cubicBezTo>
                    <a:pt x="250" y="773"/>
                    <a:pt x="62" y="461"/>
                    <a:pt x="9" y="122"/>
                  </a:cubicBezTo>
                  <a:cubicBezTo>
                    <a:pt x="9" y="122"/>
                    <a:pt x="5" y="118"/>
                    <a:pt x="2" y="118"/>
                  </a:cubicBezTo>
                  <a:cubicBezTo>
                    <a:pt x="1" y="118"/>
                    <a:pt x="0" y="119"/>
                    <a:pt x="0" y="122"/>
                  </a:cubicBezTo>
                  <a:cubicBezTo>
                    <a:pt x="45" y="666"/>
                    <a:pt x="437" y="1103"/>
                    <a:pt x="999" y="1139"/>
                  </a:cubicBezTo>
                  <a:cubicBezTo>
                    <a:pt x="1013" y="1140"/>
                    <a:pt x="1027" y="1140"/>
                    <a:pt x="1040" y="1140"/>
                  </a:cubicBezTo>
                  <a:cubicBezTo>
                    <a:pt x="1498" y="1140"/>
                    <a:pt x="1787" y="707"/>
                    <a:pt x="1570" y="274"/>
                  </a:cubicBezTo>
                  <a:cubicBezTo>
                    <a:pt x="1600" y="248"/>
                    <a:pt x="1677" y="226"/>
                    <a:pt x="1755" y="226"/>
                  </a:cubicBezTo>
                  <a:cubicBezTo>
                    <a:pt x="1815" y="226"/>
                    <a:pt x="1876" y="239"/>
                    <a:pt x="1918" y="274"/>
                  </a:cubicBezTo>
                  <a:cubicBezTo>
                    <a:pt x="2337" y="586"/>
                    <a:pt x="2123" y="746"/>
                    <a:pt x="1918" y="969"/>
                  </a:cubicBezTo>
                  <a:cubicBezTo>
                    <a:pt x="1838" y="1059"/>
                    <a:pt x="1784" y="1130"/>
                    <a:pt x="1731" y="1246"/>
                  </a:cubicBezTo>
                  <a:cubicBezTo>
                    <a:pt x="1731" y="1253"/>
                    <a:pt x="1737" y="1266"/>
                    <a:pt x="1743" y="1266"/>
                  </a:cubicBezTo>
                  <a:cubicBezTo>
                    <a:pt x="1745" y="1266"/>
                    <a:pt x="1747" y="1266"/>
                    <a:pt x="1749" y="1264"/>
                  </a:cubicBezTo>
                  <a:cubicBezTo>
                    <a:pt x="1918" y="1041"/>
                    <a:pt x="2311" y="853"/>
                    <a:pt x="2257" y="532"/>
                  </a:cubicBezTo>
                  <a:cubicBezTo>
                    <a:pt x="2221" y="345"/>
                    <a:pt x="1980" y="149"/>
                    <a:pt x="1802" y="122"/>
                  </a:cubicBezTo>
                  <a:cubicBezTo>
                    <a:pt x="1784" y="119"/>
                    <a:pt x="1767" y="117"/>
                    <a:pt x="1749" y="117"/>
                  </a:cubicBezTo>
                  <a:cubicBezTo>
                    <a:pt x="1669" y="117"/>
                    <a:pt x="1590" y="148"/>
                    <a:pt x="1517" y="184"/>
                  </a:cubicBezTo>
                  <a:cubicBezTo>
                    <a:pt x="1508" y="184"/>
                    <a:pt x="1508" y="184"/>
                    <a:pt x="1508" y="193"/>
                  </a:cubicBezTo>
                  <a:cubicBezTo>
                    <a:pt x="1481" y="158"/>
                    <a:pt x="1454" y="131"/>
                    <a:pt x="1427" y="113"/>
                  </a:cubicBezTo>
                  <a:cubicBezTo>
                    <a:pt x="1342" y="35"/>
                    <a:pt x="1229" y="1"/>
                    <a:pt x="1120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5"/>
            <p:cNvSpPr/>
            <p:nvPr/>
          </p:nvSpPr>
          <p:spPr>
            <a:xfrm>
              <a:off x="2717038" y="2707370"/>
              <a:ext cx="74902" cy="15140"/>
            </a:xfrm>
            <a:custGeom>
              <a:avLst/>
              <a:gdLst/>
              <a:ahLst/>
              <a:cxnLst/>
              <a:rect l="l" t="t" r="r" b="b"/>
              <a:pathLst>
                <a:path w="1222" h="247" extrusionOk="0">
                  <a:moveTo>
                    <a:pt x="655" y="1"/>
                  </a:moveTo>
                  <a:cubicBezTo>
                    <a:pt x="421" y="1"/>
                    <a:pt x="173" y="61"/>
                    <a:pt x="9" y="218"/>
                  </a:cubicBezTo>
                  <a:cubicBezTo>
                    <a:pt x="1" y="226"/>
                    <a:pt x="6" y="246"/>
                    <a:pt x="14" y="246"/>
                  </a:cubicBezTo>
                  <a:cubicBezTo>
                    <a:pt x="15" y="246"/>
                    <a:pt x="16" y="246"/>
                    <a:pt x="17" y="245"/>
                  </a:cubicBezTo>
                  <a:cubicBezTo>
                    <a:pt x="254" y="159"/>
                    <a:pt x="465" y="102"/>
                    <a:pt x="679" y="102"/>
                  </a:cubicBezTo>
                  <a:cubicBezTo>
                    <a:pt x="845" y="102"/>
                    <a:pt x="1012" y="136"/>
                    <a:pt x="1195" y="218"/>
                  </a:cubicBezTo>
                  <a:cubicBezTo>
                    <a:pt x="1203" y="223"/>
                    <a:pt x="1208" y="225"/>
                    <a:pt x="1212" y="225"/>
                  </a:cubicBezTo>
                  <a:cubicBezTo>
                    <a:pt x="1221" y="225"/>
                    <a:pt x="1219" y="213"/>
                    <a:pt x="1213" y="200"/>
                  </a:cubicBezTo>
                  <a:cubicBezTo>
                    <a:pt x="1150" y="48"/>
                    <a:pt x="901" y="13"/>
                    <a:pt x="749" y="4"/>
                  </a:cubicBezTo>
                  <a:cubicBezTo>
                    <a:pt x="718" y="2"/>
                    <a:pt x="687" y="1"/>
                    <a:pt x="655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5"/>
            <p:cNvSpPr/>
            <p:nvPr/>
          </p:nvSpPr>
          <p:spPr>
            <a:xfrm>
              <a:off x="2625342" y="2640008"/>
              <a:ext cx="17898" cy="11340"/>
            </a:xfrm>
            <a:custGeom>
              <a:avLst/>
              <a:gdLst/>
              <a:ahLst/>
              <a:cxnLst/>
              <a:rect l="l" t="t" r="r" b="b"/>
              <a:pathLst>
                <a:path w="292" h="185" extrusionOk="0">
                  <a:moveTo>
                    <a:pt x="135" y="0"/>
                  </a:moveTo>
                  <a:cubicBezTo>
                    <a:pt x="73" y="0"/>
                    <a:pt x="0" y="32"/>
                    <a:pt x="15" y="104"/>
                  </a:cubicBezTo>
                  <a:cubicBezTo>
                    <a:pt x="15" y="121"/>
                    <a:pt x="33" y="139"/>
                    <a:pt x="50" y="157"/>
                  </a:cubicBezTo>
                  <a:cubicBezTo>
                    <a:pt x="73" y="174"/>
                    <a:pt x="100" y="184"/>
                    <a:pt x="126" y="184"/>
                  </a:cubicBezTo>
                  <a:cubicBezTo>
                    <a:pt x="140" y="184"/>
                    <a:pt x="154" y="181"/>
                    <a:pt x="166" y="175"/>
                  </a:cubicBezTo>
                  <a:lnTo>
                    <a:pt x="184" y="175"/>
                  </a:lnTo>
                  <a:cubicBezTo>
                    <a:pt x="193" y="175"/>
                    <a:pt x="202" y="166"/>
                    <a:pt x="211" y="166"/>
                  </a:cubicBezTo>
                  <a:cubicBezTo>
                    <a:pt x="291" y="121"/>
                    <a:pt x="247" y="32"/>
                    <a:pt x="175" y="6"/>
                  </a:cubicBezTo>
                  <a:cubicBezTo>
                    <a:pt x="163" y="2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5"/>
            <p:cNvSpPr/>
            <p:nvPr/>
          </p:nvSpPr>
          <p:spPr>
            <a:xfrm>
              <a:off x="2758534" y="2669490"/>
              <a:ext cx="22495" cy="18327"/>
            </a:xfrm>
            <a:custGeom>
              <a:avLst/>
              <a:gdLst/>
              <a:ahLst/>
              <a:cxnLst/>
              <a:rect l="l" t="t" r="r" b="b"/>
              <a:pathLst>
                <a:path w="367" h="299" extrusionOk="0">
                  <a:moveTo>
                    <a:pt x="212" y="1"/>
                  </a:moveTo>
                  <a:cubicBezTo>
                    <a:pt x="186" y="1"/>
                    <a:pt x="159" y="6"/>
                    <a:pt x="134" y="15"/>
                  </a:cubicBezTo>
                  <a:cubicBezTo>
                    <a:pt x="63" y="33"/>
                    <a:pt x="10" y="87"/>
                    <a:pt x="10" y="167"/>
                  </a:cubicBezTo>
                  <a:cubicBezTo>
                    <a:pt x="1" y="220"/>
                    <a:pt x="27" y="283"/>
                    <a:pt x="90" y="292"/>
                  </a:cubicBezTo>
                  <a:cubicBezTo>
                    <a:pt x="99" y="296"/>
                    <a:pt x="108" y="298"/>
                    <a:pt x="117" y="298"/>
                  </a:cubicBezTo>
                  <a:cubicBezTo>
                    <a:pt x="126" y="298"/>
                    <a:pt x="134" y="296"/>
                    <a:pt x="143" y="292"/>
                  </a:cubicBezTo>
                  <a:cubicBezTo>
                    <a:pt x="149" y="292"/>
                    <a:pt x="154" y="293"/>
                    <a:pt x="159" y="293"/>
                  </a:cubicBezTo>
                  <a:cubicBezTo>
                    <a:pt x="215" y="293"/>
                    <a:pt x="263" y="252"/>
                    <a:pt x="304" y="211"/>
                  </a:cubicBezTo>
                  <a:cubicBezTo>
                    <a:pt x="349" y="176"/>
                    <a:pt x="366" y="113"/>
                    <a:pt x="340" y="60"/>
                  </a:cubicBezTo>
                  <a:cubicBezTo>
                    <a:pt x="310" y="19"/>
                    <a:pt x="262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5"/>
            <p:cNvSpPr/>
            <p:nvPr/>
          </p:nvSpPr>
          <p:spPr>
            <a:xfrm>
              <a:off x="2701653" y="2633449"/>
              <a:ext cx="38187" cy="10298"/>
            </a:xfrm>
            <a:custGeom>
              <a:avLst/>
              <a:gdLst/>
              <a:ahLst/>
              <a:cxnLst/>
              <a:rect l="l" t="t" r="r" b="b"/>
              <a:pathLst>
                <a:path w="623" h="168" extrusionOk="0">
                  <a:moveTo>
                    <a:pt x="278" y="0"/>
                  </a:moveTo>
                  <a:cubicBezTo>
                    <a:pt x="171" y="0"/>
                    <a:pt x="66" y="30"/>
                    <a:pt x="1" y="95"/>
                  </a:cubicBezTo>
                  <a:cubicBezTo>
                    <a:pt x="1" y="104"/>
                    <a:pt x="10" y="113"/>
                    <a:pt x="19" y="113"/>
                  </a:cubicBezTo>
                  <a:cubicBezTo>
                    <a:pt x="110" y="113"/>
                    <a:pt x="202" y="93"/>
                    <a:pt x="300" y="93"/>
                  </a:cubicBezTo>
                  <a:cubicBezTo>
                    <a:pt x="316" y="93"/>
                    <a:pt x="332" y="93"/>
                    <a:pt x="349" y="95"/>
                  </a:cubicBezTo>
                  <a:cubicBezTo>
                    <a:pt x="429" y="104"/>
                    <a:pt x="500" y="148"/>
                    <a:pt x="581" y="166"/>
                  </a:cubicBezTo>
                  <a:cubicBezTo>
                    <a:pt x="585" y="167"/>
                    <a:pt x="590" y="168"/>
                    <a:pt x="594" y="168"/>
                  </a:cubicBezTo>
                  <a:cubicBezTo>
                    <a:pt x="618" y="168"/>
                    <a:pt x="623" y="145"/>
                    <a:pt x="607" y="121"/>
                  </a:cubicBezTo>
                  <a:cubicBezTo>
                    <a:pt x="539" y="43"/>
                    <a:pt x="407" y="0"/>
                    <a:pt x="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5"/>
            <p:cNvSpPr/>
            <p:nvPr/>
          </p:nvSpPr>
          <p:spPr>
            <a:xfrm>
              <a:off x="2779313" y="2697624"/>
              <a:ext cx="45358" cy="12995"/>
            </a:xfrm>
            <a:custGeom>
              <a:avLst/>
              <a:gdLst/>
              <a:ahLst/>
              <a:cxnLst/>
              <a:rect l="l" t="t" r="r" b="b"/>
              <a:pathLst>
                <a:path w="740" h="212" extrusionOk="0">
                  <a:moveTo>
                    <a:pt x="18" y="0"/>
                  </a:moveTo>
                  <a:cubicBezTo>
                    <a:pt x="1" y="0"/>
                    <a:pt x="2" y="21"/>
                    <a:pt x="10" y="29"/>
                  </a:cubicBezTo>
                  <a:cubicBezTo>
                    <a:pt x="134" y="127"/>
                    <a:pt x="268" y="190"/>
                    <a:pt x="420" y="207"/>
                  </a:cubicBezTo>
                  <a:cubicBezTo>
                    <a:pt x="443" y="209"/>
                    <a:pt x="468" y="211"/>
                    <a:pt x="495" y="211"/>
                  </a:cubicBezTo>
                  <a:cubicBezTo>
                    <a:pt x="583" y="211"/>
                    <a:pt x="682" y="194"/>
                    <a:pt x="723" y="118"/>
                  </a:cubicBezTo>
                  <a:cubicBezTo>
                    <a:pt x="739" y="102"/>
                    <a:pt x="705" y="72"/>
                    <a:pt x="685" y="72"/>
                  </a:cubicBezTo>
                  <a:cubicBezTo>
                    <a:pt x="683" y="72"/>
                    <a:pt x="681" y="73"/>
                    <a:pt x="679" y="74"/>
                  </a:cubicBezTo>
                  <a:cubicBezTo>
                    <a:pt x="590" y="104"/>
                    <a:pt x="504" y="119"/>
                    <a:pt x="421" y="119"/>
                  </a:cubicBezTo>
                  <a:cubicBezTo>
                    <a:pt x="285" y="119"/>
                    <a:pt x="154" y="80"/>
                    <a:pt x="27" y="2"/>
                  </a:cubicBezTo>
                  <a:cubicBezTo>
                    <a:pt x="24" y="1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5"/>
            <p:cNvSpPr/>
            <p:nvPr/>
          </p:nvSpPr>
          <p:spPr>
            <a:xfrm>
              <a:off x="2741065" y="2619658"/>
              <a:ext cx="163842" cy="67792"/>
            </a:xfrm>
            <a:custGeom>
              <a:avLst/>
              <a:gdLst/>
              <a:ahLst/>
              <a:cxnLst/>
              <a:rect l="l" t="t" r="r" b="b"/>
              <a:pathLst>
                <a:path w="2673" h="1106" extrusionOk="0">
                  <a:moveTo>
                    <a:pt x="1954" y="222"/>
                  </a:moveTo>
                  <a:cubicBezTo>
                    <a:pt x="2023" y="222"/>
                    <a:pt x="2103" y="255"/>
                    <a:pt x="2123" y="275"/>
                  </a:cubicBezTo>
                  <a:cubicBezTo>
                    <a:pt x="2150" y="293"/>
                    <a:pt x="2177" y="329"/>
                    <a:pt x="2195" y="355"/>
                  </a:cubicBezTo>
                  <a:cubicBezTo>
                    <a:pt x="2150" y="382"/>
                    <a:pt x="2097" y="391"/>
                    <a:pt x="2043" y="400"/>
                  </a:cubicBezTo>
                  <a:cubicBezTo>
                    <a:pt x="2027" y="402"/>
                    <a:pt x="2004" y="405"/>
                    <a:pt x="1980" y="405"/>
                  </a:cubicBezTo>
                  <a:cubicBezTo>
                    <a:pt x="1910" y="405"/>
                    <a:pt x="1827" y="386"/>
                    <a:pt x="1847" y="293"/>
                  </a:cubicBezTo>
                  <a:cubicBezTo>
                    <a:pt x="1858" y="240"/>
                    <a:pt x="1903" y="222"/>
                    <a:pt x="1954" y="222"/>
                  </a:cubicBezTo>
                  <a:close/>
                  <a:moveTo>
                    <a:pt x="1000" y="774"/>
                  </a:moveTo>
                  <a:cubicBezTo>
                    <a:pt x="1107" y="774"/>
                    <a:pt x="1278" y="872"/>
                    <a:pt x="1320" y="908"/>
                  </a:cubicBezTo>
                  <a:cubicBezTo>
                    <a:pt x="1339" y="964"/>
                    <a:pt x="1223" y="1012"/>
                    <a:pt x="1110" y="1012"/>
                  </a:cubicBezTo>
                  <a:cubicBezTo>
                    <a:pt x="1004" y="1012"/>
                    <a:pt x="901" y="971"/>
                    <a:pt x="910" y="855"/>
                  </a:cubicBezTo>
                  <a:cubicBezTo>
                    <a:pt x="913" y="795"/>
                    <a:pt x="949" y="774"/>
                    <a:pt x="1000" y="774"/>
                  </a:cubicBezTo>
                  <a:close/>
                  <a:moveTo>
                    <a:pt x="5" y="1"/>
                  </a:moveTo>
                  <a:cubicBezTo>
                    <a:pt x="2" y="1"/>
                    <a:pt x="0" y="3"/>
                    <a:pt x="0" y="7"/>
                  </a:cubicBezTo>
                  <a:cubicBezTo>
                    <a:pt x="63" y="177"/>
                    <a:pt x="143" y="284"/>
                    <a:pt x="312" y="346"/>
                  </a:cubicBezTo>
                  <a:cubicBezTo>
                    <a:pt x="384" y="382"/>
                    <a:pt x="473" y="382"/>
                    <a:pt x="553" y="391"/>
                  </a:cubicBezTo>
                  <a:lnTo>
                    <a:pt x="776" y="391"/>
                  </a:lnTo>
                  <a:cubicBezTo>
                    <a:pt x="1401" y="391"/>
                    <a:pt x="1356" y="748"/>
                    <a:pt x="1312" y="810"/>
                  </a:cubicBezTo>
                  <a:cubicBezTo>
                    <a:pt x="1258" y="784"/>
                    <a:pt x="1151" y="712"/>
                    <a:pt x="1097" y="703"/>
                  </a:cubicBezTo>
                  <a:cubicBezTo>
                    <a:pt x="1058" y="692"/>
                    <a:pt x="1021" y="681"/>
                    <a:pt x="986" y="681"/>
                  </a:cubicBezTo>
                  <a:cubicBezTo>
                    <a:pt x="941" y="681"/>
                    <a:pt x="900" y="698"/>
                    <a:pt x="865" y="748"/>
                  </a:cubicBezTo>
                  <a:cubicBezTo>
                    <a:pt x="726" y="931"/>
                    <a:pt x="961" y="1105"/>
                    <a:pt x="1138" y="1105"/>
                  </a:cubicBezTo>
                  <a:cubicBezTo>
                    <a:pt x="1142" y="1105"/>
                    <a:pt x="1147" y="1105"/>
                    <a:pt x="1151" y="1105"/>
                  </a:cubicBezTo>
                  <a:cubicBezTo>
                    <a:pt x="1267" y="1096"/>
                    <a:pt x="1356" y="1024"/>
                    <a:pt x="1401" y="935"/>
                  </a:cubicBezTo>
                  <a:cubicBezTo>
                    <a:pt x="1490" y="980"/>
                    <a:pt x="1570" y="1007"/>
                    <a:pt x="1668" y="1024"/>
                  </a:cubicBezTo>
                  <a:cubicBezTo>
                    <a:pt x="1678" y="1025"/>
                    <a:pt x="1690" y="1026"/>
                    <a:pt x="1703" y="1026"/>
                  </a:cubicBezTo>
                  <a:cubicBezTo>
                    <a:pt x="1827" y="1026"/>
                    <a:pt x="2074" y="984"/>
                    <a:pt x="2204" y="846"/>
                  </a:cubicBezTo>
                  <a:cubicBezTo>
                    <a:pt x="2337" y="721"/>
                    <a:pt x="2337" y="489"/>
                    <a:pt x="2311" y="409"/>
                  </a:cubicBezTo>
                  <a:cubicBezTo>
                    <a:pt x="2453" y="338"/>
                    <a:pt x="2578" y="213"/>
                    <a:pt x="2659" y="70"/>
                  </a:cubicBezTo>
                  <a:cubicBezTo>
                    <a:pt x="2672" y="42"/>
                    <a:pt x="2633" y="5"/>
                    <a:pt x="2598" y="5"/>
                  </a:cubicBezTo>
                  <a:cubicBezTo>
                    <a:pt x="2588" y="5"/>
                    <a:pt x="2578" y="8"/>
                    <a:pt x="2569" y="16"/>
                  </a:cubicBezTo>
                  <a:cubicBezTo>
                    <a:pt x="2498" y="114"/>
                    <a:pt x="2409" y="213"/>
                    <a:pt x="2311" y="284"/>
                  </a:cubicBezTo>
                  <a:cubicBezTo>
                    <a:pt x="2293" y="302"/>
                    <a:pt x="2275" y="311"/>
                    <a:pt x="2266" y="320"/>
                  </a:cubicBezTo>
                  <a:cubicBezTo>
                    <a:pt x="2195" y="207"/>
                    <a:pt x="2089" y="126"/>
                    <a:pt x="1975" y="126"/>
                  </a:cubicBezTo>
                  <a:cubicBezTo>
                    <a:pt x="1918" y="126"/>
                    <a:pt x="1859" y="147"/>
                    <a:pt x="1802" y="195"/>
                  </a:cubicBezTo>
                  <a:cubicBezTo>
                    <a:pt x="1606" y="355"/>
                    <a:pt x="1847" y="480"/>
                    <a:pt x="1990" y="480"/>
                  </a:cubicBezTo>
                  <a:cubicBezTo>
                    <a:pt x="2070" y="480"/>
                    <a:pt x="2150" y="471"/>
                    <a:pt x="2221" y="445"/>
                  </a:cubicBezTo>
                  <a:cubicBezTo>
                    <a:pt x="2230" y="480"/>
                    <a:pt x="2239" y="525"/>
                    <a:pt x="2239" y="561"/>
                  </a:cubicBezTo>
                  <a:cubicBezTo>
                    <a:pt x="2185" y="833"/>
                    <a:pt x="1941" y="929"/>
                    <a:pt x="1715" y="929"/>
                  </a:cubicBezTo>
                  <a:cubicBezTo>
                    <a:pt x="1608" y="929"/>
                    <a:pt x="1505" y="907"/>
                    <a:pt x="1428" y="873"/>
                  </a:cubicBezTo>
                  <a:cubicBezTo>
                    <a:pt x="1463" y="784"/>
                    <a:pt x="1454" y="685"/>
                    <a:pt x="1410" y="596"/>
                  </a:cubicBezTo>
                  <a:cubicBezTo>
                    <a:pt x="1142" y="52"/>
                    <a:pt x="295" y="605"/>
                    <a:pt x="9" y="7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5"/>
            <p:cNvSpPr/>
            <p:nvPr/>
          </p:nvSpPr>
          <p:spPr>
            <a:xfrm>
              <a:off x="2822525" y="2619658"/>
              <a:ext cx="126942" cy="108921"/>
            </a:xfrm>
            <a:custGeom>
              <a:avLst/>
              <a:gdLst/>
              <a:ahLst/>
              <a:cxnLst/>
              <a:rect l="l" t="t" r="r" b="b"/>
              <a:pathLst>
                <a:path w="2071" h="1777" extrusionOk="0">
                  <a:moveTo>
                    <a:pt x="1304" y="467"/>
                  </a:moveTo>
                  <a:cubicBezTo>
                    <a:pt x="1314" y="467"/>
                    <a:pt x="1326" y="468"/>
                    <a:pt x="1339" y="471"/>
                  </a:cubicBezTo>
                  <a:cubicBezTo>
                    <a:pt x="1526" y="516"/>
                    <a:pt x="1570" y="730"/>
                    <a:pt x="1570" y="730"/>
                  </a:cubicBezTo>
                  <a:cubicBezTo>
                    <a:pt x="1189" y="722"/>
                    <a:pt x="1162" y="467"/>
                    <a:pt x="1304" y="467"/>
                  </a:cubicBezTo>
                  <a:close/>
                  <a:moveTo>
                    <a:pt x="1975" y="0"/>
                  </a:moveTo>
                  <a:cubicBezTo>
                    <a:pt x="1963" y="0"/>
                    <a:pt x="1954" y="7"/>
                    <a:pt x="1954" y="25"/>
                  </a:cubicBezTo>
                  <a:cubicBezTo>
                    <a:pt x="1963" y="239"/>
                    <a:pt x="1963" y="436"/>
                    <a:pt x="1829" y="596"/>
                  </a:cubicBezTo>
                  <a:cubicBezTo>
                    <a:pt x="1767" y="668"/>
                    <a:pt x="1704" y="730"/>
                    <a:pt x="1651" y="748"/>
                  </a:cubicBezTo>
                  <a:cubicBezTo>
                    <a:pt x="1627" y="566"/>
                    <a:pt x="1519" y="391"/>
                    <a:pt x="1340" y="391"/>
                  </a:cubicBezTo>
                  <a:cubicBezTo>
                    <a:pt x="1317" y="391"/>
                    <a:pt x="1292" y="394"/>
                    <a:pt x="1267" y="400"/>
                  </a:cubicBezTo>
                  <a:cubicBezTo>
                    <a:pt x="1026" y="462"/>
                    <a:pt x="1142" y="668"/>
                    <a:pt x="1294" y="757"/>
                  </a:cubicBezTo>
                  <a:cubicBezTo>
                    <a:pt x="1370" y="798"/>
                    <a:pt x="1442" y="816"/>
                    <a:pt x="1510" y="816"/>
                  </a:cubicBezTo>
                  <a:cubicBezTo>
                    <a:pt x="1546" y="816"/>
                    <a:pt x="1581" y="811"/>
                    <a:pt x="1615" y="801"/>
                  </a:cubicBezTo>
                  <a:lnTo>
                    <a:pt x="1615" y="801"/>
                  </a:lnTo>
                  <a:cubicBezTo>
                    <a:pt x="1606" y="891"/>
                    <a:pt x="1597" y="926"/>
                    <a:pt x="1544" y="998"/>
                  </a:cubicBezTo>
                  <a:cubicBezTo>
                    <a:pt x="1347" y="1239"/>
                    <a:pt x="946" y="1212"/>
                    <a:pt x="678" y="1239"/>
                  </a:cubicBezTo>
                  <a:cubicBezTo>
                    <a:pt x="357" y="1274"/>
                    <a:pt x="18" y="1390"/>
                    <a:pt x="0" y="1756"/>
                  </a:cubicBezTo>
                  <a:cubicBezTo>
                    <a:pt x="0" y="1763"/>
                    <a:pt x="12" y="1776"/>
                    <a:pt x="17" y="1776"/>
                  </a:cubicBezTo>
                  <a:cubicBezTo>
                    <a:pt x="18" y="1776"/>
                    <a:pt x="18" y="1775"/>
                    <a:pt x="18" y="1774"/>
                  </a:cubicBezTo>
                  <a:cubicBezTo>
                    <a:pt x="295" y="1015"/>
                    <a:pt x="1374" y="1622"/>
                    <a:pt x="1624" y="962"/>
                  </a:cubicBezTo>
                  <a:cubicBezTo>
                    <a:pt x="1642" y="908"/>
                    <a:pt x="1651" y="855"/>
                    <a:pt x="1651" y="792"/>
                  </a:cubicBezTo>
                  <a:cubicBezTo>
                    <a:pt x="1918" y="694"/>
                    <a:pt x="2070" y="329"/>
                    <a:pt x="2034" y="52"/>
                  </a:cubicBezTo>
                  <a:cubicBezTo>
                    <a:pt x="2034" y="28"/>
                    <a:pt x="1999" y="0"/>
                    <a:pt x="1975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5"/>
            <p:cNvSpPr/>
            <p:nvPr/>
          </p:nvSpPr>
          <p:spPr>
            <a:xfrm>
              <a:off x="2830064" y="2674271"/>
              <a:ext cx="74228" cy="64789"/>
            </a:xfrm>
            <a:custGeom>
              <a:avLst/>
              <a:gdLst/>
              <a:ahLst/>
              <a:cxnLst/>
              <a:rect l="l" t="t" r="r" b="b"/>
              <a:pathLst>
                <a:path w="1211" h="1057" extrusionOk="0">
                  <a:moveTo>
                    <a:pt x="1168" y="1"/>
                  </a:moveTo>
                  <a:cubicBezTo>
                    <a:pt x="1165" y="1"/>
                    <a:pt x="1162" y="3"/>
                    <a:pt x="1162" y="9"/>
                  </a:cubicBezTo>
                  <a:cubicBezTo>
                    <a:pt x="1104" y="402"/>
                    <a:pt x="801" y="1010"/>
                    <a:pt x="362" y="1010"/>
                  </a:cubicBezTo>
                  <a:cubicBezTo>
                    <a:pt x="263" y="1010"/>
                    <a:pt x="158" y="980"/>
                    <a:pt x="47" y="910"/>
                  </a:cubicBezTo>
                  <a:cubicBezTo>
                    <a:pt x="37" y="904"/>
                    <a:pt x="29" y="901"/>
                    <a:pt x="23" y="901"/>
                  </a:cubicBezTo>
                  <a:cubicBezTo>
                    <a:pt x="0" y="901"/>
                    <a:pt x="1" y="933"/>
                    <a:pt x="29" y="954"/>
                  </a:cubicBezTo>
                  <a:cubicBezTo>
                    <a:pt x="144" y="1025"/>
                    <a:pt x="258" y="1057"/>
                    <a:pt x="368" y="1057"/>
                  </a:cubicBezTo>
                  <a:cubicBezTo>
                    <a:pt x="834" y="1057"/>
                    <a:pt x="1210" y="487"/>
                    <a:pt x="1189" y="17"/>
                  </a:cubicBezTo>
                  <a:cubicBezTo>
                    <a:pt x="1189" y="11"/>
                    <a:pt x="1176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5"/>
            <p:cNvSpPr/>
            <p:nvPr/>
          </p:nvSpPr>
          <p:spPr>
            <a:xfrm>
              <a:off x="2610386" y="2739120"/>
              <a:ext cx="143308" cy="77538"/>
            </a:xfrm>
            <a:custGeom>
              <a:avLst/>
              <a:gdLst/>
              <a:ahLst/>
              <a:cxnLst/>
              <a:rect l="l" t="t" r="r" b="b"/>
              <a:pathLst>
                <a:path w="2338" h="1265" extrusionOk="0">
                  <a:moveTo>
                    <a:pt x="1006" y="798"/>
                  </a:moveTo>
                  <a:cubicBezTo>
                    <a:pt x="1116" y="798"/>
                    <a:pt x="1257" y="900"/>
                    <a:pt x="1356" y="976"/>
                  </a:cubicBezTo>
                  <a:cubicBezTo>
                    <a:pt x="1374" y="993"/>
                    <a:pt x="1401" y="1002"/>
                    <a:pt x="1418" y="1020"/>
                  </a:cubicBezTo>
                  <a:cubicBezTo>
                    <a:pt x="1330" y="1112"/>
                    <a:pt x="1228" y="1147"/>
                    <a:pt x="1136" y="1147"/>
                  </a:cubicBezTo>
                  <a:cubicBezTo>
                    <a:pt x="957" y="1147"/>
                    <a:pt x="812" y="1016"/>
                    <a:pt x="865" y="904"/>
                  </a:cubicBezTo>
                  <a:cubicBezTo>
                    <a:pt x="896" y="827"/>
                    <a:pt x="947" y="798"/>
                    <a:pt x="1006" y="798"/>
                  </a:cubicBezTo>
                  <a:close/>
                  <a:moveTo>
                    <a:pt x="1743" y="1"/>
                  </a:moveTo>
                  <a:cubicBezTo>
                    <a:pt x="1737" y="1"/>
                    <a:pt x="1731" y="14"/>
                    <a:pt x="1731" y="21"/>
                  </a:cubicBezTo>
                  <a:cubicBezTo>
                    <a:pt x="1784" y="128"/>
                    <a:pt x="1838" y="208"/>
                    <a:pt x="1918" y="298"/>
                  </a:cubicBezTo>
                  <a:cubicBezTo>
                    <a:pt x="2123" y="521"/>
                    <a:pt x="2337" y="672"/>
                    <a:pt x="1918" y="985"/>
                  </a:cubicBezTo>
                  <a:cubicBezTo>
                    <a:pt x="1876" y="1019"/>
                    <a:pt x="1815" y="1032"/>
                    <a:pt x="1755" y="1032"/>
                  </a:cubicBezTo>
                  <a:cubicBezTo>
                    <a:pt x="1677" y="1032"/>
                    <a:pt x="1600" y="1010"/>
                    <a:pt x="1570" y="985"/>
                  </a:cubicBezTo>
                  <a:cubicBezTo>
                    <a:pt x="1787" y="551"/>
                    <a:pt x="1498" y="118"/>
                    <a:pt x="1040" y="118"/>
                  </a:cubicBezTo>
                  <a:cubicBezTo>
                    <a:pt x="1027" y="118"/>
                    <a:pt x="1013" y="118"/>
                    <a:pt x="999" y="119"/>
                  </a:cubicBezTo>
                  <a:cubicBezTo>
                    <a:pt x="437" y="155"/>
                    <a:pt x="45" y="601"/>
                    <a:pt x="0" y="1145"/>
                  </a:cubicBezTo>
                  <a:cubicBezTo>
                    <a:pt x="0" y="1145"/>
                    <a:pt x="9" y="1145"/>
                    <a:pt x="9" y="1136"/>
                  </a:cubicBezTo>
                  <a:cubicBezTo>
                    <a:pt x="62" y="806"/>
                    <a:pt x="250" y="485"/>
                    <a:pt x="571" y="324"/>
                  </a:cubicBezTo>
                  <a:cubicBezTo>
                    <a:pt x="698" y="258"/>
                    <a:pt x="857" y="209"/>
                    <a:pt x="1010" y="209"/>
                  </a:cubicBezTo>
                  <a:cubicBezTo>
                    <a:pt x="1103" y="209"/>
                    <a:pt x="1195" y="227"/>
                    <a:pt x="1276" y="271"/>
                  </a:cubicBezTo>
                  <a:cubicBezTo>
                    <a:pt x="1463" y="378"/>
                    <a:pt x="1561" y="565"/>
                    <a:pt x="1534" y="779"/>
                  </a:cubicBezTo>
                  <a:cubicBezTo>
                    <a:pt x="1526" y="851"/>
                    <a:pt x="1508" y="904"/>
                    <a:pt x="1481" y="949"/>
                  </a:cubicBezTo>
                  <a:cubicBezTo>
                    <a:pt x="1445" y="922"/>
                    <a:pt x="1401" y="851"/>
                    <a:pt x="1276" y="770"/>
                  </a:cubicBezTo>
                  <a:cubicBezTo>
                    <a:pt x="1198" y="718"/>
                    <a:pt x="1116" y="696"/>
                    <a:pt x="1042" y="696"/>
                  </a:cubicBezTo>
                  <a:cubicBezTo>
                    <a:pt x="953" y="696"/>
                    <a:pt x="877" y="727"/>
                    <a:pt x="839" y="770"/>
                  </a:cubicBezTo>
                  <a:cubicBezTo>
                    <a:pt x="588" y="1041"/>
                    <a:pt x="847" y="1265"/>
                    <a:pt x="1125" y="1265"/>
                  </a:cubicBezTo>
                  <a:cubicBezTo>
                    <a:pt x="1233" y="1265"/>
                    <a:pt x="1343" y="1231"/>
                    <a:pt x="1427" y="1154"/>
                  </a:cubicBezTo>
                  <a:cubicBezTo>
                    <a:pt x="1454" y="1127"/>
                    <a:pt x="1481" y="1100"/>
                    <a:pt x="1508" y="1074"/>
                  </a:cubicBezTo>
                  <a:lnTo>
                    <a:pt x="1517" y="1074"/>
                  </a:lnTo>
                  <a:cubicBezTo>
                    <a:pt x="1596" y="1114"/>
                    <a:pt x="1684" y="1146"/>
                    <a:pt x="1771" y="1146"/>
                  </a:cubicBezTo>
                  <a:cubicBezTo>
                    <a:pt x="1782" y="1146"/>
                    <a:pt x="1792" y="1146"/>
                    <a:pt x="1802" y="1145"/>
                  </a:cubicBezTo>
                  <a:cubicBezTo>
                    <a:pt x="1980" y="1118"/>
                    <a:pt x="2221" y="913"/>
                    <a:pt x="2257" y="726"/>
                  </a:cubicBezTo>
                  <a:cubicBezTo>
                    <a:pt x="2311" y="405"/>
                    <a:pt x="1918" y="217"/>
                    <a:pt x="1749" y="3"/>
                  </a:cubicBezTo>
                  <a:cubicBezTo>
                    <a:pt x="1747" y="2"/>
                    <a:pt x="1745" y="1"/>
                    <a:pt x="1743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5"/>
            <p:cNvSpPr/>
            <p:nvPr/>
          </p:nvSpPr>
          <p:spPr>
            <a:xfrm>
              <a:off x="2716977" y="2737649"/>
              <a:ext cx="74964" cy="15569"/>
            </a:xfrm>
            <a:custGeom>
              <a:avLst/>
              <a:gdLst/>
              <a:ahLst/>
              <a:cxnLst/>
              <a:rect l="l" t="t" r="r" b="b"/>
              <a:pathLst>
                <a:path w="1223" h="254" extrusionOk="0">
                  <a:moveTo>
                    <a:pt x="18" y="0"/>
                  </a:moveTo>
                  <a:cubicBezTo>
                    <a:pt x="10" y="0"/>
                    <a:pt x="1" y="18"/>
                    <a:pt x="10" y="27"/>
                  </a:cubicBezTo>
                  <a:cubicBezTo>
                    <a:pt x="175" y="192"/>
                    <a:pt x="423" y="253"/>
                    <a:pt x="656" y="253"/>
                  </a:cubicBezTo>
                  <a:cubicBezTo>
                    <a:pt x="688" y="253"/>
                    <a:pt x="719" y="252"/>
                    <a:pt x="750" y="250"/>
                  </a:cubicBezTo>
                  <a:cubicBezTo>
                    <a:pt x="902" y="232"/>
                    <a:pt x="1151" y="206"/>
                    <a:pt x="1214" y="54"/>
                  </a:cubicBezTo>
                  <a:cubicBezTo>
                    <a:pt x="1221" y="39"/>
                    <a:pt x="1222" y="25"/>
                    <a:pt x="1208" y="25"/>
                  </a:cubicBezTo>
                  <a:cubicBezTo>
                    <a:pt x="1205" y="25"/>
                    <a:pt x="1201" y="26"/>
                    <a:pt x="1196" y="27"/>
                  </a:cubicBezTo>
                  <a:cubicBezTo>
                    <a:pt x="1013" y="109"/>
                    <a:pt x="846" y="143"/>
                    <a:pt x="680" y="143"/>
                  </a:cubicBezTo>
                  <a:cubicBezTo>
                    <a:pt x="466" y="143"/>
                    <a:pt x="255" y="86"/>
                    <a:pt x="18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5"/>
            <p:cNvSpPr/>
            <p:nvPr/>
          </p:nvSpPr>
          <p:spPr>
            <a:xfrm>
              <a:off x="2625342" y="2809057"/>
              <a:ext cx="17898" cy="11033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38" y="1"/>
                  </a:moveTo>
                  <a:cubicBezTo>
                    <a:pt x="109" y="1"/>
                    <a:pt x="77" y="11"/>
                    <a:pt x="50" y="31"/>
                  </a:cubicBezTo>
                  <a:cubicBezTo>
                    <a:pt x="33" y="40"/>
                    <a:pt x="15" y="58"/>
                    <a:pt x="15" y="84"/>
                  </a:cubicBezTo>
                  <a:cubicBezTo>
                    <a:pt x="1" y="154"/>
                    <a:pt x="67" y="180"/>
                    <a:pt x="127" y="180"/>
                  </a:cubicBezTo>
                  <a:cubicBezTo>
                    <a:pt x="145" y="180"/>
                    <a:pt x="161" y="178"/>
                    <a:pt x="175" y="174"/>
                  </a:cubicBezTo>
                  <a:cubicBezTo>
                    <a:pt x="247" y="147"/>
                    <a:pt x="291" y="58"/>
                    <a:pt x="211" y="22"/>
                  </a:cubicBezTo>
                  <a:cubicBezTo>
                    <a:pt x="202" y="13"/>
                    <a:pt x="193" y="13"/>
                    <a:pt x="184" y="4"/>
                  </a:cubicBezTo>
                  <a:lnTo>
                    <a:pt x="166" y="4"/>
                  </a:lnTo>
                  <a:cubicBezTo>
                    <a:pt x="157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5"/>
            <p:cNvSpPr/>
            <p:nvPr/>
          </p:nvSpPr>
          <p:spPr>
            <a:xfrm>
              <a:off x="2758534" y="2772219"/>
              <a:ext cx="22495" cy="18572"/>
            </a:xfrm>
            <a:custGeom>
              <a:avLst/>
              <a:gdLst/>
              <a:ahLst/>
              <a:cxnLst/>
              <a:rect l="l" t="t" r="r" b="b"/>
              <a:pathLst>
                <a:path w="367" h="303" extrusionOk="0">
                  <a:moveTo>
                    <a:pt x="117" y="1"/>
                  </a:moveTo>
                  <a:cubicBezTo>
                    <a:pt x="108" y="1"/>
                    <a:pt x="99" y="3"/>
                    <a:pt x="90" y="7"/>
                  </a:cubicBezTo>
                  <a:cubicBezTo>
                    <a:pt x="27" y="25"/>
                    <a:pt x="1" y="79"/>
                    <a:pt x="10" y="141"/>
                  </a:cubicBezTo>
                  <a:cubicBezTo>
                    <a:pt x="10" y="213"/>
                    <a:pt x="63" y="266"/>
                    <a:pt x="134" y="293"/>
                  </a:cubicBezTo>
                  <a:cubicBezTo>
                    <a:pt x="158" y="299"/>
                    <a:pt x="184" y="303"/>
                    <a:pt x="209" y="303"/>
                  </a:cubicBezTo>
                  <a:cubicBezTo>
                    <a:pt x="260" y="303"/>
                    <a:pt x="310" y="287"/>
                    <a:pt x="340" y="239"/>
                  </a:cubicBezTo>
                  <a:cubicBezTo>
                    <a:pt x="366" y="186"/>
                    <a:pt x="349" y="132"/>
                    <a:pt x="304" y="88"/>
                  </a:cubicBezTo>
                  <a:cubicBezTo>
                    <a:pt x="259" y="43"/>
                    <a:pt x="206" y="7"/>
                    <a:pt x="143" y="7"/>
                  </a:cubicBezTo>
                  <a:cubicBezTo>
                    <a:pt x="134" y="3"/>
                    <a:pt x="12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5"/>
            <p:cNvSpPr/>
            <p:nvPr/>
          </p:nvSpPr>
          <p:spPr>
            <a:xfrm>
              <a:off x="2701653" y="2816290"/>
              <a:ext cx="38187" cy="10359"/>
            </a:xfrm>
            <a:custGeom>
              <a:avLst/>
              <a:gdLst/>
              <a:ahLst/>
              <a:cxnLst/>
              <a:rect l="l" t="t" r="r" b="b"/>
              <a:pathLst>
                <a:path w="623" h="169" extrusionOk="0">
                  <a:moveTo>
                    <a:pt x="594" y="0"/>
                  </a:moveTo>
                  <a:cubicBezTo>
                    <a:pt x="590" y="0"/>
                    <a:pt x="585" y="1"/>
                    <a:pt x="581" y="2"/>
                  </a:cubicBezTo>
                  <a:cubicBezTo>
                    <a:pt x="500" y="29"/>
                    <a:pt x="429" y="65"/>
                    <a:pt x="349" y="73"/>
                  </a:cubicBezTo>
                  <a:cubicBezTo>
                    <a:pt x="321" y="78"/>
                    <a:pt x="293" y="79"/>
                    <a:pt x="266" y="79"/>
                  </a:cubicBezTo>
                  <a:cubicBezTo>
                    <a:pt x="181" y="79"/>
                    <a:pt x="100" y="62"/>
                    <a:pt x="19" y="56"/>
                  </a:cubicBezTo>
                  <a:cubicBezTo>
                    <a:pt x="10" y="56"/>
                    <a:pt x="1" y="73"/>
                    <a:pt x="1" y="73"/>
                  </a:cubicBezTo>
                  <a:cubicBezTo>
                    <a:pt x="66" y="138"/>
                    <a:pt x="171" y="168"/>
                    <a:pt x="278" y="168"/>
                  </a:cubicBezTo>
                  <a:cubicBezTo>
                    <a:pt x="407" y="168"/>
                    <a:pt x="539" y="125"/>
                    <a:pt x="607" y="47"/>
                  </a:cubicBezTo>
                  <a:cubicBezTo>
                    <a:pt x="623" y="23"/>
                    <a:pt x="618" y="0"/>
                    <a:pt x="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5"/>
            <p:cNvSpPr/>
            <p:nvPr/>
          </p:nvSpPr>
          <p:spPr>
            <a:xfrm>
              <a:off x="2779313" y="2749908"/>
              <a:ext cx="45481" cy="12565"/>
            </a:xfrm>
            <a:custGeom>
              <a:avLst/>
              <a:gdLst/>
              <a:ahLst/>
              <a:cxnLst/>
              <a:rect l="l" t="t" r="r" b="b"/>
              <a:pathLst>
                <a:path w="742" h="205" extrusionOk="0">
                  <a:moveTo>
                    <a:pt x="515" y="0"/>
                  </a:moveTo>
                  <a:cubicBezTo>
                    <a:pt x="481" y="0"/>
                    <a:pt x="448" y="3"/>
                    <a:pt x="420" y="6"/>
                  </a:cubicBezTo>
                  <a:cubicBezTo>
                    <a:pt x="268" y="15"/>
                    <a:pt x="134" y="77"/>
                    <a:pt x="10" y="175"/>
                  </a:cubicBezTo>
                  <a:cubicBezTo>
                    <a:pt x="2" y="190"/>
                    <a:pt x="1" y="204"/>
                    <a:pt x="15" y="204"/>
                  </a:cubicBezTo>
                  <a:cubicBezTo>
                    <a:pt x="18" y="204"/>
                    <a:pt x="22" y="204"/>
                    <a:pt x="27" y="202"/>
                  </a:cubicBezTo>
                  <a:cubicBezTo>
                    <a:pt x="153" y="131"/>
                    <a:pt x="282" y="93"/>
                    <a:pt x="416" y="93"/>
                  </a:cubicBezTo>
                  <a:cubicBezTo>
                    <a:pt x="502" y="93"/>
                    <a:pt x="589" y="108"/>
                    <a:pt x="679" y="139"/>
                  </a:cubicBezTo>
                  <a:cubicBezTo>
                    <a:pt x="696" y="139"/>
                    <a:pt x="741" y="113"/>
                    <a:pt x="723" y="86"/>
                  </a:cubicBezTo>
                  <a:cubicBezTo>
                    <a:pt x="685" y="16"/>
                    <a:pt x="597" y="0"/>
                    <a:pt x="515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5"/>
            <p:cNvSpPr/>
            <p:nvPr/>
          </p:nvSpPr>
          <p:spPr>
            <a:xfrm>
              <a:off x="2741065" y="2773139"/>
              <a:ext cx="163842" cy="67241"/>
            </a:xfrm>
            <a:custGeom>
              <a:avLst/>
              <a:gdLst/>
              <a:ahLst/>
              <a:cxnLst/>
              <a:rect l="l" t="t" r="r" b="b"/>
              <a:pathLst>
                <a:path w="2673" h="1097" extrusionOk="0">
                  <a:moveTo>
                    <a:pt x="1110" y="85"/>
                  </a:moveTo>
                  <a:cubicBezTo>
                    <a:pt x="1223" y="85"/>
                    <a:pt x="1339" y="133"/>
                    <a:pt x="1320" y="189"/>
                  </a:cubicBezTo>
                  <a:cubicBezTo>
                    <a:pt x="1278" y="231"/>
                    <a:pt x="1111" y="325"/>
                    <a:pt x="1003" y="325"/>
                  </a:cubicBezTo>
                  <a:cubicBezTo>
                    <a:pt x="951" y="325"/>
                    <a:pt x="913" y="303"/>
                    <a:pt x="910" y="242"/>
                  </a:cubicBezTo>
                  <a:cubicBezTo>
                    <a:pt x="901" y="126"/>
                    <a:pt x="1004" y="85"/>
                    <a:pt x="1110" y="85"/>
                  </a:cubicBezTo>
                  <a:close/>
                  <a:moveTo>
                    <a:pt x="1993" y="696"/>
                  </a:moveTo>
                  <a:cubicBezTo>
                    <a:pt x="2012" y="696"/>
                    <a:pt x="2030" y="697"/>
                    <a:pt x="2043" y="697"/>
                  </a:cubicBezTo>
                  <a:cubicBezTo>
                    <a:pt x="2097" y="706"/>
                    <a:pt x="2150" y="715"/>
                    <a:pt x="2195" y="742"/>
                  </a:cubicBezTo>
                  <a:cubicBezTo>
                    <a:pt x="2177" y="777"/>
                    <a:pt x="2150" y="804"/>
                    <a:pt x="2123" y="831"/>
                  </a:cubicBezTo>
                  <a:cubicBezTo>
                    <a:pt x="2102" y="847"/>
                    <a:pt x="2019" y="881"/>
                    <a:pt x="1949" y="881"/>
                  </a:cubicBezTo>
                  <a:cubicBezTo>
                    <a:pt x="1900" y="881"/>
                    <a:pt x="1858" y="864"/>
                    <a:pt x="1847" y="813"/>
                  </a:cubicBezTo>
                  <a:cubicBezTo>
                    <a:pt x="1826" y="707"/>
                    <a:pt x="1921" y="696"/>
                    <a:pt x="1993" y="696"/>
                  </a:cubicBezTo>
                  <a:close/>
                  <a:moveTo>
                    <a:pt x="1127" y="0"/>
                  </a:moveTo>
                  <a:cubicBezTo>
                    <a:pt x="951" y="0"/>
                    <a:pt x="729" y="179"/>
                    <a:pt x="865" y="358"/>
                  </a:cubicBezTo>
                  <a:cubicBezTo>
                    <a:pt x="899" y="407"/>
                    <a:pt x="939" y="421"/>
                    <a:pt x="982" y="421"/>
                  </a:cubicBezTo>
                  <a:cubicBezTo>
                    <a:pt x="1018" y="421"/>
                    <a:pt x="1057" y="411"/>
                    <a:pt x="1097" y="403"/>
                  </a:cubicBezTo>
                  <a:cubicBezTo>
                    <a:pt x="1151" y="385"/>
                    <a:pt x="1258" y="322"/>
                    <a:pt x="1312" y="287"/>
                  </a:cubicBezTo>
                  <a:lnTo>
                    <a:pt x="1312" y="287"/>
                  </a:lnTo>
                  <a:cubicBezTo>
                    <a:pt x="1356" y="349"/>
                    <a:pt x="1401" y="706"/>
                    <a:pt x="776" y="715"/>
                  </a:cubicBezTo>
                  <a:cubicBezTo>
                    <a:pt x="696" y="706"/>
                    <a:pt x="625" y="706"/>
                    <a:pt x="553" y="706"/>
                  </a:cubicBezTo>
                  <a:cubicBezTo>
                    <a:pt x="473" y="715"/>
                    <a:pt x="384" y="724"/>
                    <a:pt x="312" y="751"/>
                  </a:cubicBezTo>
                  <a:cubicBezTo>
                    <a:pt x="143" y="813"/>
                    <a:pt x="63" y="920"/>
                    <a:pt x="0" y="1090"/>
                  </a:cubicBezTo>
                  <a:cubicBezTo>
                    <a:pt x="0" y="1094"/>
                    <a:pt x="2" y="1096"/>
                    <a:pt x="5" y="1096"/>
                  </a:cubicBezTo>
                  <a:cubicBezTo>
                    <a:pt x="7" y="1096"/>
                    <a:pt x="9" y="1094"/>
                    <a:pt x="9" y="1090"/>
                  </a:cubicBezTo>
                  <a:cubicBezTo>
                    <a:pt x="295" y="501"/>
                    <a:pt x="1142" y="1045"/>
                    <a:pt x="1410" y="501"/>
                  </a:cubicBezTo>
                  <a:cubicBezTo>
                    <a:pt x="1454" y="412"/>
                    <a:pt x="1463" y="314"/>
                    <a:pt x="1428" y="224"/>
                  </a:cubicBezTo>
                  <a:cubicBezTo>
                    <a:pt x="1505" y="193"/>
                    <a:pt x="1608" y="172"/>
                    <a:pt x="1715" y="172"/>
                  </a:cubicBezTo>
                  <a:cubicBezTo>
                    <a:pt x="1941" y="172"/>
                    <a:pt x="2185" y="264"/>
                    <a:pt x="2239" y="537"/>
                  </a:cubicBezTo>
                  <a:cubicBezTo>
                    <a:pt x="2239" y="581"/>
                    <a:pt x="2230" y="617"/>
                    <a:pt x="2221" y="653"/>
                  </a:cubicBezTo>
                  <a:cubicBezTo>
                    <a:pt x="2150" y="635"/>
                    <a:pt x="2070" y="617"/>
                    <a:pt x="1990" y="617"/>
                  </a:cubicBezTo>
                  <a:cubicBezTo>
                    <a:pt x="1847" y="626"/>
                    <a:pt x="1606" y="751"/>
                    <a:pt x="1802" y="902"/>
                  </a:cubicBezTo>
                  <a:cubicBezTo>
                    <a:pt x="1859" y="950"/>
                    <a:pt x="1918" y="971"/>
                    <a:pt x="1975" y="971"/>
                  </a:cubicBezTo>
                  <a:cubicBezTo>
                    <a:pt x="2089" y="971"/>
                    <a:pt x="2195" y="890"/>
                    <a:pt x="2266" y="777"/>
                  </a:cubicBezTo>
                  <a:cubicBezTo>
                    <a:pt x="2275" y="786"/>
                    <a:pt x="2293" y="804"/>
                    <a:pt x="2311" y="813"/>
                  </a:cubicBezTo>
                  <a:cubicBezTo>
                    <a:pt x="2409" y="893"/>
                    <a:pt x="2498" y="983"/>
                    <a:pt x="2569" y="1081"/>
                  </a:cubicBezTo>
                  <a:cubicBezTo>
                    <a:pt x="2578" y="1092"/>
                    <a:pt x="2589" y="1096"/>
                    <a:pt x="2600" y="1096"/>
                  </a:cubicBezTo>
                  <a:cubicBezTo>
                    <a:pt x="2635" y="1096"/>
                    <a:pt x="2672" y="1054"/>
                    <a:pt x="2659" y="1027"/>
                  </a:cubicBezTo>
                  <a:cubicBezTo>
                    <a:pt x="2578" y="884"/>
                    <a:pt x="2453" y="760"/>
                    <a:pt x="2311" y="688"/>
                  </a:cubicBezTo>
                  <a:cubicBezTo>
                    <a:pt x="2337" y="608"/>
                    <a:pt x="2337" y="376"/>
                    <a:pt x="2204" y="251"/>
                  </a:cubicBezTo>
                  <a:cubicBezTo>
                    <a:pt x="2083" y="123"/>
                    <a:pt x="1859" y="77"/>
                    <a:pt x="1729" y="77"/>
                  </a:cubicBezTo>
                  <a:cubicBezTo>
                    <a:pt x="1705" y="77"/>
                    <a:pt x="1685" y="79"/>
                    <a:pt x="1668" y="82"/>
                  </a:cubicBezTo>
                  <a:cubicBezTo>
                    <a:pt x="1570" y="91"/>
                    <a:pt x="1490" y="117"/>
                    <a:pt x="1401" y="162"/>
                  </a:cubicBezTo>
                  <a:cubicBezTo>
                    <a:pt x="1356" y="73"/>
                    <a:pt x="1267" y="10"/>
                    <a:pt x="1151" y="1"/>
                  </a:cubicBezTo>
                  <a:cubicBezTo>
                    <a:pt x="1143" y="1"/>
                    <a:pt x="1135" y="0"/>
                    <a:pt x="1127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5"/>
            <p:cNvSpPr/>
            <p:nvPr/>
          </p:nvSpPr>
          <p:spPr>
            <a:xfrm>
              <a:off x="2822525" y="2731704"/>
              <a:ext cx="126942" cy="108983"/>
            </a:xfrm>
            <a:custGeom>
              <a:avLst/>
              <a:gdLst/>
              <a:ahLst/>
              <a:cxnLst/>
              <a:rect l="l" t="t" r="r" b="b"/>
              <a:pathLst>
                <a:path w="2071" h="1778" extrusionOk="0">
                  <a:moveTo>
                    <a:pt x="1570" y="1052"/>
                  </a:moveTo>
                  <a:cubicBezTo>
                    <a:pt x="1570" y="1052"/>
                    <a:pt x="1526" y="1266"/>
                    <a:pt x="1339" y="1302"/>
                  </a:cubicBezTo>
                  <a:cubicBezTo>
                    <a:pt x="1326" y="1305"/>
                    <a:pt x="1314" y="1307"/>
                    <a:pt x="1303" y="1307"/>
                  </a:cubicBezTo>
                  <a:cubicBezTo>
                    <a:pt x="1162" y="1307"/>
                    <a:pt x="1190" y="1060"/>
                    <a:pt x="1570" y="1052"/>
                  </a:cubicBezTo>
                  <a:close/>
                  <a:moveTo>
                    <a:pt x="14" y="1"/>
                  </a:moveTo>
                  <a:cubicBezTo>
                    <a:pt x="9" y="1"/>
                    <a:pt x="0" y="11"/>
                    <a:pt x="0" y="17"/>
                  </a:cubicBezTo>
                  <a:cubicBezTo>
                    <a:pt x="18" y="383"/>
                    <a:pt x="357" y="499"/>
                    <a:pt x="678" y="535"/>
                  </a:cubicBezTo>
                  <a:cubicBezTo>
                    <a:pt x="946" y="570"/>
                    <a:pt x="1347" y="535"/>
                    <a:pt x="1544" y="784"/>
                  </a:cubicBezTo>
                  <a:cubicBezTo>
                    <a:pt x="1597" y="847"/>
                    <a:pt x="1606" y="891"/>
                    <a:pt x="1615" y="972"/>
                  </a:cubicBezTo>
                  <a:cubicBezTo>
                    <a:pt x="1586" y="964"/>
                    <a:pt x="1555" y="960"/>
                    <a:pt x="1524" y="960"/>
                  </a:cubicBezTo>
                  <a:cubicBezTo>
                    <a:pt x="1452" y="960"/>
                    <a:pt x="1375" y="982"/>
                    <a:pt x="1294" y="1025"/>
                  </a:cubicBezTo>
                  <a:cubicBezTo>
                    <a:pt x="1142" y="1106"/>
                    <a:pt x="1026" y="1320"/>
                    <a:pt x="1267" y="1373"/>
                  </a:cubicBezTo>
                  <a:cubicBezTo>
                    <a:pt x="1295" y="1381"/>
                    <a:pt x="1321" y="1385"/>
                    <a:pt x="1346" y="1385"/>
                  </a:cubicBezTo>
                  <a:cubicBezTo>
                    <a:pt x="1522" y="1385"/>
                    <a:pt x="1627" y="1205"/>
                    <a:pt x="1651" y="1025"/>
                  </a:cubicBezTo>
                  <a:cubicBezTo>
                    <a:pt x="1704" y="1052"/>
                    <a:pt x="1767" y="1106"/>
                    <a:pt x="1829" y="1177"/>
                  </a:cubicBezTo>
                  <a:cubicBezTo>
                    <a:pt x="1963" y="1346"/>
                    <a:pt x="1963" y="1534"/>
                    <a:pt x="1954" y="1757"/>
                  </a:cubicBezTo>
                  <a:cubicBezTo>
                    <a:pt x="1954" y="1772"/>
                    <a:pt x="1963" y="1778"/>
                    <a:pt x="1975" y="1778"/>
                  </a:cubicBezTo>
                  <a:cubicBezTo>
                    <a:pt x="1999" y="1778"/>
                    <a:pt x="2034" y="1754"/>
                    <a:pt x="2034" y="1730"/>
                  </a:cubicBezTo>
                  <a:cubicBezTo>
                    <a:pt x="2070" y="1453"/>
                    <a:pt x="1918" y="1079"/>
                    <a:pt x="1651" y="981"/>
                  </a:cubicBezTo>
                  <a:cubicBezTo>
                    <a:pt x="1651" y="927"/>
                    <a:pt x="1642" y="865"/>
                    <a:pt x="1624" y="820"/>
                  </a:cubicBezTo>
                  <a:cubicBezTo>
                    <a:pt x="1374" y="160"/>
                    <a:pt x="295" y="767"/>
                    <a:pt x="18" y="8"/>
                  </a:cubicBezTo>
                  <a:cubicBezTo>
                    <a:pt x="18" y="3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5"/>
            <p:cNvSpPr/>
            <p:nvPr/>
          </p:nvSpPr>
          <p:spPr>
            <a:xfrm>
              <a:off x="2830003" y="2721284"/>
              <a:ext cx="74290" cy="64911"/>
            </a:xfrm>
            <a:custGeom>
              <a:avLst/>
              <a:gdLst/>
              <a:ahLst/>
              <a:cxnLst/>
              <a:rect l="l" t="t" r="r" b="b"/>
              <a:pathLst>
                <a:path w="1212" h="1059" extrusionOk="0">
                  <a:moveTo>
                    <a:pt x="374" y="0"/>
                  </a:moveTo>
                  <a:cubicBezTo>
                    <a:pt x="263" y="0"/>
                    <a:pt x="147" y="33"/>
                    <a:pt x="30" y="107"/>
                  </a:cubicBezTo>
                  <a:cubicBezTo>
                    <a:pt x="0" y="122"/>
                    <a:pt x="2" y="156"/>
                    <a:pt x="29" y="156"/>
                  </a:cubicBezTo>
                  <a:cubicBezTo>
                    <a:pt x="34" y="156"/>
                    <a:pt x="41" y="154"/>
                    <a:pt x="48" y="151"/>
                  </a:cubicBezTo>
                  <a:cubicBezTo>
                    <a:pt x="161" y="78"/>
                    <a:pt x="268" y="47"/>
                    <a:pt x="368" y="47"/>
                  </a:cubicBezTo>
                  <a:cubicBezTo>
                    <a:pt x="804" y="47"/>
                    <a:pt x="1105" y="653"/>
                    <a:pt x="1163" y="1052"/>
                  </a:cubicBezTo>
                  <a:cubicBezTo>
                    <a:pt x="1163" y="1057"/>
                    <a:pt x="1165" y="1058"/>
                    <a:pt x="1167" y="1058"/>
                  </a:cubicBezTo>
                  <a:cubicBezTo>
                    <a:pt x="1174" y="1058"/>
                    <a:pt x="1190" y="1041"/>
                    <a:pt x="1190" y="1035"/>
                  </a:cubicBezTo>
                  <a:cubicBezTo>
                    <a:pt x="1211" y="567"/>
                    <a:pt x="838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5"/>
            <p:cNvSpPr/>
            <p:nvPr/>
          </p:nvSpPr>
          <p:spPr>
            <a:xfrm>
              <a:off x="2596963" y="2707002"/>
              <a:ext cx="56637" cy="23599"/>
            </a:xfrm>
            <a:custGeom>
              <a:avLst/>
              <a:gdLst/>
              <a:ahLst/>
              <a:cxnLst/>
              <a:rect l="l" t="t" r="r" b="b"/>
              <a:pathLst>
                <a:path w="924" h="385" extrusionOk="0">
                  <a:moveTo>
                    <a:pt x="58" y="0"/>
                  </a:moveTo>
                  <a:cubicBezTo>
                    <a:pt x="0" y="0"/>
                    <a:pt x="43" y="82"/>
                    <a:pt x="94" y="90"/>
                  </a:cubicBezTo>
                  <a:cubicBezTo>
                    <a:pt x="389" y="117"/>
                    <a:pt x="683" y="188"/>
                    <a:pt x="924" y="384"/>
                  </a:cubicBezTo>
                  <a:cubicBezTo>
                    <a:pt x="736" y="90"/>
                    <a:pt x="397" y="37"/>
                    <a:pt x="67" y="1"/>
                  </a:cubicBezTo>
                  <a:cubicBezTo>
                    <a:pt x="64" y="0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5"/>
            <p:cNvSpPr/>
            <p:nvPr/>
          </p:nvSpPr>
          <p:spPr>
            <a:xfrm>
              <a:off x="2596963" y="2730539"/>
              <a:ext cx="56637" cy="23599"/>
            </a:xfrm>
            <a:custGeom>
              <a:avLst/>
              <a:gdLst/>
              <a:ahLst/>
              <a:cxnLst/>
              <a:rect l="l" t="t" r="r" b="b"/>
              <a:pathLst>
                <a:path w="924" h="385" extrusionOk="0">
                  <a:moveTo>
                    <a:pt x="924" y="0"/>
                  </a:moveTo>
                  <a:cubicBezTo>
                    <a:pt x="683" y="197"/>
                    <a:pt x="389" y="268"/>
                    <a:pt x="94" y="304"/>
                  </a:cubicBezTo>
                  <a:cubicBezTo>
                    <a:pt x="43" y="304"/>
                    <a:pt x="0" y="385"/>
                    <a:pt x="58" y="385"/>
                  </a:cubicBezTo>
                  <a:cubicBezTo>
                    <a:pt x="61" y="385"/>
                    <a:pt x="64" y="384"/>
                    <a:pt x="67" y="384"/>
                  </a:cubicBezTo>
                  <a:cubicBezTo>
                    <a:pt x="397" y="348"/>
                    <a:pt x="736" y="295"/>
                    <a:pt x="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5"/>
            <p:cNvSpPr/>
            <p:nvPr/>
          </p:nvSpPr>
          <p:spPr>
            <a:xfrm>
              <a:off x="3886039" y="2643808"/>
              <a:ext cx="143369" cy="77661"/>
            </a:xfrm>
            <a:custGeom>
              <a:avLst/>
              <a:gdLst/>
              <a:ahLst/>
              <a:cxnLst/>
              <a:rect l="l" t="t" r="r" b="b"/>
              <a:pathLst>
                <a:path w="2339" h="1267" extrusionOk="0">
                  <a:moveTo>
                    <a:pt x="1197" y="114"/>
                  </a:moveTo>
                  <a:cubicBezTo>
                    <a:pt x="1378" y="114"/>
                    <a:pt x="1526" y="250"/>
                    <a:pt x="1473" y="363"/>
                  </a:cubicBezTo>
                  <a:cubicBezTo>
                    <a:pt x="1442" y="440"/>
                    <a:pt x="1392" y="469"/>
                    <a:pt x="1334" y="469"/>
                  </a:cubicBezTo>
                  <a:cubicBezTo>
                    <a:pt x="1223" y="469"/>
                    <a:pt x="1081" y="364"/>
                    <a:pt x="982" y="283"/>
                  </a:cubicBezTo>
                  <a:cubicBezTo>
                    <a:pt x="964" y="265"/>
                    <a:pt x="938" y="256"/>
                    <a:pt x="920" y="238"/>
                  </a:cubicBezTo>
                  <a:cubicBezTo>
                    <a:pt x="1006" y="148"/>
                    <a:pt x="1106" y="114"/>
                    <a:pt x="1197" y="114"/>
                  </a:cubicBezTo>
                  <a:close/>
                  <a:moveTo>
                    <a:pt x="1218" y="1"/>
                  </a:moveTo>
                  <a:cubicBezTo>
                    <a:pt x="1109" y="1"/>
                    <a:pt x="997" y="35"/>
                    <a:pt x="911" y="113"/>
                  </a:cubicBezTo>
                  <a:cubicBezTo>
                    <a:pt x="884" y="131"/>
                    <a:pt x="857" y="158"/>
                    <a:pt x="830" y="193"/>
                  </a:cubicBezTo>
                  <a:cubicBezTo>
                    <a:pt x="830" y="184"/>
                    <a:pt x="830" y="184"/>
                    <a:pt x="822" y="184"/>
                  </a:cubicBezTo>
                  <a:cubicBezTo>
                    <a:pt x="748" y="148"/>
                    <a:pt x="669" y="117"/>
                    <a:pt x="589" y="117"/>
                  </a:cubicBezTo>
                  <a:cubicBezTo>
                    <a:pt x="571" y="117"/>
                    <a:pt x="554" y="119"/>
                    <a:pt x="536" y="122"/>
                  </a:cubicBezTo>
                  <a:cubicBezTo>
                    <a:pt x="358" y="149"/>
                    <a:pt x="117" y="345"/>
                    <a:pt x="81" y="532"/>
                  </a:cubicBezTo>
                  <a:cubicBezTo>
                    <a:pt x="28" y="853"/>
                    <a:pt x="429" y="1041"/>
                    <a:pt x="590" y="1264"/>
                  </a:cubicBezTo>
                  <a:cubicBezTo>
                    <a:pt x="591" y="1266"/>
                    <a:pt x="593" y="1266"/>
                    <a:pt x="595" y="1266"/>
                  </a:cubicBezTo>
                  <a:cubicBezTo>
                    <a:pt x="602" y="1266"/>
                    <a:pt x="607" y="1253"/>
                    <a:pt x="607" y="1246"/>
                  </a:cubicBezTo>
                  <a:cubicBezTo>
                    <a:pt x="563" y="1130"/>
                    <a:pt x="500" y="1059"/>
                    <a:pt x="420" y="969"/>
                  </a:cubicBezTo>
                  <a:cubicBezTo>
                    <a:pt x="215" y="746"/>
                    <a:pt x="1" y="586"/>
                    <a:pt x="420" y="274"/>
                  </a:cubicBezTo>
                  <a:cubicBezTo>
                    <a:pt x="463" y="239"/>
                    <a:pt x="523" y="226"/>
                    <a:pt x="583" y="226"/>
                  </a:cubicBezTo>
                  <a:cubicBezTo>
                    <a:pt x="661" y="226"/>
                    <a:pt x="738" y="248"/>
                    <a:pt x="768" y="274"/>
                  </a:cubicBezTo>
                  <a:cubicBezTo>
                    <a:pt x="551" y="707"/>
                    <a:pt x="840" y="1140"/>
                    <a:pt x="1298" y="1140"/>
                  </a:cubicBezTo>
                  <a:cubicBezTo>
                    <a:pt x="1311" y="1140"/>
                    <a:pt x="1325" y="1140"/>
                    <a:pt x="1339" y="1139"/>
                  </a:cubicBezTo>
                  <a:cubicBezTo>
                    <a:pt x="1901" y="1103"/>
                    <a:pt x="2294" y="666"/>
                    <a:pt x="2338" y="122"/>
                  </a:cubicBezTo>
                  <a:cubicBezTo>
                    <a:pt x="2338" y="119"/>
                    <a:pt x="2337" y="118"/>
                    <a:pt x="2336" y="118"/>
                  </a:cubicBezTo>
                  <a:cubicBezTo>
                    <a:pt x="2333" y="118"/>
                    <a:pt x="2329" y="122"/>
                    <a:pt x="2329" y="122"/>
                  </a:cubicBezTo>
                  <a:cubicBezTo>
                    <a:pt x="2276" y="461"/>
                    <a:pt x="2088" y="773"/>
                    <a:pt x="1767" y="934"/>
                  </a:cubicBezTo>
                  <a:cubicBezTo>
                    <a:pt x="1642" y="1004"/>
                    <a:pt x="1487" y="1052"/>
                    <a:pt x="1339" y="1052"/>
                  </a:cubicBezTo>
                  <a:cubicBezTo>
                    <a:pt x="1244" y="1052"/>
                    <a:pt x="1151" y="1033"/>
                    <a:pt x="1071" y="987"/>
                  </a:cubicBezTo>
                  <a:cubicBezTo>
                    <a:pt x="875" y="889"/>
                    <a:pt x="777" y="702"/>
                    <a:pt x="804" y="488"/>
                  </a:cubicBezTo>
                  <a:cubicBezTo>
                    <a:pt x="813" y="416"/>
                    <a:pt x="830" y="354"/>
                    <a:pt x="857" y="309"/>
                  </a:cubicBezTo>
                  <a:cubicBezTo>
                    <a:pt x="893" y="336"/>
                    <a:pt x="938" y="407"/>
                    <a:pt x="1062" y="488"/>
                  </a:cubicBezTo>
                  <a:cubicBezTo>
                    <a:pt x="1140" y="541"/>
                    <a:pt x="1222" y="562"/>
                    <a:pt x="1296" y="562"/>
                  </a:cubicBezTo>
                  <a:cubicBezTo>
                    <a:pt x="1385" y="562"/>
                    <a:pt x="1461" y="531"/>
                    <a:pt x="1500" y="488"/>
                  </a:cubicBezTo>
                  <a:cubicBezTo>
                    <a:pt x="1749" y="219"/>
                    <a:pt x="1494" y="1"/>
                    <a:pt x="1218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5"/>
            <p:cNvSpPr/>
            <p:nvPr/>
          </p:nvSpPr>
          <p:spPr>
            <a:xfrm>
              <a:off x="3847852" y="2707370"/>
              <a:ext cx="74841" cy="15140"/>
            </a:xfrm>
            <a:custGeom>
              <a:avLst/>
              <a:gdLst/>
              <a:ahLst/>
              <a:cxnLst/>
              <a:rect l="l" t="t" r="r" b="b"/>
              <a:pathLst>
                <a:path w="1221" h="247" extrusionOk="0">
                  <a:moveTo>
                    <a:pt x="566" y="1"/>
                  </a:moveTo>
                  <a:cubicBezTo>
                    <a:pt x="535" y="1"/>
                    <a:pt x="503" y="2"/>
                    <a:pt x="472" y="4"/>
                  </a:cubicBezTo>
                  <a:cubicBezTo>
                    <a:pt x="320" y="13"/>
                    <a:pt x="71" y="48"/>
                    <a:pt x="8" y="200"/>
                  </a:cubicBezTo>
                  <a:cubicBezTo>
                    <a:pt x="2" y="213"/>
                    <a:pt x="0" y="225"/>
                    <a:pt x="9" y="225"/>
                  </a:cubicBezTo>
                  <a:cubicBezTo>
                    <a:pt x="13" y="225"/>
                    <a:pt x="18" y="223"/>
                    <a:pt x="26" y="218"/>
                  </a:cubicBezTo>
                  <a:cubicBezTo>
                    <a:pt x="209" y="136"/>
                    <a:pt x="377" y="102"/>
                    <a:pt x="542" y="102"/>
                  </a:cubicBezTo>
                  <a:cubicBezTo>
                    <a:pt x="756" y="102"/>
                    <a:pt x="967" y="159"/>
                    <a:pt x="1204" y="245"/>
                  </a:cubicBezTo>
                  <a:cubicBezTo>
                    <a:pt x="1205" y="246"/>
                    <a:pt x="1206" y="246"/>
                    <a:pt x="1207" y="246"/>
                  </a:cubicBezTo>
                  <a:cubicBezTo>
                    <a:pt x="1215" y="246"/>
                    <a:pt x="1220" y="226"/>
                    <a:pt x="1213" y="218"/>
                  </a:cubicBezTo>
                  <a:cubicBezTo>
                    <a:pt x="1048" y="61"/>
                    <a:pt x="800" y="1"/>
                    <a:pt x="566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5"/>
            <p:cNvSpPr/>
            <p:nvPr/>
          </p:nvSpPr>
          <p:spPr>
            <a:xfrm>
              <a:off x="3996490" y="2640008"/>
              <a:ext cx="17898" cy="11340"/>
            </a:xfrm>
            <a:custGeom>
              <a:avLst/>
              <a:gdLst/>
              <a:ahLst/>
              <a:cxnLst/>
              <a:rect l="l" t="t" r="r" b="b"/>
              <a:pathLst>
                <a:path w="292" h="185" extrusionOk="0">
                  <a:moveTo>
                    <a:pt x="158" y="0"/>
                  </a:moveTo>
                  <a:cubicBezTo>
                    <a:pt x="143" y="0"/>
                    <a:pt x="129" y="2"/>
                    <a:pt x="117" y="6"/>
                  </a:cubicBezTo>
                  <a:cubicBezTo>
                    <a:pt x="45" y="32"/>
                    <a:pt x="1" y="121"/>
                    <a:pt x="81" y="166"/>
                  </a:cubicBezTo>
                  <a:cubicBezTo>
                    <a:pt x="90" y="166"/>
                    <a:pt x="99" y="175"/>
                    <a:pt x="108" y="175"/>
                  </a:cubicBezTo>
                  <a:lnTo>
                    <a:pt x="126" y="175"/>
                  </a:lnTo>
                  <a:cubicBezTo>
                    <a:pt x="138" y="181"/>
                    <a:pt x="152" y="184"/>
                    <a:pt x="166" y="184"/>
                  </a:cubicBezTo>
                  <a:cubicBezTo>
                    <a:pt x="192" y="184"/>
                    <a:pt x="219" y="174"/>
                    <a:pt x="242" y="157"/>
                  </a:cubicBezTo>
                  <a:cubicBezTo>
                    <a:pt x="260" y="139"/>
                    <a:pt x="277" y="121"/>
                    <a:pt x="277" y="104"/>
                  </a:cubicBezTo>
                  <a:cubicBezTo>
                    <a:pt x="292" y="32"/>
                    <a:pt x="219" y="0"/>
                    <a:pt x="158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5"/>
            <p:cNvSpPr/>
            <p:nvPr/>
          </p:nvSpPr>
          <p:spPr>
            <a:xfrm>
              <a:off x="3858701" y="2669490"/>
              <a:ext cx="22495" cy="18327"/>
            </a:xfrm>
            <a:custGeom>
              <a:avLst/>
              <a:gdLst/>
              <a:ahLst/>
              <a:cxnLst/>
              <a:rect l="l" t="t" r="r" b="b"/>
              <a:pathLst>
                <a:path w="367" h="299" extrusionOk="0">
                  <a:moveTo>
                    <a:pt x="155" y="1"/>
                  </a:moveTo>
                  <a:cubicBezTo>
                    <a:pt x="105" y="1"/>
                    <a:pt x="57" y="19"/>
                    <a:pt x="28" y="60"/>
                  </a:cubicBezTo>
                  <a:cubicBezTo>
                    <a:pt x="1" y="113"/>
                    <a:pt x="19" y="176"/>
                    <a:pt x="63" y="211"/>
                  </a:cubicBezTo>
                  <a:cubicBezTo>
                    <a:pt x="104" y="252"/>
                    <a:pt x="152" y="293"/>
                    <a:pt x="208" y="293"/>
                  </a:cubicBezTo>
                  <a:cubicBezTo>
                    <a:pt x="213" y="293"/>
                    <a:pt x="218" y="292"/>
                    <a:pt x="224" y="292"/>
                  </a:cubicBezTo>
                  <a:cubicBezTo>
                    <a:pt x="233" y="296"/>
                    <a:pt x="242" y="298"/>
                    <a:pt x="251" y="298"/>
                  </a:cubicBezTo>
                  <a:cubicBezTo>
                    <a:pt x="259" y="298"/>
                    <a:pt x="268" y="296"/>
                    <a:pt x="277" y="292"/>
                  </a:cubicBezTo>
                  <a:cubicBezTo>
                    <a:pt x="340" y="283"/>
                    <a:pt x="367" y="220"/>
                    <a:pt x="358" y="167"/>
                  </a:cubicBezTo>
                  <a:cubicBezTo>
                    <a:pt x="358" y="87"/>
                    <a:pt x="304" y="33"/>
                    <a:pt x="233" y="15"/>
                  </a:cubicBezTo>
                  <a:cubicBezTo>
                    <a:pt x="208" y="6"/>
                    <a:pt x="181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5"/>
            <p:cNvSpPr/>
            <p:nvPr/>
          </p:nvSpPr>
          <p:spPr>
            <a:xfrm>
              <a:off x="3899891" y="2633449"/>
              <a:ext cx="38187" cy="10298"/>
            </a:xfrm>
            <a:custGeom>
              <a:avLst/>
              <a:gdLst/>
              <a:ahLst/>
              <a:cxnLst/>
              <a:rect l="l" t="t" r="r" b="b"/>
              <a:pathLst>
                <a:path w="623" h="168" extrusionOk="0">
                  <a:moveTo>
                    <a:pt x="349" y="0"/>
                  </a:moveTo>
                  <a:cubicBezTo>
                    <a:pt x="219" y="0"/>
                    <a:pt x="84" y="43"/>
                    <a:pt x="16" y="121"/>
                  </a:cubicBezTo>
                  <a:cubicBezTo>
                    <a:pt x="0" y="145"/>
                    <a:pt x="5" y="168"/>
                    <a:pt x="30" y="168"/>
                  </a:cubicBezTo>
                  <a:cubicBezTo>
                    <a:pt x="33" y="168"/>
                    <a:pt x="38" y="167"/>
                    <a:pt x="42" y="166"/>
                  </a:cubicBezTo>
                  <a:cubicBezTo>
                    <a:pt x="123" y="148"/>
                    <a:pt x="194" y="104"/>
                    <a:pt x="274" y="95"/>
                  </a:cubicBezTo>
                  <a:cubicBezTo>
                    <a:pt x="291" y="93"/>
                    <a:pt x="307" y="93"/>
                    <a:pt x="324" y="93"/>
                  </a:cubicBezTo>
                  <a:cubicBezTo>
                    <a:pt x="421" y="93"/>
                    <a:pt x="513" y="113"/>
                    <a:pt x="604" y="113"/>
                  </a:cubicBezTo>
                  <a:cubicBezTo>
                    <a:pt x="613" y="113"/>
                    <a:pt x="622" y="104"/>
                    <a:pt x="622" y="95"/>
                  </a:cubicBezTo>
                  <a:cubicBezTo>
                    <a:pt x="562" y="30"/>
                    <a:pt x="457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5"/>
            <p:cNvSpPr/>
            <p:nvPr/>
          </p:nvSpPr>
          <p:spPr>
            <a:xfrm>
              <a:off x="3815060" y="2697624"/>
              <a:ext cx="45358" cy="12995"/>
            </a:xfrm>
            <a:custGeom>
              <a:avLst/>
              <a:gdLst/>
              <a:ahLst/>
              <a:cxnLst/>
              <a:rect l="l" t="t" r="r" b="b"/>
              <a:pathLst>
                <a:path w="740" h="212" extrusionOk="0">
                  <a:moveTo>
                    <a:pt x="728" y="0"/>
                  </a:moveTo>
                  <a:cubicBezTo>
                    <a:pt x="726" y="0"/>
                    <a:pt x="724" y="1"/>
                    <a:pt x="722" y="2"/>
                  </a:cubicBezTo>
                  <a:cubicBezTo>
                    <a:pt x="589" y="80"/>
                    <a:pt x="457" y="119"/>
                    <a:pt x="320" y="119"/>
                  </a:cubicBezTo>
                  <a:cubicBezTo>
                    <a:pt x="236" y="119"/>
                    <a:pt x="150" y="104"/>
                    <a:pt x="62" y="74"/>
                  </a:cubicBezTo>
                  <a:cubicBezTo>
                    <a:pt x="60" y="73"/>
                    <a:pt x="57" y="72"/>
                    <a:pt x="55" y="72"/>
                  </a:cubicBezTo>
                  <a:cubicBezTo>
                    <a:pt x="35" y="72"/>
                    <a:pt x="1" y="102"/>
                    <a:pt x="17" y="118"/>
                  </a:cubicBezTo>
                  <a:cubicBezTo>
                    <a:pt x="58" y="194"/>
                    <a:pt x="157" y="211"/>
                    <a:pt x="245" y="211"/>
                  </a:cubicBezTo>
                  <a:cubicBezTo>
                    <a:pt x="272" y="211"/>
                    <a:pt x="297" y="209"/>
                    <a:pt x="320" y="207"/>
                  </a:cubicBezTo>
                  <a:cubicBezTo>
                    <a:pt x="472" y="190"/>
                    <a:pt x="606" y="127"/>
                    <a:pt x="731" y="29"/>
                  </a:cubicBezTo>
                  <a:cubicBezTo>
                    <a:pt x="738" y="21"/>
                    <a:pt x="739" y="0"/>
                    <a:pt x="728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5"/>
            <p:cNvSpPr/>
            <p:nvPr/>
          </p:nvSpPr>
          <p:spPr>
            <a:xfrm>
              <a:off x="3734826" y="2619842"/>
              <a:ext cx="163842" cy="67608"/>
            </a:xfrm>
            <a:custGeom>
              <a:avLst/>
              <a:gdLst/>
              <a:ahLst/>
              <a:cxnLst/>
              <a:rect l="l" t="t" r="r" b="b"/>
              <a:pathLst>
                <a:path w="2673" h="1103" extrusionOk="0">
                  <a:moveTo>
                    <a:pt x="719" y="219"/>
                  </a:moveTo>
                  <a:cubicBezTo>
                    <a:pt x="770" y="219"/>
                    <a:pt x="815" y="237"/>
                    <a:pt x="826" y="290"/>
                  </a:cubicBezTo>
                  <a:cubicBezTo>
                    <a:pt x="846" y="383"/>
                    <a:pt x="763" y="402"/>
                    <a:pt x="693" y="402"/>
                  </a:cubicBezTo>
                  <a:cubicBezTo>
                    <a:pt x="669" y="402"/>
                    <a:pt x="646" y="399"/>
                    <a:pt x="630" y="397"/>
                  </a:cubicBezTo>
                  <a:cubicBezTo>
                    <a:pt x="577" y="388"/>
                    <a:pt x="523" y="379"/>
                    <a:pt x="478" y="352"/>
                  </a:cubicBezTo>
                  <a:cubicBezTo>
                    <a:pt x="496" y="326"/>
                    <a:pt x="523" y="290"/>
                    <a:pt x="550" y="272"/>
                  </a:cubicBezTo>
                  <a:cubicBezTo>
                    <a:pt x="570" y="252"/>
                    <a:pt x="650" y="219"/>
                    <a:pt x="719" y="219"/>
                  </a:cubicBezTo>
                  <a:close/>
                  <a:moveTo>
                    <a:pt x="1673" y="771"/>
                  </a:moveTo>
                  <a:cubicBezTo>
                    <a:pt x="1724" y="771"/>
                    <a:pt x="1760" y="792"/>
                    <a:pt x="1763" y="852"/>
                  </a:cubicBezTo>
                  <a:cubicBezTo>
                    <a:pt x="1772" y="968"/>
                    <a:pt x="1669" y="1009"/>
                    <a:pt x="1564" y="1009"/>
                  </a:cubicBezTo>
                  <a:cubicBezTo>
                    <a:pt x="1450" y="1009"/>
                    <a:pt x="1334" y="961"/>
                    <a:pt x="1353" y="905"/>
                  </a:cubicBezTo>
                  <a:cubicBezTo>
                    <a:pt x="1395" y="869"/>
                    <a:pt x="1566" y="771"/>
                    <a:pt x="1673" y="771"/>
                  </a:cubicBezTo>
                  <a:close/>
                  <a:moveTo>
                    <a:pt x="2666" y="0"/>
                  </a:moveTo>
                  <a:cubicBezTo>
                    <a:pt x="2665" y="0"/>
                    <a:pt x="2664" y="1"/>
                    <a:pt x="2664" y="4"/>
                  </a:cubicBezTo>
                  <a:cubicBezTo>
                    <a:pt x="2379" y="602"/>
                    <a:pt x="1540" y="49"/>
                    <a:pt x="1263" y="593"/>
                  </a:cubicBezTo>
                  <a:cubicBezTo>
                    <a:pt x="1219" y="682"/>
                    <a:pt x="1210" y="781"/>
                    <a:pt x="1246" y="870"/>
                  </a:cubicBezTo>
                  <a:cubicBezTo>
                    <a:pt x="1168" y="904"/>
                    <a:pt x="1065" y="926"/>
                    <a:pt x="958" y="926"/>
                  </a:cubicBezTo>
                  <a:cubicBezTo>
                    <a:pt x="732" y="926"/>
                    <a:pt x="488" y="830"/>
                    <a:pt x="434" y="558"/>
                  </a:cubicBezTo>
                  <a:cubicBezTo>
                    <a:pt x="434" y="522"/>
                    <a:pt x="443" y="477"/>
                    <a:pt x="452" y="442"/>
                  </a:cubicBezTo>
                  <a:cubicBezTo>
                    <a:pt x="523" y="468"/>
                    <a:pt x="603" y="477"/>
                    <a:pt x="684" y="477"/>
                  </a:cubicBezTo>
                  <a:cubicBezTo>
                    <a:pt x="835" y="477"/>
                    <a:pt x="1067" y="352"/>
                    <a:pt x="871" y="192"/>
                  </a:cubicBezTo>
                  <a:cubicBezTo>
                    <a:pt x="814" y="144"/>
                    <a:pt x="755" y="123"/>
                    <a:pt x="698" y="123"/>
                  </a:cubicBezTo>
                  <a:cubicBezTo>
                    <a:pt x="585" y="123"/>
                    <a:pt x="478" y="204"/>
                    <a:pt x="407" y="317"/>
                  </a:cubicBezTo>
                  <a:cubicBezTo>
                    <a:pt x="398" y="308"/>
                    <a:pt x="380" y="299"/>
                    <a:pt x="362" y="281"/>
                  </a:cubicBezTo>
                  <a:cubicBezTo>
                    <a:pt x="264" y="210"/>
                    <a:pt x="175" y="111"/>
                    <a:pt x="104" y="13"/>
                  </a:cubicBezTo>
                  <a:cubicBezTo>
                    <a:pt x="98" y="5"/>
                    <a:pt x="88" y="2"/>
                    <a:pt x="78" y="2"/>
                  </a:cubicBezTo>
                  <a:cubicBezTo>
                    <a:pt x="45" y="2"/>
                    <a:pt x="1" y="39"/>
                    <a:pt x="15" y="67"/>
                  </a:cubicBezTo>
                  <a:cubicBezTo>
                    <a:pt x="95" y="210"/>
                    <a:pt x="220" y="335"/>
                    <a:pt x="362" y="406"/>
                  </a:cubicBezTo>
                  <a:cubicBezTo>
                    <a:pt x="336" y="486"/>
                    <a:pt x="336" y="718"/>
                    <a:pt x="469" y="843"/>
                  </a:cubicBezTo>
                  <a:cubicBezTo>
                    <a:pt x="599" y="981"/>
                    <a:pt x="846" y="1023"/>
                    <a:pt x="970" y="1023"/>
                  </a:cubicBezTo>
                  <a:cubicBezTo>
                    <a:pt x="983" y="1023"/>
                    <a:pt x="995" y="1022"/>
                    <a:pt x="1005" y="1021"/>
                  </a:cubicBezTo>
                  <a:cubicBezTo>
                    <a:pt x="1103" y="1004"/>
                    <a:pt x="1183" y="977"/>
                    <a:pt x="1272" y="932"/>
                  </a:cubicBezTo>
                  <a:cubicBezTo>
                    <a:pt x="1317" y="1021"/>
                    <a:pt x="1406" y="1093"/>
                    <a:pt x="1522" y="1102"/>
                  </a:cubicBezTo>
                  <a:cubicBezTo>
                    <a:pt x="1526" y="1102"/>
                    <a:pt x="1531" y="1102"/>
                    <a:pt x="1535" y="1102"/>
                  </a:cubicBezTo>
                  <a:cubicBezTo>
                    <a:pt x="1712" y="1102"/>
                    <a:pt x="1947" y="928"/>
                    <a:pt x="1808" y="745"/>
                  </a:cubicBezTo>
                  <a:cubicBezTo>
                    <a:pt x="1773" y="695"/>
                    <a:pt x="1732" y="678"/>
                    <a:pt x="1687" y="678"/>
                  </a:cubicBezTo>
                  <a:cubicBezTo>
                    <a:pt x="1652" y="678"/>
                    <a:pt x="1615" y="689"/>
                    <a:pt x="1576" y="700"/>
                  </a:cubicBezTo>
                  <a:cubicBezTo>
                    <a:pt x="1522" y="709"/>
                    <a:pt x="1415" y="781"/>
                    <a:pt x="1362" y="807"/>
                  </a:cubicBezTo>
                  <a:cubicBezTo>
                    <a:pt x="1317" y="745"/>
                    <a:pt x="1272" y="388"/>
                    <a:pt x="1897" y="388"/>
                  </a:cubicBezTo>
                  <a:lnTo>
                    <a:pt x="2120" y="388"/>
                  </a:lnTo>
                  <a:cubicBezTo>
                    <a:pt x="2200" y="379"/>
                    <a:pt x="2289" y="379"/>
                    <a:pt x="2361" y="343"/>
                  </a:cubicBezTo>
                  <a:cubicBezTo>
                    <a:pt x="2539" y="281"/>
                    <a:pt x="2611" y="174"/>
                    <a:pt x="2673" y="4"/>
                  </a:cubicBezTo>
                  <a:cubicBezTo>
                    <a:pt x="2673" y="4"/>
                    <a:pt x="2669" y="0"/>
                    <a:pt x="2666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5"/>
            <p:cNvSpPr/>
            <p:nvPr/>
          </p:nvSpPr>
          <p:spPr>
            <a:xfrm>
              <a:off x="3690327" y="2619658"/>
              <a:ext cx="126881" cy="108921"/>
            </a:xfrm>
            <a:custGeom>
              <a:avLst/>
              <a:gdLst/>
              <a:ahLst/>
              <a:cxnLst/>
              <a:rect l="l" t="t" r="r" b="b"/>
              <a:pathLst>
                <a:path w="2070" h="1777" extrusionOk="0">
                  <a:moveTo>
                    <a:pt x="767" y="467"/>
                  </a:moveTo>
                  <a:cubicBezTo>
                    <a:pt x="908" y="467"/>
                    <a:pt x="881" y="722"/>
                    <a:pt x="500" y="730"/>
                  </a:cubicBezTo>
                  <a:cubicBezTo>
                    <a:pt x="500" y="730"/>
                    <a:pt x="544" y="516"/>
                    <a:pt x="732" y="471"/>
                  </a:cubicBezTo>
                  <a:cubicBezTo>
                    <a:pt x="744" y="468"/>
                    <a:pt x="756" y="467"/>
                    <a:pt x="767" y="467"/>
                  </a:cubicBezTo>
                  <a:close/>
                  <a:moveTo>
                    <a:pt x="95" y="0"/>
                  </a:moveTo>
                  <a:cubicBezTo>
                    <a:pt x="71" y="0"/>
                    <a:pt x="36" y="28"/>
                    <a:pt x="36" y="52"/>
                  </a:cubicBezTo>
                  <a:cubicBezTo>
                    <a:pt x="0" y="329"/>
                    <a:pt x="152" y="694"/>
                    <a:pt x="419" y="792"/>
                  </a:cubicBezTo>
                  <a:cubicBezTo>
                    <a:pt x="419" y="855"/>
                    <a:pt x="428" y="908"/>
                    <a:pt x="446" y="962"/>
                  </a:cubicBezTo>
                  <a:cubicBezTo>
                    <a:pt x="696" y="1622"/>
                    <a:pt x="1775" y="1015"/>
                    <a:pt x="2052" y="1774"/>
                  </a:cubicBezTo>
                  <a:cubicBezTo>
                    <a:pt x="2052" y="1775"/>
                    <a:pt x="2053" y="1776"/>
                    <a:pt x="2054" y="1776"/>
                  </a:cubicBezTo>
                  <a:cubicBezTo>
                    <a:pt x="2058" y="1776"/>
                    <a:pt x="2070" y="1763"/>
                    <a:pt x="2070" y="1756"/>
                  </a:cubicBezTo>
                  <a:cubicBezTo>
                    <a:pt x="2052" y="1390"/>
                    <a:pt x="1713" y="1274"/>
                    <a:pt x="1392" y="1239"/>
                  </a:cubicBezTo>
                  <a:cubicBezTo>
                    <a:pt x="1124" y="1212"/>
                    <a:pt x="723" y="1239"/>
                    <a:pt x="526" y="998"/>
                  </a:cubicBezTo>
                  <a:cubicBezTo>
                    <a:pt x="473" y="926"/>
                    <a:pt x="464" y="891"/>
                    <a:pt x="455" y="801"/>
                  </a:cubicBezTo>
                  <a:lnTo>
                    <a:pt x="455" y="801"/>
                  </a:lnTo>
                  <a:cubicBezTo>
                    <a:pt x="489" y="811"/>
                    <a:pt x="524" y="816"/>
                    <a:pt x="560" y="816"/>
                  </a:cubicBezTo>
                  <a:cubicBezTo>
                    <a:pt x="628" y="816"/>
                    <a:pt x="700" y="798"/>
                    <a:pt x="776" y="757"/>
                  </a:cubicBezTo>
                  <a:cubicBezTo>
                    <a:pt x="928" y="668"/>
                    <a:pt x="1044" y="462"/>
                    <a:pt x="803" y="400"/>
                  </a:cubicBezTo>
                  <a:cubicBezTo>
                    <a:pt x="778" y="394"/>
                    <a:pt x="754" y="391"/>
                    <a:pt x="731" y="391"/>
                  </a:cubicBezTo>
                  <a:cubicBezTo>
                    <a:pt x="551" y="391"/>
                    <a:pt x="443" y="566"/>
                    <a:pt x="419" y="748"/>
                  </a:cubicBezTo>
                  <a:cubicBezTo>
                    <a:pt x="366" y="730"/>
                    <a:pt x="303" y="668"/>
                    <a:pt x="241" y="596"/>
                  </a:cubicBezTo>
                  <a:cubicBezTo>
                    <a:pt x="107" y="436"/>
                    <a:pt x="107" y="239"/>
                    <a:pt x="116" y="25"/>
                  </a:cubicBezTo>
                  <a:cubicBezTo>
                    <a:pt x="116" y="7"/>
                    <a:pt x="107" y="0"/>
                    <a:pt x="95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5"/>
            <p:cNvSpPr/>
            <p:nvPr/>
          </p:nvSpPr>
          <p:spPr>
            <a:xfrm>
              <a:off x="3735439" y="2674271"/>
              <a:ext cx="74228" cy="64789"/>
            </a:xfrm>
            <a:custGeom>
              <a:avLst/>
              <a:gdLst/>
              <a:ahLst/>
              <a:cxnLst/>
              <a:rect l="l" t="t" r="r" b="b"/>
              <a:pathLst>
                <a:path w="1211" h="1057" extrusionOk="0">
                  <a:moveTo>
                    <a:pt x="43" y="1"/>
                  </a:moveTo>
                  <a:cubicBezTo>
                    <a:pt x="35" y="1"/>
                    <a:pt x="22" y="11"/>
                    <a:pt x="22" y="17"/>
                  </a:cubicBezTo>
                  <a:cubicBezTo>
                    <a:pt x="1" y="487"/>
                    <a:pt x="377" y="1057"/>
                    <a:pt x="843" y="1057"/>
                  </a:cubicBezTo>
                  <a:cubicBezTo>
                    <a:pt x="953" y="1057"/>
                    <a:pt x="1067" y="1025"/>
                    <a:pt x="1182" y="954"/>
                  </a:cubicBezTo>
                  <a:cubicBezTo>
                    <a:pt x="1210" y="933"/>
                    <a:pt x="1211" y="901"/>
                    <a:pt x="1188" y="901"/>
                  </a:cubicBezTo>
                  <a:cubicBezTo>
                    <a:pt x="1182" y="901"/>
                    <a:pt x="1174" y="904"/>
                    <a:pt x="1164" y="910"/>
                  </a:cubicBezTo>
                  <a:cubicBezTo>
                    <a:pt x="1053" y="980"/>
                    <a:pt x="948" y="1010"/>
                    <a:pt x="850" y="1010"/>
                  </a:cubicBezTo>
                  <a:cubicBezTo>
                    <a:pt x="410" y="1010"/>
                    <a:pt x="107" y="402"/>
                    <a:pt x="49" y="9"/>
                  </a:cubicBezTo>
                  <a:cubicBezTo>
                    <a:pt x="49" y="3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5"/>
            <p:cNvSpPr/>
            <p:nvPr/>
          </p:nvSpPr>
          <p:spPr>
            <a:xfrm>
              <a:off x="3886039" y="2739120"/>
              <a:ext cx="143369" cy="77538"/>
            </a:xfrm>
            <a:custGeom>
              <a:avLst/>
              <a:gdLst/>
              <a:ahLst/>
              <a:cxnLst/>
              <a:rect l="l" t="t" r="r" b="b"/>
              <a:pathLst>
                <a:path w="2339" h="1265" extrusionOk="0">
                  <a:moveTo>
                    <a:pt x="1332" y="798"/>
                  </a:moveTo>
                  <a:cubicBezTo>
                    <a:pt x="1391" y="798"/>
                    <a:pt x="1442" y="827"/>
                    <a:pt x="1473" y="904"/>
                  </a:cubicBezTo>
                  <a:cubicBezTo>
                    <a:pt x="1526" y="1016"/>
                    <a:pt x="1381" y="1147"/>
                    <a:pt x="1203" y="1147"/>
                  </a:cubicBezTo>
                  <a:cubicBezTo>
                    <a:pt x="1110" y="1147"/>
                    <a:pt x="1008" y="1112"/>
                    <a:pt x="920" y="1020"/>
                  </a:cubicBezTo>
                  <a:cubicBezTo>
                    <a:pt x="938" y="1002"/>
                    <a:pt x="964" y="993"/>
                    <a:pt x="982" y="976"/>
                  </a:cubicBezTo>
                  <a:cubicBezTo>
                    <a:pt x="1081" y="900"/>
                    <a:pt x="1222" y="798"/>
                    <a:pt x="1332" y="798"/>
                  </a:cubicBezTo>
                  <a:close/>
                  <a:moveTo>
                    <a:pt x="595" y="1"/>
                  </a:moveTo>
                  <a:cubicBezTo>
                    <a:pt x="593" y="1"/>
                    <a:pt x="591" y="2"/>
                    <a:pt x="590" y="3"/>
                  </a:cubicBezTo>
                  <a:cubicBezTo>
                    <a:pt x="429" y="217"/>
                    <a:pt x="28" y="405"/>
                    <a:pt x="81" y="726"/>
                  </a:cubicBezTo>
                  <a:cubicBezTo>
                    <a:pt x="117" y="913"/>
                    <a:pt x="358" y="1118"/>
                    <a:pt x="536" y="1145"/>
                  </a:cubicBezTo>
                  <a:cubicBezTo>
                    <a:pt x="546" y="1146"/>
                    <a:pt x="557" y="1146"/>
                    <a:pt x="567" y="1146"/>
                  </a:cubicBezTo>
                  <a:cubicBezTo>
                    <a:pt x="655" y="1146"/>
                    <a:pt x="742" y="1114"/>
                    <a:pt x="822" y="1074"/>
                  </a:cubicBezTo>
                  <a:lnTo>
                    <a:pt x="830" y="1074"/>
                  </a:lnTo>
                  <a:cubicBezTo>
                    <a:pt x="857" y="1100"/>
                    <a:pt x="884" y="1127"/>
                    <a:pt x="911" y="1154"/>
                  </a:cubicBezTo>
                  <a:cubicBezTo>
                    <a:pt x="995" y="1231"/>
                    <a:pt x="1105" y="1265"/>
                    <a:pt x="1213" y="1265"/>
                  </a:cubicBezTo>
                  <a:cubicBezTo>
                    <a:pt x="1491" y="1265"/>
                    <a:pt x="1750" y="1041"/>
                    <a:pt x="1500" y="770"/>
                  </a:cubicBezTo>
                  <a:cubicBezTo>
                    <a:pt x="1461" y="727"/>
                    <a:pt x="1385" y="696"/>
                    <a:pt x="1296" y="696"/>
                  </a:cubicBezTo>
                  <a:cubicBezTo>
                    <a:pt x="1222" y="696"/>
                    <a:pt x="1140" y="718"/>
                    <a:pt x="1062" y="770"/>
                  </a:cubicBezTo>
                  <a:cubicBezTo>
                    <a:pt x="938" y="851"/>
                    <a:pt x="893" y="922"/>
                    <a:pt x="857" y="949"/>
                  </a:cubicBezTo>
                  <a:cubicBezTo>
                    <a:pt x="830" y="904"/>
                    <a:pt x="813" y="851"/>
                    <a:pt x="804" y="779"/>
                  </a:cubicBezTo>
                  <a:cubicBezTo>
                    <a:pt x="777" y="565"/>
                    <a:pt x="875" y="378"/>
                    <a:pt x="1071" y="271"/>
                  </a:cubicBezTo>
                  <a:cubicBezTo>
                    <a:pt x="1149" y="227"/>
                    <a:pt x="1238" y="209"/>
                    <a:pt x="1330" y="209"/>
                  </a:cubicBezTo>
                  <a:cubicBezTo>
                    <a:pt x="1481" y="209"/>
                    <a:pt x="1640" y="258"/>
                    <a:pt x="1767" y="324"/>
                  </a:cubicBezTo>
                  <a:cubicBezTo>
                    <a:pt x="2088" y="485"/>
                    <a:pt x="2276" y="806"/>
                    <a:pt x="2329" y="1136"/>
                  </a:cubicBezTo>
                  <a:cubicBezTo>
                    <a:pt x="2329" y="1145"/>
                    <a:pt x="2338" y="1145"/>
                    <a:pt x="2338" y="1145"/>
                  </a:cubicBezTo>
                  <a:cubicBezTo>
                    <a:pt x="2294" y="601"/>
                    <a:pt x="1901" y="155"/>
                    <a:pt x="1339" y="119"/>
                  </a:cubicBezTo>
                  <a:cubicBezTo>
                    <a:pt x="1325" y="118"/>
                    <a:pt x="1311" y="118"/>
                    <a:pt x="1298" y="118"/>
                  </a:cubicBezTo>
                  <a:cubicBezTo>
                    <a:pt x="840" y="118"/>
                    <a:pt x="551" y="551"/>
                    <a:pt x="768" y="985"/>
                  </a:cubicBezTo>
                  <a:cubicBezTo>
                    <a:pt x="736" y="1011"/>
                    <a:pt x="655" y="1034"/>
                    <a:pt x="574" y="1034"/>
                  </a:cubicBezTo>
                  <a:cubicBezTo>
                    <a:pt x="517" y="1034"/>
                    <a:pt x="460" y="1023"/>
                    <a:pt x="420" y="993"/>
                  </a:cubicBezTo>
                  <a:cubicBezTo>
                    <a:pt x="1" y="672"/>
                    <a:pt x="215" y="521"/>
                    <a:pt x="420" y="298"/>
                  </a:cubicBezTo>
                  <a:cubicBezTo>
                    <a:pt x="500" y="208"/>
                    <a:pt x="563" y="128"/>
                    <a:pt x="607" y="21"/>
                  </a:cubicBezTo>
                  <a:cubicBezTo>
                    <a:pt x="607" y="14"/>
                    <a:pt x="602" y="1"/>
                    <a:pt x="595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5"/>
            <p:cNvSpPr/>
            <p:nvPr/>
          </p:nvSpPr>
          <p:spPr>
            <a:xfrm>
              <a:off x="3847791" y="2737649"/>
              <a:ext cx="74964" cy="15569"/>
            </a:xfrm>
            <a:custGeom>
              <a:avLst/>
              <a:gdLst/>
              <a:ahLst/>
              <a:cxnLst/>
              <a:rect l="l" t="t" r="r" b="b"/>
              <a:pathLst>
                <a:path w="1223" h="254" extrusionOk="0">
                  <a:moveTo>
                    <a:pt x="1205" y="0"/>
                  </a:moveTo>
                  <a:cubicBezTo>
                    <a:pt x="968" y="86"/>
                    <a:pt x="757" y="143"/>
                    <a:pt x="543" y="143"/>
                  </a:cubicBezTo>
                  <a:cubicBezTo>
                    <a:pt x="378" y="143"/>
                    <a:pt x="210" y="109"/>
                    <a:pt x="27" y="27"/>
                  </a:cubicBezTo>
                  <a:cubicBezTo>
                    <a:pt x="22" y="26"/>
                    <a:pt x="18" y="25"/>
                    <a:pt x="15" y="25"/>
                  </a:cubicBezTo>
                  <a:cubicBezTo>
                    <a:pt x="1" y="25"/>
                    <a:pt x="2" y="39"/>
                    <a:pt x="9" y="54"/>
                  </a:cubicBezTo>
                  <a:cubicBezTo>
                    <a:pt x="72" y="206"/>
                    <a:pt x="321" y="232"/>
                    <a:pt x="473" y="250"/>
                  </a:cubicBezTo>
                  <a:cubicBezTo>
                    <a:pt x="504" y="252"/>
                    <a:pt x="535" y="253"/>
                    <a:pt x="567" y="253"/>
                  </a:cubicBezTo>
                  <a:cubicBezTo>
                    <a:pt x="800" y="253"/>
                    <a:pt x="1049" y="192"/>
                    <a:pt x="1214" y="27"/>
                  </a:cubicBezTo>
                  <a:cubicBezTo>
                    <a:pt x="1223" y="18"/>
                    <a:pt x="1214" y="0"/>
                    <a:pt x="1205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5"/>
            <p:cNvSpPr/>
            <p:nvPr/>
          </p:nvSpPr>
          <p:spPr>
            <a:xfrm>
              <a:off x="3996490" y="2809057"/>
              <a:ext cx="17898" cy="11033"/>
            </a:xfrm>
            <a:custGeom>
              <a:avLst/>
              <a:gdLst/>
              <a:ahLst/>
              <a:cxnLst/>
              <a:rect l="l" t="t" r="r" b="b"/>
              <a:pathLst>
                <a:path w="292" h="180" extrusionOk="0">
                  <a:moveTo>
                    <a:pt x="154" y="1"/>
                  </a:moveTo>
                  <a:cubicBezTo>
                    <a:pt x="144" y="1"/>
                    <a:pt x="135" y="2"/>
                    <a:pt x="126" y="4"/>
                  </a:cubicBezTo>
                  <a:lnTo>
                    <a:pt x="108" y="4"/>
                  </a:lnTo>
                  <a:cubicBezTo>
                    <a:pt x="99" y="13"/>
                    <a:pt x="90" y="13"/>
                    <a:pt x="81" y="22"/>
                  </a:cubicBezTo>
                  <a:cubicBezTo>
                    <a:pt x="1" y="58"/>
                    <a:pt x="45" y="147"/>
                    <a:pt x="117" y="174"/>
                  </a:cubicBezTo>
                  <a:cubicBezTo>
                    <a:pt x="131" y="178"/>
                    <a:pt x="148" y="180"/>
                    <a:pt x="165" y="180"/>
                  </a:cubicBezTo>
                  <a:cubicBezTo>
                    <a:pt x="225" y="180"/>
                    <a:pt x="291" y="154"/>
                    <a:pt x="277" y="84"/>
                  </a:cubicBezTo>
                  <a:cubicBezTo>
                    <a:pt x="277" y="58"/>
                    <a:pt x="260" y="40"/>
                    <a:pt x="242" y="31"/>
                  </a:cubicBezTo>
                  <a:cubicBezTo>
                    <a:pt x="215" y="11"/>
                    <a:pt x="183" y="1"/>
                    <a:pt x="154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5"/>
            <p:cNvSpPr/>
            <p:nvPr/>
          </p:nvSpPr>
          <p:spPr>
            <a:xfrm>
              <a:off x="3858701" y="2772219"/>
              <a:ext cx="22495" cy="18572"/>
            </a:xfrm>
            <a:custGeom>
              <a:avLst/>
              <a:gdLst/>
              <a:ahLst/>
              <a:cxnLst/>
              <a:rect l="l" t="t" r="r" b="b"/>
              <a:pathLst>
                <a:path w="367" h="303" extrusionOk="0">
                  <a:moveTo>
                    <a:pt x="251" y="1"/>
                  </a:moveTo>
                  <a:cubicBezTo>
                    <a:pt x="242" y="1"/>
                    <a:pt x="233" y="3"/>
                    <a:pt x="224" y="7"/>
                  </a:cubicBezTo>
                  <a:cubicBezTo>
                    <a:pt x="161" y="7"/>
                    <a:pt x="108" y="43"/>
                    <a:pt x="63" y="88"/>
                  </a:cubicBezTo>
                  <a:cubicBezTo>
                    <a:pt x="19" y="132"/>
                    <a:pt x="1" y="186"/>
                    <a:pt x="28" y="239"/>
                  </a:cubicBezTo>
                  <a:cubicBezTo>
                    <a:pt x="57" y="287"/>
                    <a:pt x="107" y="303"/>
                    <a:pt x="158" y="303"/>
                  </a:cubicBezTo>
                  <a:cubicBezTo>
                    <a:pt x="183" y="303"/>
                    <a:pt x="209" y="299"/>
                    <a:pt x="233" y="293"/>
                  </a:cubicBezTo>
                  <a:cubicBezTo>
                    <a:pt x="304" y="266"/>
                    <a:pt x="358" y="213"/>
                    <a:pt x="358" y="141"/>
                  </a:cubicBezTo>
                  <a:cubicBezTo>
                    <a:pt x="367" y="79"/>
                    <a:pt x="340" y="25"/>
                    <a:pt x="277" y="7"/>
                  </a:cubicBezTo>
                  <a:cubicBezTo>
                    <a:pt x="268" y="3"/>
                    <a:pt x="25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5"/>
            <p:cNvSpPr/>
            <p:nvPr/>
          </p:nvSpPr>
          <p:spPr>
            <a:xfrm>
              <a:off x="3899891" y="2816290"/>
              <a:ext cx="38187" cy="10359"/>
            </a:xfrm>
            <a:custGeom>
              <a:avLst/>
              <a:gdLst/>
              <a:ahLst/>
              <a:cxnLst/>
              <a:rect l="l" t="t" r="r" b="b"/>
              <a:pathLst>
                <a:path w="623" h="169" extrusionOk="0">
                  <a:moveTo>
                    <a:pt x="30" y="0"/>
                  </a:moveTo>
                  <a:cubicBezTo>
                    <a:pt x="5" y="0"/>
                    <a:pt x="0" y="23"/>
                    <a:pt x="16" y="47"/>
                  </a:cubicBezTo>
                  <a:cubicBezTo>
                    <a:pt x="84" y="125"/>
                    <a:pt x="219" y="168"/>
                    <a:pt x="349" y="168"/>
                  </a:cubicBezTo>
                  <a:cubicBezTo>
                    <a:pt x="457" y="168"/>
                    <a:pt x="562" y="138"/>
                    <a:pt x="622" y="73"/>
                  </a:cubicBezTo>
                  <a:cubicBezTo>
                    <a:pt x="622" y="73"/>
                    <a:pt x="613" y="56"/>
                    <a:pt x="604" y="56"/>
                  </a:cubicBezTo>
                  <a:cubicBezTo>
                    <a:pt x="523" y="62"/>
                    <a:pt x="442" y="79"/>
                    <a:pt x="357" y="79"/>
                  </a:cubicBezTo>
                  <a:cubicBezTo>
                    <a:pt x="330" y="79"/>
                    <a:pt x="302" y="78"/>
                    <a:pt x="274" y="73"/>
                  </a:cubicBezTo>
                  <a:cubicBezTo>
                    <a:pt x="194" y="65"/>
                    <a:pt x="123" y="29"/>
                    <a:pt x="42" y="2"/>
                  </a:cubicBezTo>
                  <a:cubicBezTo>
                    <a:pt x="38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5"/>
            <p:cNvSpPr/>
            <p:nvPr/>
          </p:nvSpPr>
          <p:spPr>
            <a:xfrm>
              <a:off x="3814999" y="2749908"/>
              <a:ext cx="45420" cy="12565"/>
            </a:xfrm>
            <a:custGeom>
              <a:avLst/>
              <a:gdLst/>
              <a:ahLst/>
              <a:cxnLst/>
              <a:rect l="l" t="t" r="r" b="b"/>
              <a:pathLst>
                <a:path w="741" h="205" extrusionOk="0">
                  <a:moveTo>
                    <a:pt x="227" y="0"/>
                  </a:moveTo>
                  <a:cubicBezTo>
                    <a:pt x="144" y="0"/>
                    <a:pt x="56" y="16"/>
                    <a:pt x="18" y="86"/>
                  </a:cubicBezTo>
                  <a:cubicBezTo>
                    <a:pt x="0" y="113"/>
                    <a:pt x="45" y="139"/>
                    <a:pt x="63" y="139"/>
                  </a:cubicBezTo>
                  <a:cubicBezTo>
                    <a:pt x="152" y="108"/>
                    <a:pt x="240" y="93"/>
                    <a:pt x="325" y="93"/>
                  </a:cubicBezTo>
                  <a:cubicBezTo>
                    <a:pt x="460" y="93"/>
                    <a:pt x="592" y="131"/>
                    <a:pt x="723" y="202"/>
                  </a:cubicBezTo>
                  <a:cubicBezTo>
                    <a:pt x="726" y="204"/>
                    <a:pt x="729" y="204"/>
                    <a:pt x="731" y="204"/>
                  </a:cubicBezTo>
                  <a:cubicBezTo>
                    <a:pt x="740" y="204"/>
                    <a:pt x="739" y="190"/>
                    <a:pt x="732" y="175"/>
                  </a:cubicBezTo>
                  <a:cubicBezTo>
                    <a:pt x="607" y="77"/>
                    <a:pt x="473" y="15"/>
                    <a:pt x="321" y="6"/>
                  </a:cubicBezTo>
                  <a:cubicBezTo>
                    <a:pt x="293" y="3"/>
                    <a:pt x="260" y="0"/>
                    <a:pt x="227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5"/>
            <p:cNvSpPr/>
            <p:nvPr/>
          </p:nvSpPr>
          <p:spPr>
            <a:xfrm>
              <a:off x="3734887" y="2773139"/>
              <a:ext cx="163780" cy="67241"/>
            </a:xfrm>
            <a:custGeom>
              <a:avLst/>
              <a:gdLst/>
              <a:ahLst/>
              <a:cxnLst/>
              <a:rect l="l" t="t" r="r" b="b"/>
              <a:pathLst>
                <a:path w="2672" h="1097" extrusionOk="0">
                  <a:moveTo>
                    <a:pt x="1563" y="85"/>
                  </a:moveTo>
                  <a:cubicBezTo>
                    <a:pt x="1668" y="85"/>
                    <a:pt x="1771" y="126"/>
                    <a:pt x="1762" y="242"/>
                  </a:cubicBezTo>
                  <a:cubicBezTo>
                    <a:pt x="1759" y="303"/>
                    <a:pt x="1721" y="325"/>
                    <a:pt x="1669" y="325"/>
                  </a:cubicBezTo>
                  <a:cubicBezTo>
                    <a:pt x="1561" y="325"/>
                    <a:pt x="1394" y="231"/>
                    <a:pt x="1352" y="189"/>
                  </a:cubicBezTo>
                  <a:cubicBezTo>
                    <a:pt x="1333" y="133"/>
                    <a:pt x="1449" y="85"/>
                    <a:pt x="1563" y="85"/>
                  </a:cubicBezTo>
                  <a:close/>
                  <a:moveTo>
                    <a:pt x="679" y="696"/>
                  </a:moveTo>
                  <a:cubicBezTo>
                    <a:pt x="751" y="696"/>
                    <a:pt x="846" y="707"/>
                    <a:pt x="825" y="813"/>
                  </a:cubicBezTo>
                  <a:cubicBezTo>
                    <a:pt x="814" y="864"/>
                    <a:pt x="772" y="881"/>
                    <a:pt x="723" y="881"/>
                  </a:cubicBezTo>
                  <a:cubicBezTo>
                    <a:pt x="653" y="881"/>
                    <a:pt x="570" y="847"/>
                    <a:pt x="549" y="831"/>
                  </a:cubicBezTo>
                  <a:cubicBezTo>
                    <a:pt x="522" y="804"/>
                    <a:pt x="495" y="777"/>
                    <a:pt x="477" y="742"/>
                  </a:cubicBezTo>
                  <a:cubicBezTo>
                    <a:pt x="522" y="715"/>
                    <a:pt x="576" y="706"/>
                    <a:pt x="629" y="697"/>
                  </a:cubicBezTo>
                  <a:cubicBezTo>
                    <a:pt x="642" y="697"/>
                    <a:pt x="660" y="696"/>
                    <a:pt x="679" y="696"/>
                  </a:cubicBezTo>
                  <a:close/>
                  <a:moveTo>
                    <a:pt x="1545" y="0"/>
                  </a:moveTo>
                  <a:cubicBezTo>
                    <a:pt x="1537" y="0"/>
                    <a:pt x="1529" y="1"/>
                    <a:pt x="1521" y="1"/>
                  </a:cubicBezTo>
                  <a:cubicBezTo>
                    <a:pt x="1405" y="10"/>
                    <a:pt x="1316" y="73"/>
                    <a:pt x="1271" y="162"/>
                  </a:cubicBezTo>
                  <a:cubicBezTo>
                    <a:pt x="1182" y="117"/>
                    <a:pt x="1102" y="91"/>
                    <a:pt x="1004" y="82"/>
                  </a:cubicBezTo>
                  <a:cubicBezTo>
                    <a:pt x="987" y="79"/>
                    <a:pt x="967" y="77"/>
                    <a:pt x="943" y="77"/>
                  </a:cubicBezTo>
                  <a:cubicBezTo>
                    <a:pt x="813" y="77"/>
                    <a:pt x="589" y="123"/>
                    <a:pt x="468" y="251"/>
                  </a:cubicBezTo>
                  <a:cubicBezTo>
                    <a:pt x="335" y="376"/>
                    <a:pt x="335" y="608"/>
                    <a:pt x="361" y="688"/>
                  </a:cubicBezTo>
                  <a:cubicBezTo>
                    <a:pt x="219" y="760"/>
                    <a:pt x="94" y="884"/>
                    <a:pt x="14" y="1027"/>
                  </a:cubicBezTo>
                  <a:cubicBezTo>
                    <a:pt x="0" y="1054"/>
                    <a:pt x="42" y="1096"/>
                    <a:pt x="75" y="1096"/>
                  </a:cubicBezTo>
                  <a:cubicBezTo>
                    <a:pt x="86" y="1096"/>
                    <a:pt x="96" y="1092"/>
                    <a:pt x="103" y="1081"/>
                  </a:cubicBezTo>
                  <a:cubicBezTo>
                    <a:pt x="174" y="983"/>
                    <a:pt x="263" y="893"/>
                    <a:pt x="361" y="813"/>
                  </a:cubicBezTo>
                  <a:cubicBezTo>
                    <a:pt x="379" y="804"/>
                    <a:pt x="397" y="786"/>
                    <a:pt x="406" y="777"/>
                  </a:cubicBezTo>
                  <a:cubicBezTo>
                    <a:pt x="477" y="890"/>
                    <a:pt x="584" y="971"/>
                    <a:pt x="697" y="971"/>
                  </a:cubicBezTo>
                  <a:cubicBezTo>
                    <a:pt x="754" y="971"/>
                    <a:pt x="813" y="950"/>
                    <a:pt x="870" y="902"/>
                  </a:cubicBezTo>
                  <a:cubicBezTo>
                    <a:pt x="1066" y="751"/>
                    <a:pt x="825" y="626"/>
                    <a:pt x="683" y="617"/>
                  </a:cubicBezTo>
                  <a:cubicBezTo>
                    <a:pt x="602" y="617"/>
                    <a:pt x="522" y="635"/>
                    <a:pt x="451" y="653"/>
                  </a:cubicBezTo>
                  <a:cubicBezTo>
                    <a:pt x="442" y="617"/>
                    <a:pt x="433" y="581"/>
                    <a:pt x="433" y="537"/>
                  </a:cubicBezTo>
                  <a:cubicBezTo>
                    <a:pt x="487" y="264"/>
                    <a:pt x="731" y="172"/>
                    <a:pt x="957" y="172"/>
                  </a:cubicBezTo>
                  <a:cubicBezTo>
                    <a:pt x="1064" y="172"/>
                    <a:pt x="1167" y="193"/>
                    <a:pt x="1245" y="224"/>
                  </a:cubicBezTo>
                  <a:cubicBezTo>
                    <a:pt x="1209" y="314"/>
                    <a:pt x="1218" y="412"/>
                    <a:pt x="1262" y="501"/>
                  </a:cubicBezTo>
                  <a:cubicBezTo>
                    <a:pt x="1539" y="1045"/>
                    <a:pt x="2378" y="501"/>
                    <a:pt x="2663" y="1090"/>
                  </a:cubicBezTo>
                  <a:cubicBezTo>
                    <a:pt x="2663" y="1094"/>
                    <a:pt x="2665" y="1096"/>
                    <a:pt x="2668" y="1096"/>
                  </a:cubicBezTo>
                  <a:cubicBezTo>
                    <a:pt x="2670" y="1096"/>
                    <a:pt x="2672" y="1094"/>
                    <a:pt x="2672" y="1090"/>
                  </a:cubicBezTo>
                  <a:cubicBezTo>
                    <a:pt x="2610" y="920"/>
                    <a:pt x="2529" y="813"/>
                    <a:pt x="2360" y="751"/>
                  </a:cubicBezTo>
                  <a:cubicBezTo>
                    <a:pt x="2288" y="724"/>
                    <a:pt x="2199" y="715"/>
                    <a:pt x="2119" y="706"/>
                  </a:cubicBezTo>
                  <a:cubicBezTo>
                    <a:pt x="2048" y="706"/>
                    <a:pt x="1976" y="706"/>
                    <a:pt x="1896" y="715"/>
                  </a:cubicBezTo>
                  <a:cubicBezTo>
                    <a:pt x="1271" y="706"/>
                    <a:pt x="1316" y="349"/>
                    <a:pt x="1361" y="287"/>
                  </a:cubicBezTo>
                  <a:lnTo>
                    <a:pt x="1361" y="287"/>
                  </a:lnTo>
                  <a:cubicBezTo>
                    <a:pt x="1414" y="322"/>
                    <a:pt x="1521" y="385"/>
                    <a:pt x="1575" y="403"/>
                  </a:cubicBezTo>
                  <a:cubicBezTo>
                    <a:pt x="1615" y="411"/>
                    <a:pt x="1654" y="421"/>
                    <a:pt x="1690" y="421"/>
                  </a:cubicBezTo>
                  <a:cubicBezTo>
                    <a:pt x="1733" y="421"/>
                    <a:pt x="1773" y="407"/>
                    <a:pt x="1807" y="358"/>
                  </a:cubicBezTo>
                  <a:cubicBezTo>
                    <a:pt x="1943" y="179"/>
                    <a:pt x="1721" y="0"/>
                    <a:pt x="1545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5"/>
            <p:cNvSpPr/>
            <p:nvPr/>
          </p:nvSpPr>
          <p:spPr>
            <a:xfrm>
              <a:off x="3690327" y="2731704"/>
              <a:ext cx="126881" cy="108983"/>
            </a:xfrm>
            <a:custGeom>
              <a:avLst/>
              <a:gdLst/>
              <a:ahLst/>
              <a:cxnLst/>
              <a:rect l="l" t="t" r="r" b="b"/>
              <a:pathLst>
                <a:path w="2070" h="1778" extrusionOk="0">
                  <a:moveTo>
                    <a:pt x="500" y="1052"/>
                  </a:moveTo>
                  <a:cubicBezTo>
                    <a:pt x="880" y="1060"/>
                    <a:pt x="908" y="1307"/>
                    <a:pt x="767" y="1307"/>
                  </a:cubicBezTo>
                  <a:cubicBezTo>
                    <a:pt x="756" y="1307"/>
                    <a:pt x="745" y="1305"/>
                    <a:pt x="732" y="1302"/>
                  </a:cubicBezTo>
                  <a:cubicBezTo>
                    <a:pt x="544" y="1266"/>
                    <a:pt x="500" y="1052"/>
                    <a:pt x="500" y="1052"/>
                  </a:cubicBezTo>
                  <a:close/>
                  <a:moveTo>
                    <a:pt x="2056" y="1"/>
                  </a:moveTo>
                  <a:cubicBezTo>
                    <a:pt x="2054" y="1"/>
                    <a:pt x="2052" y="3"/>
                    <a:pt x="2052" y="8"/>
                  </a:cubicBezTo>
                  <a:cubicBezTo>
                    <a:pt x="1775" y="767"/>
                    <a:pt x="696" y="160"/>
                    <a:pt x="446" y="820"/>
                  </a:cubicBezTo>
                  <a:cubicBezTo>
                    <a:pt x="428" y="865"/>
                    <a:pt x="419" y="927"/>
                    <a:pt x="419" y="981"/>
                  </a:cubicBezTo>
                  <a:cubicBezTo>
                    <a:pt x="152" y="1079"/>
                    <a:pt x="0" y="1453"/>
                    <a:pt x="36" y="1730"/>
                  </a:cubicBezTo>
                  <a:cubicBezTo>
                    <a:pt x="36" y="1754"/>
                    <a:pt x="71" y="1778"/>
                    <a:pt x="95" y="1778"/>
                  </a:cubicBezTo>
                  <a:cubicBezTo>
                    <a:pt x="107" y="1778"/>
                    <a:pt x="116" y="1772"/>
                    <a:pt x="116" y="1757"/>
                  </a:cubicBezTo>
                  <a:cubicBezTo>
                    <a:pt x="107" y="1534"/>
                    <a:pt x="107" y="1346"/>
                    <a:pt x="241" y="1177"/>
                  </a:cubicBezTo>
                  <a:cubicBezTo>
                    <a:pt x="303" y="1106"/>
                    <a:pt x="366" y="1052"/>
                    <a:pt x="419" y="1025"/>
                  </a:cubicBezTo>
                  <a:cubicBezTo>
                    <a:pt x="443" y="1205"/>
                    <a:pt x="548" y="1385"/>
                    <a:pt x="724" y="1385"/>
                  </a:cubicBezTo>
                  <a:cubicBezTo>
                    <a:pt x="749" y="1385"/>
                    <a:pt x="775" y="1381"/>
                    <a:pt x="803" y="1373"/>
                  </a:cubicBezTo>
                  <a:cubicBezTo>
                    <a:pt x="1044" y="1320"/>
                    <a:pt x="928" y="1106"/>
                    <a:pt x="776" y="1025"/>
                  </a:cubicBezTo>
                  <a:cubicBezTo>
                    <a:pt x="695" y="982"/>
                    <a:pt x="618" y="960"/>
                    <a:pt x="546" y="960"/>
                  </a:cubicBezTo>
                  <a:cubicBezTo>
                    <a:pt x="515" y="960"/>
                    <a:pt x="484" y="964"/>
                    <a:pt x="455" y="972"/>
                  </a:cubicBezTo>
                  <a:cubicBezTo>
                    <a:pt x="464" y="891"/>
                    <a:pt x="473" y="847"/>
                    <a:pt x="526" y="784"/>
                  </a:cubicBezTo>
                  <a:cubicBezTo>
                    <a:pt x="723" y="535"/>
                    <a:pt x="1124" y="570"/>
                    <a:pt x="1392" y="535"/>
                  </a:cubicBezTo>
                  <a:cubicBezTo>
                    <a:pt x="1713" y="499"/>
                    <a:pt x="2052" y="383"/>
                    <a:pt x="2070" y="17"/>
                  </a:cubicBezTo>
                  <a:cubicBezTo>
                    <a:pt x="2070" y="11"/>
                    <a:pt x="2061" y="1"/>
                    <a:pt x="2056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5"/>
            <p:cNvSpPr/>
            <p:nvPr/>
          </p:nvSpPr>
          <p:spPr>
            <a:xfrm>
              <a:off x="3735439" y="2721284"/>
              <a:ext cx="74351" cy="64911"/>
            </a:xfrm>
            <a:custGeom>
              <a:avLst/>
              <a:gdLst/>
              <a:ahLst/>
              <a:cxnLst/>
              <a:rect l="l" t="t" r="r" b="b"/>
              <a:pathLst>
                <a:path w="1213" h="1059" extrusionOk="0">
                  <a:moveTo>
                    <a:pt x="838" y="0"/>
                  </a:moveTo>
                  <a:cubicBezTo>
                    <a:pt x="374" y="0"/>
                    <a:pt x="1" y="567"/>
                    <a:pt x="22" y="1035"/>
                  </a:cubicBezTo>
                  <a:cubicBezTo>
                    <a:pt x="22" y="1041"/>
                    <a:pt x="38" y="1058"/>
                    <a:pt x="45" y="1058"/>
                  </a:cubicBezTo>
                  <a:cubicBezTo>
                    <a:pt x="48" y="1058"/>
                    <a:pt x="49" y="1057"/>
                    <a:pt x="49" y="1052"/>
                  </a:cubicBezTo>
                  <a:cubicBezTo>
                    <a:pt x="107" y="653"/>
                    <a:pt x="408" y="47"/>
                    <a:pt x="845" y="47"/>
                  </a:cubicBezTo>
                  <a:cubicBezTo>
                    <a:pt x="944" y="47"/>
                    <a:pt x="1051" y="78"/>
                    <a:pt x="1164" y="151"/>
                  </a:cubicBezTo>
                  <a:cubicBezTo>
                    <a:pt x="1171" y="154"/>
                    <a:pt x="1178" y="156"/>
                    <a:pt x="1183" y="156"/>
                  </a:cubicBezTo>
                  <a:cubicBezTo>
                    <a:pt x="1211" y="156"/>
                    <a:pt x="1212" y="122"/>
                    <a:pt x="1182" y="107"/>
                  </a:cubicBezTo>
                  <a:cubicBezTo>
                    <a:pt x="1065" y="33"/>
                    <a:pt x="949" y="0"/>
                    <a:pt x="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5"/>
            <p:cNvSpPr/>
            <p:nvPr/>
          </p:nvSpPr>
          <p:spPr>
            <a:xfrm>
              <a:off x="3986132" y="2707002"/>
              <a:ext cx="56637" cy="23599"/>
            </a:xfrm>
            <a:custGeom>
              <a:avLst/>
              <a:gdLst/>
              <a:ahLst/>
              <a:cxnLst/>
              <a:rect l="l" t="t" r="r" b="b"/>
              <a:pathLst>
                <a:path w="924" h="385" extrusionOk="0">
                  <a:moveTo>
                    <a:pt x="866" y="0"/>
                  </a:moveTo>
                  <a:cubicBezTo>
                    <a:pt x="863" y="0"/>
                    <a:pt x="860" y="0"/>
                    <a:pt x="857" y="1"/>
                  </a:cubicBezTo>
                  <a:cubicBezTo>
                    <a:pt x="527" y="37"/>
                    <a:pt x="188" y="90"/>
                    <a:pt x="0" y="384"/>
                  </a:cubicBezTo>
                  <a:cubicBezTo>
                    <a:pt x="241" y="188"/>
                    <a:pt x="536" y="117"/>
                    <a:pt x="830" y="90"/>
                  </a:cubicBezTo>
                  <a:cubicBezTo>
                    <a:pt x="881" y="82"/>
                    <a:pt x="924" y="0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5"/>
            <p:cNvSpPr/>
            <p:nvPr/>
          </p:nvSpPr>
          <p:spPr>
            <a:xfrm>
              <a:off x="3986132" y="2730539"/>
              <a:ext cx="56637" cy="23599"/>
            </a:xfrm>
            <a:custGeom>
              <a:avLst/>
              <a:gdLst/>
              <a:ahLst/>
              <a:cxnLst/>
              <a:rect l="l" t="t" r="r" b="b"/>
              <a:pathLst>
                <a:path w="924" h="385" extrusionOk="0">
                  <a:moveTo>
                    <a:pt x="0" y="0"/>
                  </a:moveTo>
                  <a:lnTo>
                    <a:pt x="0" y="0"/>
                  </a:lnTo>
                  <a:cubicBezTo>
                    <a:pt x="188" y="295"/>
                    <a:pt x="527" y="348"/>
                    <a:pt x="857" y="384"/>
                  </a:cubicBezTo>
                  <a:cubicBezTo>
                    <a:pt x="860" y="384"/>
                    <a:pt x="863" y="385"/>
                    <a:pt x="866" y="385"/>
                  </a:cubicBezTo>
                  <a:cubicBezTo>
                    <a:pt x="924" y="385"/>
                    <a:pt x="881" y="304"/>
                    <a:pt x="830" y="304"/>
                  </a:cubicBezTo>
                  <a:cubicBezTo>
                    <a:pt x="536" y="268"/>
                    <a:pt x="241" y="19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5"/>
            <p:cNvSpPr/>
            <p:nvPr/>
          </p:nvSpPr>
          <p:spPr>
            <a:xfrm>
              <a:off x="3241899" y="2636943"/>
              <a:ext cx="156486" cy="44745"/>
            </a:xfrm>
            <a:custGeom>
              <a:avLst/>
              <a:gdLst/>
              <a:ahLst/>
              <a:cxnLst/>
              <a:rect l="l" t="t" r="r" b="b"/>
              <a:pathLst>
                <a:path w="2553" h="730" extrusionOk="0">
                  <a:moveTo>
                    <a:pt x="1036" y="287"/>
                  </a:moveTo>
                  <a:cubicBezTo>
                    <a:pt x="1027" y="341"/>
                    <a:pt x="1036" y="395"/>
                    <a:pt x="1053" y="448"/>
                  </a:cubicBezTo>
                  <a:cubicBezTo>
                    <a:pt x="1045" y="502"/>
                    <a:pt x="1009" y="582"/>
                    <a:pt x="866" y="644"/>
                  </a:cubicBezTo>
                  <a:cubicBezTo>
                    <a:pt x="838" y="655"/>
                    <a:pt x="807" y="663"/>
                    <a:pt x="777" y="663"/>
                  </a:cubicBezTo>
                  <a:cubicBezTo>
                    <a:pt x="732" y="663"/>
                    <a:pt x="691" y="645"/>
                    <a:pt x="670" y="591"/>
                  </a:cubicBezTo>
                  <a:cubicBezTo>
                    <a:pt x="652" y="555"/>
                    <a:pt x="670" y="493"/>
                    <a:pt x="679" y="448"/>
                  </a:cubicBezTo>
                  <a:cubicBezTo>
                    <a:pt x="804" y="412"/>
                    <a:pt x="929" y="359"/>
                    <a:pt x="1036" y="287"/>
                  </a:cubicBezTo>
                  <a:close/>
                  <a:moveTo>
                    <a:pt x="1517" y="287"/>
                  </a:moveTo>
                  <a:lnTo>
                    <a:pt x="1517" y="287"/>
                  </a:lnTo>
                  <a:cubicBezTo>
                    <a:pt x="1624" y="359"/>
                    <a:pt x="1740" y="412"/>
                    <a:pt x="1874" y="448"/>
                  </a:cubicBezTo>
                  <a:cubicBezTo>
                    <a:pt x="1883" y="493"/>
                    <a:pt x="1892" y="555"/>
                    <a:pt x="1883" y="591"/>
                  </a:cubicBezTo>
                  <a:cubicBezTo>
                    <a:pt x="1862" y="645"/>
                    <a:pt x="1821" y="663"/>
                    <a:pt x="1776" y="663"/>
                  </a:cubicBezTo>
                  <a:cubicBezTo>
                    <a:pt x="1746" y="663"/>
                    <a:pt x="1715" y="655"/>
                    <a:pt x="1687" y="644"/>
                  </a:cubicBezTo>
                  <a:cubicBezTo>
                    <a:pt x="1598" y="609"/>
                    <a:pt x="1526" y="519"/>
                    <a:pt x="1500" y="448"/>
                  </a:cubicBezTo>
                  <a:cubicBezTo>
                    <a:pt x="1517" y="395"/>
                    <a:pt x="1526" y="341"/>
                    <a:pt x="1517" y="287"/>
                  </a:cubicBezTo>
                  <a:close/>
                  <a:moveTo>
                    <a:pt x="246" y="0"/>
                  </a:moveTo>
                  <a:cubicBezTo>
                    <a:pt x="244" y="0"/>
                    <a:pt x="243" y="1"/>
                    <a:pt x="242" y="2"/>
                  </a:cubicBezTo>
                  <a:cubicBezTo>
                    <a:pt x="1" y="118"/>
                    <a:pt x="28" y="359"/>
                    <a:pt x="260" y="448"/>
                  </a:cubicBezTo>
                  <a:cubicBezTo>
                    <a:pt x="321" y="472"/>
                    <a:pt x="387" y="483"/>
                    <a:pt x="455" y="483"/>
                  </a:cubicBezTo>
                  <a:cubicBezTo>
                    <a:pt x="517" y="483"/>
                    <a:pt x="580" y="474"/>
                    <a:pt x="643" y="457"/>
                  </a:cubicBezTo>
                  <a:lnTo>
                    <a:pt x="643" y="457"/>
                  </a:lnTo>
                  <a:cubicBezTo>
                    <a:pt x="599" y="564"/>
                    <a:pt x="616" y="698"/>
                    <a:pt x="759" y="725"/>
                  </a:cubicBezTo>
                  <a:cubicBezTo>
                    <a:pt x="775" y="728"/>
                    <a:pt x="792" y="730"/>
                    <a:pt x="809" y="730"/>
                  </a:cubicBezTo>
                  <a:cubicBezTo>
                    <a:pt x="922" y="730"/>
                    <a:pt x="1044" y="656"/>
                    <a:pt x="1098" y="555"/>
                  </a:cubicBezTo>
                  <a:cubicBezTo>
                    <a:pt x="1133" y="607"/>
                    <a:pt x="1250" y="725"/>
                    <a:pt x="1274" y="725"/>
                  </a:cubicBezTo>
                  <a:cubicBezTo>
                    <a:pt x="1275" y="725"/>
                    <a:pt x="1276" y="725"/>
                    <a:pt x="1277" y="725"/>
                  </a:cubicBezTo>
                  <a:cubicBezTo>
                    <a:pt x="1277" y="725"/>
                    <a:pt x="1278" y="725"/>
                    <a:pt x="1279" y="725"/>
                  </a:cubicBezTo>
                  <a:cubicBezTo>
                    <a:pt x="1303" y="725"/>
                    <a:pt x="1420" y="607"/>
                    <a:pt x="1455" y="555"/>
                  </a:cubicBezTo>
                  <a:cubicBezTo>
                    <a:pt x="1509" y="656"/>
                    <a:pt x="1631" y="730"/>
                    <a:pt x="1744" y="730"/>
                  </a:cubicBezTo>
                  <a:cubicBezTo>
                    <a:pt x="1761" y="730"/>
                    <a:pt x="1778" y="728"/>
                    <a:pt x="1794" y="725"/>
                  </a:cubicBezTo>
                  <a:cubicBezTo>
                    <a:pt x="1937" y="698"/>
                    <a:pt x="1955" y="564"/>
                    <a:pt x="1910" y="457"/>
                  </a:cubicBezTo>
                  <a:lnTo>
                    <a:pt x="1910" y="457"/>
                  </a:lnTo>
                  <a:cubicBezTo>
                    <a:pt x="1973" y="474"/>
                    <a:pt x="2036" y="483"/>
                    <a:pt x="2098" y="483"/>
                  </a:cubicBezTo>
                  <a:cubicBezTo>
                    <a:pt x="2166" y="483"/>
                    <a:pt x="2232" y="472"/>
                    <a:pt x="2294" y="448"/>
                  </a:cubicBezTo>
                  <a:cubicBezTo>
                    <a:pt x="2525" y="359"/>
                    <a:pt x="2543" y="118"/>
                    <a:pt x="2311" y="2"/>
                  </a:cubicBezTo>
                  <a:cubicBezTo>
                    <a:pt x="2310" y="1"/>
                    <a:pt x="2309" y="0"/>
                    <a:pt x="2307" y="0"/>
                  </a:cubicBezTo>
                  <a:cubicBezTo>
                    <a:pt x="2298" y="0"/>
                    <a:pt x="2286" y="21"/>
                    <a:pt x="2294" y="29"/>
                  </a:cubicBezTo>
                  <a:cubicBezTo>
                    <a:pt x="2409" y="127"/>
                    <a:pt x="2552" y="296"/>
                    <a:pt x="2240" y="403"/>
                  </a:cubicBezTo>
                  <a:cubicBezTo>
                    <a:pt x="2223" y="408"/>
                    <a:pt x="2203" y="409"/>
                    <a:pt x="2182" y="409"/>
                  </a:cubicBezTo>
                  <a:cubicBezTo>
                    <a:pt x="2109" y="409"/>
                    <a:pt x="2016" y="390"/>
                    <a:pt x="1955" y="377"/>
                  </a:cubicBezTo>
                  <a:cubicBezTo>
                    <a:pt x="1794" y="341"/>
                    <a:pt x="1651" y="270"/>
                    <a:pt x="1526" y="163"/>
                  </a:cubicBezTo>
                  <a:cubicBezTo>
                    <a:pt x="1517" y="163"/>
                    <a:pt x="1419" y="47"/>
                    <a:pt x="1357" y="2"/>
                  </a:cubicBezTo>
                  <a:cubicBezTo>
                    <a:pt x="1354" y="1"/>
                    <a:pt x="1352" y="0"/>
                    <a:pt x="1350" y="0"/>
                  </a:cubicBezTo>
                  <a:cubicBezTo>
                    <a:pt x="1337" y="0"/>
                    <a:pt x="1330" y="21"/>
                    <a:pt x="1330" y="29"/>
                  </a:cubicBezTo>
                  <a:cubicBezTo>
                    <a:pt x="1401" y="136"/>
                    <a:pt x="1455" y="234"/>
                    <a:pt x="1446" y="377"/>
                  </a:cubicBezTo>
                  <a:cubicBezTo>
                    <a:pt x="1437" y="502"/>
                    <a:pt x="1366" y="582"/>
                    <a:pt x="1277" y="653"/>
                  </a:cubicBezTo>
                  <a:cubicBezTo>
                    <a:pt x="1178" y="582"/>
                    <a:pt x="1107" y="502"/>
                    <a:pt x="1098" y="377"/>
                  </a:cubicBezTo>
                  <a:cubicBezTo>
                    <a:pt x="1089" y="234"/>
                    <a:pt x="1152" y="136"/>
                    <a:pt x="1214" y="29"/>
                  </a:cubicBezTo>
                  <a:cubicBezTo>
                    <a:pt x="1222" y="21"/>
                    <a:pt x="1210" y="0"/>
                    <a:pt x="1200" y="0"/>
                  </a:cubicBezTo>
                  <a:cubicBezTo>
                    <a:pt x="1199" y="0"/>
                    <a:pt x="1197" y="1"/>
                    <a:pt x="1196" y="2"/>
                  </a:cubicBezTo>
                  <a:cubicBezTo>
                    <a:pt x="1134" y="47"/>
                    <a:pt x="1036" y="163"/>
                    <a:pt x="1027" y="163"/>
                  </a:cubicBezTo>
                  <a:cubicBezTo>
                    <a:pt x="902" y="270"/>
                    <a:pt x="759" y="341"/>
                    <a:pt x="599" y="377"/>
                  </a:cubicBezTo>
                  <a:cubicBezTo>
                    <a:pt x="537" y="390"/>
                    <a:pt x="444" y="409"/>
                    <a:pt x="371" y="409"/>
                  </a:cubicBezTo>
                  <a:cubicBezTo>
                    <a:pt x="350" y="409"/>
                    <a:pt x="330" y="408"/>
                    <a:pt x="313" y="403"/>
                  </a:cubicBezTo>
                  <a:cubicBezTo>
                    <a:pt x="1" y="296"/>
                    <a:pt x="135" y="127"/>
                    <a:pt x="260" y="29"/>
                  </a:cubicBezTo>
                  <a:cubicBezTo>
                    <a:pt x="267" y="21"/>
                    <a:pt x="255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5"/>
            <p:cNvSpPr/>
            <p:nvPr/>
          </p:nvSpPr>
          <p:spPr>
            <a:xfrm>
              <a:off x="3241899" y="2779452"/>
              <a:ext cx="156486" cy="44745"/>
            </a:xfrm>
            <a:custGeom>
              <a:avLst/>
              <a:gdLst/>
              <a:ahLst/>
              <a:cxnLst/>
              <a:rect l="l" t="t" r="r" b="b"/>
              <a:pathLst>
                <a:path w="2553" h="730" extrusionOk="0">
                  <a:moveTo>
                    <a:pt x="777" y="67"/>
                  </a:moveTo>
                  <a:cubicBezTo>
                    <a:pt x="807" y="67"/>
                    <a:pt x="838" y="75"/>
                    <a:pt x="866" y="86"/>
                  </a:cubicBezTo>
                  <a:cubicBezTo>
                    <a:pt x="1009" y="148"/>
                    <a:pt x="1045" y="228"/>
                    <a:pt x="1053" y="282"/>
                  </a:cubicBezTo>
                  <a:cubicBezTo>
                    <a:pt x="1036" y="335"/>
                    <a:pt x="1027" y="389"/>
                    <a:pt x="1036" y="442"/>
                  </a:cubicBezTo>
                  <a:cubicBezTo>
                    <a:pt x="929" y="380"/>
                    <a:pt x="804" y="318"/>
                    <a:pt x="679" y="282"/>
                  </a:cubicBezTo>
                  <a:cubicBezTo>
                    <a:pt x="670" y="237"/>
                    <a:pt x="652" y="184"/>
                    <a:pt x="670" y="139"/>
                  </a:cubicBezTo>
                  <a:cubicBezTo>
                    <a:pt x="691" y="85"/>
                    <a:pt x="732" y="67"/>
                    <a:pt x="777" y="67"/>
                  </a:cubicBezTo>
                  <a:close/>
                  <a:moveTo>
                    <a:pt x="1776" y="67"/>
                  </a:moveTo>
                  <a:cubicBezTo>
                    <a:pt x="1821" y="67"/>
                    <a:pt x="1862" y="85"/>
                    <a:pt x="1883" y="139"/>
                  </a:cubicBezTo>
                  <a:cubicBezTo>
                    <a:pt x="1892" y="184"/>
                    <a:pt x="1883" y="237"/>
                    <a:pt x="1874" y="282"/>
                  </a:cubicBezTo>
                  <a:cubicBezTo>
                    <a:pt x="1740" y="318"/>
                    <a:pt x="1624" y="380"/>
                    <a:pt x="1517" y="442"/>
                  </a:cubicBezTo>
                  <a:cubicBezTo>
                    <a:pt x="1526" y="389"/>
                    <a:pt x="1517" y="335"/>
                    <a:pt x="1500" y="282"/>
                  </a:cubicBezTo>
                  <a:cubicBezTo>
                    <a:pt x="1526" y="211"/>
                    <a:pt x="1598" y="121"/>
                    <a:pt x="1687" y="86"/>
                  </a:cubicBezTo>
                  <a:cubicBezTo>
                    <a:pt x="1715" y="75"/>
                    <a:pt x="1746" y="67"/>
                    <a:pt x="1776" y="67"/>
                  </a:cubicBezTo>
                  <a:close/>
                  <a:moveTo>
                    <a:pt x="809" y="0"/>
                  </a:moveTo>
                  <a:cubicBezTo>
                    <a:pt x="792" y="0"/>
                    <a:pt x="775" y="2"/>
                    <a:pt x="759" y="5"/>
                  </a:cubicBezTo>
                  <a:cubicBezTo>
                    <a:pt x="616" y="32"/>
                    <a:pt x="599" y="166"/>
                    <a:pt x="643" y="273"/>
                  </a:cubicBezTo>
                  <a:cubicBezTo>
                    <a:pt x="585" y="261"/>
                    <a:pt x="526" y="255"/>
                    <a:pt x="469" y="255"/>
                  </a:cubicBezTo>
                  <a:cubicBezTo>
                    <a:pt x="396" y="255"/>
                    <a:pt x="325" y="266"/>
                    <a:pt x="260" y="291"/>
                  </a:cubicBezTo>
                  <a:cubicBezTo>
                    <a:pt x="28" y="380"/>
                    <a:pt x="1" y="621"/>
                    <a:pt x="242" y="728"/>
                  </a:cubicBezTo>
                  <a:cubicBezTo>
                    <a:pt x="243" y="729"/>
                    <a:pt x="244" y="730"/>
                    <a:pt x="246" y="730"/>
                  </a:cubicBezTo>
                  <a:cubicBezTo>
                    <a:pt x="255" y="730"/>
                    <a:pt x="267" y="709"/>
                    <a:pt x="260" y="701"/>
                  </a:cubicBezTo>
                  <a:cubicBezTo>
                    <a:pt x="135" y="603"/>
                    <a:pt x="1" y="442"/>
                    <a:pt x="313" y="335"/>
                  </a:cubicBezTo>
                  <a:cubicBezTo>
                    <a:pt x="335" y="327"/>
                    <a:pt x="362" y="324"/>
                    <a:pt x="392" y="324"/>
                  </a:cubicBezTo>
                  <a:cubicBezTo>
                    <a:pt x="461" y="324"/>
                    <a:pt x="543" y="341"/>
                    <a:pt x="599" y="353"/>
                  </a:cubicBezTo>
                  <a:cubicBezTo>
                    <a:pt x="759" y="398"/>
                    <a:pt x="902" y="469"/>
                    <a:pt x="1027" y="567"/>
                  </a:cubicBezTo>
                  <a:cubicBezTo>
                    <a:pt x="1036" y="576"/>
                    <a:pt x="1134" y="692"/>
                    <a:pt x="1196" y="728"/>
                  </a:cubicBezTo>
                  <a:cubicBezTo>
                    <a:pt x="1197" y="729"/>
                    <a:pt x="1199" y="730"/>
                    <a:pt x="1200" y="730"/>
                  </a:cubicBezTo>
                  <a:cubicBezTo>
                    <a:pt x="1210" y="730"/>
                    <a:pt x="1222" y="709"/>
                    <a:pt x="1214" y="701"/>
                  </a:cubicBezTo>
                  <a:cubicBezTo>
                    <a:pt x="1152" y="594"/>
                    <a:pt x="1089" y="496"/>
                    <a:pt x="1098" y="362"/>
                  </a:cubicBezTo>
                  <a:cubicBezTo>
                    <a:pt x="1107" y="228"/>
                    <a:pt x="1178" y="148"/>
                    <a:pt x="1277" y="77"/>
                  </a:cubicBezTo>
                  <a:cubicBezTo>
                    <a:pt x="1366" y="148"/>
                    <a:pt x="1437" y="228"/>
                    <a:pt x="1446" y="362"/>
                  </a:cubicBezTo>
                  <a:cubicBezTo>
                    <a:pt x="1455" y="496"/>
                    <a:pt x="1401" y="594"/>
                    <a:pt x="1330" y="701"/>
                  </a:cubicBezTo>
                  <a:cubicBezTo>
                    <a:pt x="1330" y="709"/>
                    <a:pt x="1337" y="730"/>
                    <a:pt x="1350" y="730"/>
                  </a:cubicBezTo>
                  <a:cubicBezTo>
                    <a:pt x="1352" y="730"/>
                    <a:pt x="1354" y="729"/>
                    <a:pt x="1357" y="728"/>
                  </a:cubicBezTo>
                  <a:cubicBezTo>
                    <a:pt x="1419" y="692"/>
                    <a:pt x="1517" y="576"/>
                    <a:pt x="1526" y="567"/>
                  </a:cubicBezTo>
                  <a:cubicBezTo>
                    <a:pt x="1651" y="469"/>
                    <a:pt x="1794" y="398"/>
                    <a:pt x="1955" y="353"/>
                  </a:cubicBezTo>
                  <a:cubicBezTo>
                    <a:pt x="2010" y="341"/>
                    <a:pt x="2092" y="324"/>
                    <a:pt x="2161" y="324"/>
                  </a:cubicBezTo>
                  <a:cubicBezTo>
                    <a:pt x="2191" y="324"/>
                    <a:pt x="2218" y="327"/>
                    <a:pt x="2240" y="335"/>
                  </a:cubicBezTo>
                  <a:cubicBezTo>
                    <a:pt x="2552" y="442"/>
                    <a:pt x="2409" y="603"/>
                    <a:pt x="2294" y="701"/>
                  </a:cubicBezTo>
                  <a:cubicBezTo>
                    <a:pt x="2286" y="709"/>
                    <a:pt x="2298" y="730"/>
                    <a:pt x="2307" y="730"/>
                  </a:cubicBezTo>
                  <a:cubicBezTo>
                    <a:pt x="2309" y="730"/>
                    <a:pt x="2310" y="729"/>
                    <a:pt x="2311" y="728"/>
                  </a:cubicBezTo>
                  <a:cubicBezTo>
                    <a:pt x="2543" y="621"/>
                    <a:pt x="2525" y="380"/>
                    <a:pt x="2294" y="291"/>
                  </a:cubicBezTo>
                  <a:cubicBezTo>
                    <a:pt x="2228" y="266"/>
                    <a:pt x="2157" y="255"/>
                    <a:pt x="2084" y="255"/>
                  </a:cubicBezTo>
                  <a:cubicBezTo>
                    <a:pt x="2027" y="255"/>
                    <a:pt x="1968" y="261"/>
                    <a:pt x="1910" y="273"/>
                  </a:cubicBezTo>
                  <a:cubicBezTo>
                    <a:pt x="1955" y="166"/>
                    <a:pt x="1937" y="32"/>
                    <a:pt x="1794" y="5"/>
                  </a:cubicBezTo>
                  <a:cubicBezTo>
                    <a:pt x="1778" y="2"/>
                    <a:pt x="1761" y="0"/>
                    <a:pt x="1744" y="0"/>
                  </a:cubicBezTo>
                  <a:cubicBezTo>
                    <a:pt x="1631" y="0"/>
                    <a:pt x="1509" y="74"/>
                    <a:pt x="1455" y="175"/>
                  </a:cubicBezTo>
                  <a:cubicBezTo>
                    <a:pt x="1421" y="123"/>
                    <a:pt x="1303" y="14"/>
                    <a:pt x="1279" y="14"/>
                  </a:cubicBezTo>
                  <a:cubicBezTo>
                    <a:pt x="1278" y="14"/>
                    <a:pt x="1277" y="14"/>
                    <a:pt x="1277" y="14"/>
                  </a:cubicBezTo>
                  <a:cubicBezTo>
                    <a:pt x="1276" y="14"/>
                    <a:pt x="1275" y="14"/>
                    <a:pt x="1274" y="14"/>
                  </a:cubicBezTo>
                  <a:cubicBezTo>
                    <a:pt x="1250" y="14"/>
                    <a:pt x="1132" y="123"/>
                    <a:pt x="1098" y="175"/>
                  </a:cubicBezTo>
                  <a:cubicBezTo>
                    <a:pt x="1044" y="74"/>
                    <a:pt x="922" y="0"/>
                    <a:pt x="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5"/>
            <p:cNvSpPr/>
            <p:nvPr/>
          </p:nvSpPr>
          <p:spPr>
            <a:xfrm>
              <a:off x="2958782" y="2634859"/>
              <a:ext cx="722729" cy="35612"/>
            </a:xfrm>
            <a:custGeom>
              <a:avLst/>
              <a:gdLst/>
              <a:ahLst/>
              <a:cxnLst/>
              <a:rect l="l" t="t" r="r" b="b"/>
              <a:pathLst>
                <a:path w="11791" h="581" extrusionOk="0">
                  <a:moveTo>
                    <a:pt x="3201" y="0"/>
                  </a:moveTo>
                  <a:cubicBezTo>
                    <a:pt x="2256" y="0"/>
                    <a:pt x="1310" y="9"/>
                    <a:pt x="373" y="9"/>
                  </a:cubicBezTo>
                  <a:cubicBezTo>
                    <a:pt x="204" y="9"/>
                    <a:pt x="79" y="125"/>
                    <a:pt x="43" y="286"/>
                  </a:cubicBezTo>
                  <a:cubicBezTo>
                    <a:pt x="0" y="442"/>
                    <a:pt x="133" y="581"/>
                    <a:pt x="296" y="581"/>
                  </a:cubicBezTo>
                  <a:cubicBezTo>
                    <a:pt x="301" y="581"/>
                    <a:pt x="306" y="580"/>
                    <a:pt x="311" y="580"/>
                  </a:cubicBezTo>
                  <a:cubicBezTo>
                    <a:pt x="445" y="571"/>
                    <a:pt x="650" y="429"/>
                    <a:pt x="552" y="277"/>
                  </a:cubicBezTo>
                  <a:cubicBezTo>
                    <a:pt x="524" y="231"/>
                    <a:pt x="464" y="209"/>
                    <a:pt x="405" y="209"/>
                  </a:cubicBezTo>
                  <a:cubicBezTo>
                    <a:pt x="315" y="209"/>
                    <a:pt x="223" y="260"/>
                    <a:pt x="240" y="357"/>
                  </a:cubicBezTo>
                  <a:cubicBezTo>
                    <a:pt x="246" y="376"/>
                    <a:pt x="277" y="407"/>
                    <a:pt x="302" y="407"/>
                  </a:cubicBezTo>
                  <a:cubicBezTo>
                    <a:pt x="313" y="407"/>
                    <a:pt x="323" y="400"/>
                    <a:pt x="329" y="384"/>
                  </a:cubicBezTo>
                  <a:cubicBezTo>
                    <a:pt x="338" y="348"/>
                    <a:pt x="373" y="304"/>
                    <a:pt x="409" y="295"/>
                  </a:cubicBezTo>
                  <a:cubicBezTo>
                    <a:pt x="428" y="288"/>
                    <a:pt x="442" y="286"/>
                    <a:pt x="453" y="286"/>
                  </a:cubicBezTo>
                  <a:cubicBezTo>
                    <a:pt x="504" y="286"/>
                    <a:pt x="476" y="347"/>
                    <a:pt x="454" y="384"/>
                  </a:cubicBezTo>
                  <a:cubicBezTo>
                    <a:pt x="417" y="435"/>
                    <a:pt x="337" y="471"/>
                    <a:pt x="266" y="471"/>
                  </a:cubicBezTo>
                  <a:cubicBezTo>
                    <a:pt x="200" y="471"/>
                    <a:pt x="141" y="439"/>
                    <a:pt x="133" y="357"/>
                  </a:cubicBezTo>
                  <a:cubicBezTo>
                    <a:pt x="115" y="223"/>
                    <a:pt x="177" y="90"/>
                    <a:pt x="409" y="90"/>
                  </a:cubicBezTo>
                  <a:cubicBezTo>
                    <a:pt x="1346" y="90"/>
                    <a:pt x="2291" y="107"/>
                    <a:pt x="3237" y="107"/>
                  </a:cubicBezTo>
                  <a:cubicBezTo>
                    <a:pt x="3683" y="107"/>
                    <a:pt x="4129" y="107"/>
                    <a:pt x="4575" y="98"/>
                  </a:cubicBezTo>
                  <a:lnTo>
                    <a:pt x="7216" y="98"/>
                  </a:lnTo>
                  <a:cubicBezTo>
                    <a:pt x="7662" y="107"/>
                    <a:pt x="8108" y="107"/>
                    <a:pt x="8554" y="107"/>
                  </a:cubicBezTo>
                  <a:cubicBezTo>
                    <a:pt x="9500" y="107"/>
                    <a:pt x="10445" y="90"/>
                    <a:pt x="11382" y="90"/>
                  </a:cubicBezTo>
                  <a:cubicBezTo>
                    <a:pt x="11614" y="90"/>
                    <a:pt x="11676" y="223"/>
                    <a:pt x="11659" y="357"/>
                  </a:cubicBezTo>
                  <a:cubicBezTo>
                    <a:pt x="11650" y="439"/>
                    <a:pt x="11591" y="471"/>
                    <a:pt x="11525" y="471"/>
                  </a:cubicBezTo>
                  <a:cubicBezTo>
                    <a:pt x="11454" y="471"/>
                    <a:pt x="11374" y="435"/>
                    <a:pt x="11337" y="384"/>
                  </a:cubicBezTo>
                  <a:cubicBezTo>
                    <a:pt x="11315" y="347"/>
                    <a:pt x="11287" y="286"/>
                    <a:pt x="11338" y="286"/>
                  </a:cubicBezTo>
                  <a:cubicBezTo>
                    <a:pt x="11349" y="286"/>
                    <a:pt x="11363" y="288"/>
                    <a:pt x="11382" y="295"/>
                  </a:cubicBezTo>
                  <a:cubicBezTo>
                    <a:pt x="11418" y="304"/>
                    <a:pt x="11453" y="348"/>
                    <a:pt x="11462" y="384"/>
                  </a:cubicBezTo>
                  <a:cubicBezTo>
                    <a:pt x="11465" y="400"/>
                    <a:pt x="11474" y="407"/>
                    <a:pt x="11485" y="407"/>
                  </a:cubicBezTo>
                  <a:cubicBezTo>
                    <a:pt x="11509" y="407"/>
                    <a:pt x="11545" y="376"/>
                    <a:pt x="11551" y="357"/>
                  </a:cubicBezTo>
                  <a:cubicBezTo>
                    <a:pt x="11568" y="260"/>
                    <a:pt x="11476" y="209"/>
                    <a:pt x="11384" y="209"/>
                  </a:cubicBezTo>
                  <a:cubicBezTo>
                    <a:pt x="11323" y="209"/>
                    <a:pt x="11262" y="231"/>
                    <a:pt x="11230" y="277"/>
                  </a:cubicBezTo>
                  <a:cubicBezTo>
                    <a:pt x="11132" y="429"/>
                    <a:pt x="11346" y="571"/>
                    <a:pt x="11480" y="580"/>
                  </a:cubicBezTo>
                  <a:cubicBezTo>
                    <a:pt x="11485" y="580"/>
                    <a:pt x="11490" y="581"/>
                    <a:pt x="11494" y="581"/>
                  </a:cubicBezTo>
                  <a:cubicBezTo>
                    <a:pt x="11650" y="581"/>
                    <a:pt x="11791" y="442"/>
                    <a:pt x="11748" y="286"/>
                  </a:cubicBezTo>
                  <a:cubicBezTo>
                    <a:pt x="11712" y="125"/>
                    <a:pt x="11587" y="9"/>
                    <a:pt x="11418" y="9"/>
                  </a:cubicBezTo>
                  <a:cubicBezTo>
                    <a:pt x="10481" y="9"/>
                    <a:pt x="9535" y="0"/>
                    <a:pt x="8590" y="0"/>
                  </a:cubicBezTo>
                  <a:cubicBezTo>
                    <a:pt x="7706" y="0"/>
                    <a:pt x="6663" y="0"/>
                    <a:pt x="5896" y="36"/>
                  </a:cubicBezTo>
                  <a:cubicBezTo>
                    <a:pt x="5128" y="0"/>
                    <a:pt x="4085" y="0"/>
                    <a:pt x="3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5"/>
            <p:cNvSpPr/>
            <p:nvPr/>
          </p:nvSpPr>
          <p:spPr>
            <a:xfrm>
              <a:off x="2958782" y="2790669"/>
              <a:ext cx="722729" cy="35612"/>
            </a:xfrm>
            <a:custGeom>
              <a:avLst/>
              <a:gdLst/>
              <a:ahLst/>
              <a:cxnLst/>
              <a:rect l="l" t="t" r="r" b="b"/>
              <a:pathLst>
                <a:path w="11791" h="581" extrusionOk="0">
                  <a:moveTo>
                    <a:pt x="296" y="0"/>
                  </a:moveTo>
                  <a:cubicBezTo>
                    <a:pt x="133" y="0"/>
                    <a:pt x="0" y="140"/>
                    <a:pt x="43" y="304"/>
                  </a:cubicBezTo>
                  <a:cubicBezTo>
                    <a:pt x="79" y="456"/>
                    <a:pt x="204" y="572"/>
                    <a:pt x="373" y="572"/>
                  </a:cubicBezTo>
                  <a:cubicBezTo>
                    <a:pt x="1310" y="572"/>
                    <a:pt x="2256" y="581"/>
                    <a:pt x="3201" y="581"/>
                  </a:cubicBezTo>
                  <a:cubicBezTo>
                    <a:pt x="4085" y="581"/>
                    <a:pt x="5128" y="581"/>
                    <a:pt x="5896" y="545"/>
                  </a:cubicBezTo>
                  <a:cubicBezTo>
                    <a:pt x="6663" y="581"/>
                    <a:pt x="7706" y="581"/>
                    <a:pt x="8590" y="581"/>
                  </a:cubicBezTo>
                  <a:cubicBezTo>
                    <a:pt x="9535" y="581"/>
                    <a:pt x="10481" y="572"/>
                    <a:pt x="11418" y="572"/>
                  </a:cubicBezTo>
                  <a:cubicBezTo>
                    <a:pt x="11587" y="572"/>
                    <a:pt x="11712" y="456"/>
                    <a:pt x="11748" y="304"/>
                  </a:cubicBezTo>
                  <a:cubicBezTo>
                    <a:pt x="11791" y="140"/>
                    <a:pt x="11650" y="0"/>
                    <a:pt x="11494" y="0"/>
                  </a:cubicBezTo>
                  <a:cubicBezTo>
                    <a:pt x="11490" y="0"/>
                    <a:pt x="11485" y="1"/>
                    <a:pt x="11480" y="1"/>
                  </a:cubicBezTo>
                  <a:cubicBezTo>
                    <a:pt x="11346" y="19"/>
                    <a:pt x="11132" y="161"/>
                    <a:pt x="11230" y="313"/>
                  </a:cubicBezTo>
                  <a:cubicBezTo>
                    <a:pt x="11261" y="358"/>
                    <a:pt x="11320" y="379"/>
                    <a:pt x="11379" y="379"/>
                  </a:cubicBezTo>
                  <a:cubicBezTo>
                    <a:pt x="11473" y="379"/>
                    <a:pt x="11568" y="326"/>
                    <a:pt x="11551" y="233"/>
                  </a:cubicBezTo>
                  <a:cubicBezTo>
                    <a:pt x="11545" y="208"/>
                    <a:pt x="11508" y="178"/>
                    <a:pt x="11484" y="178"/>
                  </a:cubicBezTo>
                  <a:cubicBezTo>
                    <a:pt x="11473" y="178"/>
                    <a:pt x="11465" y="184"/>
                    <a:pt x="11462" y="197"/>
                  </a:cubicBezTo>
                  <a:cubicBezTo>
                    <a:pt x="11453" y="233"/>
                    <a:pt x="11418" y="277"/>
                    <a:pt x="11382" y="295"/>
                  </a:cubicBezTo>
                  <a:cubicBezTo>
                    <a:pt x="11367" y="299"/>
                    <a:pt x="11355" y="301"/>
                    <a:pt x="11345" y="301"/>
                  </a:cubicBezTo>
                  <a:cubicBezTo>
                    <a:pt x="11285" y="301"/>
                    <a:pt x="11314" y="236"/>
                    <a:pt x="11337" y="197"/>
                  </a:cubicBezTo>
                  <a:cubicBezTo>
                    <a:pt x="11375" y="150"/>
                    <a:pt x="11457" y="113"/>
                    <a:pt x="11528" y="113"/>
                  </a:cubicBezTo>
                  <a:cubicBezTo>
                    <a:pt x="11593" y="113"/>
                    <a:pt x="11650" y="143"/>
                    <a:pt x="11659" y="224"/>
                  </a:cubicBezTo>
                  <a:cubicBezTo>
                    <a:pt x="11676" y="358"/>
                    <a:pt x="11614" y="491"/>
                    <a:pt x="11382" y="491"/>
                  </a:cubicBezTo>
                  <a:cubicBezTo>
                    <a:pt x="10445" y="491"/>
                    <a:pt x="9500" y="483"/>
                    <a:pt x="8554" y="483"/>
                  </a:cubicBezTo>
                  <a:lnTo>
                    <a:pt x="3237" y="483"/>
                  </a:lnTo>
                  <a:cubicBezTo>
                    <a:pt x="2291" y="483"/>
                    <a:pt x="1346" y="491"/>
                    <a:pt x="409" y="491"/>
                  </a:cubicBezTo>
                  <a:cubicBezTo>
                    <a:pt x="177" y="491"/>
                    <a:pt x="115" y="358"/>
                    <a:pt x="133" y="224"/>
                  </a:cubicBezTo>
                  <a:cubicBezTo>
                    <a:pt x="141" y="143"/>
                    <a:pt x="198" y="113"/>
                    <a:pt x="263" y="113"/>
                  </a:cubicBezTo>
                  <a:cubicBezTo>
                    <a:pt x="334" y="113"/>
                    <a:pt x="416" y="150"/>
                    <a:pt x="454" y="197"/>
                  </a:cubicBezTo>
                  <a:cubicBezTo>
                    <a:pt x="477" y="236"/>
                    <a:pt x="506" y="301"/>
                    <a:pt x="446" y="301"/>
                  </a:cubicBezTo>
                  <a:cubicBezTo>
                    <a:pt x="436" y="301"/>
                    <a:pt x="424" y="299"/>
                    <a:pt x="409" y="295"/>
                  </a:cubicBezTo>
                  <a:cubicBezTo>
                    <a:pt x="373" y="277"/>
                    <a:pt x="338" y="233"/>
                    <a:pt x="329" y="197"/>
                  </a:cubicBezTo>
                  <a:cubicBezTo>
                    <a:pt x="323" y="184"/>
                    <a:pt x="314" y="178"/>
                    <a:pt x="303" y="178"/>
                  </a:cubicBezTo>
                  <a:cubicBezTo>
                    <a:pt x="278" y="178"/>
                    <a:pt x="246" y="208"/>
                    <a:pt x="240" y="233"/>
                  </a:cubicBezTo>
                  <a:cubicBezTo>
                    <a:pt x="223" y="326"/>
                    <a:pt x="318" y="379"/>
                    <a:pt x="410" y="379"/>
                  </a:cubicBezTo>
                  <a:cubicBezTo>
                    <a:pt x="467" y="379"/>
                    <a:pt x="524" y="358"/>
                    <a:pt x="552" y="313"/>
                  </a:cubicBezTo>
                  <a:cubicBezTo>
                    <a:pt x="650" y="161"/>
                    <a:pt x="445" y="19"/>
                    <a:pt x="311" y="1"/>
                  </a:cubicBezTo>
                  <a:cubicBezTo>
                    <a:pt x="306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5"/>
            <p:cNvSpPr/>
            <p:nvPr/>
          </p:nvSpPr>
          <p:spPr>
            <a:xfrm>
              <a:off x="2603521" y="2633510"/>
              <a:ext cx="76312" cy="191486"/>
            </a:xfrm>
            <a:custGeom>
              <a:avLst/>
              <a:gdLst/>
              <a:ahLst/>
              <a:cxnLst/>
              <a:rect l="l" t="t" r="r" b="b"/>
              <a:pathLst>
                <a:path w="1245" h="3124" extrusionOk="0">
                  <a:moveTo>
                    <a:pt x="803" y="0"/>
                  </a:moveTo>
                  <a:cubicBezTo>
                    <a:pt x="507" y="0"/>
                    <a:pt x="216" y="539"/>
                    <a:pt x="112" y="1307"/>
                  </a:cubicBezTo>
                  <a:cubicBezTo>
                    <a:pt x="1" y="2121"/>
                    <a:pt x="465" y="3123"/>
                    <a:pt x="778" y="3123"/>
                  </a:cubicBezTo>
                  <a:cubicBezTo>
                    <a:pt x="791" y="3123"/>
                    <a:pt x="804" y="3121"/>
                    <a:pt x="817" y="3118"/>
                  </a:cubicBezTo>
                  <a:cubicBezTo>
                    <a:pt x="1111" y="3029"/>
                    <a:pt x="861" y="2636"/>
                    <a:pt x="781" y="1780"/>
                  </a:cubicBezTo>
                  <a:cubicBezTo>
                    <a:pt x="701" y="923"/>
                    <a:pt x="1245" y="165"/>
                    <a:pt x="906" y="22"/>
                  </a:cubicBezTo>
                  <a:cubicBezTo>
                    <a:pt x="872" y="8"/>
                    <a:pt x="838" y="0"/>
                    <a:pt x="803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5"/>
            <p:cNvSpPr/>
            <p:nvPr/>
          </p:nvSpPr>
          <p:spPr>
            <a:xfrm>
              <a:off x="2623503" y="2620639"/>
              <a:ext cx="1448033" cy="219865"/>
            </a:xfrm>
            <a:custGeom>
              <a:avLst/>
              <a:gdLst/>
              <a:ahLst/>
              <a:cxnLst/>
              <a:rect l="l" t="t" r="r" b="b"/>
              <a:pathLst>
                <a:path w="23624" h="3587" extrusionOk="0">
                  <a:moveTo>
                    <a:pt x="0" y="0"/>
                  </a:moveTo>
                  <a:cubicBezTo>
                    <a:pt x="0" y="0"/>
                    <a:pt x="21562" y="286"/>
                    <a:pt x="22008" y="446"/>
                  </a:cubicBezTo>
                  <a:cubicBezTo>
                    <a:pt x="22454" y="616"/>
                    <a:pt x="22383" y="3123"/>
                    <a:pt x="21937" y="3123"/>
                  </a:cubicBezTo>
                  <a:cubicBezTo>
                    <a:pt x="21500" y="3123"/>
                    <a:pt x="0" y="3587"/>
                    <a:pt x="0" y="3587"/>
                  </a:cubicBezTo>
                  <a:lnTo>
                    <a:pt x="22722" y="3587"/>
                  </a:lnTo>
                  <a:cubicBezTo>
                    <a:pt x="23623" y="1562"/>
                    <a:pt x="22722" y="0"/>
                    <a:pt x="22722" y="0"/>
                  </a:cubicBezTo>
                  <a:close/>
                </a:path>
              </a:pathLst>
            </a:custGeom>
            <a:solidFill>
              <a:srgbClr val="DE9007">
                <a:alpha val="5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8" name="Google Shape;4538;p35"/>
          <p:cNvGrpSpPr/>
          <p:nvPr/>
        </p:nvGrpSpPr>
        <p:grpSpPr>
          <a:xfrm>
            <a:off x="-3099966" y="3627384"/>
            <a:ext cx="3526676" cy="310501"/>
            <a:chOff x="448320" y="2349990"/>
            <a:chExt cx="1485730" cy="130804"/>
          </a:xfrm>
        </p:grpSpPr>
        <p:sp>
          <p:nvSpPr>
            <p:cNvPr id="4539" name="Google Shape;4539;p35"/>
            <p:cNvSpPr/>
            <p:nvPr/>
          </p:nvSpPr>
          <p:spPr>
            <a:xfrm>
              <a:off x="448320" y="2351094"/>
              <a:ext cx="1485730" cy="129700"/>
            </a:xfrm>
            <a:custGeom>
              <a:avLst/>
              <a:gdLst/>
              <a:ahLst/>
              <a:cxnLst/>
              <a:rect l="l" t="t" r="r" b="b"/>
              <a:pathLst>
                <a:path w="24239" h="2116" extrusionOk="0">
                  <a:moveTo>
                    <a:pt x="625" y="1"/>
                  </a:moveTo>
                  <a:cubicBezTo>
                    <a:pt x="0" y="1196"/>
                    <a:pt x="625" y="2115"/>
                    <a:pt x="625" y="2115"/>
                  </a:cubicBezTo>
                  <a:lnTo>
                    <a:pt x="23605" y="2115"/>
                  </a:lnTo>
                  <a:cubicBezTo>
                    <a:pt x="23605" y="2115"/>
                    <a:pt x="24239" y="1196"/>
                    <a:pt x="23605" y="1"/>
                  </a:cubicBezTo>
                  <a:close/>
                </a:path>
              </a:pathLst>
            </a:custGeom>
            <a:solidFill>
              <a:srgbClr val="FF9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5"/>
            <p:cNvSpPr/>
            <p:nvPr/>
          </p:nvSpPr>
          <p:spPr>
            <a:xfrm>
              <a:off x="572073" y="2378615"/>
              <a:ext cx="56391" cy="38248"/>
            </a:xfrm>
            <a:custGeom>
              <a:avLst/>
              <a:gdLst/>
              <a:ahLst/>
              <a:cxnLst/>
              <a:rect l="l" t="t" r="r" b="b"/>
              <a:pathLst>
                <a:path w="920" h="624" extrusionOk="0">
                  <a:moveTo>
                    <a:pt x="337" y="0"/>
                  </a:moveTo>
                  <a:cubicBezTo>
                    <a:pt x="295" y="0"/>
                    <a:pt x="256" y="16"/>
                    <a:pt x="220" y="51"/>
                  </a:cubicBezTo>
                  <a:cubicBezTo>
                    <a:pt x="0" y="263"/>
                    <a:pt x="424" y="614"/>
                    <a:pt x="641" y="614"/>
                  </a:cubicBezTo>
                  <a:cubicBezTo>
                    <a:pt x="643" y="614"/>
                    <a:pt x="646" y="614"/>
                    <a:pt x="649" y="613"/>
                  </a:cubicBezTo>
                  <a:cubicBezTo>
                    <a:pt x="658" y="613"/>
                    <a:pt x="649" y="596"/>
                    <a:pt x="640" y="596"/>
                  </a:cubicBezTo>
                  <a:cubicBezTo>
                    <a:pt x="542" y="542"/>
                    <a:pt x="434" y="489"/>
                    <a:pt x="354" y="399"/>
                  </a:cubicBezTo>
                  <a:cubicBezTo>
                    <a:pt x="319" y="355"/>
                    <a:pt x="283" y="310"/>
                    <a:pt x="274" y="257"/>
                  </a:cubicBezTo>
                  <a:cubicBezTo>
                    <a:pt x="261" y="176"/>
                    <a:pt x="292" y="106"/>
                    <a:pt x="362" y="106"/>
                  </a:cubicBezTo>
                  <a:cubicBezTo>
                    <a:pt x="385" y="106"/>
                    <a:pt x="412" y="114"/>
                    <a:pt x="443" y="132"/>
                  </a:cubicBezTo>
                  <a:cubicBezTo>
                    <a:pt x="622" y="221"/>
                    <a:pt x="702" y="462"/>
                    <a:pt x="836" y="605"/>
                  </a:cubicBezTo>
                  <a:cubicBezTo>
                    <a:pt x="845" y="614"/>
                    <a:pt x="873" y="624"/>
                    <a:pt x="892" y="624"/>
                  </a:cubicBezTo>
                  <a:cubicBezTo>
                    <a:pt x="909" y="624"/>
                    <a:pt x="920" y="616"/>
                    <a:pt x="907" y="596"/>
                  </a:cubicBezTo>
                  <a:cubicBezTo>
                    <a:pt x="854" y="467"/>
                    <a:pt x="565" y="0"/>
                    <a:pt x="337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5"/>
            <p:cNvSpPr/>
            <p:nvPr/>
          </p:nvSpPr>
          <p:spPr>
            <a:xfrm>
              <a:off x="618533" y="2378615"/>
              <a:ext cx="56453" cy="38248"/>
            </a:xfrm>
            <a:custGeom>
              <a:avLst/>
              <a:gdLst/>
              <a:ahLst/>
              <a:cxnLst/>
              <a:rect l="l" t="t" r="r" b="b"/>
              <a:pathLst>
                <a:path w="921" h="624" extrusionOk="0">
                  <a:moveTo>
                    <a:pt x="337" y="0"/>
                  </a:moveTo>
                  <a:cubicBezTo>
                    <a:pt x="296" y="0"/>
                    <a:pt x="256" y="16"/>
                    <a:pt x="221" y="51"/>
                  </a:cubicBezTo>
                  <a:cubicBezTo>
                    <a:pt x="0" y="263"/>
                    <a:pt x="424" y="614"/>
                    <a:pt x="641" y="614"/>
                  </a:cubicBezTo>
                  <a:cubicBezTo>
                    <a:pt x="644" y="614"/>
                    <a:pt x="646" y="614"/>
                    <a:pt x="649" y="613"/>
                  </a:cubicBezTo>
                  <a:cubicBezTo>
                    <a:pt x="658" y="613"/>
                    <a:pt x="649" y="596"/>
                    <a:pt x="640" y="596"/>
                  </a:cubicBezTo>
                  <a:cubicBezTo>
                    <a:pt x="542" y="542"/>
                    <a:pt x="435" y="489"/>
                    <a:pt x="354" y="399"/>
                  </a:cubicBezTo>
                  <a:cubicBezTo>
                    <a:pt x="319" y="355"/>
                    <a:pt x="283" y="310"/>
                    <a:pt x="274" y="257"/>
                  </a:cubicBezTo>
                  <a:cubicBezTo>
                    <a:pt x="261" y="176"/>
                    <a:pt x="293" y="106"/>
                    <a:pt x="362" y="106"/>
                  </a:cubicBezTo>
                  <a:cubicBezTo>
                    <a:pt x="385" y="106"/>
                    <a:pt x="412" y="114"/>
                    <a:pt x="444" y="132"/>
                  </a:cubicBezTo>
                  <a:cubicBezTo>
                    <a:pt x="622" y="221"/>
                    <a:pt x="702" y="462"/>
                    <a:pt x="836" y="605"/>
                  </a:cubicBezTo>
                  <a:cubicBezTo>
                    <a:pt x="846" y="614"/>
                    <a:pt x="873" y="624"/>
                    <a:pt x="892" y="624"/>
                  </a:cubicBezTo>
                  <a:cubicBezTo>
                    <a:pt x="909" y="624"/>
                    <a:pt x="920" y="616"/>
                    <a:pt x="908" y="596"/>
                  </a:cubicBezTo>
                  <a:cubicBezTo>
                    <a:pt x="855" y="467"/>
                    <a:pt x="566" y="0"/>
                    <a:pt x="337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5"/>
            <p:cNvSpPr/>
            <p:nvPr/>
          </p:nvSpPr>
          <p:spPr>
            <a:xfrm>
              <a:off x="664994" y="2378615"/>
              <a:ext cx="56453" cy="38248"/>
            </a:xfrm>
            <a:custGeom>
              <a:avLst/>
              <a:gdLst/>
              <a:ahLst/>
              <a:cxnLst/>
              <a:rect l="l" t="t" r="r" b="b"/>
              <a:pathLst>
                <a:path w="921" h="624" extrusionOk="0">
                  <a:moveTo>
                    <a:pt x="338" y="0"/>
                  </a:moveTo>
                  <a:cubicBezTo>
                    <a:pt x="296" y="0"/>
                    <a:pt x="257" y="16"/>
                    <a:pt x="221" y="51"/>
                  </a:cubicBezTo>
                  <a:cubicBezTo>
                    <a:pt x="1" y="263"/>
                    <a:pt x="424" y="614"/>
                    <a:pt x="641" y="614"/>
                  </a:cubicBezTo>
                  <a:cubicBezTo>
                    <a:pt x="644" y="614"/>
                    <a:pt x="647" y="614"/>
                    <a:pt x="649" y="613"/>
                  </a:cubicBezTo>
                  <a:cubicBezTo>
                    <a:pt x="658" y="613"/>
                    <a:pt x="649" y="596"/>
                    <a:pt x="640" y="596"/>
                  </a:cubicBezTo>
                  <a:cubicBezTo>
                    <a:pt x="542" y="542"/>
                    <a:pt x="426" y="489"/>
                    <a:pt x="355" y="399"/>
                  </a:cubicBezTo>
                  <a:cubicBezTo>
                    <a:pt x="319" y="355"/>
                    <a:pt x="283" y="310"/>
                    <a:pt x="274" y="257"/>
                  </a:cubicBezTo>
                  <a:cubicBezTo>
                    <a:pt x="261" y="176"/>
                    <a:pt x="293" y="106"/>
                    <a:pt x="362" y="106"/>
                  </a:cubicBezTo>
                  <a:cubicBezTo>
                    <a:pt x="385" y="106"/>
                    <a:pt x="413" y="114"/>
                    <a:pt x="444" y="132"/>
                  </a:cubicBezTo>
                  <a:cubicBezTo>
                    <a:pt x="622" y="221"/>
                    <a:pt x="703" y="462"/>
                    <a:pt x="837" y="605"/>
                  </a:cubicBezTo>
                  <a:cubicBezTo>
                    <a:pt x="846" y="614"/>
                    <a:pt x="873" y="624"/>
                    <a:pt x="893" y="624"/>
                  </a:cubicBezTo>
                  <a:cubicBezTo>
                    <a:pt x="910" y="624"/>
                    <a:pt x="920" y="616"/>
                    <a:pt x="908" y="596"/>
                  </a:cubicBezTo>
                  <a:cubicBezTo>
                    <a:pt x="855" y="467"/>
                    <a:pt x="566" y="0"/>
                    <a:pt x="338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5"/>
            <p:cNvSpPr/>
            <p:nvPr/>
          </p:nvSpPr>
          <p:spPr>
            <a:xfrm>
              <a:off x="572195" y="2414778"/>
              <a:ext cx="56269" cy="38493"/>
            </a:xfrm>
            <a:custGeom>
              <a:avLst/>
              <a:gdLst/>
              <a:ahLst/>
              <a:cxnLst/>
              <a:rect l="l" t="t" r="r" b="b"/>
              <a:pathLst>
                <a:path w="918" h="628" extrusionOk="0">
                  <a:moveTo>
                    <a:pt x="893" y="1"/>
                  </a:moveTo>
                  <a:cubicBezTo>
                    <a:pt x="873" y="1"/>
                    <a:pt x="844" y="13"/>
                    <a:pt x="834" y="23"/>
                  </a:cubicBezTo>
                  <a:cubicBezTo>
                    <a:pt x="700" y="157"/>
                    <a:pt x="620" y="398"/>
                    <a:pt x="441" y="496"/>
                  </a:cubicBezTo>
                  <a:cubicBezTo>
                    <a:pt x="411" y="511"/>
                    <a:pt x="385" y="518"/>
                    <a:pt x="362" y="518"/>
                  </a:cubicBezTo>
                  <a:cubicBezTo>
                    <a:pt x="291" y="518"/>
                    <a:pt x="258" y="451"/>
                    <a:pt x="272" y="362"/>
                  </a:cubicBezTo>
                  <a:cubicBezTo>
                    <a:pt x="281" y="309"/>
                    <a:pt x="317" y="264"/>
                    <a:pt x="352" y="229"/>
                  </a:cubicBezTo>
                  <a:cubicBezTo>
                    <a:pt x="432" y="139"/>
                    <a:pt x="540" y="86"/>
                    <a:pt x="638" y="32"/>
                  </a:cubicBezTo>
                  <a:cubicBezTo>
                    <a:pt x="647" y="23"/>
                    <a:pt x="656" y="15"/>
                    <a:pt x="647" y="15"/>
                  </a:cubicBezTo>
                  <a:cubicBezTo>
                    <a:pt x="641" y="14"/>
                    <a:pt x="636" y="14"/>
                    <a:pt x="631" y="14"/>
                  </a:cubicBezTo>
                  <a:cubicBezTo>
                    <a:pt x="412" y="14"/>
                    <a:pt x="1" y="359"/>
                    <a:pt x="218" y="577"/>
                  </a:cubicBezTo>
                  <a:cubicBezTo>
                    <a:pt x="254" y="612"/>
                    <a:pt x="293" y="628"/>
                    <a:pt x="335" y="628"/>
                  </a:cubicBezTo>
                  <a:cubicBezTo>
                    <a:pt x="563" y="628"/>
                    <a:pt x="852" y="161"/>
                    <a:pt x="905" y="32"/>
                  </a:cubicBezTo>
                  <a:cubicBezTo>
                    <a:pt x="917" y="9"/>
                    <a:pt x="908" y="1"/>
                    <a:pt x="893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5"/>
            <p:cNvSpPr/>
            <p:nvPr/>
          </p:nvSpPr>
          <p:spPr>
            <a:xfrm>
              <a:off x="618717" y="2414778"/>
              <a:ext cx="56208" cy="38493"/>
            </a:xfrm>
            <a:custGeom>
              <a:avLst/>
              <a:gdLst/>
              <a:ahLst/>
              <a:cxnLst/>
              <a:rect l="l" t="t" r="r" b="b"/>
              <a:pathLst>
                <a:path w="917" h="628" extrusionOk="0">
                  <a:moveTo>
                    <a:pt x="892" y="1"/>
                  </a:moveTo>
                  <a:cubicBezTo>
                    <a:pt x="873" y="1"/>
                    <a:pt x="843" y="13"/>
                    <a:pt x="833" y="23"/>
                  </a:cubicBezTo>
                  <a:cubicBezTo>
                    <a:pt x="699" y="157"/>
                    <a:pt x="619" y="398"/>
                    <a:pt x="441" y="496"/>
                  </a:cubicBezTo>
                  <a:cubicBezTo>
                    <a:pt x="411" y="511"/>
                    <a:pt x="384" y="518"/>
                    <a:pt x="362" y="518"/>
                  </a:cubicBezTo>
                  <a:cubicBezTo>
                    <a:pt x="290" y="518"/>
                    <a:pt x="258" y="451"/>
                    <a:pt x="271" y="362"/>
                  </a:cubicBezTo>
                  <a:cubicBezTo>
                    <a:pt x="280" y="309"/>
                    <a:pt x="316" y="264"/>
                    <a:pt x="351" y="229"/>
                  </a:cubicBezTo>
                  <a:cubicBezTo>
                    <a:pt x="432" y="139"/>
                    <a:pt x="539" y="86"/>
                    <a:pt x="637" y="32"/>
                  </a:cubicBezTo>
                  <a:cubicBezTo>
                    <a:pt x="646" y="23"/>
                    <a:pt x="655" y="15"/>
                    <a:pt x="646" y="15"/>
                  </a:cubicBezTo>
                  <a:cubicBezTo>
                    <a:pt x="641" y="14"/>
                    <a:pt x="635" y="14"/>
                    <a:pt x="630" y="14"/>
                  </a:cubicBezTo>
                  <a:cubicBezTo>
                    <a:pt x="411" y="14"/>
                    <a:pt x="0" y="359"/>
                    <a:pt x="218" y="577"/>
                  </a:cubicBezTo>
                  <a:cubicBezTo>
                    <a:pt x="253" y="612"/>
                    <a:pt x="293" y="628"/>
                    <a:pt x="334" y="628"/>
                  </a:cubicBezTo>
                  <a:cubicBezTo>
                    <a:pt x="563" y="628"/>
                    <a:pt x="852" y="161"/>
                    <a:pt x="905" y="32"/>
                  </a:cubicBezTo>
                  <a:cubicBezTo>
                    <a:pt x="916" y="9"/>
                    <a:pt x="907" y="1"/>
                    <a:pt x="892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5"/>
            <p:cNvSpPr/>
            <p:nvPr/>
          </p:nvSpPr>
          <p:spPr>
            <a:xfrm>
              <a:off x="665178" y="2414778"/>
              <a:ext cx="56208" cy="38493"/>
            </a:xfrm>
            <a:custGeom>
              <a:avLst/>
              <a:gdLst/>
              <a:ahLst/>
              <a:cxnLst/>
              <a:rect l="l" t="t" r="r" b="b"/>
              <a:pathLst>
                <a:path w="917" h="628" extrusionOk="0">
                  <a:moveTo>
                    <a:pt x="892" y="1"/>
                  </a:moveTo>
                  <a:cubicBezTo>
                    <a:pt x="873" y="1"/>
                    <a:pt x="843" y="13"/>
                    <a:pt x="834" y="23"/>
                  </a:cubicBezTo>
                  <a:cubicBezTo>
                    <a:pt x="700" y="157"/>
                    <a:pt x="619" y="398"/>
                    <a:pt x="441" y="496"/>
                  </a:cubicBezTo>
                  <a:cubicBezTo>
                    <a:pt x="411" y="511"/>
                    <a:pt x="385" y="518"/>
                    <a:pt x="362" y="518"/>
                  </a:cubicBezTo>
                  <a:cubicBezTo>
                    <a:pt x="291" y="518"/>
                    <a:pt x="258" y="451"/>
                    <a:pt x="271" y="362"/>
                  </a:cubicBezTo>
                  <a:cubicBezTo>
                    <a:pt x="280" y="309"/>
                    <a:pt x="316" y="264"/>
                    <a:pt x="352" y="229"/>
                  </a:cubicBezTo>
                  <a:cubicBezTo>
                    <a:pt x="423" y="139"/>
                    <a:pt x="539" y="86"/>
                    <a:pt x="637" y="32"/>
                  </a:cubicBezTo>
                  <a:cubicBezTo>
                    <a:pt x="646" y="23"/>
                    <a:pt x="655" y="15"/>
                    <a:pt x="646" y="15"/>
                  </a:cubicBezTo>
                  <a:cubicBezTo>
                    <a:pt x="641" y="14"/>
                    <a:pt x="636" y="14"/>
                    <a:pt x="630" y="14"/>
                  </a:cubicBezTo>
                  <a:cubicBezTo>
                    <a:pt x="411" y="14"/>
                    <a:pt x="0" y="359"/>
                    <a:pt x="218" y="577"/>
                  </a:cubicBezTo>
                  <a:cubicBezTo>
                    <a:pt x="254" y="612"/>
                    <a:pt x="293" y="628"/>
                    <a:pt x="335" y="628"/>
                  </a:cubicBezTo>
                  <a:cubicBezTo>
                    <a:pt x="563" y="628"/>
                    <a:pt x="852" y="161"/>
                    <a:pt x="905" y="32"/>
                  </a:cubicBezTo>
                  <a:cubicBezTo>
                    <a:pt x="917" y="9"/>
                    <a:pt x="908" y="1"/>
                    <a:pt x="892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5"/>
            <p:cNvSpPr/>
            <p:nvPr/>
          </p:nvSpPr>
          <p:spPr>
            <a:xfrm>
              <a:off x="493677" y="2351094"/>
              <a:ext cx="77170" cy="129700"/>
            </a:xfrm>
            <a:custGeom>
              <a:avLst/>
              <a:gdLst/>
              <a:ahLst/>
              <a:cxnLst/>
              <a:rect l="l" t="t" r="r" b="b"/>
              <a:pathLst>
                <a:path w="1259" h="2116" extrusionOk="0">
                  <a:moveTo>
                    <a:pt x="625" y="1"/>
                  </a:moveTo>
                  <a:cubicBezTo>
                    <a:pt x="1" y="1196"/>
                    <a:pt x="625" y="2115"/>
                    <a:pt x="625" y="2115"/>
                  </a:cubicBezTo>
                  <a:lnTo>
                    <a:pt x="1259" y="2115"/>
                  </a:lnTo>
                  <a:cubicBezTo>
                    <a:pt x="1259" y="2115"/>
                    <a:pt x="634" y="1196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5"/>
            <p:cNvSpPr/>
            <p:nvPr/>
          </p:nvSpPr>
          <p:spPr>
            <a:xfrm>
              <a:off x="1810948" y="2351094"/>
              <a:ext cx="77170" cy="129700"/>
            </a:xfrm>
            <a:custGeom>
              <a:avLst/>
              <a:gdLst/>
              <a:ahLst/>
              <a:cxnLst/>
              <a:rect l="l" t="t" r="r" b="b"/>
              <a:pathLst>
                <a:path w="1259" h="2116" extrusionOk="0">
                  <a:moveTo>
                    <a:pt x="0" y="1"/>
                  </a:moveTo>
                  <a:cubicBezTo>
                    <a:pt x="625" y="1196"/>
                    <a:pt x="0" y="2115"/>
                    <a:pt x="0" y="2115"/>
                  </a:cubicBezTo>
                  <a:lnTo>
                    <a:pt x="634" y="2115"/>
                  </a:lnTo>
                  <a:cubicBezTo>
                    <a:pt x="634" y="2115"/>
                    <a:pt x="1258" y="1196"/>
                    <a:pt x="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5"/>
            <p:cNvSpPr/>
            <p:nvPr/>
          </p:nvSpPr>
          <p:spPr>
            <a:xfrm>
              <a:off x="1753577" y="2378615"/>
              <a:ext cx="56698" cy="38248"/>
            </a:xfrm>
            <a:custGeom>
              <a:avLst/>
              <a:gdLst/>
              <a:ahLst/>
              <a:cxnLst/>
              <a:rect l="l" t="t" r="r" b="b"/>
              <a:pathLst>
                <a:path w="925" h="624" extrusionOk="0">
                  <a:moveTo>
                    <a:pt x="584" y="0"/>
                  </a:moveTo>
                  <a:cubicBezTo>
                    <a:pt x="351" y="0"/>
                    <a:pt x="61" y="467"/>
                    <a:pt x="9" y="596"/>
                  </a:cubicBezTo>
                  <a:cubicBezTo>
                    <a:pt x="0" y="616"/>
                    <a:pt x="11" y="624"/>
                    <a:pt x="27" y="624"/>
                  </a:cubicBezTo>
                  <a:cubicBezTo>
                    <a:pt x="46" y="624"/>
                    <a:pt x="70" y="614"/>
                    <a:pt x="80" y="605"/>
                  </a:cubicBezTo>
                  <a:cubicBezTo>
                    <a:pt x="214" y="462"/>
                    <a:pt x="294" y="221"/>
                    <a:pt x="473" y="132"/>
                  </a:cubicBezTo>
                  <a:cubicBezTo>
                    <a:pt x="504" y="114"/>
                    <a:pt x="531" y="106"/>
                    <a:pt x="554" y="106"/>
                  </a:cubicBezTo>
                  <a:cubicBezTo>
                    <a:pt x="624" y="106"/>
                    <a:pt x="655" y="176"/>
                    <a:pt x="642" y="257"/>
                  </a:cubicBezTo>
                  <a:cubicBezTo>
                    <a:pt x="633" y="310"/>
                    <a:pt x="597" y="355"/>
                    <a:pt x="562" y="399"/>
                  </a:cubicBezTo>
                  <a:cubicBezTo>
                    <a:pt x="490" y="489"/>
                    <a:pt x="383" y="542"/>
                    <a:pt x="276" y="596"/>
                  </a:cubicBezTo>
                  <a:cubicBezTo>
                    <a:pt x="276" y="596"/>
                    <a:pt x="267" y="613"/>
                    <a:pt x="276" y="613"/>
                  </a:cubicBezTo>
                  <a:cubicBezTo>
                    <a:pt x="279" y="614"/>
                    <a:pt x="281" y="614"/>
                    <a:pt x="284" y="614"/>
                  </a:cubicBezTo>
                  <a:cubicBezTo>
                    <a:pt x="492" y="614"/>
                    <a:pt x="925" y="263"/>
                    <a:pt x="704" y="51"/>
                  </a:cubicBezTo>
                  <a:cubicBezTo>
                    <a:pt x="667" y="16"/>
                    <a:pt x="627" y="0"/>
                    <a:pt x="58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5"/>
            <p:cNvSpPr/>
            <p:nvPr/>
          </p:nvSpPr>
          <p:spPr>
            <a:xfrm>
              <a:off x="1707116" y="2378615"/>
              <a:ext cx="56698" cy="38248"/>
            </a:xfrm>
            <a:custGeom>
              <a:avLst/>
              <a:gdLst/>
              <a:ahLst/>
              <a:cxnLst/>
              <a:rect l="l" t="t" r="r" b="b"/>
              <a:pathLst>
                <a:path w="925" h="624" extrusionOk="0">
                  <a:moveTo>
                    <a:pt x="584" y="0"/>
                  </a:moveTo>
                  <a:cubicBezTo>
                    <a:pt x="350" y="0"/>
                    <a:pt x="61" y="467"/>
                    <a:pt x="8" y="596"/>
                  </a:cubicBezTo>
                  <a:cubicBezTo>
                    <a:pt x="0" y="616"/>
                    <a:pt x="11" y="624"/>
                    <a:pt x="27" y="624"/>
                  </a:cubicBezTo>
                  <a:cubicBezTo>
                    <a:pt x="45" y="624"/>
                    <a:pt x="70" y="614"/>
                    <a:pt x="80" y="605"/>
                  </a:cubicBezTo>
                  <a:cubicBezTo>
                    <a:pt x="214" y="462"/>
                    <a:pt x="294" y="221"/>
                    <a:pt x="472" y="132"/>
                  </a:cubicBezTo>
                  <a:cubicBezTo>
                    <a:pt x="503" y="114"/>
                    <a:pt x="531" y="106"/>
                    <a:pt x="554" y="106"/>
                  </a:cubicBezTo>
                  <a:cubicBezTo>
                    <a:pt x="623" y="106"/>
                    <a:pt x="655" y="176"/>
                    <a:pt x="642" y="257"/>
                  </a:cubicBezTo>
                  <a:cubicBezTo>
                    <a:pt x="633" y="310"/>
                    <a:pt x="597" y="355"/>
                    <a:pt x="561" y="399"/>
                  </a:cubicBezTo>
                  <a:cubicBezTo>
                    <a:pt x="490" y="489"/>
                    <a:pt x="383" y="542"/>
                    <a:pt x="276" y="596"/>
                  </a:cubicBezTo>
                  <a:cubicBezTo>
                    <a:pt x="276" y="596"/>
                    <a:pt x="267" y="613"/>
                    <a:pt x="276" y="613"/>
                  </a:cubicBezTo>
                  <a:cubicBezTo>
                    <a:pt x="279" y="614"/>
                    <a:pt x="281" y="614"/>
                    <a:pt x="284" y="614"/>
                  </a:cubicBezTo>
                  <a:cubicBezTo>
                    <a:pt x="492" y="614"/>
                    <a:pt x="924" y="263"/>
                    <a:pt x="704" y="51"/>
                  </a:cubicBezTo>
                  <a:cubicBezTo>
                    <a:pt x="667" y="16"/>
                    <a:pt x="627" y="0"/>
                    <a:pt x="58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5"/>
            <p:cNvSpPr/>
            <p:nvPr/>
          </p:nvSpPr>
          <p:spPr>
            <a:xfrm>
              <a:off x="1660594" y="2378615"/>
              <a:ext cx="56759" cy="38248"/>
            </a:xfrm>
            <a:custGeom>
              <a:avLst/>
              <a:gdLst/>
              <a:ahLst/>
              <a:cxnLst/>
              <a:rect l="l" t="t" r="r" b="b"/>
              <a:pathLst>
                <a:path w="926" h="624" extrusionOk="0">
                  <a:moveTo>
                    <a:pt x="585" y="0"/>
                  </a:moveTo>
                  <a:cubicBezTo>
                    <a:pt x="351" y="0"/>
                    <a:pt x="62" y="467"/>
                    <a:pt x="9" y="596"/>
                  </a:cubicBezTo>
                  <a:cubicBezTo>
                    <a:pt x="1" y="616"/>
                    <a:pt x="12" y="624"/>
                    <a:pt x="28" y="624"/>
                  </a:cubicBezTo>
                  <a:cubicBezTo>
                    <a:pt x="46" y="624"/>
                    <a:pt x="71" y="614"/>
                    <a:pt x="80" y="605"/>
                  </a:cubicBezTo>
                  <a:cubicBezTo>
                    <a:pt x="214" y="462"/>
                    <a:pt x="295" y="221"/>
                    <a:pt x="473" y="132"/>
                  </a:cubicBezTo>
                  <a:cubicBezTo>
                    <a:pt x="506" y="114"/>
                    <a:pt x="535" y="106"/>
                    <a:pt x="558" y="106"/>
                  </a:cubicBezTo>
                  <a:cubicBezTo>
                    <a:pt x="629" y="106"/>
                    <a:pt x="656" y="176"/>
                    <a:pt x="642" y="257"/>
                  </a:cubicBezTo>
                  <a:cubicBezTo>
                    <a:pt x="634" y="310"/>
                    <a:pt x="598" y="355"/>
                    <a:pt x="571" y="399"/>
                  </a:cubicBezTo>
                  <a:cubicBezTo>
                    <a:pt x="491" y="489"/>
                    <a:pt x="384" y="542"/>
                    <a:pt x="277" y="596"/>
                  </a:cubicBezTo>
                  <a:cubicBezTo>
                    <a:pt x="277" y="596"/>
                    <a:pt x="268" y="613"/>
                    <a:pt x="277" y="613"/>
                  </a:cubicBezTo>
                  <a:cubicBezTo>
                    <a:pt x="279" y="614"/>
                    <a:pt x="282" y="614"/>
                    <a:pt x="284" y="614"/>
                  </a:cubicBezTo>
                  <a:cubicBezTo>
                    <a:pt x="493" y="614"/>
                    <a:pt x="925" y="263"/>
                    <a:pt x="705" y="51"/>
                  </a:cubicBezTo>
                  <a:cubicBezTo>
                    <a:pt x="668" y="16"/>
                    <a:pt x="627" y="0"/>
                    <a:pt x="585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5"/>
            <p:cNvSpPr/>
            <p:nvPr/>
          </p:nvSpPr>
          <p:spPr>
            <a:xfrm>
              <a:off x="1753577" y="2414778"/>
              <a:ext cx="56575" cy="38493"/>
            </a:xfrm>
            <a:custGeom>
              <a:avLst/>
              <a:gdLst/>
              <a:ahLst/>
              <a:cxnLst/>
              <a:rect l="l" t="t" r="r" b="b"/>
              <a:pathLst>
                <a:path w="923" h="628" extrusionOk="0">
                  <a:moveTo>
                    <a:pt x="25" y="1"/>
                  </a:moveTo>
                  <a:cubicBezTo>
                    <a:pt x="10" y="1"/>
                    <a:pt x="1" y="9"/>
                    <a:pt x="9" y="32"/>
                  </a:cubicBezTo>
                  <a:cubicBezTo>
                    <a:pt x="61" y="161"/>
                    <a:pt x="351" y="628"/>
                    <a:pt x="584" y="628"/>
                  </a:cubicBezTo>
                  <a:cubicBezTo>
                    <a:pt x="627" y="628"/>
                    <a:pt x="667" y="612"/>
                    <a:pt x="704" y="577"/>
                  </a:cubicBezTo>
                  <a:cubicBezTo>
                    <a:pt x="922" y="359"/>
                    <a:pt x="503" y="14"/>
                    <a:pt x="292" y="14"/>
                  </a:cubicBezTo>
                  <a:cubicBezTo>
                    <a:pt x="286" y="14"/>
                    <a:pt x="281" y="14"/>
                    <a:pt x="276" y="15"/>
                  </a:cubicBezTo>
                  <a:cubicBezTo>
                    <a:pt x="267" y="15"/>
                    <a:pt x="276" y="23"/>
                    <a:pt x="276" y="32"/>
                  </a:cubicBezTo>
                  <a:cubicBezTo>
                    <a:pt x="383" y="86"/>
                    <a:pt x="490" y="139"/>
                    <a:pt x="562" y="229"/>
                  </a:cubicBezTo>
                  <a:cubicBezTo>
                    <a:pt x="597" y="264"/>
                    <a:pt x="633" y="309"/>
                    <a:pt x="642" y="362"/>
                  </a:cubicBezTo>
                  <a:cubicBezTo>
                    <a:pt x="656" y="451"/>
                    <a:pt x="623" y="518"/>
                    <a:pt x="552" y="518"/>
                  </a:cubicBezTo>
                  <a:cubicBezTo>
                    <a:pt x="529" y="518"/>
                    <a:pt x="503" y="511"/>
                    <a:pt x="473" y="496"/>
                  </a:cubicBezTo>
                  <a:cubicBezTo>
                    <a:pt x="294" y="398"/>
                    <a:pt x="214" y="157"/>
                    <a:pt x="80" y="23"/>
                  </a:cubicBezTo>
                  <a:cubicBezTo>
                    <a:pt x="70" y="13"/>
                    <a:pt x="43" y="1"/>
                    <a:pt x="25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5"/>
            <p:cNvSpPr/>
            <p:nvPr/>
          </p:nvSpPr>
          <p:spPr>
            <a:xfrm>
              <a:off x="1707116" y="2414778"/>
              <a:ext cx="56514" cy="38493"/>
            </a:xfrm>
            <a:custGeom>
              <a:avLst/>
              <a:gdLst/>
              <a:ahLst/>
              <a:cxnLst/>
              <a:rect l="l" t="t" r="r" b="b"/>
              <a:pathLst>
                <a:path w="922" h="628" extrusionOk="0">
                  <a:moveTo>
                    <a:pt x="25" y="1"/>
                  </a:moveTo>
                  <a:cubicBezTo>
                    <a:pt x="10" y="1"/>
                    <a:pt x="0" y="9"/>
                    <a:pt x="8" y="32"/>
                  </a:cubicBezTo>
                  <a:cubicBezTo>
                    <a:pt x="61" y="161"/>
                    <a:pt x="350" y="628"/>
                    <a:pt x="584" y="628"/>
                  </a:cubicBezTo>
                  <a:cubicBezTo>
                    <a:pt x="627" y="628"/>
                    <a:pt x="667" y="612"/>
                    <a:pt x="704" y="577"/>
                  </a:cubicBezTo>
                  <a:cubicBezTo>
                    <a:pt x="922" y="359"/>
                    <a:pt x="502" y="14"/>
                    <a:pt x="291" y="14"/>
                  </a:cubicBezTo>
                  <a:cubicBezTo>
                    <a:pt x="286" y="14"/>
                    <a:pt x="281" y="14"/>
                    <a:pt x="276" y="15"/>
                  </a:cubicBezTo>
                  <a:cubicBezTo>
                    <a:pt x="267" y="15"/>
                    <a:pt x="276" y="23"/>
                    <a:pt x="276" y="32"/>
                  </a:cubicBezTo>
                  <a:cubicBezTo>
                    <a:pt x="383" y="86"/>
                    <a:pt x="490" y="139"/>
                    <a:pt x="561" y="229"/>
                  </a:cubicBezTo>
                  <a:cubicBezTo>
                    <a:pt x="597" y="264"/>
                    <a:pt x="633" y="309"/>
                    <a:pt x="642" y="362"/>
                  </a:cubicBezTo>
                  <a:cubicBezTo>
                    <a:pt x="655" y="451"/>
                    <a:pt x="623" y="518"/>
                    <a:pt x="551" y="518"/>
                  </a:cubicBezTo>
                  <a:cubicBezTo>
                    <a:pt x="529" y="518"/>
                    <a:pt x="502" y="511"/>
                    <a:pt x="472" y="496"/>
                  </a:cubicBezTo>
                  <a:cubicBezTo>
                    <a:pt x="294" y="398"/>
                    <a:pt x="214" y="157"/>
                    <a:pt x="80" y="23"/>
                  </a:cubicBezTo>
                  <a:cubicBezTo>
                    <a:pt x="70" y="13"/>
                    <a:pt x="43" y="1"/>
                    <a:pt x="25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5"/>
            <p:cNvSpPr/>
            <p:nvPr/>
          </p:nvSpPr>
          <p:spPr>
            <a:xfrm>
              <a:off x="1660655" y="2414778"/>
              <a:ext cx="56514" cy="38493"/>
            </a:xfrm>
            <a:custGeom>
              <a:avLst/>
              <a:gdLst/>
              <a:ahLst/>
              <a:cxnLst/>
              <a:rect l="l" t="t" r="r" b="b"/>
              <a:pathLst>
                <a:path w="922" h="628" extrusionOk="0">
                  <a:moveTo>
                    <a:pt x="24" y="1"/>
                  </a:moveTo>
                  <a:cubicBezTo>
                    <a:pt x="10" y="1"/>
                    <a:pt x="0" y="9"/>
                    <a:pt x="8" y="32"/>
                  </a:cubicBezTo>
                  <a:cubicBezTo>
                    <a:pt x="61" y="161"/>
                    <a:pt x="350" y="628"/>
                    <a:pt x="584" y="628"/>
                  </a:cubicBezTo>
                  <a:cubicBezTo>
                    <a:pt x="626" y="628"/>
                    <a:pt x="667" y="612"/>
                    <a:pt x="704" y="577"/>
                  </a:cubicBezTo>
                  <a:cubicBezTo>
                    <a:pt x="922" y="359"/>
                    <a:pt x="502" y="14"/>
                    <a:pt x="291" y="14"/>
                  </a:cubicBezTo>
                  <a:cubicBezTo>
                    <a:pt x="286" y="14"/>
                    <a:pt x="281" y="14"/>
                    <a:pt x="276" y="15"/>
                  </a:cubicBezTo>
                  <a:cubicBezTo>
                    <a:pt x="267" y="15"/>
                    <a:pt x="276" y="23"/>
                    <a:pt x="276" y="32"/>
                  </a:cubicBezTo>
                  <a:cubicBezTo>
                    <a:pt x="383" y="86"/>
                    <a:pt x="490" y="139"/>
                    <a:pt x="570" y="229"/>
                  </a:cubicBezTo>
                  <a:cubicBezTo>
                    <a:pt x="597" y="264"/>
                    <a:pt x="633" y="309"/>
                    <a:pt x="641" y="362"/>
                  </a:cubicBezTo>
                  <a:cubicBezTo>
                    <a:pt x="655" y="451"/>
                    <a:pt x="627" y="518"/>
                    <a:pt x="555" y="518"/>
                  </a:cubicBezTo>
                  <a:cubicBezTo>
                    <a:pt x="532" y="518"/>
                    <a:pt x="504" y="511"/>
                    <a:pt x="472" y="496"/>
                  </a:cubicBezTo>
                  <a:cubicBezTo>
                    <a:pt x="294" y="398"/>
                    <a:pt x="213" y="157"/>
                    <a:pt x="79" y="23"/>
                  </a:cubicBezTo>
                  <a:cubicBezTo>
                    <a:pt x="69" y="13"/>
                    <a:pt x="43" y="1"/>
                    <a:pt x="24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5"/>
            <p:cNvSpPr/>
            <p:nvPr/>
          </p:nvSpPr>
          <p:spPr>
            <a:xfrm>
              <a:off x="735912" y="2376286"/>
              <a:ext cx="909986" cy="78764"/>
            </a:xfrm>
            <a:custGeom>
              <a:avLst/>
              <a:gdLst/>
              <a:ahLst/>
              <a:cxnLst/>
              <a:rect l="l" t="t" r="r" b="b"/>
              <a:pathLst>
                <a:path w="14846" h="1285" extrusionOk="0">
                  <a:moveTo>
                    <a:pt x="607" y="0"/>
                  </a:moveTo>
                  <a:lnTo>
                    <a:pt x="99" y="464"/>
                  </a:lnTo>
                  <a:cubicBezTo>
                    <a:pt x="1" y="553"/>
                    <a:pt x="1" y="696"/>
                    <a:pt x="90" y="785"/>
                  </a:cubicBezTo>
                  <a:lnTo>
                    <a:pt x="607" y="1285"/>
                  </a:lnTo>
                  <a:lnTo>
                    <a:pt x="14248" y="1285"/>
                  </a:lnTo>
                  <a:lnTo>
                    <a:pt x="14756" y="785"/>
                  </a:lnTo>
                  <a:cubicBezTo>
                    <a:pt x="14845" y="696"/>
                    <a:pt x="14845" y="553"/>
                    <a:pt x="14756" y="464"/>
                  </a:cubicBezTo>
                  <a:lnTo>
                    <a:pt x="142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5"/>
            <p:cNvSpPr/>
            <p:nvPr/>
          </p:nvSpPr>
          <p:spPr>
            <a:xfrm>
              <a:off x="767110" y="2400803"/>
              <a:ext cx="33957" cy="29667"/>
            </a:xfrm>
            <a:custGeom>
              <a:avLst/>
              <a:gdLst/>
              <a:ahLst/>
              <a:cxnLst/>
              <a:rect l="l" t="t" r="r" b="b"/>
              <a:pathLst>
                <a:path w="554" h="484" extrusionOk="0">
                  <a:moveTo>
                    <a:pt x="257" y="1"/>
                  </a:moveTo>
                  <a:cubicBezTo>
                    <a:pt x="146" y="1"/>
                    <a:pt x="26" y="71"/>
                    <a:pt x="18" y="189"/>
                  </a:cubicBezTo>
                  <a:cubicBezTo>
                    <a:pt x="0" y="323"/>
                    <a:pt x="80" y="412"/>
                    <a:pt x="188" y="457"/>
                  </a:cubicBezTo>
                  <a:cubicBezTo>
                    <a:pt x="223" y="474"/>
                    <a:pt x="259" y="483"/>
                    <a:pt x="303" y="483"/>
                  </a:cubicBezTo>
                  <a:cubicBezTo>
                    <a:pt x="366" y="483"/>
                    <a:pt x="428" y="474"/>
                    <a:pt x="455" y="430"/>
                  </a:cubicBezTo>
                  <a:cubicBezTo>
                    <a:pt x="518" y="376"/>
                    <a:pt x="553" y="305"/>
                    <a:pt x="535" y="225"/>
                  </a:cubicBezTo>
                  <a:cubicBezTo>
                    <a:pt x="509" y="100"/>
                    <a:pt x="402" y="19"/>
                    <a:pt x="277" y="2"/>
                  </a:cubicBezTo>
                  <a:cubicBezTo>
                    <a:pt x="270" y="1"/>
                    <a:pt x="264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5"/>
            <p:cNvSpPr/>
            <p:nvPr/>
          </p:nvSpPr>
          <p:spPr>
            <a:xfrm>
              <a:off x="815226" y="2404665"/>
              <a:ext cx="25744" cy="22495"/>
            </a:xfrm>
            <a:custGeom>
              <a:avLst/>
              <a:gdLst/>
              <a:ahLst/>
              <a:cxnLst/>
              <a:rect l="l" t="t" r="r" b="b"/>
              <a:pathLst>
                <a:path w="420" h="367" extrusionOk="0">
                  <a:moveTo>
                    <a:pt x="195" y="0"/>
                  </a:moveTo>
                  <a:cubicBezTo>
                    <a:pt x="111" y="0"/>
                    <a:pt x="26" y="53"/>
                    <a:pt x="18" y="144"/>
                  </a:cubicBezTo>
                  <a:cubicBezTo>
                    <a:pt x="0" y="242"/>
                    <a:pt x="63" y="313"/>
                    <a:pt x="143" y="349"/>
                  </a:cubicBezTo>
                  <a:cubicBezTo>
                    <a:pt x="170" y="358"/>
                    <a:pt x="205" y="367"/>
                    <a:pt x="232" y="367"/>
                  </a:cubicBezTo>
                  <a:cubicBezTo>
                    <a:pt x="286" y="367"/>
                    <a:pt x="330" y="358"/>
                    <a:pt x="348" y="322"/>
                  </a:cubicBezTo>
                  <a:cubicBezTo>
                    <a:pt x="393" y="287"/>
                    <a:pt x="419" y="224"/>
                    <a:pt x="411" y="162"/>
                  </a:cubicBezTo>
                  <a:cubicBezTo>
                    <a:pt x="384" y="72"/>
                    <a:pt x="312" y="10"/>
                    <a:pt x="214" y="1"/>
                  </a:cubicBezTo>
                  <a:cubicBezTo>
                    <a:pt x="208" y="0"/>
                    <a:pt x="2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5"/>
            <p:cNvSpPr/>
            <p:nvPr/>
          </p:nvSpPr>
          <p:spPr>
            <a:xfrm>
              <a:off x="857887" y="2406871"/>
              <a:ext cx="20289" cy="17714"/>
            </a:xfrm>
            <a:custGeom>
              <a:avLst/>
              <a:gdLst/>
              <a:ahLst/>
              <a:cxnLst/>
              <a:rect l="l" t="t" r="r" b="b"/>
              <a:pathLst>
                <a:path w="331" h="289" extrusionOk="0">
                  <a:moveTo>
                    <a:pt x="161" y="1"/>
                  </a:moveTo>
                  <a:cubicBezTo>
                    <a:pt x="89" y="1"/>
                    <a:pt x="18" y="36"/>
                    <a:pt x="9" y="117"/>
                  </a:cubicBezTo>
                  <a:cubicBezTo>
                    <a:pt x="0" y="188"/>
                    <a:pt x="45" y="251"/>
                    <a:pt x="107" y="277"/>
                  </a:cubicBezTo>
                  <a:cubicBezTo>
                    <a:pt x="134" y="286"/>
                    <a:pt x="152" y="286"/>
                    <a:pt x="178" y="286"/>
                  </a:cubicBezTo>
                  <a:cubicBezTo>
                    <a:pt x="185" y="288"/>
                    <a:pt x="192" y="289"/>
                    <a:pt x="199" y="289"/>
                  </a:cubicBezTo>
                  <a:cubicBezTo>
                    <a:pt x="229" y="289"/>
                    <a:pt x="260" y="274"/>
                    <a:pt x="268" y="259"/>
                  </a:cubicBezTo>
                  <a:cubicBezTo>
                    <a:pt x="303" y="224"/>
                    <a:pt x="330" y="179"/>
                    <a:pt x="321" y="135"/>
                  </a:cubicBezTo>
                  <a:cubicBezTo>
                    <a:pt x="303" y="63"/>
                    <a:pt x="241" y="10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5"/>
            <p:cNvSpPr/>
            <p:nvPr/>
          </p:nvSpPr>
          <p:spPr>
            <a:xfrm>
              <a:off x="1580728" y="2400803"/>
              <a:ext cx="33957" cy="29667"/>
            </a:xfrm>
            <a:custGeom>
              <a:avLst/>
              <a:gdLst/>
              <a:ahLst/>
              <a:cxnLst/>
              <a:rect l="l" t="t" r="r" b="b"/>
              <a:pathLst>
                <a:path w="554" h="484" extrusionOk="0">
                  <a:moveTo>
                    <a:pt x="298" y="1"/>
                  </a:moveTo>
                  <a:cubicBezTo>
                    <a:pt x="291" y="1"/>
                    <a:pt x="284" y="1"/>
                    <a:pt x="277" y="2"/>
                  </a:cubicBezTo>
                  <a:cubicBezTo>
                    <a:pt x="152" y="19"/>
                    <a:pt x="54" y="100"/>
                    <a:pt x="27" y="225"/>
                  </a:cubicBezTo>
                  <a:cubicBezTo>
                    <a:pt x="1" y="305"/>
                    <a:pt x="45" y="376"/>
                    <a:pt x="99" y="430"/>
                  </a:cubicBezTo>
                  <a:cubicBezTo>
                    <a:pt x="126" y="474"/>
                    <a:pt x="188" y="483"/>
                    <a:pt x="250" y="483"/>
                  </a:cubicBezTo>
                  <a:cubicBezTo>
                    <a:pt x="295" y="483"/>
                    <a:pt x="340" y="474"/>
                    <a:pt x="375" y="457"/>
                  </a:cubicBezTo>
                  <a:cubicBezTo>
                    <a:pt x="482" y="412"/>
                    <a:pt x="554" y="323"/>
                    <a:pt x="545" y="189"/>
                  </a:cubicBezTo>
                  <a:cubicBezTo>
                    <a:pt x="528" y="71"/>
                    <a:pt x="4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5"/>
            <p:cNvSpPr/>
            <p:nvPr/>
          </p:nvSpPr>
          <p:spPr>
            <a:xfrm>
              <a:off x="1540825" y="2404665"/>
              <a:ext cx="25744" cy="22495"/>
            </a:xfrm>
            <a:custGeom>
              <a:avLst/>
              <a:gdLst/>
              <a:ahLst/>
              <a:cxnLst/>
              <a:rect l="l" t="t" r="r" b="b"/>
              <a:pathLst>
                <a:path w="420" h="367" extrusionOk="0">
                  <a:moveTo>
                    <a:pt x="227" y="0"/>
                  </a:moveTo>
                  <a:cubicBezTo>
                    <a:pt x="220" y="0"/>
                    <a:pt x="213" y="0"/>
                    <a:pt x="206" y="1"/>
                  </a:cubicBezTo>
                  <a:cubicBezTo>
                    <a:pt x="116" y="10"/>
                    <a:pt x="36" y="72"/>
                    <a:pt x="18" y="162"/>
                  </a:cubicBezTo>
                  <a:cubicBezTo>
                    <a:pt x="0" y="224"/>
                    <a:pt x="27" y="287"/>
                    <a:pt x="72" y="322"/>
                  </a:cubicBezTo>
                  <a:cubicBezTo>
                    <a:pt x="90" y="358"/>
                    <a:pt x="143" y="367"/>
                    <a:pt x="188" y="367"/>
                  </a:cubicBezTo>
                  <a:cubicBezTo>
                    <a:pt x="223" y="367"/>
                    <a:pt x="250" y="358"/>
                    <a:pt x="277" y="349"/>
                  </a:cubicBezTo>
                  <a:cubicBezTo>
                    <a:pt x="357" y="313"/>
                    <a:pt x="420" y="242"/>
                    <a:pt x="411" y="144"/>
                  </a:cubicBezTo>
                  <a:cubicBezTo>
                    <a:pt x="394" y="53"/>
                    <a:pt x="316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5"/>
            <p:cNvSpPr/>
            <p:nvPr/>
          </p:nvSpPr>
          <p:spPr>
            <a:xfrm>
              <a:off x="1504172" y="2406871"/>
              <a:ext cx="19737" cy="17714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61" y="1"/>
                  </a:moveTo>
                  <a:cubicBezTo>
                    <a:pt x="90" y="10"/>
                    <a:pt x="27" y="63"/>
                    <a:pt x="10" y="135"/>
                  </a:cubicBezTo>
                  <a:cubicBezTo>
                    <a:pt x="1" y="179"/>
                    <a:pt x="19" y="224"/>
                    <a:pt x="54" y="259"/>
                  </a:cubicBezTo>
                  <a:cubicBezTo>
                    <a:pt x="69" y="274"/>
                    <a:pt x="95" y="289"/>
                    <a:pt x="124" y="289"/>
                  </a:cubicBezTo>
                  <a:cubicBezTo>
                    <a:pt x="130" y="289"/>
                    <a:pt x="137" y="288"/>
                    <a:pt x="143" y="286"/>
                  </a:cubicBezTo>
                  <a:cubicBezTo>
                    <a:pt x="170" y="286"/>
                    <a:pt x="197" y="286"/>
                    <a:pt x="215" y="277"/>
                  </a:cubicBezTo>
                  <a:cubicBezTo>
                    <a:pt x="277" y="251"/>
                    <a:pt x="322" y="188"/>
                    <a:pt x="313" y="117"/>
                  </a:cubicBezTo>
                  <a:cubicBezTo>
                    <a:pt x="304" y="36"/>
                    <a:pt x="233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5"/>
            <p:cNvSpPr/>
            <p:nvPr/>
          </p:nvSpPr>
          <p:spPr>
            <a:xfrm>
              <a:off x="486567" y="2349990"/>
              <a:ext cx="1447481" cy="129700"/>
            </a:xfrm>
            <a:custGeom>
              <a:avLst/>
              <a:gdLst/>
              <a:ahLst/>
              <a:cxnLst/>
              <a:rect l="l" t="t" r="r" b="b"/>
              <a:pathLst>
                <a:path w="23615" h="2116" extrusionOk="0">
                  <a:moveTo>
                    <a:pt x="19" y="1"/>
                  </a:moveTo>
                  <a:cubicBezTo>
                    <a:pt x="670" y="1"/>
                    <a:pt x="21670" y="1"/>
                    <a:pt x="22062" y="224"/>
                  </a:cubicBezTo>
                  <a:cubicBezTo>
                    <a:pt x="22464" y="456"/>
                    <a:pt x="22330" y="1803"/>
                    <a:pt x="22152" y="1848"/>
                  </a:cubicBezTo>
                  <a:cubicBezTo>
                    <a:pt x="21973" y="1892"/>
                    <a:pt x="1" y="2115"/>
                    <a:pt x="1" y="2115"/>
                  </a:cubicBezTo>
                  <a:lnTo>
                    <a:pt x="22981" y="2115"/>
                  </a:lnTo>
                  <a:cubicBezTo>
                    <a:pt x="22981" y="2115"/>
                    <a:pt x="23615" y="1196"/>
                    <a:pt x="22981" y="1"/>
                  </a:cubicBezTo>
                  <a:close/>
                </a:path>
              </a:pathLst>
            </a:custGeom>
            <a:solidFill>
              <a:schemeClr val="accent4">
                <a:alpha val="28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5"/>
            <p:cNvSpPr/>
            <p:nvPr/>
          </p:nvSpPr>
          <p:spPr>
            <a:xfrm>
              <a:off x="490490" y="2356242"/>
              <a:ext cx="50262" cy="117135"/>
            </a:xfrm>
            <a:custGeom>
              <a:avLst/>
              <a:gdLst/>
              <a:ahLst/>
              <a:cxnLst/>
              <a:rect l="l" t="t" r="r" b="b"/>
              <a:pathLst>
                <a:path w="820" h="1911" extrusionOk="0">
                  <a:moveTo>
                    <a:pt x="551" y="1"/>
                  </a:moveTo>
                  <a:cubicBezTo>
                    <a:pt x="333" y="1"/>
                    <a:pt x="0" y="329"/>
                    <a:pt x="8" y="943"/>
                  </a:cubicBezTo>
                  <a:cubicBezTo>
                    <a:pt x="8" y="1383"/>
                    <a:pt x="215" y="1911"/>
                    <a:pt x="474" y="1911"/>
                  </a:cubicBezTo>
                  <a:cubicBezTo>
                    <a:pt x="514" y="1911"/>
                    <a:pt x="555" y="1898"/>
                    <a:pt x="597" y="1871"/>
                  </a:cubicBezTo>
                  <a:cubicBezTo>
                    <a:pt x="811" y="1728"/>
                    <a:pt x="561" y="1505"/>
                    <a:pt x="534" y="871"/>
                  </a:cubicBezTo>
                  <a:cubicBezTo>
                    <a:pt x="499" y="238"/>
                    <a:pt x="820" y="113"/>
                    <a:pt x="624" y="15"/>
                  </a:cubicBezTo>
                  <a:cubicBezTo>
                    <a:pt x="602" y="5"/>
                    <a:pt x="577" y="1"/>
                    <a:pt x="551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3" name="Google Shape;4563;p35"/>
          <p:cNvGrpSpPr/>
          <p:nvPr/>
        </p:nvGrpSpPr>
        <p:grpSpPr>
          <a:xfrm>
            <a:off x="-2910533" y="3937736"/>
            <a:ext cx="3605971" cy="710050"/>
            <a:chOff x="528125" y="2480731"/>
            <a:chExt cx="1519135" cy="299120"/>
          </a:xfrm>
        </p:grpSpPr>
        <p:sp>
          <p:nvSpPr>
            <p:cNvPr id="4564" name="Google Shape;4564;p35"/>
            <p:cNvSpPr/>
            <p:nvPr/>
          </p:nvSpPr>
          <p:spPr>
            <a:xfrm>
              <a:off x="528125" y="2480731"/>
              <a:ext cx="1519135" cy="299120"/>
            </a:xfrm>
            <a:custGeom>
              <a:avLst/>
              <a:gdLst/>
              <a:ahLst/>
              <a:cxnLst/>
              <a:rect l="l" t="t" r="r" b="b"/>
              <a:pathLst>
                <a:path w="24784" h="4880" extrusionOk="0">
                  <a:moveTo>
                    <a:pt x="955" y="0"/>
                  </a:moveTo>
                  <a:cubicBezTo>
                    <a:pt x="1" y="2757"/>
                    <a:pt x="955" y="4880"/>
                    <a:pt x="955" y="4880"/>
                  </a:cubicBezTo>
                  <a:lnTo>
                    <a:pt x="23838" y="4880"/>
                  </a:lnTo>
                  <a:cubicBezTo>
                    <a:pt x="23838" y="4880"/>
                    <a:pt x="24783" y="2757"/>
                    <a:pt x="23838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5"/>
            <p:cNvSpPr/>
            <p:nvPr/>
          </p:nvSpPr>
          <p:spPr>
            <a:xfrm>
              <a:off x="528125" y="2480731"/>
              <a:ext cx="102853" cy="299120"/>
            </a:xfrm>
            <a:custGeom>
              <a:avLst/>
              <a:gdLst/>
              <a:ahLst/>
              <a:cxnLst/>
              <a:rect l="l" t="t" r="r" b="b"/>
              <a:pathLst>
                <a:path w="1678" h="4880" extrusionOk="0">
                  <a:moveTo>
                    <a:pt x="955" y="0"/>
                  </a:moveTo>
                  <a:cubicBezTo>
                    <a:pt x="1" y="2757"/>
                    <a:pt x="955" y="4880"/>
                    <a:pt x="955" y="4880"/>
                  </a:cubicBezTo>
                  <a:lnTo>
                    <a:pt x="1678" y="4880"/>
                  </a:lnTo>
                  <a:cubicBezTo>
                    <a:pt x="1678" y="4880"/>
                    <a:pt x="723" y="2757"/>
                    <a:pt x="1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5"/>
            <p:cNvSpPr/>
            <p:nvPr/>
          </p:nvSpPr>
          <p:spPr>
            <a:xfrm>
              <a:off x="1944937" y="2480731"/>
              <a:ext cx="102301" cy="299120"/>
            </a:xfrm>
            <a:custGeom>
              <a:avLst/>
              <a:gdLst/>
              <a:ahLst/>
              <a:cxnLst/>
              <a:rect l="l" t="t" r="r" b="b"/>
              <a:pathLst>
                <a:path w="1669" h="4880" extrusionOk="0">
                  <a:moveTo>
                    <a:pt x="0" y="0"/>
                  </a:moveTo>
                  <a:cubicBezTo>
                    <a:pt x="946" y="2757"/>
                    <a:pt x="0" y="4880"/>
                    <a:pt x="0" y="4880"/>
                  </a:cubicBezTo>
                  <a:lnTo>
                    <a:pt x="723" y="4880"/>
                  </a:lnTo>
                  <a:cubicBezTo>
                    <a:pt x="723" y="4880"/>
                    <a:pt x="1668" y="2757"/>
                    <a:pt x="7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5"/>
            <p:cNvSpPr/>
            <p:nvPr/>
          </p:nvSpPr>
          <p:spPr>
            <a:xfrm>
              <a:off x="731560" y="2580212"/>
              <a:ext cx="342884" cy="89736"/>
            </a:xfrm>
            <a:custGeom>
              <a:avLst/>
              <a:gdLst/>
              <a:ahLst/>
              <a:cxnLst/>
              <a:rect l="l" t="t" r="r" b="b"/>
              <a:pathLst>
                <a:path w="5594" h="1464" extrusionOk="0">
                  <a:moveTo>
                    <a:pt x="732" y="1"/>
                  </a:moveTo>
                  <a:cubicBezTo>
                    <a:pt x="330" y="1"/>
                    <a:pt x="0" y="322"/>
                    <a:pt x="0" y="732"/>
                  </a:cubicBezTo>
                  <a:cubicBezTo>
                    <a:pt x="0" y="1134"/>
                    <a:pt x="330" y="1464"/>
                    <a:pt x="732" y="1464"/>
                  </a:cubicBezTo>
                  <a:lnTo>
                    <a:pt x="4862" y="1464"/>
                  </a:lnTo>
                  <a:cubicBezTo>
                    <a:pt x="5264" y="1464"/>
                    <a:pt x="5594" y="1134"/>
                    <a:pt x="5594" y="732"/>
                  </a:cubicBezTo>
                  <a:cubicBezTo>
                    <a:pt x="5594" y="322"/>
                    <a:pt x="5264" y="1"/>
                    <a:pt x="4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5"/>
            <p:cNvSpPr/>
            <p:nvPr/>
          </p:nvSpPr>
          <p:spPr>
            <a:xfrm>
              <a:off x="1506378" y="2580212"/>
              <a:ext cx="342884" cy="89736"/>
            </a:xfrm>
            <a:custGeom>
              <a:avLst/>
              <a:gdLst/>
              <a:ahLst/>
              <a:cxnLst/>
              <a:rect l="l" t="t" r="r" b="b"/>
              <a:pathLst>
                <a:path w="5594" h="1464" extrusionOk="0">
                  <a:moveTo>
                    <a:pt x="732" y="1"/>
                  </a:moveTo>
                  <a:cubicBezTo>
                    <a:pt x="330" y="1"/>
                    <a:pt x="0" y="322"/>
                    <a:pt x="0" y="732"/>
                  </a:cubicBezTo>
                  <a:cubicBezTo>
                    <a:pt x="0" y="1134"/>
                    <a:pt x="330" y="1464"/>
                    <a:pt x="732" y="1464"/>
                  </a:cubicBezTo>
                  <a:lnTo>
                    <a:pt x="4862" y="1464"/>
                  </a:lnTo>
                  <a:cubicBezTo>
                    <a:pt x="5264" y="1464"/>
                    <a:pt x="5594" y="1134"/>
                    <a:pt x="5594" y="732"/>
                  </a:cubicBezTo>
                  <a:cubicBezTo>
                    <a:pt x="5594" y="322"/>
                    <a:pt x="5264" y="1"/>
                    <a:pt x="4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5"/>
            <p:cNvSpPr/>
            <p:nvPr/>
          </p:nvSpPr>
          <p:spPr>
            <a:xfrm>
              <a:off x="1162947" y="2509110"/>
              <a:ext cx="252719" cy="241257"/>
            </a:xfrm>
            <a:custGeom>
              <a:avLst/>
              <a:gdLst/>
              <a:ahLst/>
              <a:cxnLst/>
              <a:rect l="l" t="t" r="r" b="b"/>
              <a:pathLst>
                <a:path w="4123" h="3936" extrusionOk="0">
                  <a:moveTo>
                    <a:pt x="2078" y="0"/>
                  </a:moveTo>
                  <a:cubicBezTo>
                    <a:pt x="1936" y="0"/>
                    <a:pt x="1827" y="95"/>
                    <a:pt x="1758" y="215"/>
                  </a:cubicBezTo>
                  <a:cubicBezTo>
                    <a:pt x="1684" y="177"/>
                    <a:pt x="1606" y="159"/>
                    <a:pt x="1528" y="159"/>
                  </a:cubicBezTo>
                  <a:cubicBezTo>
                    <a:pt x="1334" y="159"/>
                    <a:pt x="1147" y="269"/>
                    <a:pt x="1045" y="447"/>
                  </a:cubicBezTo>
                  <a:cubicBezTo>
                    <a:pt x="967" y="416"/>
                    <a:pt x="890" y="398"/>
                    <a:pt x="818" y="398"/>
                  </a:cubicBezTo>
                  <a:cubicBezTo>
                    <a:pt x="681" y="398"/>
                    <a:pt x="562" y="462"/>
                    <a:pt x="492" y="625"/>
                  </a:cubicBezTo>
                  <a:cubicBezTo>
                    <a:pt x="438" y="741"/>
                    <a:pt x="456" y="866"/>
                    <a:pt x="501" y="991"/>
                  </a:cubicBezTo>
                  <a:cubicBezTo>
                    <a:pt x="492" y="990"/>
                    <a:pt x="483" y="989"/>
                    <a:pt x="475" y="989"/>
                  </a:cubicBezTo>
                  <a:cubicBezTo>
                    <a:pt x="370" y="989"/>
                    <a:pt x="284" y="1088"/>
                    <a:pt x="251" y="1187"/>
                  </a:cubicBezTo>
                  <a:cubicBezTo>
                    <a:pt x="197" y="1339"/>
                    <a:pt x="215" y="1482"/>
                    <a:pt x="304" y="1607"/>
                  </a:cubicBezTo>
                  <a:cubicBezTo>
                    <a:pt x="108" y="1705"/>
                    <a:pt x="1" y="1865"/>
                    <a:pt x="108" y="2106"/>
                  </a:cubicBezTo>
                  <a:cubicBezTo>
                    <a:pt x="153" y="2204"/>
                    <a:pt x="224" y="2276"/>
                    <a:pt x="304" y="2329"/>
                  </a:cubicBezTo>
                  <a:cubicBezTo>
                    <a:pt x="215" y="2454"/>
                    <a:pt x="197" y="2597"/>
                    <a:pt x="251" y="2749"/>
                  </a:cubicBezTo>
                  <a:cubicBezTo>
                    <a:pt x="285" y="2860"/>
                    <a:pt x="376" y="2954"/>
                    <a:pt x="486" y="2954"/>
                  </a:cubicBezTo>
                  <a:cubicBezTo>
                    <a:pt x="491" y="2954"/>
                    <a:pt x="496" y="2954"/>
                    <a:pt x="501" y="2954"/>
                  </a:cubicBezTo>
                  <a:lnTo>
                    <a:pt x="501" y="2954"/>
                  </a:lnTo>
                  <a:cubicBezTo>
                    <a:pt x="456" y="3070"/>
                    <a:pt x="438" y="3195"/>
                    <a:pt x="492" y="3320"/>
                  </a:cubicBezTo>
                  <a:cubicBezTo>
                    <a:pt x="563" y="3479"/>
                    <a:pt x="685" y="3541"/>
                    <a:pt x="824" y="3541"/>
                  </a:cubicBezTo>
                  <a:cubicBezTo>
                    <a:pt x="894" y="3541"/>
                    <a:pt x="970" y="3525"/>
                    <a:pt x="1045" y="3498"/>
                  </a:cubicBezTo>
                  <a:cubicBezTo>
                    <a:pt x="1148" y="3673"/>
                    <a:pt x="1336" y="3777"/>
                    <a:pt x="1527" y="3777"/>
                  </a:cubicBezTo>
                  <a:cubicBezTo>
                    <a:pt x="1599" y="3777"/>
                    <a:pt x="1672" y="3762"/>
                    <a:pt x="1741" y="3730"/>
                  </a:cubicBezTo>
                  <a:cubicBezTo>
                    <a:pt x="1803" y="3846"/>
                    <a:pt x="1901" y="3917"/>
                    <a:pt x="2026" y="3935"/>
                  </a:cubicBezTo>
                  <a:lnTo>
                    <a:pt x="2097" y="3935"/>
                  </a:lnTo>
                  <a:cubicBezTo>
                    <a:pt x="2231" y="3917"/>
                    <a:pt x="2329" y="3837"/>
                    <a:pt x="2392" y="3721"/>
                  </a:cubicBezTo>
                  <a:cubicBezTo>
                    <a:pt x="2472" y="3765"/>
                    <a:pt x="2558" y="3786"/>
                    <a:pt x="2641" y="3786"/>
                  </a:cubicBezTo>
                  <a:cubicBezTo>
                    <a:pt x="2827" y="3786"/>
                    <a:pt x="3004" y="3683"/>
                    <a:pt x="3097" y="3498"/>
                  </a:cubicBezTo>
                  <a:cubicBezTo>
                    <a:pt x="3169" y="3524"/>
                    <a:pt x="3241" y="3539"/>
                    <a:pt x="3308" y="3539"/>
                  </a:cubicBezTo>
                  <a:cubicBezTo>
                    <a:pt x="3447" y="3539"/>
                    <a:pt x="3566" y="3476"/>
                    <a:pt x="3632" y="3320"/>
                  </a:cubicBezTo>
                  <a:cubicBezTo>
                    <a:pt x="3685" y="3195"/>
                    <a:pt x="3668" y="3070"/>
                    <a:pt x="3623" y="2954"/>
                  </a:cubicBezTo>
                  <a:lnTo>
                    <a:pt x="3623" y="2954"/>
                  </a:lnTo>
                  <a:cubicBezTo>
                    <a:pt x="3628" y="2954"/>
                    <a:pt x="3633" y="2954"/>
                    <a:pt x="3638" y="2954"/>
                  </a:cubicBezTo>
                  <a:cubicBezTo>
                    <a:pt x="3747" y="2954"/>
                    <a:pt x="3839" y="2860"/>
                    <a:pt x="3873" y="2749"/>
                  </a:cubicBezTo>
                  <a:cubicBezTo>
                    <a:pt x="3926" y="2597"/>
                    <a:pt x="3908" y="2454"/>
                    <a:pt x="3819" y="2329"/>
                  </a:cubicBezTo>
                  <a:cubicBezTo>
                    <a:pt x="3899" y="2276"/>
                    <a:pt x="3971" y="2204"/>
                    <a:pt x="4015" y="2106"/>
                  </a:cubicBezTo>
                  <a:cubicBezTo>
                    <a:pt x="4123" y="1865"/>
                    <a:pt x="4015" y="1705"/>
                    <a:pt x="3819" y="1607"/>
                  </a:cubicBezTo>
                  <a:cubicBezTo>
                    <a:pt x="3908" y="1482"/>
                    <a:pt x="3926" y="1339"/>
                    <a:pt x="3873" y="1187"/>
                  </a:cubicBezTo>
                  <a:cubicBezTo>
                    <a:pt x="3840" y="1088"/>
                    <a:pt x="3753" y="989"/>
                    <a:pt x="3648" y="989"/>
                  </a:cubicBezTo>
                  <a:cubicBezTo>
                    <a:pt x="3640" y="989"/>
                    <a:pt x="3632" y="990"/>
                    <a:pt x="3623" y="991"/>
                  </a:cubicBezTo>
                  <a:cubicBezTo>
                    <a:pt x="3668" y="866"/>
                    <a:pt x="3685" y="741"/>
                    <a:pt x="3632" y="625"/>
                  </a:cubicBezTo>
                  <a:cubicBezTo>
                    <a:pt x="3565" y="462"/>
                    <a:pt x="3442" y="397"/>
                    <a:pt x="3300" y="397"/>
                  </a:cubicBezTo>
                  <a:cubicBezTo>
                    <a:pt x="3232" y="397"/>
                    <a:pt x="3160" y="412"/>
                    <a:pt x="3088" y="438"/>
                  </a:cubicBezTo>
                  <a:cubicBezTo>
                    <a:pt x="3002" y="254"/>
                    <a:pt x="2831" y="150"/>
                    <a:pt x="2645" y="150"/>
                  </a:cubicBezTo>
                  <a:cubicBezTo>
                    <a:pt x="2562" y="150"/>
                    <a:pt x="2475" y="171"/>
                    <a:pt x="2392" y="215"/>
                  </a:cubicBezTo>
                  <a:cubicBezTo>
                    <a:pt x="2329" y="99"/>
                    <a:pt x="2231" y="19"/>
                    <a:pt x="2097" y="1"/>
                  </a:cubicBezTo>
                  <a:cubicBezTo>
                    <a:pt x="2091" y="1"/>
                    <a:pt x="2085" y="0"/>
                    <a:pt x="2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5"/>
            <p:cNvSpPr/>
            <p:nvPr/>
          </p:nvSpPr>
          <p:spPr>
            <a:xfrm>
              <a:off x="615101" y="2503104"/>
              <a:ext cx="49772" cy="85936"/>
            </a:xfrm>
            <a:custGeom>
              <a:avLst/>
              <a:gdLst/>
              <a:ahLst/>
              <a:cxnLst/>
              <a:rect l="l" t="t" r="r" b="b"/>
              <a:pathLst>
                <a:path w="812" h="1402" extrusionOk="0">
                  <a:moveTo>
                    <a:pt x="116" y="1"/>
                  </a:moveTo>
                  <a:cubicBezTo>
                    <a:pt x="116" y="1"/>
                    <a:pt x="27" y="117"/>
                    <a:pt x="0" y="251"/>
                  </a:cubicBezTo>
                  <a:cubicBezTo>
                    <a:pt x="0" y="251"/>
                    <a:pt x="812" y="554"/>
                    <a:pt x="152" y="1294"/>
                  </a:cubicBezTo>
                  <a:lnTo>
                    <a:pt x="321" y="1401"/>
                  </a:lnTo>
                  <a:cubicBezTo>
                    <a:pt x="321" y="1401"/>
                    <a:pt x="812" y="1170"/>
                    <a:pt x="785" y="697"/>
                  </a:cubicBezTo>
                  <a:cubicBezTo>
                    <a:pt x="758" y="224"/>
                    <a:pt x="544" y="19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5"/>
            <p:cNvSpPr/>
            <p:nvPr/>
          </p:nvSpPr>
          <p:spPr>
            <a:xfrm>
              <a:off x="591564" y="2579660"/>
              <a:ext cx="77722" cy="102853"/>
            </a:xfrm>
            <a:custGeom>
              <a:avLst/>
              <a:gdLst/>
              <a:ahLst/>
              <a:cxnLst/>
              <a:rect l="l" t="t" r="r" b="b"/>
              <a:pathLst>
                <a:path w="1268" h="1678" extrusionOk="0">
                  <a:moveTo>
                    <a:pt x="68" y="1"/>
                  </a:moveTo>
                  <a:cubicBezTo>
                    <a:pt x="63" y="1"/>
                    <a:pt x="59" y="1"/>
                    <a:pt x="54" y="1"/>
                  </a:cubicBezTo>
                  <a:lnTo>
                    <a:pt x="9" y="322"/>
                  </a:lnTo>
                  <a:cubicBezTo>
                    <a:pt x="9" y="322"/>
                    <a:pt x="15" y="322"/>
                    <a:pt x="26" y="322"/>
                  </a:cubicBezTo>
                  <a:cubicBezTo>
                    <a:pt x="128" y="322"/>
                    <a:pt x="682" y="344"/>
                    <a:pt x="893" y="813"/>
                  </a:cubicBezTo>
                  <a:cubicBezTo>
                    <a:pt x="893" y="813"/>
                    <a:pt x="666" y="1367"/>
                    <a:pt x="65" y="1367"/>
                  </a:cubicBezTo>
                  <a:cubicBezTo>
                    <a:pt x="47" y="1367"/>
                    <a:pt x="28" y="1367"/>
                    <a:pt x="9" y="1366"/>
                  </a:cubicBezTo>
                  <a:lnTo>
                    <a:pt x="9" y="1366"/>
                  </a:lnTo>
                  <a:cubicBezTo>
                    <a:pt x="9" y="1366"/>
                    <a:pt x="1" y="1571"/>
                    <a:pt x="63" y="1678"/>
                  </a:cubicBezTo>
                  <a:cubicBezTo>
                    <a:pt x="63" y="1678"/>
                    <a:pt x="991" y="1669"/>
                    <a:pt x="1267" y="839"/>
                  </a:cubicBezTo>
                  <a:cubicBezTo>
                    <a:pt x="1267" y="839"/>
                    <a:pt x="958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5"/>
            <p:cNvSpPr/>
            <p:nvPr/>
          </p:nvSpPr>
          <p:spPr>
            <a:xfrm>
              <a:off x="613446" y="2672092"/>
              <a:ext cx="53633" cy="86978"/>
            </a:xfrm>
            <a:custGeom>
              <a:avLst/>
              <a:gdLst/>
              <a:ahLst/>
              <a:cxnLst/>
              <a:rect l="l" t="t" r="r" b="b"/>
              <a:pathLst>
                <a:path w="875" h="1419" extrusionOk="0">
                  <a:moveTo>
                    <a:pt x="330" y="0"/>
                  </a:moveTo>
                  <a:lnTo>
                    <a:pt x="206" y="54"/>
                  </a:lnTo>
                  <a:cubicBezTo>
                    <a:pt x="866" y="1017"/>
                    <a:pt x="0" y="1116"/>
                    <a:pt x="0" y="1116"/>
                  </a:cubicBezTo>
                  <a:lnTo>
                    <a:pt x="161" y="1419"/>
                  </a:lnTo>
                  <a:cubicBezTo>
                    <a:pt x="643" y="1339"/>
                    <a:pt x="875" y="991"/>
                    <a:pt x="812" y="625"/>
                  </a:cubicBezTo>
                  <a:cubicBezTo>
                    <a:pt x="750" y="259"/>
                    <a:pt x="330" y="0"/>
                    <a:pt x="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5"/>
            <p:cNvSpPr/>
            <p:nvPr/>
          </p:nvSpPr>
          <p:spPr>
            <a:xfrm>
              <a:off x="1157554" y="2509049"/>
              <a:ext cx="263568" cy="241318"/>
            </a:xfrm>
            <a:custGeom>
              <a:avLst/>
              <a:gdLst/>
              <a:ahLst/>
              <a:cxnLst/>
              <a:rect l="l" t="t" r="r" b="b"/>
              <a:pathLst>
                <a:path w="4300" h="3937" extrusionOk="0">
                  <a:moveTo>
                    <a:pt x="2154" y="0"/>
                  </a:moveTo>
                  <a:cubicBezTo>
                    <a:pt x="1923" y="0"/>
                    <a:pt x="1782" y="278"/>
                    <a:pt x="1730" y="466"/>
                  </a:cubicBezTo>
                  <a:cubicBezTo>
                    <a:pt x="1695" y="600"/>
                    <a:pt x="1695" y="725"/>
                    <a:pt x="1713" y="849"/>
                  </a:cubicBezTo>
                  <a:cubicBezTo>
                    <a:pt x="1535" y="648"/>
                    <a:pt x="1187" y="403"/>
                    <a:pt x="911" y="403"/>
                  </a:cubicBezTo>
                  <a:cubicBezTo>
                    <a:pt x="772" y="403"/>
                    <a:pt x="651" y="465"/>
                    <a:pt x="580" y="626"/>
                  </a:cubicBezTo>
                  <a:cubicBezTo>
                    <a:pt x="464" y="876"/>
                    <a:pt x="678" y="1188"/>
                    <a:pt x="856" y="1358"/>
                  </a:cubicBezTo>
                  <a:cubicBezTo>
                    <a:pt x="910" y="1412"/>
                    <a:pt x="972" y="1456"/>
                    <a:pt x="1035" y="1501"/>
                  </a:cubicBezTo>
                  <a:cubicBezTo>
                    <a:pt x="1000" y="1498"/>
                    <a:pt x="964" y="1496"/>
                    <a:pt x="927" y="1496"/>
                  </a:cubicBezTo>
                  <a:cubicBezTo>
                    <a:pt x="528" y="1496"/>
                    <a:pt x="0" y="1675"/>
                    <a:pt x="196" y="2107"/>
                  </a:cubicBezTo>
                  <a:cubicBezTo>
                    <a:pt x="313" y="2365"/>
                    <a:pt x="607" y="2452"/>
                    <a:pt x="905" y="2452"/>
                  </a:cubicBezTo>
                  <a:cubicBezTo>
                    <a:pt x="949" y="2452"/>
                    <a:pt x="992" y="2450"/>
                    <a:pt x="1035" y="2446"/>
                  </a:cubicBezTo>
                  <a:lnTo>
                    <a:pt x="1035" y="2446"/>
                  </a:lnTo>
                  <a:cubicBezTo>
                    <a:pt x="972" y="2482"/>
                    <a:pt x="910" y="2527"/>
                    <a:pt x="856" y="2580"/>
                  </a:cubicBezTo>
                  <a:cubicBezTo>
                    <a:pt x="678" y="2750"/>
                    <a:pt x="464" y="3062"/>
                    <a:pt x="580" y="3321"/>
                  </a:cubicBezTo>
                  <a:cubicBezTo>
                    <a:pt x="651" y="3482"/>
                    <a:pt x="772" y="3544"/>
                    <a:pt x="910" y="3544"/>
                  </a:cubicBezTo>
                  <a:cubicBezTo>
                    <a:pt x="1186" y="3544"/>
                    <a:pt x="1534" y="3297"/>
                    <a:pt x="1713" y="3089"/>
                  </a:cubicBezTo>
                  <a:lnTo>
                    <a:pt x="1713" y="3089"/>
                  </a:lnTo>
                  <a:cubicBezTo>
                    <a:pt x="1695" y="3214"/>
                    <a:pt x="1695" y="3347"/>
                    <a:pt x="1730" y="3472"/>
                  </a:cubicBezTo>
                  <a:cubicBezTo>
                    <a:pt x="1739" y="3490"/>
                    <a:pt x="1748" y="3508"/>
                    <a:pt x="1748" y="3535"/>
                  </a:cubicBezTo>
                  <a:cubicBezTo>
                    <a:pt x="1802" y="3749"/>
                    <a:pt x="1918" y="3918"/>
                    <a:pt x="2114" y="3936"/>
                  </a:cubicBezTo>
                  <a:lnTo>
                    <a:pt x="2185" y="3936"/>
                  </a:lnTo>
                  <a:cubicBezTo>
                    <a:pt x="2382" y="3918"/>
                    <a:pt x="2498" y="3749"/>
                    <a:pt x="2551" y="3535"/>
                  </a:cubicBezTo>
                  <a:cubicBezTo>
                    <a:pt x="2551" y="3508"/>
                    <a:pt x="2560" y="3490"/>
                    <a:pt x="2569" y="3472"/>
                  </a:cubicBezTo>
                  <a:cubicBezTo>
                    <a:pt x="2605" y="3347"/>
                    <a:pt x="2605" y="3214"/>
                    <a:pt x="2587" y="3089"/>
                  </a:cubicBezTo>
                  <a:lnTo>
                    <a:pt x="2587" y="3089"/>
                  </a:lnTo>
                  <a:cubicBezTo>
                    <a:pt x="2765" y="3297"/>
                    <a:pt x="3117" y="3544"/>
                    <a:pt x="3393" y="3544"/>
                  </a:cubicBezTo>
                  <a:cubicBezTo>
                    <a:pt x="3532" y="3544"/>
                    <a:pt x="3651" y="3482"/>
                    <a:pt x="3720" y="3321"/>
                  </a:cubicBezTo>
                  <a:cubicBezTo>
                    <a:pt x="3836" y="3062"/>
                    <a:pt x="3622" y="2750"/>
                    <a:pt x="3443" y="2580"/>
                  </a:cubicBezTo>
                  <a:cubicBezTo>
                    <a:pt x="3390" y="2527"/>
                    <a:pt x="3327" y="2482"/>
                    <a:pt x="3265" y="2446"/>
                  </a:cubicBezTo>
                  <a:lnTo>
                    <a:pt x="3265" y="2446"/>
                  </a:lnTo>
                  <a:cubicBezTo>
                    <a:pt x="3308" y="2450"/>
                    <a:pt x="3351" y="2452"/>
                    <a:pt x="3394" y="2452"/>
                  </a:cubicBezTo>
                  <a:cubicBezTo>
                    <a:pt x="3693" y="2452"/>
                    <a:pt x="3987" y="2365"/>
                    <a:pt x="4103" y="2107"/>
                  </a:cubicBezTo>
                  <a:cubicBezTo>
                    <a:pt x="4299" y="1675"/>
                    <a:pt x="3779" y="1496"/>
                    <a:pt x="3374" y="1496"/>
                  </a:cubicBezTo>
                  <a:cubicBezTo>
                    <a:pt x="3337" y="1496"/>
                    <a:pt x="3300" y="1498"/>
                    <a:pt x="3265" y="1501"/>
                  </a:cubicBezTo>
                  <a:cubicBezTo>
                    <a:pt x="3327" y="1456"/>
                    <a:pt x="3390" y="1412"/>
                    <a:pt x="3443" y="1358"/>
                  </a:cubicBezTo>
                  <a:cubicBezTo>
                    <a:pt x="3622" y="1188"/>
                    <a:pt x="3836" y="876"/>
                    <a:pt x="3720" y="626"/>
                  </a:cubicBezTo>
                  <a:cubicBezTo>
                    <a:pt x="3651" y="465"/>
                    <a:pt x="3531" y="403"/>
                    <a:pt x="3392" y="403"/>
                  </a:cubicBezTo>
                  <a:cubicBezTo>
                    <a:pt x="3116" y="403"/>
                    <a:pt x="2765" y="648"/>
                    <a:pt x="2587" y="849"/>
                  </a:cubicBezTo>
                  <a:cubicBezTo>
                    <a:pt x="2587" y="849"/>
                    <a:pt x="2580" y="849"/>
                    <a:pt x="2578" y="856"/>
                  </a:cubicBezTo>
                  <a:lnTo>
                    <a:pt x="2578" y="856"/>
                  </a:lnTo>
                  <a:cubicBezTo>
                    <a:pt x="2613" y="491"/>
                    <a:pt x="2524" y="38"/>
                    <a:pt x="2185" y="2"/>
                  </a:cubicBezTo>
                  <a:cubicBezTo>
                    <a:pt x="2175" y="1"/>
                    <a:pt x="2164" y="0"/>
                    <a:pt x="2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5"/>
            <p:cNvSpPr/>
            <p:nvPr/>
          </p:nvSpPr>
          <p:spPr>
            <a:xfrm>
              <a:off x="1910490" y="2503104"/>
              <a:ext cx="50323" cy="85936"/>
            </a:xfrm>
            <a:custGeom>
              <a:avLst/>
              <a:gdLst/>
              <a:ahLst/>
              <a:cxnLst/>
              <a:rect l="l" t="t" r="r" b="b"/>
              <a:pathLst>
                <a:path w="821" h="1402" extrusionOk="0">
                  <a:moveTo>
                    <a:pt x="705" y="1"/>
                  </a:moveTo>
                  <a:cubicBezTo>
                    <a:pt x="268" y="19"/>
                    <a:pt x="54" y="224"/>
                    <a:pt x="36" y="697"/>
                  </a:cubicBezTo>
                  <a:cubicBezTo>
                    <a:pt x="9" y="1170"/>
                    <a:pt x="500" y="1401"/>
                    <a:pt x="500" y="1401"/>
                  </a:cubicBezTo>
                  <a:lnTo>
                    <a:pt x="660" y="1294"/>
                  </a:lnTo>
                  <a:cubicBezTo>
                    <a:pt x="0" y="554"/>
                    <a:pt x="821" y="251"/>
                    <a:pt x="821" y="251"/>
                  </a:cubicBezTo>
                  <a:cubicBezTo>
                    <a:pt x="785" y="117"/>
                    <a:pt x="705" y="1"/>
                    <a:pt x="7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5"/>
            <p:cNvSpPr/>
            <p:nvPr/>
          </p:nvSpPr>
          <p:spPr>
            <a:xfrm>
              <a:off x="1906629" y="2579660"/>
              <a:ext cx="77170" cy="102853"/>
            </a:xfrm>
            <a:custGeom>
              <a:avLst/>
              <a:gdLst/>
              <a:ahLst/>
              <a:cxnLst/>
              <a:rect l="l" t="t" r="r" b="b"/>
              <a:pathLst>
                <a:path w="1259" h="1678" extrusionOk="0">
                  <a:moveTo>
                    <a:pt x="1200" y="1"/>
                  </a:moveTo>
                  <a:cubicBezTo>
                    <a:pt x="301" y="1"/>
                    <a:pt x="1" y="839"/>
                    <a:pt x="1" y="839"/>
                  </a:cubicBezTo>
                  <a:cubicBezTo>
                    <a:pt x="277" y="1669"/>
                    <a:pt x="1196" y="1678"/>
                    <a:pt x="1196" y="1678"/>
                  </a:cubicBezTo>
                  <a:cubicBezTo>
                    <a:pt x="1258" y="1571"/>
                    <a:pt x="1250" y="1366"/>
                    <a:pt x="1250" y="1366"/>
                  </a:cubicBezTo>
                  <a:lnTo>
                    <a:pt x="1250" y="1366"/>
                  </a:lnTo>
                  <a:cubicBezTo>
                    <a:pt x="1231" y="1367"/>
                    <a:pt x="1213" y="1367"/>
                    <a:pt x="1195" y="1367"/>
                  </a:cubicBezTo>
                  <a:cubicBezTo>
                    <a:pt x="602" y="1367"/>
                    <a:pt x="366" y="813"/>
                    <a:pt x="366" y="813"/>
                  </a:cubicBezTo>
                  <a:cubicBezTo>
                    <a:pt x="585" y="344"/>
                    <a:pt x="1133" y="322"/>
                    <a:pt x="1233" y="322"/>
                  </a:cubicBezTo>
                  <a:cubicBezTo>
                    <a:pt x="1244" y="322"/>
                    <a:pt x="1250" y="322"/>
                    <a:pt x="1250" y="322"/>
                  </a:cubicBezTo>
                  <a:lnTo>
                    <a:pt x="1214" y="1"/>
                  </a:lnTo>
                  <a:cubicBezTo>
                    <a:pt x="1209" y="1"/>
                    <a:pt x="1204" y="1"/>
                    <a:pt x="1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5"/>
            <p:cNvSpPr/>
            <p:nvPr/>
          </p:nvSpPr>
          <p:spPr>
            <a:xfrm>
              <a:off x="1908835" y="2672092"/>
              <a:ext cx="53633" cy="86978"/>
            </a:xfrm>
            <a:custGeom>
              <a:avLst/>
              <a:gdLst/>
              <a:ahLst/>
              <a:cxnLst/>
              <a:rect l="l" t="t" r="r" b="b"/>
              <a:pathLst>
                <a:path w="875" h="1419" extrusionOk="0">
                  <a:moveTo>
                    <a:pt x="536" y="0"/>
                  </a:moveTo>
                  <a:cubicBezTo>
                    <a:pt x="536" y="0"/>
                    <a:pt x="116" y="259"/>
                    <a:pt x="54" y="625"/>
                  </a:cubicBezTo>
                  <a:cubicBezTo>
                    <a:pt x="0" y="991"/>
                    <a:pt x="223" y="1339"/>
                    <a:pt x="705" y="1419"/>
                  </a:cubicBezTo>
                  <a:lnTo>
                    <a:pt x="875" y="1116"/>
                  </a:lnTo>
                  <a:cubicBezTo>
                    <a:pt x="875" y="1116"/>
                    <a:pt x="0" y="1017"/>
                    <a:pt x="669" y="54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5"/>
            <p:cNvSpPr/>
            <p:nvPr/>
          </p:nvSpPr>
          <p:spPr>
            <a:xfrm>
              <a:off x="1240668" y="2577821"/>
              <a:ext cx="119648" cy="101137"/>
            </a:xfrm>
            <a:custGeom>
              <a:avLst/>
              <a:gdLst/>
              <a:ahLst/>
              <a:cxnLst/>
              <a:rect l="l" t="t" r="r" b="b"/>
              <a:pathLst>
                <a:path w="1952" h="1650" extrusionOk="0">
                  <a:moveTo>
                    <a:pt x="851" y="0"/>
                  </a:moveTo>
                  <a:cubicBezTo>
                    <a:pt x="403" y="0"/>
                    <a:pt x="1" y="328"/>
                    <a:pt x="18" y="807"/>
                  </a:cubicBezTo>
                  <a:cubicBezTo>
                    <a:pt x="27" y="1119"/>
                    <a:pt x="241" y="1485"/>
                    <a:pt x="535" y="1592"/>
                  </a:cubicBezTo>
                  <a:cubicBezTo>
                    <a:pt x="535" y="1601"/>
                    <a:pt x="544" y="1610"/>
                    <a:pt x="553" y="1610"/>
                  </a:cubicBezTo>
                  <a:cubicBezTo>
                    <a:pt x="636" y="1637"/>
                    <a:pt x="715" y="1649"/>
                    <a:pt x="790" y="1649"/>
                  </a:cubicBezTo>
                  <a:cubicBezTo>
                    <a:pt x="1629" y="1649"/>
                    <a:pt x="1952" y="94"/>
                    <a:pt x="936" y="4"/>
                  </a:cubicBezTo>
                  <a:cubicBezTo>
                    <a:pt x="908" y="1"/>
                    <a:pt x="880" y="0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5"/>
            <p:cNvSpPr/>
            <p:nvPr/>
          </p:nvSpPr>
          <p:spPr>
            <a:xfrm>
              <a:off x="1927959" y="2518427"/>
              <a:ext cx="59640" cy="221704"/>
            </a:xfrm>
            <a:custGeom>
              <a:avLst/>
              <a:gdLst/>
              <a:ahLst/>
              <a:cxnLst/>
              <a:rect l="l" t="t" r="r" b="b"/>
              <a:pathLst>
                <a:path w="973" h="3617" extrusionOk="0">
                  <a:moveTo>
                    <a:pt x="563" y="1"/>
                  </a:moveTo>
                  <a:cubicBezTo>
                    <a:pt x="563" y="1"/>
                    <a:pt x="161" y="63"/>
                    <a:pt x="108" y="420"/>
                  </a:cubicBezTo>
                  <a:cubicBezTo>
                    <a:pt x="63" y="777"/>
                    <a:pt x="375" y="1044"/>
                    <a:pt x="375" y="1044"/>
                  </a:cubicBezTo>
                  <a:cubicBezTo>
                    <a:pt x="375" y="1044"/>
                    <a:pt x="626" y="999"/>
                    <a:pt x="819" y="999"/>
                  </a:cubicBezTo>
                  <a:cubicBezTo>
                    <a:pt x="835" y="999"/>
                    <a:pt x="851" y="999"/>
                    <a:pt x="866" y="1000"/>
                  </a:cubicBezTo>
                  <a:cubicBezTo>
                    <a:pt x="866" y="1000"/>
                    <a:pt x="830" y="393"/>
                    <a:pt x="563" y="1"/>
                  </a:cubicBezTo>
                  <a:close/>
                  <a:moveTo>
                    <a:pt x="884" y="1284"/>
                  </a:moveTo>
                  <a:cubicBezTo>
                    <a:pt x="282" y="1284"/>
                    <a:pt x="18" y="1812"/>
                    <a:pt x="18" y="1812"/>
                  </a:cubicBezTo>
                  <a:cubicBezTo>
                    <a:pt x="237" y="2349"/>
                    <a:pt x="850" y="2365"/>
                    <a:pt x="922" y="2365"/>
                  </a:cubicBezTo>
                  <a:cubicBezTo>
                    <a:pt x="926" y="2365"/>
                    <a:pt x="928" y="2365"/>
                    <a:pt x="928" y="2365"/>
                  </a:cubicBezTo>
                  <a:cubicBezTo>
                    <a:pt x="973" y="1749"/>
                    <a:pt x="928" y="1285"/>
                    <a:pt x="928" y="1285"/>
                  </a:cubicBezTo>
                  <a:cubicBezTo>
                    <a:pt x="913" y="1285"/>
                    <a:pt x="899" y="1284"/>
                    <a:pt x="884" y="1284"/>
                  </a:cubicBezTo>
                  <a:close/>
                  <a:moveTo>
                    <a:pt x="393" y="2561"/>
                  </a:moveTo>
                  <a:cubicBezTo>
                    <a:pt x="393" y="2561"/>
                    <a:pt x="1" y="2900"/>
                    <a:pt x="125" y="3319"/>
                  </a:cubicBezTo>
                  <a:cubicBezTo>
                    <a:pt x="201" y="3568"/>
                    <a:pt x="352" y="3617"/>
                    <a:pt x="459" y="3617"/>
                  </a:cubicBezTo>
                  <a:cubicBezTo>
                    <a:pt x="529" y="3617"/>
                    <a:pt x="580" y="3596"/>
                    <a:pt x="580" y="3596"/>
                  </a:cubicBezTo>
                  <a:cubicBezTo>
                    <a:pt x="580" y="3596"/>
                    <a:pt x="777" y="3221"/>
                    <a:pt x="866" y="2641"/>
                  </a:cubicBezTo>
                  <a:lnTo>
                    <a:pt x="866" y="2641"/>
                  </a:lnTo>
                  <a:cubicBezTo>
                    <a:pt x="866" y="2641"/>
                    <a:pt x="847" y="2643"/>
                    <a:pt x="816" y="2643"/>
                  </a:cubicBezTo>
                  <a:cubicBezTo>
                    <a:pt x="731" y="2643"/>
                    <a:pt x="550" y="2633"/>
                    <a:pt x="393" y="2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5"/>
            <p:cNvSpPr/>
            <p:nvPr/>
          </p:nvSpPr>
          <p:spPr>
            <a:xfrm>
              <a:off x="1879782" y="2581070"/>
              <a:ext cx="23170" cy="19553"/>
            </a:xfrm>
            <a:custGeom>
              <a:avLst/>
              <a:gdLst/>
              <a:ahLst/>
              <a:cxnLst/>
              <a:rect l="l" t="t" r="r" b="b"/>
              <a:pathLst>
                <a:path w="378" h="319" extrusionOk="0">
                  <a:moveTo>
                    <a:pt x="283" y="0"/>
                  </a:moveTo>
                  <a:cubicBezTo>
                    <a:pt x="175" y="0"/>
                    <a:pt x="1" y="124"/>
                    <a:pt x="126" y="263"/>
                  </a:cubicBezTo>
                  <a:cubicBezTo>
                    <a:pt x="160" y="303"/>
                    <a:pt x="191" y="319"/>
                    <a:pt x="219" y="319"/>
                  </a:cubicBezTo>
                  <a:cubicBezTo>
                    <a:pt x="322" y="319"/>
                    <a:pt x="378" y="95"/>
                    <a:pt x="349" y="31"/>
                  </a:cubicBezTo>
                  <a:cubicBezTo>
                    <a:pt x="338" y="10"/>
                    <a:pt x="313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5"/>
            <p:cNvSpPr/>
            <p:nvPr/>
          </p:nvSpPr>
          <p:spPr>
            <a:xfrm>
              <a:off x="1884011" y="2657994"/>
              <a:ext cx="21208" cy="22924"/>
            </a:xfrm>
            <a:custGeom>
              <a:avLst/>
              <a:gdLst/>
              <a:ahLst/>
              <a:cxnLst/>
              <a:rect l="l" t="t" r="r" b="b"/>
              <a:pathLst>
                <a:path w="346" h="374" extrusionOk="0">
                  <a:moveTo>
                    <a:pt x="97" y="1"/>
                  </a:moveTo>
                  <a:cubicBezTo>
                    <a:pt x="1" y="1"/>
                    <a:pt x="6" y="166"/>
                    <a:pt x="138" y="311"/>
                  </a:cubicBezTo>
                  <a:cubicBezTo>
                    <a:pt x="178" y="356"/>
                    <a:pt x="213" y="374"/>
                    <a:pt x="241" y="374"/>
                  </a:cubicBezTo>
                  <a:cubicBezTo>
                    <a:pt x="334" y="374"/>
                    <a:pt x="346" y="166"/>
                    <a:pt x="236" y="70"/>
                  </a:cubicBezTo>
                  <a:cubicBezTo>
                    <a:pt x="178" y="21"/>
                    <a:pt x="13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5"/>
            <p:cNvSpPr/>
            <p:nvPr/>
          </p:nvSpPr>
          <p:spPr>
            <a:xfrm>
              <a:off x="587764" y="2518427"/>
              <a:ext cx="59640" cy="221704"/>
            </a:xfrm>
            <a:custGeom>
              <a:avLst/>
              <a:gdLst/>
              <a:ahLst/>
              <a:cxnLst/>
              <a:rect l="l" t="t" r="r" b="b"/>
              <a:pathLst>
                <a:path w="973" h="3617" extrusionOk="0">
                  <a:moveTo>
                    <a:pt x="419" y="1"/>
                  </a:moveTo>
                  <a:cubicBezTo>
                    <a:pt x="143" y="393"/>
                    <a:pt x="116" y="1000"/>
                    <a:pt x="116" y="1000"/>
                  </a:cubicBezTo>
                  <a:cubicBezTo>
                    <a:pt x="131" y="999"/>
                    <a:pt x="147" y="999"/>
                    <a:pt x="163" y="999"/>
                  </a:cubicBezTo>
                  <a:cubicBezTo>
                    <a:pt x="355" y="999"/>
                    <a:pt x="598" y="1044"/>
                    <a:pt x="598" y="1044"/>
                  </a:cubicBezTo>
                  <a:cubicBezTo>
                    <a:pt x="598" y="1044"/>
                    <a:pt x="919" y="777"/>
                    <a:pt x="865" y="420"/>
                  </a:cubicBezTo>
                  <a:cubicBezTo>
                    <a:pt x="812" y="63"/>
                    <a:pt x="419" y="1"/>
                    <a:pt x="419" y="1"/>
                  </a:cubicBezTo>
                  <a:close/>
                  <a:moveTo>
                    <a:pt x="98" y="1284"/>
                  </a:moveTo>
                  <a:cubicBezTo>
                    <a:pt x="83" y="1284"/>
                    <a:pt x="69" y="1285"/>
                    <a:pt x="54" y="1285"/>
                  </a:cubicBezTo>
                  <a:cubicBezTo>
                    <a:pt x="54" y="1285"/>
                    <a:pt x="0" y="1749"/>
                    <a:pt x="54" y="2365"/>
                  </a:cubicBezTo>
                  <a:cubicBezTo>
                    <a:pt x="54" y="2365"/>
                    <a:pt x="56" y="2365"/>
                    <a:pt x="60" y="2365"/>
                  </a:cubicBezTo>
                  <a:cubicBezTo>
                    <a:pt x="131" y="2365"/>
                    <a:pt x="736" y="2349"/>
                    <a:pt x="955" y="1812"/>
                  </a:cubicBezTo>
                  <a:cubicBezTo>
                    <a:pt x="955" y="1812"/>
                    <a:pt x="699" y="1284"/>
                    <a:pt x="98" y="1284"/>
                  </a:cubicBezTo>
                  <a:close/>
                  <a:moveTo>
                    <a:pt x="589" y="2561"/>
                  </a:moveTo>
                  <a:cubicBezTo>
                    <a:pt x="432" y="2633"/>
                    <a:pt x="251" y="2643"/>
                    <a:pt x="165" y="2643"/>
                  </a:cubicBezTo>
                  <a:cubicBezTo>
                    <a:pt x="134" y="2643"/>
                    <a:pt x="116" y="2641"/>
                    <a:pt x="116" y="2641"/>
                  </a:cubicBezTo>
                  <a:lnTo>
                    <a:pt x="116" y="2641"/>
                  </a:lnTo>
                  <a:cubicBezTo>
                    <a:pt x="196" y="3221"/>
                    <a:pt x="393" y="3596"/>
                    <a:pt x="393" y="3596"/>
                  </a:cubicBezTo>
                  <a:cubicBezTo>
                    <a:pt x="393" y="3596"/>
                    <a:pt x="444" y="3617"/>
                    <a:pt x="514" y="3617"/>
                  </a:cubicBezTo>
                  <a:cubicBezTo>
                    <a:pt x="621" y="3617"/>
                    <a:pt x="772" y="3568"/>
                    <a:pt x="848" y="3319"/>
                  </a:cubicBezTo>
                  <a:cubicBezTo>
                    <a:pt x="972" y="2900"/>
                    <a:pt x="589" y="2561"/>
                    <a:pt x="589" y="2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5"/>
            <p:cNvSpPr/>
            <p:nvPr/>
          </p:nvSpPr>
          <p:spPr>
            <a:xfrm>
              <a:off x="672411" y="2581070"/>
              <a:ext cx="23170" cy="19553"/>
            </a:xfrm>
            <a:custGeom>
              <a:avLst/>
              <a:gdLst/>
              <a:ahLst/>
              <a:cxnLst/>
              <a:rect l="l" t="t" r="r" b="b"/>
              <a:pathLst>
                <a:path w="378" h="319" extrusionOk="0">
                  <a:moveTo>
                    <a:pt x="95" y="0"/>
                  </a:moveTo>
                  <a:cubicBezTo>
                    <a:pt x="65" y="0"/>
                    <a:pt x="40" y="10"/>
                    <a:pt x="29" y="31"/>
                  </a:cubicBezTo>
                  <a:cubicBezTo>
                    <a:pt x="0" y="95"/>
                    <a:pt x="61" y="319"/>
                    <a:pt x="162" y="319"/>
                  </a:cubicBezTo>
                  <a:cubicBezTo>
                    <a:pt x="190" y="319"/>
                    <a:pt x="220" y="303"/>
                    <a:pt x="252" y="263"/>
                  </a:cubicBezTo>
                  <a:cubicBezTo>
                    <a:pt x="377" y="124"/>
                    <a:pt x="203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5"/>
            <p:cNvSpPr/>
            <p:nvPr/>
          </p:nvSpPr>
          <p:spPr>
            <a:xfrm>
              <a:off x="670266" y="2657994"/>
              <a:ext cx="21576" cy="22924"/>
            </a:xfrm>
            <a:custGeom>
              <a:avLst/>
              <a:gdLst/>
              <a:ahLst/>
              <a:cxnLst/>
              <a:rect l="l" t="t" r="r" b="b"/>
              <a:pathLst>
                <a:path w="352" h="374" extrusionOk="0">
                  <a:moveTo>
                    <a:pt x="255" y="1"/>
                  </a:moveTo>
                  <a:cubicBezTo>
                    <a:pt x="222" y="1"/>
                    <a:pt x="175" y="21"/>
                    <a:pt x="117" y="70"/>
                  </a:cubicBezTo>
                  <a:cubicBezTo>
                    <a:pt x="0" y="166"/>
                    <a:pt x="11" y="374"/>
                    <a:pt x="103" y="374"/>
                  </a:cubicBezTo>
                  <a:cubicBezTo>
                    <a:pt x="131" y="374"/>
                    <a:pt x="165" y="356"/>
                    <a:pt x="206" y="311"/>
                  </a:cubicBezTo>
                  <a:cubicBezTo>
                    <a:pt x="345" y="166"/>
                    <a:pt x="352" y="1"/>
                    <a:pt x="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5"/>
            <p:cNvSpPr/>
            <p:nvPr/>
          </p:nvSpPr>
          <p:spPr>
            <a:xfrm>
              <a:off x="664320" y="2576779"/>
              <a:ext cx="32854" cy="27889"/>
            </a:xfrm>
            <a:custGeom>
              <a:avLst/>
              <a:gdLst/>
              <a:ahLst/>
              <a:cxnLst/>
              <a:rect l="l" t="t" r="r" b="b"/>
              <a:pathLst>
                <a:path w="536" h="455" extrusionOk="0">
                  <a:moveTo>
                    <a:pt x="238" y="102"/>
                  </a:moveTo>
                  <a:cubicBezTo>
                    <a:pt x="330" y="102"/>
                    <a:pt x="448" y="271"/>
                    <a:pt x="348" y="342"/>
                  </a:cubicBezTo>
                  <a:cubicBezTo>
                    <a:pt x="339" y="342"/>
                    <a:pt x="339" y="360"/>
                    <a:pt x="339" y="369"/>
                  </a:cubicBezTo>
                  <a:cubicBezTo>
                    <a:pt x="294" y="369"/>
                    <a:pt x="250" y="360"/>
                    <a:pt x="214" y="324"/>
                  </a:cubicBezTo>
                  <a:cubicBezTo>
                    <a:pt x="170" y="280"/>
                    <a:pt x="143" y="199"/>
                    <a:pt x="178" y="137"/>
                  </a:cubicBezTo>
                  <a:cubicBezTo>
                    <a:pt x="194" y="112"/>
                    <a:pt x="216" y="102"/>
                    <a:pt x="238" y="102"/>
                  </a:cubicBezTo>
                  <a:close/>
                  <a:moveTo>
                    <a:pt x="192" y="1"/>
                  </a:moveTo>
                  <a:cubicBezTo>
                    <a:pt x="153" y="1"/>
                    <a:pt x="117" y="14"/>
                    <a:pt x="89" y="48"/>
                  </a:cubicBezTo>
                  <a:cubicBezTo>
                    <a:pt x="0" y="164"/>
                    <a:pt x="71" y="324"/>
                    <a:pt x="178" y="396"/>
                  </a:cubicBezTo>
                  <a:cubicBezTo>
                    <a:pt x="223" y="431"/>
                    <a:pt x="291" y="455"/>
                    <a:pt x="349" y="455"/>
                  </a:cubicBezTo>
                  <a:cubicBezTo>
                    <a:pt x="395" y="455"/>
                    <a:pt x="435" y="440"/>
                    <a:pt x="455" y="405"/>
                  </a:cubicBezTo>
                  <a:cubicBezTo>
                    <a:pt x="535" y="351"/>
                    <a:pt x="482" y="182"/>
                    <a:pt x="428" y="119"/>
                  </a:cubicBezTo>
                  <a:cubicBezTo>
                    <a:pt x="373" y="64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5"/>
            <p:cNvSpPr/>
            <p:nvPr/>
          </p:nvSpPr>
          <p:spPr>
            <a:xfrm>
              <a:off x="683015" y="2525476"/>
              <a:ext cx="34264" cy="25928"/>
            </a:xfrm>
            <a:custGeom>
              <a:avLst/>
              <a:gdLst/>
              <a:ahLst/>
              <a:cxnLst/>
              <a:rect l="l" t="t" r="r" b="b"/>
              <a:pathLst>
                <a:path w="559" h="423" extrusionOk="0">
                  <a:moveTo>
                    <a:pt x="496" y="0"/>
                  </a:moveTo>
                  <a:cubicBezTo>
                    <a:pt x="494" y="0"/>
                    <a:pt x="491" y="1"/>
                    <a:pt x="489" y="2"/>
                  </a:cubicBezTo>
                  <a:cubicBezTo>
                    <a:pt x="391" y="37"/>
                    <a:pt x="311" y="100"/>
                    <a:pt x="221" y="162"/>
                  </a:cubicBezTo>
                  <a:cubicBezTo>
                    <a:pt x="141" y="225"/>
                    <a:pt x="70" y="296"/>
                    <a:pt x="16" y="376"/>
                  </a:cubicBezTo>
                  <a:cubicBezTo>
                    <a:pt x="0" y="392"/>
                    <a:pt x="27" y="422"/>
                    <a:pt x="46" y="422"/>
                  </a:cubicBezTo>
                  <a:cubicBezTo>
                    <a:pt x="48" y="422"/>
                    <a:pt x="50" y="422"/>
                    <a:pt x="52" y="421"/>
                  </a:cubicBezTo>
                  <a:cubicBezTo>
                    <a:pt x="150" y="367"/>
                    <a:pt x="239" y="305"/>
                    <a:pt x="328" y="234"/>
                  </a:cubicBezTo>
                  <a:cubicBezTo>
                    <a:pt x="400" y="180"/>
                    <a:pt x="480" y="135"/>
                    <a:pt x="543" y="64"/>
                  </a:cubicBezTo>
                  <a:cubicBezTo>
                    <a:pt x="559" y="40"/>
                    <a:pt x="523" y="0"/>
                    <a:pt x="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5"/>
            <p:cNvSpPr/>
            <p:nvPr/>
          </p:nvSpPr>
          <p:spPr>
            <a:xfrm>
              <a:off x="698216" y="2625876"/>
              <a:ext cx="57985" cy="7417"/>
            </a:xfrm>
            <a:custGeom>
              <a:avLst/>
              <a:gdLst/>
              <a:ahLst/>
              <a:cxnLst/>
              <a:rect l="l" t="t" r="r" b="b"/>
              <a:pathLst>
                <a:path w="946" h="121" extrusionOk="0">
                  <a:moveTo>
                    <a:pt x="397" y="0"/>
                  </a:moveTo>
                  <a:cubicBezTo>
                    <a:pt x="270" y="0"/>
                    <a:pt x="145" y="8"/>
                    <a:pt x="27" y="32"/>
                  </a:cubicBezTo>
                  <a:cubicBezTo>
                    <a:pt x="0" y="41"/>
                    <a:pt x="27" y="85"/>
                    <a:pt x="45" y="85"/>
                  </a:cubicBezTo>
                  <a:cubicBezTo>
                    <a:pt x="175" y="111"/>
                    <a:pt x="312" y="120"/>
                    <a:pt x="449" y="120"/>
                  </a:cubicBezTo>
                  <a:cubicBezTo>
                    <a:pt x="602" y="120"/>
                    <a:pt x="755" y="108"/>
                    <a:pt x="901" y="94"/>
                  </a:cubicBezTo>
                  <a:cubicBezTo>
                    <a:pt x="946" y="94"/>
                    <a:pt x="901" y="23"/>
                    <a:pt x="874" y="23"/>
                  </a:cubicBezTo>
                  <a:cubicBezTo>
                    <a:pt x="720" y="13"/>
                    <a:pt x="557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5"/>
            <p:cNvSpPr/>
            <p:nvPr/>
          </p:nvSpPr>
          <p:spPr>
            <a:xfrm>
              <a:off x="680134" y="2494093"/>
              <a:ext cx="249961" cy="77416"/>
            </a:xfrm>
            <a:custGeom>
              <a:avLst/>
              <a:gdLst/>
              <a:ahLst/>
              <a:cxnLst/>
              <a:rect l="l" t="t" r="r" b="b"/>
              <a:pathLst>
                <a:path w="4078" h="1263" extrusionOk="0">
                  <a:moveTo>
                    <a:pt x="2218" y="112"/>
                  </a:moveTo>
                  <a:cubicBezTo>
                    <a:pt x="2386" y="112"/>
                    <a:pt x="2532" y="317"/>
                    <a:pt x="2418" y="487"/>
                  </a:cubicBezTo>
                  <a:cubicBezTo>
                    <a:pt x="2347" y="585"/>
                    <a:pt x="2240" y="647"/>
                    <a:pt x="2115" y="665"/>
                  </a:cubicBezTo>
                  <a:cubicBezTo>
                    <a:pt x="2061" y="674"/>
                    <a:pt x="2008" y="674"/>
                    <a:pt x="1946" y="674"/>
                  </a:cubicBezTo>
                  <a:cubicBezTo>
                    <a:pt x="1892" y="496"/>
                    <a:pt x="1928" y="291"/>
                    <a:pt x="2088" y="157"/>
                  </a:cubicBezTo>
                  <a:cubicBezTo>
                    <a:pt x="2130" y="126"/>
                    <a:pt x="2175" y="112"/>
                    <a:pt x="2218" y="112"/>
                  </a:cubicBezTo>
                  <a:close/>
                  <a:moveTo>
                    <a:pt x="3526" y="695"/>
                  </a:moveTo>
                  <a:cubicBezTo>
                    <a:pt x="3673" y="695"/>
                    <a:pt x="3774" y="778"/>
                    <a:pt x="3810" y="844"/>
                  </a:cubicBezTo>
                  <a:cubicBezTo>
                    <a:pt x="3890" y="978"/>
                    <a:pt x="3926" y="1111"/>
                    <a:pt x="3792" y="1156"/>
                  </a:cubicBezTo>
                  <a:cubicBezTo>
                    <a:pt x="3760" y="1169"/>
                    <a:pt x="3729" y="1175"/>
                    <a:pt x="3700" y="1175"/>
                  </a:cubicBezTo>
                  <a:cubicBezTo>
                    <a:pt x="3513" y="1175"/>
                    <a:pt x="3397" y="930"/>
                    <a:pt x="3382" y="799"/>
                  </a:cubicBezTo>
                  <a:cubicBezTo>
                    <a:pt x="3382" y="772"/>
                    <a:pt x="3382" y="746"/>
                    <a:pt x="3382" y="728"/>
                  </a:cubicBezTo>
                  <a:cubicBezTo>
                    <a:pt x="3391" y="719"/>
                    <a:pt x="3400" y="719"/>
                    <a:pt x="3417" y="710"/>
                  </a:cubicBezTo>
                  <a:cubicBezTo>
                    <a:pt x="3456" y="700"/>
                    <a:pt x="3492" y="695"/>
                    <a:pt x="3526" y="695"/>
                  </a:cubicBezTo>
                  <a:close/>
                  <a:moveTo>
                    <a:pt x="2235" y="0"/>
                  </a:moveTo>
                  <a:cubicBezTo>
                    <a:pt x="2197" y="0"/>
                    <a:pt x="2156" y="8"/>
                    <a:pt x="2115" y="23"/>
                  </a:cubicBezTo>
                  <a:cubicBezTo>
                    <a:pt x="1856" y="121"/>
                    <a:pt x="1767" y="407"/>
                    <a:pt x="1847" y="647"/>
                  </a:cubicBezTo>
                  <a:cubicBezTo>
                    <a:pt x="1767" y="630"/>
                    <a:pt x="1589" y="567"/>
                    <a:pt x="1589" y="567"/>
                  </a:cubicBezTo>
                  <a:cubicBezTo>
                    <a:pt x="1255" y="447"/>
                    <a:pt x="995" y="155"/>
                    <a:pt x="628" y="155"/>
                  </a:cubicBezTo>
                  <a:cubicBezTo>
                    <a:pt x="612" y="155"/>
                    <a:pt x="597" y="156"/>
                    <a:pt x="581" y="157"/>
                  </a:cubicBezTo>
                  <a:cubicBezTo>
                    <a:pt x="295" y="184"/>
                    <a:pt x="81" y="371"/>
                    <a:pt x="1" y="639"/>
                  </a:cubicBezTo>
                  <a:cubicBezTo>
                    <a:pt x="1" y="646"/>
                    <a:pt x="14" y="667"/>
                    <a:pt x="23" y="667"/>
                  </a:cubicBezTo>
                  <a:cubicBezTo>
                    <a:pt x="25" y="667"/>
                    <a:pt x="26" y="667"/>
                    <a:pt x="27" y="665"/>
                  </a:cubicBezTo>
                  <a:cubicBezTo>
                    <a:pt x="186" y="415"/>
                    <a:pt x="425" y="252"/>
                    <a:pt x="683" y="252"/>
                  </a:cubicBezTo>
                  <a:cubicBezTo>
                    <a:pt x="801" y="252"/>
                    <a:pt x="924" y="286"/>
                    <a:pt x="1044" y="362"/>
                  </a:cubicBezTo>
                  <a:cubicBezTo>
                    <a:pt x="1446" y="621"/>
                    <a:pt x="1767" y="719"/>
                    <a:pt x="1874" y="746"/>
                  </a:cubicBezTo>
                  <a:cubicBezTo>
                    <a:pt x="1901" y="790"/>
                    <a:pt x="1928" y="826"/>
                    <a:pt x="1963" y="870"/>
                  </a:cubicBezTo>
                  <a:cubicBezTo>
                    <a:pt x="2093" y="1044"/>
                    <a:pt x="2256" y="1104"/>
                    <a:pt x="2422" y="1104"/>
                  </a:cubicBezTo>
                  <a:cubicBezTo>
                    <a:pt x="2759" y="1104"/>
                    <a:pt x="3105" y="856"/>
                    <a:pt x="3194" y="808"/>
                  </a:cubicBezTo>
                  <a:cubicBezTo>
                    <a:pt x="3230" y="790"/>
                    <a:pt x="3266" y="772"/>
                    <a:pt x="3301" y="754"/>
                  </a:cubicBezTo>
                  <a:cubicBezTo>
                    <a:pt x="3301" y="781"/>
                    <a:pt x="3301" y="817"/>
                    <a:pt x="3310" y="844"/>
                  </a:cubicBezTo>
                  <a:cubicBezTo>
                    <a:pt x="3347" y="1014"/>
                    <a:pt x="3531" y="1263"/>
                    <a:pt x="3730" y="1263"/>
                  </a:cubicBezTo>
                  <a:cubicBezTo>
                    <a:pt x="3771" y="1263"/>
                    <a:pt x="3813" y="1252"/>
                    <a:pt x="3855" y="1227"/>
                  </a:cubicBezTo>
                  <a:cubicBezTo>
                    <a:pt x="4078" y="1102"/>
                    <a:pt x="3962" y="781"/>
                    <a:pt x="3783" y="674"/>
                  </a:cubicBezTo>
                  <a:cubicBezTo>
                    <a:pt x="3700" y="627"/>
                    <a:pt x="3613" y="607"/>
                    <a:pt x="3524" y="607"/>
                  </a:cubicBezTo>
                  <a:cubicBezTo>
                    <a:pt x="3480" y="607"/>
                    <a:pt x="3435" y="612"/>
                    <a:pt x="3391" y="621"/>
                  </a:cubicBezTo>
                  <a:cubicBezTo>
                    <a:pt x="3435" y="433"/>
                    <a:pt x="3560" y="255"/>
                    <a:pt x="3748" y="192"/>
                  </a:cubicBezTo>
                  <a:cubicBezTo>
                    <a:pt x="3765" y="184"/>
                    <a:pt x="3748" y="157"/>
                    <a:pt x="3730" y="157"/>
                  </a:cubicBezTo>
                  <a:cubicBezTo>
                    <a:pt x="3489" y="166"/>
                    <a:pt x="3328" y="407"/>
                    <a:pt x="3301" y="647"/>
                  </a:cubicBezTo>
                  <a:cubicBezTo>
                    <a:pt x="3149" y="696"/>
                    <a:pt x="2814" y="998"/>
                    <a:pt x="2417" y="998"/>
                  </a:cubicBezTo>
                  <a:cubicBezTo>
                    <a:pt x="2373" y="998"/>
                    <a:pt x="2329" y="994"/>
                    <a:pt x="2284" y="986"/>
                  </a:cubicBezTo>
                  <a:cubicBezTo>
                    <a:pt x="2151" y="969"/>
                    <a:pt x="2053" y="870"/>
                    <a:pt x="1990" y="754"/>
                  </a:cubicBezTo>
                  <a:lnTo>
                    <a:pt x="1990" y="754"/>
                  </a:lnTo>
                  <a:cubicBezTo>
                    <a:pt x="2023" y="758"/>
                    <a:pt x="2055" y="760"/>
                    <a:pt x="2087" y="760"/>
                  </a:cubicBezTo>
                  <a:cubicBezTo>
                    <a:pt x="2284" y="760"/>
                    <a:pt x="2467" y="685"/>
                    <a:pt x="2543" y="478"/>
                  </a:cubicBezTo>
                  <a:cubicBezTo>
                    <a:pt x="2627" y="249"/>
                    <a:pt x="2463" y="0"/>
                    <a:pt x="2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5"/>
            <p:cNvSpPr/>
            <p:nvPr/>
          </p:nvSpPr>
          <p:spPr>
            <a:xfrm>
              <a:off x="664320" y="2655665"/>
              <a:ext cx="32854" cy="27951"/>
            </a:xfrm>
            <a:custGeom>
              <a:avLst/>
              <a:gdLst/>
              <a:ahLst/>
              <a:cxnLst/>
              <a:rect l="l" t="t" r="r" b="b"/>
              <a:pathLst>
                <a:path w="536" h="456" extrusionOk="0">
                  <a:moveTo>
                    <a:pt x="315" y="88"/>
                  </a:moveTo>
                  <a:cubicBezTo>
                    <a:pt x="323" y="88"/>
                    <a:pt x="331" y="88"/>
                    <a:pt x="339" y="90"/>
                  </a:cubicBezTo>
                  <a:cubicBezTo>
                    <a:pt x="339" y="99"/>
                    <a:pt x="339" y="108"/>
                    <a:pt x="348" y="117"/>
                  </a:cubicBezTo>
                  <a:cubicBezTo>
                    <a:pt x="448" y="181"/>
                    <a:pt x="331" y="348"/>
                    <a:pt x="239" y="348"/>
                  </a:cubicBezTo>
                  <a:cubicBezTo>
                    <a:pt x="216" y="348"/>
                    <a:pt x="194" y="338"/>
                    <a:pt x="178" y="313"/>
                  </a:cubicBezTo>
                  <a:cubicBezTo>
                    <a:pt x="143" y="251"/>
                    <a:pt x="170" y="170"/>
                    <a:pt x="214" y="126"/>
                  </a:cubicBezTo>
                  <a:cubicBezTo>
                    <a:pt x="243" y="104"/>
                    <a:pt x="279" y="88"/>
                    <a:pt x="315" y="88"/>
                  </a:cubicBezTo>
                  <a:close/>
                  <a:moveTo>
                    <a:pt x="349" y="0"/>
                  </a:moveTo>
                  <a:cubicBezTo>
                    <a:pt x="291" y="0"/>
                    <a:pt x="223" y="24"/>
                    <a:pt x="178" y="54"/>
                  </a:cubicBezTo>
                  <a:cubicBezTo>
                    <a:pt x="71" y="135"/>
                    <a:pt x="0" y="295"/>
                    <a:pt x="89" y="402"/>
                  </a:cubicBezTo>
                  <a:cubicBezTo>
                    <a:pt x="118" y="440"/>
                    <a:pt x="156" y="455"/>
                    <a:pt x="196" y="455"/>
                  </a:cubicBezTo>
                  <a:cubicBezTo>
                    <a:pt x="280" y="455"/>
                    <a:pt x="374" y="391"/>
                    <a:pt x="428" y="331"/>
                  </a:cubicBezTo>
                  <a:cubicBezTo>
                    <a:pt x="482" y="268"/>
                    <a:pt x="535" y="108"/>
                    <a:pt x="455" y="54"/>
                  </a:cubicBezTo>
                  <a:cubicBezTo>
                    <a:pt x="435" y="15"/>
                    <a:pt x="395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5"/>
            <p:cNvSpPr/>
            <p:nvPr/>
          </p:nvSpPr>
          <p:spPr>
            <a:xfrm>
              <a:off x="683015" y="2708623"/>
              <a:ext cx="34264" cy="25928"/>
            </a:xfrm>
            <a:custGeom>
              <a:avLst/>
              <a:gdLst/>
              <a:ahLst/>
              <a:cxnLst/>
              <a:rect l="l" t="t" r="r" b="b"/>
              <a:pathLst>
                <a:path w="559" h="423" extrusionOk="0">
                  <a:moveTo>
                    <a:pt x="46" y="1"/>
                  </a:moveTo>
                  <a:cubicBezTo>
                    <a:pt x="27" y="1"/>
                    <a:pt x="0" y="31"/>
                    <a:pt x="16" y="47"/>
                  </a:cubicBezTo>
                  <a:cubicBezTo>
                    <a:pt x="70" y="136"/>
                    <a:pt x="141" y="198"/>
                    <a:pt x="221" y="261"/>
                  </a:cubicBezTo>
                  <a:cubicBezTo>
                    <a:pt x="311" y="323"/>
                    <a:pt x="391" y="386"/>
                    <a:pt x="489" y="421"/>
                  </a:cubicBezTo>
                  <a:cubicBezTo>
                    <a:pt x="491" y="422"/>
                    <a:pt x="494" y="423"/>
                    <a:pt x="496" y="423"/>
                  </a:cubicBezTo>
                  <a:cubicBezTo>
                    <a:pt x="523" y="423"/>
                    <a:pt x="559" y="383"/>
                    <a:pt x="543" y="359"/>
                  </a:cubicBezTo>
                  <a:cubicBezTo>
                    <a:pt x="480" y="288"/>
                    <a:pt x="400" y="243"/>
                    <a:pt x="328" y="190"/>
                  </a:cubicBezTo>
                  <a:cubicBezTo>
                    <a:pt x="239" y="127"/>
                    <a:pt x="150" y="56"/>
                    <a:pt x="52" y="2"/>
                  </a:cubicBezTo>
                  <a:cubicBezTo>
                    <a:pt x="50" y="1"/>
                    <a:pt x="48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5"/>
            <p:cNvSpPr/>
            <p:nvPr/>
          </p:nvSpPr>
          <p:spPr>
            <a:xfrm>
              <a:off x="680134" y="2688519"/>
              <a:ext cx="249961" cy="77967"/>
            </a:xfrm>
            <a:custGeom>
              <a:avLst/>
              <a:gdLst/>
              <a:ahLst/>
              <a:cxnLst/>
              <a:rect l="l" t="t" r="r" b="b"/>
              <a:pathLst>
                <a:path w="4078" h="1272" extrusionOk="0">
                  <a:moveTo>
                    <a:pt x="3700" y="88"/>
                  </a:moveTo>
                  <a:cubicBezTo>
                    <a:pt x="3729" y="88"/>
                    <a:pt x="3760" y="94"/>
                    <a:pt x="3792" y="107"/>
                  </a:cubicBezTo>
                  <a:cubicBezTo>
                    <a:pt x="3926" y="161"/>
                    <a:pt x="3890" y="286"/>
                    <a:pt x="3810" y="428"/>
                  </a:cubicBezTo>
                  <a:cubicBezTo>
                    <a:pt x="3774" y="485"/>
                    <a:pt x="3676" y="571"/>
                    <a:pt x="3533" y="571"/>
                  </a:cubicBezTo>
                  <a:cubicBezTo>
                    <a:pt x="3497" y="571"/>
                    <a:pt x="3459" y="566"/>
                    <a:pt x="3417" y="553"/>
                  </a:cubicBezTo>
                  <a:cubicBezTo>
                    <a:pt x="3400" y="553"/>
                    <a:pt x="3391" y="544"/>
                    <a:pt x="3382" y="544"/>
                  </a:cubicBezTo>
                  <a:cubicBezTo>
                    <a:pt x="3382" y="518"/>
                    <a:pt x="3382" y="491"/>
                    <a:pt x="3382" y="473"/>
                  </a:cubicBezTo>
                  <a:cubicBezTo>
                    <a:pt x="3397" y="334"/>
                    <a:pt x="3513" y="88"/>
                    <a:pt x="3700" y="88"/>
                  </a:cubicBezTo>
                  <a:close/>
                  <a:moveTo>
                    <a:pt x="2034" y="591"/>
                  </a:moveTo>
                  <a:cubicBezTo>
                    <a:pt x="2061" y="591"/>
                    <a:pt x="2088" y="593"/>
                    <a:pt x="2115" y="598"/>
                  </a:cubicBezTo>
                  <a:cubicBezTo>
                    <a:pt x="2240" y="625"/>
                    <a:pt x="2347" y="678"/>
                    <a:pt x="2418" y="785"/>
                  </a:cubicBezTo>
                  <a:cubicBezTo>
                    <a:pt x="2531" y="954"/>
                    <a:pt x="2387" y="1152"/>
                    <a:pt x="2221" y="1152"/>
                  </a:cubicBezTo>
                  <a:cubicBezTo>
                    <a:pt x="2177" y="1152"/>
                    <a:pt x="2131" y="1138"/>
                    <a:pt x="2088" y="1106"/>
                  </a:cubicBezTo>
                  <a:cubicBezTo>
                    <a:pt x="1928" y="981"/>
                    <a:pt x="1892" y="776"/>
                    <a:pt x="1946" y="598"/>
                  </a:cubicBezTo>
                  <a:cubicBezTo>
                    <a:pt x="1977" y="593"/>
                    <a:pt x="2006" y="591"/>
                    <a:pt x="2034" y="591"/>
                  </a:cubicBezTo>
                  <a:close/>
                  <a:moveTo>
                    <a:pt x="3730" y="0"/>
                  </a:moveTo>
                  <a:cubicBezTo>
                    <a:pt x="3531" y="0"/>
                    <a:pt x="3347" y="251"/>
                    <a:pt x="3310" y="428"/>
                  </a:cubicBezTo>
                  <a:cubicBezTo>
                    <a:pt x="3301" y="455"/>
                    <a:pt x="3301" y="482"/>
                    <a:pt x="3301" y="518"/>
                  </a:cubicBezTo>
                  <a:cubicBezTo>
                    <a:pt x="3266" y="500"/>
                    <a:pt x="3230" y="482"/>
                    <a:pt x="3194" y="464"/>
                  </a:cubicBezTo>
                  <a:cubicBezTo>
                    <a:pt x="3105" y="410"/>
                    <a:pt x="2761" y="162"/>
                    <a:pt x="2426" y="162"/>
                  </a:cubicBezTo>
                  <a:cubicBezTo>
                    <a:pt x="2259" y="162"/>
                    <a:pt x="2094" y="224"/>
                    <a:pt x="1963" y="402"/>
                  </a:cubicBezTo>
                  <a:cubicBezTo>
                    <a:pt x="1928" y="437"/>
                    <a:pt x="1901" y="482"/>
                    <a:pt x="1874" y="526"/>
                  </a:cubicBezTo>
                  <a:cubicBezTo>
                    <a:pt x="1767" y="544"/>
                    <a:pt x="1446" y="651"/>
                    <a:pt x="1044" y="901"/>
                  </a:cubicBezTo>
                  <a:cubicBezTo>
                    <a:pt x="923" y="980"/>
                    <a:pt x="800" y="1015"/>
                    <a:pt x="681" y="1015"/>
                  </a:cubicBezTo>
                  <a:cubicBezTo>
                    <a:pt x="424" y="1015"/>
                    <a:pt x="186" y="851"/>
                    <a:pt x="27" y="607"/>
                  </a:cubicBezTo>
                  <a:cubicBezTo>
                    <a:pt x="25" y="603"/>
                    <a:pt x="23" y="601"/>
                    <a:pt x="20" y="601"/>
                  </a:cubicBezTo>
                  <a:cubicBezTo>
                    <a:pt x="11" y="601"/>
                    <a:pt x="1" y="620"/>
                    <a:pt x="1" y="633"/>
                  </a:cubicBezTo>
                  <a:cubicBezTo>
                    <a:pt x="81" y="901"/>
                    <a:pt x="295" y="1088"/>
                    <a:pt x="581" y="1106"/>
                  </a:cubicBezTo>
                  <a:cubicBezTo>
                    <a:pt x="601" y="1108"/>
                    <a:pt x="621" y="1109"/>
                    <a:pt x="641" y="1109"/>
                  </a:cubicBezTo>
                  <a:cubicBezTo>
                    <a:pt x="1001" y="1109"/>
                    <a:pt x="1259" y="814"/>
                    <a:pt x="1589" y="696"/>
                  </a:cubicBezTo>
                  <a:cubicBezTo>
                    <a:pt x="1589" y="696"/>
                    <a:pt x="1767" y="633"/>
                    <a:pt x="1847" y="616"/>
                  </a:cubicBezTo>
                  <a:lnTo>
                    <a:pt x="1847" y="616"/>
                  </a:lnTo>
                  <a:cubicBezTo>
                    <a:pt x="1767" y="856"/>
                    <a:pt x="1856" y="1151"/>
                    <a:pt x="2115" y="1249"/>
                  </a:cubicBezTo>
                  <a:cubicBezTo>
                    <a:pt x="2156" y="1264"/>
                    <a:pt x="2196" y="1272"/>
                    <a:pt x="2235" y="1272"/>
                  </a:cubicBezTo>
                  <a:cubicBezTo>
                    <a:pt x="2463" y="1272"/>
                    <a:pt x="2627" y="1022"/>
                    <a:pt x="2543" y="785"/>
                  </a:cubicBezTo>
                  <a:cubicBezTo>
                    <a:pt x="2463" y="578"/>
                    <a:pt x="2269" y="506"/>
                    <a:pt x="2063" y="506"/>
                  </a:cubicBezTo>
                  <a:cubicBezTo>
                    <a:pt x="2039" y="506"/>
                    <a:pt x="2014" y="507"/>
                    <a:pt x="1990" y="509"/>
                  </a:cubicBezTo>
                  <a:cubicBezTo>
                    <a:pt x="2053" y="402"/>
                    <a:pt x="2151" y="303"/>
                    <a:pt x="2284" y="277"/>
                  </a:cubicBezTo>
                  <a:cubicBezTo>
                    <a:pt x="2329" y="269"/>
                    <a:pt x="2373" y="265"/>
                    <a:pt x="2416" y="265"/>
                  </a:cubicBezTo>
                  <a:cubicBezTo>
                    <a:pt x="2814" y="265"/>
                    <a:pt x="3149" y="568"/>
                    <a:pt x="3301" y="625"/>
                  </a:cubicBezTo>
                  <a:cubicBezTo>
                    <a:pt x="3328" y="856"/>
                    <a:pt x="3489" y="1097"/>
                    <a:pt x="3730" y="1106"/>
                  </a:cubicBezTo>
                  <a:cubicBezTo>
                    <a:pt x="3748" y="1106"/>
                    <a:pt x="3765" y="1080"/>
                    <a:pt x="3748" y="1080"/>
                  </a:cubicBezTo>
                  <a:cubicBezTo>
                    <a:pt x="3560" y="1008"/>
                    <a:pt x="3435" y="839"/>
                    <a:pt x="3391" y="642"/>
                  </a:cubicBezTo>
                  <a:lnTo>
                    <a:pt x="3391" y="642"/>
                  </a:lnTo>
                  <a:cubicBezTo>
                    <a:pt x="3439" y="655"/>
                    <a:pt x="3487" y="662"/>
                    <a:pt x="3535" y="662"/>
                  </a:cubicBezTo>
                  <a:cubicBezTo>
                    <a:pt x="3620" y="662"/>
                    <a:pt x="3703" y="640"/>
                    <a:pt x="3783" y="589"/>
                  </a:cubicBezTo>
                  <a:cubicBezTo>
                    <a:pt x="3962" y="482"/>
                    <a:pt x="4078" y="170"/>
                    <a:pt x="3855" y="36"/>
                  </a:cubicBezTo>
                  <a:cubicBezTo>
                    <a:pt x="3813" y="11"/>
                    <a:pt x="3771" y="0"/>
                    <a:pt x="3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5"/>
            <p:cNvSpPr/>
            <p:nvPr/>
          </p:nvSpPr>
          <p:spPr>
            <a:xfrm>
              <a:off x="585557" y="2498323"/>
              <a:ext cx="89736" cy="263507"/>
            </a:xfrm>
            <a:custGeom>
              <a:avLst/>
              <a:gdLst/>
              <a:ahLst/>
              <a:cxnLst/>
              <a:rect l="l" t="t" r="r" b="b"/>
              <a:pathLst>
                <a:path w="1464" h="4299" extrusionOk="0">
                  <a:moveTo>
                    <a:pt x="509" y="373"/>
                  </a:moveTo>
                  <a:cubicBezTo>
                    <a:pt x="821" y="427"/>
                    <a:pt x="901" y="739"/>
                    <a:pt x="839" y="1007"/>
                  </a:cubicBezTo>
                  <a:cubicBezTo>
                    <a:pt x="803" y="1140"/>
                    <a:pt x="723" y="1256"/>
                    <a:pt x="634" y="1372"/>
                  </a:cubicBezTo>
                  <a:cubicBezTo>
                    <a:pt x="509" y="1334"/>
                    <a:pt x="385" y="1308"/>
                    <a:pt x="255" y="1308"/>
                  </a:cubicBezTo>
                  <a:cubicBezTo>
                    <a:pt x="236" y="1308"/>
                    <a:pt x="216" y="1309"/>
                    <a:pt x="197" y="1310"/>
                  </a:cubicBezTo>
                  <a:cubicBezTo>
                    <a:pt x="250" y="989"/>
                    <a:pt x="348" y="677"/>
                    <a:pt x="491" y="373"/>
                  </a:cubicBezTo>
                  <a:close/>
                  <a:moveTo>
                    <a:pt x="634" y="106"/>
                  </a:moveTo>
                  <a:cubicBezTo>
                    <a:pt x="643" y="115"/>
                    <a:pt x="652" y="115"/>
                    <a:pt x="661" y="115"/>
                  </a:cubicBezTo>
                  <a:cubicBezTo>
                    <a:pt x="1089" y="150"/>
                    <a:pt x="1249" y="516"/>
                    <a:pt x="1178" y="891"/>
                  </a:cubicBezTo>
                  <a:cubicBezTo>
                    <a:pt x="1133" y="1149"/>
                    <a:pt x="982" y="1274"/>
                    <a:pt x="803" y="1435"/>
                  </a:cubicBezTo>
                  <a:cubicBezTo>
                    <a:pt x="759" y="1417"/>
                    <a:pt x="714" y="1399"/>
                    <a:pt x="669" y="1381"/>
                  </a:cubicBezTo>
                  <a:cubicBezTo>
                    <a:pt x="1089" y="1114"/>
                    <a:pt x="1053" y="400"/>
                    <a:pt x="527" y="293"/>
                  </a:cubicBezTo>
                  <a:cubicBezTo>
                    <a:pt x="562" y="231"/>
                    <a:pt x="598" y="168"/>
                    <a:pt x="634" y="106"/>
                  </a:cubicBezTo>
                  <a:close/>
                  <a:moveTo>
                    <a:pt x="161" y="1649"/>
                  </a:moveTo>
                  <a:cubicBezTo>
                    <a:pt x="330" y="1667"/>
                    <a:pt x="491" y="1702"/>
                    <a:pt x="643" y="1801"/>
                  </a:cubicBezTo>
                  <a:cubicBezTo>
                    <a:pt x="785" y="1890"/>
                    <a:pt x="848" y="2015"/>
                    <a:pt x="955" y="2140"/>
                  </a:cubicBezTo>
                  <a:cubicBezTo>
                    <a:pt x="955" y="2149"/>
                    <a:pt x="955" y="2149"/>
                    <a:pt x="955" y="2149"/>
                  </a:cubicBezTo>
                  <a:cubicBezTo>
                    <a:pt x="955" y="2149"/>
                    <a:pt x="955" y="2157"/>
                    <a:pt x="955" y="2157"/>
                  </a:cubicBezTo>
                  <a:cubicBezTo>
                    <a:pt x="848" y="2282"/>
                    <a:pt x="785" y="2416"/>
                    <a:pt x="643" y="2505"/>
                  </a:cubicBezTo>
                  <a:cubicBezTo>
                    <a:pt x="491" y="2604"/>
                    <a:pt x="330" y="2639"/>
                    <a:pt x="161" y="2657"/>
                  </a:cubicBezTo>
                  <a:cubicBezTo>
                    <a:pt x="143" y="2532"/>
                    <a:pt x="143" y="1774"/>
                    <a:pt x="161" y="1649"/>
                  </a:cubicBezTo>
                  <a:close/>
                  <a:moveTo>
                    <a:pt x="188" y="1363"/>
                  </a:moveTo>
                  <a:cubicBezTo>
                    <a:pt x="438" y="1390"/>
                    <a:pt x="669" y="1444"/>
                    <a:pt x="875" y="1595"/>
                  </a:cubicBezTo>
                  <a:cubicBezTo>
                    <a:pt x="1080" y="1747"/>
                    <a:pt x="1196" y="1934"/>
                    <a:pt x="1303" y="2149"/>
                  </a:cubicBezTo>
                  <a:cubicBezTo>
                    <a:pt x="1196" y="2363"/>
                    <a:pt x="1080" y="2559"/>
                    <a:pt x="875" y="2702"/>
                  </a:cubicBezTo>
                  <a:cubicBezTo>
                    <a:pt x="669" y="2853"/>
                    <a:pt x="438" y="2907"/>
                    <a:pt x="188" y="2943"/>
                  </a:cubicBezTo>
                  <a:cubicBezTo>
                    <a:pt x="179" y="2871"/>
                    <a:pt x="170" y="2791"/>
                    <a:pt x="161" y="2719"/>
                  </a:cubicBezTo>
                  <a:lnTo>
                    <a:pt x="161" y="2719"/>
                  </a:lnTo>
                  <a:cubicBezTo>
                    <a:pt x="181" y="2722"/>
                    <a:pt x="202" y="2723"/>
                    <a:pt x="223" y="2723"/>
                  </a:cubicBezTo>
                  <a:cubicBezTo>
                    <a:pt x="553" y="2723"/>
                    <a:pt x="959" y="2468"/>
                    <a:pt x="1026" y="2157"/>
                  </a:cubicBezTo>
                  <a:cubicBezTo>
                    <a:pt x="1026" y="2149"/>
                    <a:pt x="1026" y="2149"/>
                    <a:pt x="1026" y="2149"/>
                  </a:cubicBezTo>
                  <a:cubicBezTo>
                    <a:pt x="1026" y="2149"/>
                    <a:pt x="1026" y="2140"/>
                    <a:pt x="1026" y="2140"/>
                  </a:cubicBezTo>
                  <a:cubicBezTo>
                    <a:pt x="958" y="1825"/>
                    <a:pt x="543" y="1576"/>
                    <a:pt x="210" y="1576"/>
                  </a:cubicBezTo>
                  <a:cubicBezTo>
                    <a:pt x="194" y="1576"/>
                    <a:pt x="177" y="1576"/>
                    <a:pt x="161" y="1578"/>
                  </a:cubicBezTo>
                  <a:cubicBezTo>
                    <a:pt x="170" y="1506"/>
                    <a:pt x="179" y="1435"/>
                    <a:pt x="188" y="1363"/>
                  </a:cubicBezTo>
                  <a:close/>
                  <a:moveTo>
                    <a:pt x="634" y="2925"/>
                  </a:moveTo>
                  <a:cubicBezTo>
                    <a:pt x="723" y="3041"/>
                    <a:pt x="803" y="3157"/>
                    <a:pt x="839" y="3290"/>
                  </a:cubicBezTo>
                  <a:cubicBezTo>
                    <a:pt x="901" y="3558"/>
                    <a:pt x="821" y="3879"/>
                    <a:pt x="509" y="3924"/>
                  </a:cubicBezTo>
                  <a:lnTo>
                    <a:pt x="491" y="3924"/>
                  </a:lnTo>
                  <a:cubicBezTo>
                    <a:pt x="348" y="3621"/>
                    <a:pt x="250" y="3308"/>
                    <a:pt x="197" y="2987"/>
                  </a:cubicBezTo>
                  <a:lnTo>
                    <a:pt x="197" y="2987"/>
                  </a:lnTo>
                  <a:cubicBezTo>
                    <a:pt x="221" y="2989"/>
                    <a:pt x="246" y="2989"/>
                    <a:pt x="270" y="2989"/>
                  </a:cubicBezTo>
                  <a:cubicBezTo>
                    <a:pt x="395" y="2989"/>
                    <a:pt x="514" y="2970"/>
                    <a:pt x="634" y="2925"/>
                  </a:cubicBezTo>
                  <a:close/>
                  <a:moveTo>
                    <a:pt x="803" y="2862"/>
                  </a:moveTo>
                  <a:cubicBezTo>
                    <a:pt x="982" y="3023"/>
                    <a:pt x="1133" y="3157"/>
                    <a:pt x="1178" y="3406"/>
                  </a:cubicBezTo>
                  <a:cubicBezTo>
                    <a:pt x="1249" y="3781"/>
                    <a:pt x="1089" y="4147"/>
                    <a:pt x="661" y="4183"/>
                  </a:cubicBezTo>
                  <a:cubicBezTo>
                    <a:pt x="652" y="4183"/>
                    <a:pt x="643" y="4191"/>
                    <a:pt x="634" y="4191"/>
                  </a:cubicBezTo>
                  <a:cubicBezTo>
                    <a:pt x="598" y="4129"/>
                    <a:pt x="562" y="4067"/>
                    <a:pt x="527" y="4004"/>
                  </a:cubicBezTo>
                  <a:cubicBezTo>
                    <a:pt x="1053" y="3897"/>
                    <a:pt x="1089" y="3192"/>
                    <a:pt x="669" y="2916"/>
                  </a:cubicBezTo>
                  <a:cubicBezTo>
                    <a:pt x="714" y="2898"/>
                    <a:pt x="759" y="2880"/>
                    <a:pt x="803" y="2862"/>
                  </a:cubicBezTo>
                  <a:close/>
                  <a:moveTo>
                    <a:pt x="615" y="0"/>
                  </a:moveTo>
                  <a:cubicBezTo>
                    <a:pt x="609" y="0"/>
                    <a:pt x="603" y="2"/>
                    <a:pt x="598" y="7"/>
                  </a:cubicBezTo>
                  <a:cubicBezTo>
                    <a:pt x="170" y="587"/>
                    <a:pt x="0" y="1363"/>
                    <a:pt x="27" y="2149"/>
                  </a:cubicBezTo>
                  <a:cubicBezTo>
                    <a:pt x="0" y="2934"/>
                    <a:pt x="170" y="3719"/>
                    <a:pt x="598" y="4290"/>
                  </a:cubicBezTo>
                  <a:cubicBezTo>
                    <a:pt x="604" y="4296"/>
                    <a:pt x="612" y="4299"/>
                    <a:pt x="619" y="4299"/>
                  </a:cubicBezTo>
                  <a:cubicBezTo>
                    <a:pt x="633" y="4299"/>
                    <a:pt x="646" y="4289"/>
                    <a:pt x="652" y="4272"/>
                  </a:cubicBezTo>
                  <a:cubicBezTo>
                    <a:pt x="946" y="4236"/>
                    <a:pt x="1196" y="4058"/>
                    <a:pt x="1276" y="3763"/>
                  </a:cubicBezTo>
                  <a:cubicBezTo>
                    <a:pt x="1383" y="3371"/>
                    <a:pt x="1169" y="3032"/>
                    <a:pt x="839" y="2844"/>
                  </a:cubicBezTo>
                  <a:cubicBezTo>
                    <a:pt x="1089" y="2711"/>
                    <a:pt x="1463" y="2166"/>
                    <a:pt x="1455" y="2149"/>
                  </a:cubicBezTo>
                  <a:cubicBezTo>
                    <a:pt x="1463" y="2131"/>
                    <a:pt x="1089" y="1595"/>
                    <a:pt x="839" y="1462"/>
                  </a:cubicBezTo>
                  <a:cubicBezTo>
                    <a:pt x="1169" y="1274"/>
                    <a:pt x="1383" y="935"/>
                    <a:pt x="1276" y="534"/>
                  </a:cubicBezTo>
                  <a:cubicBezTo>
                    <a:pt x="1196" y="239"/>
                    <a:pt x="946" y="61"/>
                    <a:pt x="652" y="25"/>
                  </a:cubicBezTo>
                  <a:cubicBezTo>
                    <a:pt x="645" y="13"/>
                    <a:pt x="630" y="0"/>
                    <a:pt x="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5"/>
            <p:cNvSpPr/>
            <p:nvPr/>
          </p:nvSpPr>
          <p:spPr>
            <a:xfrm>
              <a:off x="926414" y="2496361"/>
              <a:ext cx="210916" cy="68834"/>
            </a:xfrm>
            <a:custGeom>
              <a:avLst/>
              <a:gdLst/>
              <a:ahLst/>
              <a:cxnLst/>
              <a:rect l="l" t="t" r="r" b="b"/>
              <a:pathLst>
                <a:path w="3441" h="1123" extrusionOk="0">
                  <a:moveTo>
                    <a:pt x="2290" y="343"/>
                  </a:moveTo>
                  <a:cubicBezTo>
                    <a:pt x="2415" y="477"/>
                    <a:pt x="2495" y="691"/>
                    <a:pt x="2352" y="905"/>
                  </a:cubicBezTo>
                  <a:cubicBezTo>
                    <a:pt x="2314" y="967"/>
                    <a:pt x="2230" y="1001"/>
                    <a:pt x="2149" y="1001"/>
                  </a:cubicBezTo>
                  <a:cubicBezTo>
                    <a:pt x="2021" y="1001"/>
                    <a:pt x="1902" y="915"/>
                    <a:pt x="1995" y="717"/>
                  </a:cubicBezTo>
                  <a:cubicBezTo>
                    <a:pt x="2058" y="468"/>
                    <a:pt x="2281" y="352"/>
                    <a:pt x="2290" y="343"/>
                  </a:cubicBezTo>
                  <a:close/>
                  <a:moveTo>
                    <a:pt x="3005" y="1"/>
                  </a:moveTo>
                  <a:cubicBezTo>
                    <a:pt x="2747" y="1"/>
                    <a:pt x="2467" y="93"/>
                    <a:pt x="2290" y="209"/>
                  </a:cubicBezTo>
                  <a:cubicBezTo>
                    <a:pt x="2281" y="218"/>
                    <a:pt x="2272" y="227"/>
                    <a:pt x="2263" y="236"/>
                  </a:cubicBezTo>
                  <a:cubicBezTo>
                    <a:pt x="2189" y="176"/>
                    <a:pt x="2037" y="140"/>
                    <a:pt x="1873" y="140"/>
                  </a:cubicBezTo>
                  <a:cubicBezTo>
                    <a:pt x="1719" y="140"/>
                    <a:pt x="1554" y="171"/>
                    <a:pt x="1433" y="245"/>
                  </a:cubicBezTo>
                  <a:cubicBezTo>
                    <a:pt x="1228" y="361"/>
                    <a:pt x="1103" y="602"/>
                    <a:pt x="925" y="744"/>
                  </a:cubicBezTo>
                  <a:cubicBezTo>
                    <a:pt x="820" y="824"/>
                    <a:pt x="707" y="858"/>
                    <a:pt x="602" y="858"/>
                  </a:cubicBezTo>
                  <a:cubicBezTo>
                    <a:pt x="261" y="858"/>
                    <a:pt x="0" y="504"/>
                    <a:pt x="327" y="218"/>
                  </a:cubicBezTo>
                  <a:cubicBezTo>
                    <a:pt x="463" y="153"/>
                    <a:pt x="573" y="127"/>
                    <a:pt x="656" y="127"/>
                  </a:cubicBezTo>
                  <a:cubicBezTo>
                    <a:pt x="972" y="127"/>
                    <a:pt x="920" y="496"/>
                    <a:pt x="571" y="496"/>
                  </a:cubicBezTo>
                  <a:cubicBezTo>
                    <a:pt x="559" y="496"/>
                    <a:pt x="546" y="495"/>
                    <a:pt x="532" y="494"/>
                  </a:cubicBezTo>
                  <a:cubicBezTo>
                    <a:pt x="524" y="494"/>
                    <a:pt x="532" y="521"/>
                    <a:pt x="532" y="521"/>
                  </a:cubicBezTo>
                  <a:cubicBezTo>
                    <a:pt x="570" y="535"/>
                    <a:pt x="609" y="541"/>
                    <a:pt x="647" y="541"/>
                  </a:cubicBezTo>
                  <a:cubicBezTo>
                    <a:pt x="887" y="541"/>
                    <a:pt x="1116" y="303"/>
                    <a:pt x="863" y="111"/>
                  </a:cubicBezTo>
                  <a:cubicBezTo>
                    <a:pt x="802" y="65"/>
                    <a:pt x="723" y="44"/>
                    <a:pt x="640" y="44"/>
                  </a:cubicBezTo>
                  <a:cubicBezTo>
                    <a:pt x="415" y="44"/>
                    <a:pt x="154" y="190"/>
                    <a:pt x="95" y="378"/>
                  </a:cubicBezTo>
                  <a:cubicBezTo>
                    <a:pt x="6" y="655"/>
                    <a:pt x="247" y="923"/>
                    <a:pt x="506" y="958"/>
                  </a:cubicBezTo>
                  <a:cubicBezTo>
                    <a:pt x="529" y="963"/>
                    <a:pt x="553" y="965"/>
                    <a:pt x="578" y="965"/>
                  </a:cubicBezTo>
                  <a:cubicBezTo>
                    <a:pt x="768" y="965"/>
                    <a:pt x="1010" y="851"/>
                    <a:pt x="1112" y="717"/>
                  </a:cubicBezTo>
                  <a:cubicBezTo>
                    <a:pt x="1408" y="312"/>
                    <a:pt x="1715" y="221"/>
                    <a:pt x="1927" y="221"/>
                  </a:cubicBezTo>
                  <a:cubicBezTo>
                    <a:pt x="2093" y="221"/>
                    <a:pt x="2201" y="276"/>
                    <a:pt x="2201" y="280"/>
                  </a:cubicBezTo>
                  <a:cubicBezTo>
                    <a:pt x="1995" y="450"/>
                    <a:pt x="1746" y="771"/>
                    <a:pt x="1915" y="1012"/>
                  </a:cubicBezTo>
                  <a:cubicBezTo>
                    <a:pt x="1974" y="1090"/>
                    <a:pt x="2046" y="1122"/>
                    <a:pt x="2120" y="1122"/>
                  </a:cubicBezTo>
                  <a:cubicBezTo>
                    <a:pt x="2282" y="1122"/>
                    <a:pt x="2452" y="971"/>
                    <a:pt x="2513" y="825"/>
                  </a:cubicBezTo>
                  <a:cubicBezTo>
                    <a:pt x="2593" y="619"/>
                    <a:pt x="2513" y="423"/>
                    <a:pt x="2361" y="298"/>
                  </a:cubicBezTo>
                  <a:cubicBezTo>
                    <a:pt x="2563" y="162"/>
                    <a:pt x="2811" y="89"/>
                    <a:pt x="3054" y="89"/>
                  </a:cubicBezTo>
                  <a:cubicBezTo>
                    <a:pt x="3178" y="89"/>
                    <a:pt x="3300" y="108"/>
                    <a:pt x="3414" y="147"/>
                  </a:cubicBezTo>
                  <a:cubicBezTo>
                    <a:pt x="3441" y="147"/>
                    <a:pt x="3432" y="120"/>
                    <a:pt x="3423" y="120"/>
                  </a:cubicBezTo>
                  <a:cubicBezTo>
                    <a:pt x="3311" y="35"/>
                    <a:pt x="3162" y="1"/>
                    <a:pt x="3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5"/>
            <p:cNvSpPr/>
            <p:nvPr/>
          </p:nvSpPr>
          <p:spPr>
            <a:xfrm>
              <a:off x="1030675" y="2625753"/>
              <a:ext cx="106653" cy="7110"/>
            </a:xfrm>
            <a:custGeom>
              <a:avLst/>
              <a:gdLst/>
              <a:ahLst/>
              <a:cxnLst/>
              <a:rect l="l" t="t" r="r" b="b"/>
              <a:pathLst>
                <a:path w="1740" h="116" extrusionOk="0">
                  <a:moveTo>
                    <a:pt x="965" y="1"/>
                  </a:moveTo>
                  <a:cubicBezTo>
                    <a:pt x="642" y="1"/>
                    <a:pt x="317" y="18"/>
                    <a:pt x="9" y="43"/>
                  </a:cubicBezTo>
                  <a:cubicBezTo>
                    <a:pt x="0" y="52"/>
                    <a:pt x="9" y="61"/>
                    <a:pt x="18" y="70"/>
                  </a:cubicBezTo>
                  <a:cubicBezTo>
                    <a:pt x="333" y="95"/>
                    <a:pt x="669" y="115"/>
                    <a:pt x="1002" y="115"/>
                  </a:cubicBezTo>
                  <a:cubicBezTo>
                    <a:pt x="1244" y="115"/>
                    <a:pt x="1484" y="105"/>
                    <a:pt x="1713" y="78"/>
                  </a:cubicBezTo>
                  <a:cubicBezTo>
                    <a:pt x="1740" y="78"/>
                    <a:pt x="1713" y="34"/>
                    <a:pt x="1695" y="34"/>
                  </a:cubicBezTo>
                  <a:cubicBezTo>
                    <a:pt x="1459" y="11"/>
                    <a:pt x="1213" y="1"/>
                    <a:pt x="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5"/>
            <p:cNvSpPr/>
            <p:nvPr/>
          </p:nvSpPr>
          <p:spPr>
            <a:xfrm>
              <a:off x="1106128" y="2605710"/>
              <a:ext cx="36654" cy="4352"/>
            </a:xfrm>
            <a:custGeom>
              <a:avLst/>
              <a:gdLst/>
              <a:ahLst/>
              <a:cxnLst/>
              <a:rect l="l" t="t" r="r" b="b"/>
              <a:pathLst>
                <a:path w="598" h="71" extrusionOk="0">
                  <a:moveTo>
                    <a:pt x="378" y="0"/>
                  </a:moveTo>
                  <a:cubicBezTo>
                    <a:pt x="259" y="0"/>
                    <a:pt x="141" y="7"/>
                    <a:pt x="27" y="13"/>
                  </a:cubicBezTo>
                  <a:cubicBezTo>
                    <a:pt x="0" y="13"/>
                    <a:pt x="18" y="58"/>
                    <a:pt x="45" y="58"/>
                  </a:cubicBezTo>
                  <a:cubicBezTo>
                    <a:pt x="165" y="64"/>
                    <a:pt x="285" y="70"/>
                    <a:pt x="404" y="70"/>
                  </a:cubicBezTo>
                  <a:cubicBezTo>
                    <a:pt x="454" y="70"/>
                    <a:pt x="504" y="69"/>
                    <a:pt x="553" y="66"/>
                  </a:cubicBezTo>
                  <a:cubicBezTo>
                    <a:pt x="598" y="66"/>
                    <a:pt x="553" y="4"/>
                    <a:pt x="527" y="4"/>
                  </a:cubicBezTo>
                  <a:cubicBezTo>
                    <a:pt x="477" y="1"/>
                    <a:pt x="427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5"/>
            <p:cNvSpPr/>
            <p:nvPr/>
          </p:nvSpPr>
          <p:spPr>
            <a:xfrm>
              <a:off x="1106128" y="2648371"/>
              <a:ext cx="36654" cy="4658"/>
            </a:xfrm>
            <a:custGeom>
              <a:avLst/>
              <a:gdLst/>
              <a:ahLst/>
              <a:cxnLst/>
              <a:rect l="l" t="t" r="r" b="b"/>
              <a:pathLst>
                <a:path w="598" h="76" extrusionOk="0">
                  <a:moveTo>
                    <a:pt x="378" y="0"/>
                  </a:moveTo>
                  <a:cubicBezTo>
                    <a:pt x="259" y="0"/>
                    <a:pt x="141" y="6"/>
                    <a:pt x="27" y="13"/>
                  </a:cubicBezTo>
                  <a:cubicBezTo>
                    <a:pt x="0" y="13"/>
                    <a:pt x="18" y="57"/>
                    <a:pt x="45" y="57"/>
                  </a:cubicBezTo>
                  <a:cubicBezTo>
                    <a:pt x="214" y="66"/>
                    <a:pt x="384" y="75"/>
                    <a:pt x="553" y="75"/>
                  </a:cubicBezTo>
                  <a:cubicBezTo>
                    <a:pt x="598" y="66"/>
                    <a:pt x="553" y="4"/>
                    <a:pt x="527" y="4"/>
                  </a:cubicBezTo>
                  <a:cubicBezTo>
                    <a:pt x="477" y="1"/>
                    <a:pt x="427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5"/>
            <p:cNvSpPr/>
            <p:nvPr/>
          </p:nvSpPr>
          <p:spPr>
            <a:xfrm>
              <a:off x="1109009" y="2497342"/>
              <a:ext cx="102179" cy="87284"/>
            </a:xfrm>
            <a:custGeom>
              <a:avLst/>
              <a:gdLst/>
              <a:ahLst/>
              <a:cxnLst/>
              <a:rect l="l" t="t" r="r" b="b"/>
              <a:pathLst>
                <a:path w="1667" h="1424" extrusionOk="0">
                  <a:moveTo>
                    <a:pt x="1318" y="0"/>
                  </a:moveTo>
                  <a:cubicBezTo>
                    <a:pt x="1163" y="0"/>
                    <a:pt x="1013" y="71"/>
                    <a:pt x="917" y="229"/>
                  </a:cubicBezTo>
                  <a:cubicBezTo>
                    <a:pt x="827" y="371"/>
                    <a:pt x="836" y="541"/>
                    <a:pt x="819" y="710"/>
                  </a:cubicBezTo>
                  <a:cubicBezTo>
                    <a:pt x="801" y="835"/>
                    <a:pt x="774" y="969"/>
                    <a:pt x="720" y="1085"/>
                  </a:cubicBezTo>
                  <a:cubicBezTo>
                    <a:pt x="685" y="1183"/>
                    <a:pt x="622" y="1264"/>
                    <a:pt x="533" y="1326"/>
                  </a:cubicBezTo>
                  <a:cubicBezTo>
                    <a:pt x="516" y="1335"/>
                    <a:pt x="496" y="1339"/>
                    <a:pt x="476" y="1339"/>
                  </a:cubicBezTo>
                  <a:cubicBezTo>
                    <a:pt x="326" y="1339"/>
                    <a:pt x="111" y="1125"/>
                    <a:pt x="158" y="898"/>
                  </a:cubicBezTo>
                  <a:cubicBezTo>
                    <a:pt x="194" y="754"/>
                    <a:pt x="308" y="693"/>
                    <a:pt x="404" y="693"/>
                  </a:cubicBezTo>
                  <a:cubicBezTo>
                    <a:pt x="475" y="693"/>
                    <a:pt x="536" y="725"/>
                    <a:pt x="551" y="782"/>
                  </a:cubicBezTo>
                  <a:cubicBezTo>
                    <a:pt x="587" y="907"/>
                    <a:pt x="426" y="969"/>
                    <a:pt x="346" y="978"/>
                  </a:cubicBezTo>
                  <a:cubicBezTo>
                    <a:pt x="301" y="987"/>
                    <a:pt x="355" y="1049"/>
                    <a:pt x="381" y="1049"/>
                  </a:cubicBezTo>
                  <a:cubicBezTo>
                    <a:pt x="385" y="1050"/>
                    <a:pt x="390" y="1050"/>
                    <a:pt x="394" y="1050"/>
                  </a:cubicBezTo>
                  <a:cubicBezTo>
                    <a:pt x="627" y="1050"/>
                    <a:pt x="761" y="797"/>
                    <a:pt x="542" y="639"/>
                  </a:cubicBezTo>
                  <a:cubicBezTo>
                    <a:pt x="483" y="596"/>
                    <a:pt x="426" y="577"/>
                    <a:pt x="372" y="577"/>
                  </a:cubicBezTo>
                  <a:cubicBezTo>
                    <a:pt x="152" y="577"/>
                    <a:pt x="1" y="898"/>
                    <a:pt x="87" y="1121"/>
                  </a:cubicBezTo>
                  <a:cubicBezTo>
                    <a:pt x="145" y="1282"/>
                    <a:pt x="305" y="1424"/>
                    <a:pt x="470" y="1424"/>
                  </a:cubicBezTo>
                  <a:cubicBezTo>
                    <a:pt x="534" y="1424"/>
                    <a:pt x="598" y="1403"/>
                    <a:pt x="658" y="1353"/>
                  </a:cubicBezTo>
                  <a:cubicBezTo>
                    <a:pt x="801" y="1237"/>
                    <a:pt x="854" y="1005"/>
                    <a:pt x="881" y="835"/>
                  </a:cubicBezTo>
                  <a:cubicBezTo>
                    <a:pt x="899" y="710"/>
                    <a:pt x="890" y="577"/>
                    <a:pt x="926" y="452"/>
                  </a:cubicBezTo>
                  <a:cubicBezTo>
                    <a:pt x="984" y="213"/>
                    <a:pt x="1158" y="58"/>
                    <a:pt x="1382" y="58"/>
                  </a:cubicBezTo>
                  <a:cubicBezTo>
                    <a:pt x="1468" y="58"/>
                    <a:pt x="1561" y="81"/>
                    <a:pt x="1657" y="131"/>
                  </a:cubicBezTo>
                  <a:cubicBezTo>
                    <a:pt x="1666" y="131"/>
                    <a:pt x="1666" y="113"/>
                    <a:pt x="1657" y="113"/>
                  </a:cubicBezTo>
                  <a:cubicBezTo>
                    <a:pt x="1554" y="40"/>
                    <a:pt x="1434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5"/>
            <p:cNvSpPr/>
            <p:nvPr/>
          </p:nvSpPr>
          <p:spPr>
            <a:xfrm>
              <a:off x="926414" y="2695016"/>
              <a:ext cx="210794" cy="69018"/>
            </a:xfrm>
            <a:custGeom>
              <a:avLst/>
              <a:gdLst/>
              <a:ahLst/>
              <a:cxnLst/>
              <a:rect l="l" t="t" r="r" b="b"/>
              <a:pathLst>
                <a:path w="3439" h="1126" extrusionOk="0">
                  <a:moveTo>
                    <a:pt x="2149" y="119"/>
                  </a:moveTo>
                  <a:cubicBezTo>
                    <a:pt x="2230" y="119"/>
                    <a:pt x="2314" y="153"/>
                    <a:pt x="2352" y="215"/>
                  </a:cubicBezTo>
                  <a:cubicBezTo>
                    <a:pt x="2495" y="429"/>
                    <a:pt x="2415" y="652"/>
                    <a:pt x="2290" y="777"/>
                  </a:cubicBezTo>
                  <a:cubicBezTo>
                    <a:pt x="2281" y="768"/>
                    <a:pt x="2058" y="652"/>
                    <a:pt x="1995" y="403"/>
                  </a:cubicBezTo>
                  <a:cubicBezTo>
                    <a:pt x="1902" y="205"/>
                    <a:pt x="2021" y="119"/>
                    <a:pt x="2149" y="119"/>
                  </a:cubicBezTo>
                  <a:close/>
                  <a:moveTo>
                    <a:pt x="2124" y="1"/>
                  </a:moveTo>
                  <a:cubicBezTo>
                    <a:pt x="2049" y="1"/>
                    <a:pt x="1975" y="34"/>
                    <a:pt x="1915" y="117"/>
                  </a:cubicBezTo>
                  <a:cubicBezTo>
                    <a:pt x="1746" y="358"/>
                    <a:pt x="1995" y="679"/>
                    <a:pt x="2201" y="849"/>
                  </a:cubicBezTo>
                  <a:cubicBezTo>
                    <a:pt x="2201" y="849"/>
                    <a:pt x="2094" y="901"/>
                    <a:pt x="1929" y="901"/>
                  </a:cubicBezTo>
                  <a:cubicBezTo>
                    <a:pt x="1717" y="901"/>
                    <a:pt x="1409" y="814"/>
                    <a:pt x="1112" y="412"/>
                  </a:cubicBezTo>
                  <a:cubicBezTo>
                    <a:pt x="1010" y="270"/>
                    <a:pt x="768" y="156"/>
                    <a:pt x="578" y="156"/>
                  </a:cubicBezTo>
                  <a:cubicBezTo>
                    <a:pt x="553" y="156"/>
                    <a:pt x="529" y="158"/>
                    <a:pt x="506" y="162"/>
                  </a:cubicBezTo>
                  <a:cubicBezTo>
                    <a:pt x="247" y="206"/>
                    <a:pt x="6" y="465"/>
                    <a:pt x="95" y="750"/>
                  </a:cubicBezTo>
                  <a:cubicBezTo>
                    <a:pt x="153" y="937"/>
                    <a:pt x="409" y="1081"/>
                    <a:pt x="632" y="1081"/>
                  </a:cubicBezTo>
                  <a:cubicBezTo>
                    <a:pt x="718" y="1081"/>
                    <a:pt x="800" y="1059"/>
                    <a:pt x="863" y="1009"/>
                  </a:cubicBezTo>
                  <a:cubicBezTo>
                    <a:pt x="1115" y="818"/>
                    <a:pt x="889" y="587"/>
                    <a:pt x="650" y="587"/>
                  </a:cubicBezTo>
                  <a:cubicBezTo>
                    <a:pt x="611" y="587"/>
                    <a:pt x="571" y="594"/>
                    <a:pt x="532" y="608"/>
                  </a:cubicBezTo>
                  <a:cubicBezTo>
                    <a:pt x="532" y="608"/>
                    <a:pt x="524" y="626"/>
                    <a:pt x="532" y="626"/>
                  </a:cubicBezTo>
                  <a:cubicBezTo>
                    <a:pt x="542" y="625"/>
                    <a:pt x="552" y="625"/>
                    <a:pt x="562" y="625"/>
                  </a:cubicBezTo>
                  <a:cubicBezTo>
                    <a:pt x="917" y="625"/>
                    <a:pt x="974" y="998"/>
                    <a:pt x="661" y="998"/>
                  </a:cubicBezTo>
                  <a:cubicBezTo>
                    <a:pt x="577" y="998"/>
                    <a:pt x="466" y="971"/>
                    <a:pt x="327" y="902"/>
                  </a:cubicBezTo>
                  <a:cubicBezTo>
                    <a:pt x="1" y="623"/>
                    <a:pt x="260" y="267"/>
                    <a:pt x="599" y="267"/>
                  </a:cubicBezTo>
                  <a:cubicBezTo>
                    <a:pt x="705" y="267"/>
                    <a:pt x="819" y="302"/>
                    <a:pt x="925" y="385"/>
                  </a:cubicBezTo>
                  <a:cubicBezTo>
                    <a:pt x="1103" y="519"/>
                    <a:pt x="1228" y="768"/>
                    <a:pt x="1433" y="884"/>
                  </a:cubicBezTo>
                  <a:cubicBezTo>
                    <a:pt x="1556" y="954"/>
                    <a:pt x="1724" y="986"/>
                    <a:pt x="1880" y="986"/>
                  </a:cubicBezTo>
                  <a:cubicBezTo>
                    <a:pt x="2042" y="986"/>
                    <a:pt x="2191" y="952"/>
                    <a:pt x="2263" y="893"/>
                  </a:cubicBezTo>
                  <a:cubicBezTo>
                    <a:pt x="2272" y="902"/>
                    <a:pt x="2281" y="902"/>
                    <a:pt x="2290" y="911"/>
                  </a:cubicBezTo>
                  <a:cubicBezTo>
                    <a:pt x="2469" y="1029"/>
                    <a:pt x="2755" y="1126"/>
                    <a:pt x="3015" y="1126"/>
                  </a:cubicBezTo>
                  <a:cubicBezTo>
                    <a:pt x="3169" y="1126"/>
                    <a:pt x="3314" y="1092"/>
                    <a:pt x="3423" y="1009"/>
                  </a:cubicBezTo>
                  <a:cubicBezTo>
                    <a:pt x="3431" y="1002"/>
                    <a:pt x="3438" y="981"/>
                    <a:pt x="3423" y="981"/>
                  </a:cubicBezTo>
                  <a:cubicBezTo>
                    <a:pt x="3421" y="981"/>
                    <a:pt x="3418" y="981"/>
                    <a:pt x="3414" y="982"/>
                  </a:cubicBezTo>
                  <a:cubicBezTo>
                    <a:pt x="3303" y="1017"/>
                    <a:pt x="3185" y="1034"/>
                    <a:pt x="3065" y="1034"/>
                  </a:cubicBezTo>
                  <a:cubicBezTo>
                    <a:pt x="2818" y="1034"/>
                    <a:pt x="2565" y="963"/>
                    <a:pt x="2361" y="831"/>
                  </a:cubicBezTo>
                  <a:cubicBezTo>
                    <a:pt x="2513" y="706"/>
                    <a:pt x="2593" y="510"/>
                    <a:pt x="2513" y="304"/>
                  </a:cubicBezTo>
                  <a:cubicBezTo>
                    <a:pt x="2452" y="153"/>
                    <a:pt x="2284" y="1"/>
                    <a:pt x="2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5"/>
            <p:cNvSpPr/>
            <p:nvPr/>
          </p:nvSpPr>
          <p:spPr>
            <a:xfrm>
              <a:off x="1109009" y="2675831"/>
              <a:ext cx="102117" cy="87161"/>
            </a:xfrm>
            <a:custGeom>
              <a:avLst/>
              <a:gdLst/>
              <a:ahLst/>
              <a:cxnLst/>
              <a:rect l="l" t="t" r="r" b="b"/>
              <a:pathLst>
                <a:path w="1666" h="1422" extrusionOk="0">
                  <a:moveTo>
                    <a:pt x="466" y="1"/>
                  </a:moveTo>
                  <a:cubicBezTo>
                    <a:pt x="302" y="1"/>
                    <a:pt x="144" y="139"/>
                    <a:pt x="87" y="305"/>
                  </a:cubicBezTo>
                  <a:cubicBezTo>
                    <a:pt x="0" y="522"/>
                    <a:pt x="154" y="845"/>
                    <a:pt x="377" y="845"/>
                  </a:cubicBezTo>
                  <a:cubicBezTo>
                    <a:pt x="429" y="845"/>
                    <a:pt x="485" y="827"/>
                    <a:pt x="542" y="787"/>
                  </a:cubicBezTo>
                  <a:cubicBezTo>
                    <a:pt x="765" y="617"/>
                    <a:pt x="622" y="368"/>
                    <a:pt x="381" y="368"/>
                  </a:cubicBezTo>
                  <a:cubicBezTo>
                    <a:pt x="355" y="368"/>
                    <a:pt x="301" y="439"/>
                    <a:pt x="346" y="448"/>
                  </a:cubicBezTo>
                  <a:cubicBezTo>
                    <a:pt x="426" y="457"/>
                    <a:pt x="587" y="510"/>
                    <a:pt x="551" y="644"/>
                  </a:cubicBezTo>
                  <a:cubicBezTo>
                    <a:pt x="536" y="697"/>
                    <a:pt x="475" y="729"/>
                    <a:pt x="404" y="729"/>
                  </a:cubicBezTo>
                  <a:cubicBezTo>
                    <a:pt x="308" y="729"/>
                    <a:pt x="194" y="669"/>
                    <a:pt x="158" y="519"/>
                  </a:cubicBezTo>
                  <a:cubicBezTo>
                    <a:pt x="111" y="300"/>
                    <a:pt x="326" y="87"/>
                    <a:pt x="476" y="87"/>
                  </a:cubicBezTo>
                  <a:cubicBezTo>
                    <a:pt x="496" y="87"/>
                    <a:pt x="516" y="91"/>
                    <a:pt x="533" y="100"/>
                  </a:cubicBezTo>
                  <a:cubicBezTo>
                    <a:pt x="622" y="154"/>
                    <a:pt x="685" y="234"/>
                    <a:pt x="720" y="341"/>
                  </a:cubicBezTo>
                  <a:cubicBezTo>
                    <a:pt x="774" y="457"/>
                    <a:pt x="801" y="582"/>
                    <a:pt x="819" y="716"/>
                  </a:cubicBezTo>
                  <a:cubicBezTo>
                    <a:pt x="836" y="876"/>
                    <a:pt x="827" y="1046"/>
                    <a:pt x="917" y="1197"/>
                  </a:cubicBezTo>
                  <a:cubicBezTo>
                    <a:pt x="1013" y="1350"/>
                    <a:pt x="1162" y="1421"/>
                    <a:pt x="1317" y="1421"/>
                  </a:cubicBezTo>
                  <a:cubicBezTo>
                    <a:pt x="1434" y="1421"/>
                    <a:pt x="1554" y="1381"/>
                    <a:pt x="1657" y="1304"/>
                  </a:cubicBezTo>
                  <a:cubicBezTo>
                    <a:pt x="1664" y="1304"/>
                    <a:pt x="1666" y="1293"/>
                    <a:pt x="1661" y="1293"/>
                  </a:cubicBezTo>
                  <a:cubicBezTo>
                    <a:pt x="1660" y="1293"/>
                    <a:pt x="1659" y="1294"/>
                    <a:pt x="1657" y="1295"/>
                  </a:cubicBezTo>
                  <a:cubicBezTo>
                    <a:pt x="1561" y="1342"/>
                    <a:pt x="1469" y="1364"/>
                    <a:pt x="1384" y="1364"/>
                  </a:cubicBezTo>
                  <a:cubicBezTo>
                    <a:pt x="1159" y="1364"/>
                    <a:pt x="984" y="1214"/>
                    <a:pt x="926" y="974"/>
                  </a:cubicBezTo>
                  <a:cubicBezTo>
                    <a:pt x="890" y="840"/>
                    <a:pt x="899" y="707"/>
                    <a:pt x="881" y="582"/>
                  </a:cubicBezTo>
                  <a:cubicBezTo>
                    <a:pt x="854" y="412"/>
                    <a:pt x="801" y="189"/>
                    <a:pt x="658" y="73"/>
                  </a:cubicBezTo>
                  <a:cubicBezTo>
                    <a:pt x="597" y="23"/>
                    <a:pt x="531" y="1"/>
                    <a:pt x="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5"/>
            <p:cNvSpPr/>
            <p:nvPr/>
          </p:nvSpPr>
          <p:spPr>
            <a:xfrm>
              <a:off x="1878188" y="2576779"/>
              <a:ext cx="33406" cy="27889"/>
            </a:xfrm>
            <a:custGeom>
              <a:avLst/>
              <a:gdLst/>
              <a:ahLst/>
              <a:cxnLst/>
              <a:rect l="l" t="t" r="r" b="b"/>
              <a:pathLst>
                <a:path w="545" h="455" extrusionOk="0">
                  <a:moveTo>
                    <a:pt x="301" y="102"/>
                  </a:moveTo>
                  <a:cubicBezTo>
                    <a:pt x="323" y="102"/>
                    <a:pt x="343" y="112"/>
                    <a:pt x="358" y="137"/>
                  </a:cubicBezTo>
                  <a:cubicBezTo>
                    <a:pt x="393" y="199"/>
                    <a:pt x="375" y="280"/>
                    <a:pt x="322" y="324"/>
                  </a:cubicBezTo>
                  <a:cubicBezTo>
                    <a:pt x="295" y="360"/>
                    <a:pt x="251" y="369"/>
                    <a:pt x="206" y="369"/>
                  </a:cubicBezTo>
                  <a:cubicBezTo>
                    <a:pt x="206" y="360"/>
                    <a:pt x="206" y="342"/>
                    <a:pt x="188" y="342"/>
                  </a:cubicBezTo>
                  <a:cubicBezTo>
                    <a:pt x="88" y="271"/>
                    <a:pt x="211" y="102"/>
                    <a:pt x="301" y="102"/>
                  </a:cubicBezTo>
                  <a:close/>
                  <a:moveTo>
                    <a:pt x="347" y="1"/>
                  </a:moveTo>
                  <a:cubicBezTo>
                    <a:pt x="261" y="1"/>
                    <a:pt x="166" y="64"/>
                    <a:pt x="117" y="119"/>
                  </a:cubicBezTo>
                  <a:cubicBezTo>
                    <a:pt x="63" y="182"/>
                    <a:pt x="1" y="342"/>
                    <a:pt x="81" y="405"/>
                  </a:cubicBezTo>
                  <a:cubicBezTo>
                    <a:pt x="105" y="440"/>
                    <a:pt x="145" y="455"/>
                    <a:pt x="191" y="455"/>
                  </a:cubicBezTo>
                  <a:cubicBezTo>
                    <a:pt x="250" y="455"/>
                    <a:pt x="316" y="431"/>
                    <a:pt x="366" y="396"/>
                  </a:cubicBezTo>
                  <a:cubicBezTo>
                    <a:pt x="465" y="324"/>
                    <a:pt x="545" y="164"/>
                    <a:pt x="456" y="48"/>
                  </a:cubicBezTo>
                  <a:cubicBezTo>
                    <a:pt x="425" y="14"/>
                    <a:pt x="38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5"/>
            <p:cNvSpPr/>
            <p:nvPr/>
          </p:nvSpPr>
          <p:spPr>
            <a:xfrm>
              <a:off x="1858635" y="2525476"/>
              <a:ext cx="33774" cy="25928"/>
            </a:xfrm>
            <a:custGeom>
              <a:avLst/>
              <a:gdLst/>
              <a:ahLst/>
              <a:cxnLst/>
              <a:rect l="l" t="t" r="r" b="b"/>
              <a:pathLst>
                <a:path w="551" h="423" extrusionOk="0">
                  <a:moveTo>
                    <a:pt x="54" y="0"/>
                  </a:moveTo>
                  <a:cubicBezTo>
                    <a:pt x="28" y="0"/>
                    <a:pt x="0" y="40"/>
                    <a:pt x="16" y="64"/>
                  </a:cubicBezTo>
                  <a:cubicBezTo>
                    <a:pt x="70" y="135"/>
                    <a:pt x="159" y="180"/>
                    <a:pt x="231" y="234"/>
                  </a:cubicBezTo>
                  <a:cubicBezTo>
                    <a:pt x="320" y="305"/>
                    <a:pt x="400" y="367"/>
                    <a:pt x="498" y="421"/>
                  </a:cubicBezTo>
                  <a:cubicBezTo>
                    <a:pt x="500" y="422"/>
                    <a:pt x="502" y="422"/>
                    <a:pt x="504" y="422"/>
                  </a:cubicBezTo>
                  <a:cubicBezTo>
                    <a:pt x="523" y="422"/>
                    <a:pt x="551" y="392"/>
                    <a:pt x="543" y="376"/>
                  </a:cubicBezTo>
                  <a:cubicBezTo>
                    <a:pt x="480" y="296"/>
                    <a:pt x="409" y="225"/>
                    <a:pt x="329" y="162"/>
                  </a:cubicBezTo>
                  <a:cubicBezTo>
                    <a:pt x="248" y="100"/>
                    <a:pt x="168" y="37"/>
                    <a:pt x="61" y="2"/>
                  </a:cubicBezTo>
                  <a:cubicBezTo>
                    <a:pt x="59" y="1"/>
                    <a:pt x="56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5"/>
            <p:cNvSpPr/>
            <p:nvPr/>
          </p:nvSpPr>
          <p:spPr>
            <a:xfrm>
              <a:off x="1819162" y="2625876"/>
              <a:ext cx="58537" cy="7417"/>
            </a:xfrm>
            <a:custGeom>
              <a:avLst/>
              <a:gdLst/>
              <a:ahLst/>
              <a:cxnLst/>
              <a:rect l="l" t="t" r="r" b="b"/>
              <a:pathLst>
                <a:path w="955" h="121" extrusionOk="0">
                  <a:moveTo>
                    <a:pt x="555" y="0"/>
                  </a:moveTo>
                  <a:cubicBezTo>
                    <a:pt x="393" y="0"/>
                    <a:pt x="230" y="13"/>
                    <a:pt x="81" y="23"/>
                  </a:cubicBezTo>
                  <a:cubicBezTo>
                    <a:pt x="45" y="23"/>
                    <a:pt x="0" y="94"/>
                    <a:pt x="45" y="94"/>
                  </a:cubicBezTo>
                  <a:cubicBezTo>
                    <a:pt x="195" y="108"/>
                    <a:pt x="348" y="120"/>
                    <a:pt x="501" y="120"/>
                  </a:cubicBezTo>
                  <a:cubicBezTo>
                    <a:pt x="638" y="120"/>
                    <a:pt x="775" y="111"/>
                    <a:pt x="910" y="85"/>
                  </a:cubicBezTo>
                  <a:cubicBezTo>
                    <a:pt x="919" y="85"/>
                    <a:pt x="955" y="41"/>
                    <a:pt x="928" y="32"/>
                  </a:cubicBezTo>
                  <a:cubicBezTo>
                    <a:pt x="810" y="8"/>
                    <a:pt x="68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5"/>
            <p:cNvSpPr/>
            <p:nvPr/>
          </p:nvSpPr>
          <p:spPr>
            <a:xfrm>
              <a:off x="1645271" y="2494093"/>
              <a:ext cx="250390" cy="77416"/>
            </a:xfrm>
            <a:custGeom>
              <a:avLst/>
              <a:gdLst/>
              <a:ahLst/>
              <a:cxnLst/>
              <a:rect l="l" t="t" r="r" b="b"/>
              <a:pathLst>
                <a:path w="4085" h="1263" extrusionOk="0">
                  <a:moveTo>
                    <a:pt x="1864" y="112"/>
                  </a:moveTo>
                  <a:cubicBezTo>
                    <a:pt x="1906" y="112"/>
                    <a:pt x="1950" y="126"/>
                    <a:pt x="1990" y="157"/>
                  </a:cubicBezTo>
                  <a:cubicBezTo>
                    <a:pt x="2159" y="291"/>
                    <a:pt x="2195" y="496"/>
                    <a:pt x="2132" y="674"/>
                  </a:cubicBezTo>
                  <a:cubicBezTo>
                    <a:pt x="2079" y="674"/>
                    <a:pt x="2025" y="674"/>
                    <a:pt x="1963" y="665"/>
                  </a:cubicBezTo>
                  <a:cubicBezTo>
                    <a:pt x="1847" y="647"/>
                    <a:pt x="1731" y="585"/>
                    <a:pt x="1660" y="487"/>
                  </a:cubicBezTo>
                  <a:cubicBezTo>
                    <a:pt x="1546" y="317"/>
                    <a:pt x="1698" y="112"/>
                    <a:pt x="1864" y="112"/>
                  </a:cubicBezTo>
                  <a:close/>
                  <a:moveTo>
                    <a:pt x="561" y="695"/>
                  </a:moveTo>
                  <a:cubicBezTo>
                    <a:pt x="595" y="695"/>
                    <a:pt x="631" y="700"/>
                    <a:pt x="669" y="710"/>
                  </a:cubicBezTo>
                  <a:cubicBezTo>
                    <a:pt x="678" y="719"/>
                    <a:pt x="687" y="719"/>
                    <a:pt x="705" y="728"/>
                  </a:cubicBezTo>
                  <a:cubicBezTo>
                    <a:pt x="705" y="746"/>
                    <a:pt x="705" y="772"/>
                    <a:pt x="696" y="799"/>
                  </a:cubicBezTo>
                  <a:cubicBezTo>
                    <a:pt x="688" y="930"/>
                    <a:pt x="567" y="1175"/>
                    <a:pt x="379" y="1175"/>
                  </a:cubicBezTo>
                  <a:cubicBezTo>
                    <a:pt x="349" y="1175"/>
                    <a:pt x="318" y="1169"/>
                    <a:pt x="286" y="1156"/>
                  </a:cubicBezTo>
                  <a:cubicBezTo>
                    <a:pt x="152" y="1111"/>
                    <a:pt x="197" y="978"/>
                    <a:pt x="277" y="844"/>
                  </a:cubicBezTo>
                  <a:cubicBezTo>
                    <a:pt x="313" y="778"/>
                    <a:pt x="414" y="695"/>
                    <a:pt x="561" y="695"/>
                  </a:cubicBezTo>
                  <a:close/>
                  <a:moveTo>
                    <a:pt x="1843" y="0"/>
                  </a:moveTo>
                  <a:cubicBezTo>
                    <a:pt x="1615" y="0"/>
                    <a:pt x="1452" y="249"/>
                    <a:pt x="1544" y="478"/>
                  </a:cubicBezTo>
                  <a:cubicBezTo>
                    <a:pt x="1620" y="685"/>
                    <a:pt x="1796" y="760"/>
                    <a:pt x="1997" y="760"/>
                  </a:cubicBezTo>
                  <a:cubicBezTo>
                    <a:pt x="2030" y="760"/>
                    <a:pt x="2063" y="758"/>
                    <a:pt x="2097" y="754"/>
                  </a:cubicBezTo>
                  <a:lnTo>
                    <a:pt x="2097" y="754"/>
                  </a:lnTo>
                  <a:cubicBezTo>
                    <a:pt x="2034" y="870"/>
                    <a:pt x="1936" y="969"/>
                    <a:pt x="1802" y="986"/>
                  </a:cubicBezTo>
                  <a:cubicBezTo>
                    <a:pt x="1758" y="994"/>
                    <a:pt x="1714" y="998"/>
                    <a:pt x="1670" y="998"/>
                  </a:cubicBezTo>
                  <a:cubicBezTo>
                    <a:pt x="1272" y="998"/>
                    <a:pt x="937" y="696"/>
                    <a:pt x="776" y="647"/>
                  </a:cubicBezTo>
                  <a:cubicBezTo>
                    <a:pt x="750" y="407"/>
                    <a:pt x="598" y="166"/>
                    <a:pt x="348" y="157"/>
                  </a:cubicBezTo>
                  <a:cubicBezTo>
                    <a:pt x="339" y="157"/>
                    <a:pt x="322" y="184"/>
                    <a:pt x="339" y="192"/>
                  </a:cubicBezTo>
                  <a:cubicBezTo>
                    <a:pt x="518" y="255"/>
                    <a:pt x="652" y="433"/>
                    <a:pt x="687" y="621"/>
                  </a:cubicBezTo>
                  <a:cubicBezTo>
                    <a:pt x="643" y="612"/>
                    <a:pt x="598" y="607"/>
                    <a:pt x="554" y="607"/>
                  </a:cubicBezTo>
                  <a:cubicBezTo>
                    <a:pt x="466" y="607"/>
                    <a:pt x="381" y="627"/>
                    <a:pt x="304" y="674"/>
                  </a:cubicBezTo>
                  <a:cubicBezTo>
                    <a:pt x="116" y="781"/>
                    <a:pt x="0" y="1102"/>
                    <a:pt x="232" y="1227"/>
                  </a:cubicBezTo>
                  <a:cubicBezTo>
                    <a:pt x="274" y="1252"/>
                    <a:pt x="316" y="1263"/>
                    <a:pt x="357" y="1263"/>
                  </a:cubicBezTo>
                  <a:cubicBezTo>
                    <a:pt x="553" y="1263"/>
                    <a:pt x="731" y="1014"/>
                    <a:pt x="768" y="844"/>
                  </a:cubicBezTo>
                  <a:cubicBezTo>
                    <a:pt x="776" y="817"/>
                    <a:pt x="776" y="781"/>
                    <a:pt x="785" y="754"/>
                  </a:cubicBezTo>
                  <a:cubicBezTo>
                    <a:pt x="821" y="772"/>
                    <a:pt x="857" y="790"/>
                    <a:pt x="892" y="808"/>
                  </a:cubicBezTo>
                  <a:cubicBezTo>
                    <a:pt x="982" y="856"/>
                    <a:pt x="1328" y="1104"/>
                    <a:pt x="1665" y="1104"/>
                  </a:cubicBezTo>
                  <a:cubicBezTo>
                    <a:pt x="1831" y="1104"/>
                    <a:pt x="1994" y="1044"/>
                    <a:pt x="2124" y="870"/>
                  </a:cubicBezTo>
                  <a:cubicBezTo>
                    <a:pt x="2150" y="826"/>
                    <a:pt x="2186" y="790"/>
                    <a:pt x="2204" y="746"/>
                  </a:cubicBezTo>
                  <a:cubicBezTo>
                    <a:pt x="2320" y="719"/>
                    <a:pt x="2641" y="621"/>
                    <a:pt x="3042" y="362"/>
                  </a:cubicBezTo>
                  <a:cubicBezTo>
                    <a:pt x="3163" y="286"/>
                    <a:pt x="3285" y="252"/>
                    <a:pt x="3402" y="252"/>
                  </a:cubicBezTo>
                  <a:cubicBezTo>
                    <a:pt x="3657" y="252"/>
                    <a:pt x="3892" y="415"/>
                    <a:pt x="4051" y="665"/>
                  </a:cubicBezTo>
                  <a:cubicBezTo>
                    <a:pt x="4052" y="667"/>
                    <a:pt x="4053" y="667"/>
                    <a:pt x="4055" y="667"/>
                  </a:cubicBezTo>
                  <a:cubicBezTo>
                    <a:pt x="4066" y="667"/>
                    <a:pt x="4085" y="646"/>
                    <a:pt x="4077" y="639"/>
                  </a:cubicBezTo>
                  <a:cubicBezTo>
                    <a:pt x="3997" y="371"/>
                    <a:pt x="3783" y="184"/>
                    <a:pt x="3497" y="157"/>
                  </a:cubicBezTo>
                  <a:cubicBezTo>
                    <a:pt x="3481" y="156"/>
                    <a:pt x="3466" y="155"/>
                    <a:pt x="3450" y="155"/>
                  </a:cubicBezTo>
                  <a:cubicBezTo>
                    <a:pt x="3083" y="155"/>
                    <a:pt x="2823" y="447"/>
                    <a:pt x="2498" y="567"/>
                  </a:cubicBezTo>
                  <a:cubicBezTo>
                    <a:pt x="2489" y="567"/>
                    <a:pt x="2320" y="630"/>
                    <a:pt x="2240" y="647"/>
                  </a:cubicBezTo>
                  <a:cubicBezTo>
                    <a:pt x="2311" y="407"/>
                    <a:pt x="2231" y="121"/>
                    <a:pt x="1963" y="23"/>
                  </a:cubicBezTo>
                  <a:cubicBezTo>
                    <a:pt x="1922" y="8"/>
                    <a:pt x="1881" y="0"/>
                    <a:pt x="1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5"/>
            <p:cNvSpPr/>
            <p:nvPr/>
          </p:nvSpPr>
          <p:spPr>
            <a:xfrm>
              <a:off x="1878188" y="2655665"/>
              <a:ext cx="33406" cy="27951"/>
            </a:xfrm>
            <a:custGeom>
              <a:avLst/>
              <a:gdLst/>
              <a:ahLst/>
              <a:cxnLst/>
              <a:rect l="l" t="t" r="r" b="b"/>
              <a:pathLst>
                <a:path w="545" h="456" extrusionOk="0">
                  <a:moveTo>
                    <a:pt x="230" y="88"/>
                  </a:moveTo>
                  <a:cubicBezTo>
                    <a:pt x="266" y="88"/>
                    <a:pt x="300" y="104"/>
                    <a:pt x="322" y="126"/>
                  </a:cubicBezTo>
                  <a:cubicBezTo>
                    <a:pt x="375" y="170"/>
                    <a:pt x="393" y="251"/>
                    <a:pt x="358" y="313"/>
                  </a:cubicBezTo>
                  <a:cubicBezTo>
                    <a:pt x="343" y="338"/>
                    <a:pt x="323" y="348"/>
                    <a:pt x="301" y="348"/>
                  </a:cubicBezTo>
                  <a:cubicBezTo>
                    <a:pt x="211" y="348"/>
                    <a:pt x="88" y="181"/>
                    <a:pt x="188" y="117"/>
                  </a:cubicBezTo>
                  <a:cubicBezTo>
                    <a:pt x="206" y="108"/>
                    <a:pt x="206" y="99"/>
                    <a:pt x="206" y="90"/>
                  </a:cubicBezTo>
                  <a:cubicBezTo>
                    <a:pt x="214" y="88"/>
                    <a:pt x="222" y="88"/>
                    <a:pt x="230" y="88"/>
                  </a:cubicBezTo>
                  <a:close/>
                  <a:moveTo>
                    <a:pt x="191" y="0"/>
                  </a:moveTo>
                  <a:cubicBezTo>
                    <a:pt x="145" y="0"/>
                    <a:pt x="105" y="15"/>
                    <a:pt x="81" y="54"/>
                  </a:cubicBezTo>
                  <a:cubicBezTo>
                    <a:pt x="1" y="108"/>
                    <a:pt x="63" y="268"/>
                    <a:pt x="117" y="331"/>
                  </a:cubicBezTo>
                  <a:cubicBezTo>
                    <a:pt x="165" y="391"/>
                    <a:pt x="257" y="455"/>
                    <a:pt x="343" y="455"/>
                  </a:cubicBezTo>
                  <a:cubicBezTo>
                    <a:pt x="384" y="455"/>
                    <a:pt x="424" y="440"/>
                    <a:pt x="456" y="402"/>
                  </a:cubicBezTo>
                  <a:cubicBezTo>
                    <a:pt x="545" y="295"/>
                    <a:pt x="465" y="135"/>
                    <a:pt x="366" y="54"/>
                  </a:cubicBezTo>
                  <a:cubicBezTo>
                    <a:pt x="317" y="24"/>
                    <a:pt x="250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5"/>
            <p:cNvSpPr/>
            <p:nvPr/>
          </p:nvSpPr>
          <p:spPr>
            <a:xfrm>
              <a:off x="1858635" y="2708623"/>
              <a:ext cx="33774" cy="25928"/>
            </a:xfrm>
            <a:custGeom>
              <a:avLst/>
              <a:gdLst/>
              <a:ahLst/>
              <a:cxnLst/>
              <a:rect l="l" t="t" r="r" b="b"/>
              <a:pathLst>
                <a:path w="551" h="423" extrusionOk="0">
                  <a:moveTo>
                    <a:pt x="504" y="1"/>
                  </a:moveTo>
                  <a:cubicBezTo>
                    <a:pt x="502" y="1"/>
                    <a:pt x="500" y="1"/>
                    <a:pt x="498" y="2"/>
                  </a:cubicBezTo>
                  <a:cubicBezTo>
                    <a:pt x="400" y="56"/>
                    <a:pt x="320" y="127"/>
                    <a:pt x="231" y="190"/>
                  </a:cubicBezTo>
                  <a:cubicBezTo>
                    <a:pt x="159" y="243"/>
                    <a:pt x="70" y="288"/>
                    <a:pt x="16" y="359"/>
                  </a:cubicBezTo>
                  <a:cubicBezTo>
                    <a:pt x="0" y="383"/>
                    <a:pt x="28" y="423"/>
                    <a:pt x="54" y="423"/>
                  </a:cubicBezTo>
                  <a:cubicBezTo>
                    <a:pt x="56" y="423"/>
                    <a:pt x="59" y="422"/>
                    <a:pt x="61" y="421"/>
                  </a:cubicBezTo>
                  <a:cubicBezTo>
                    <a:pt x="168" y="386"/>
                    <a:pt x="248" y="323"/>
                    <a:pt x="329" y="261"/>
                  </a:cubicBezTo>
                  <a:cubicBezTo>
                    <a:pt x="409" y="198"/>
                    <a:pt x="480" y="136"/>
                    <a:pt x="543" y="47"/>
                  </a:cubicBezTo>
                  <a:cubicBezTo>
                    <a:pt x="551" y="31"/>
                    <a:pt x="523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5"/>
            <p:cNvSpPr/>
            <p:nvPr/>
          </p:nvSpPr>
          <p:spPr>
            <a:xfrm>
              <a:off x="1645271" y="2688519"/>
              <a:ext cx="250390" cy="77967"/>
            </a:xfrm>
            <a:custGeom>
              <a:avLst/>
              <a:gdLst/>
              <a:ahLst/>
              <a:cxnLst/>
              <a:rect l="l" t="t" r="r" b="b"/>
              <a:pathLst>
                <a:path w="4085" h="1272" extrusionOk="0">
                  <a:moveTo>
                    <a:pt x="378" y="88"/>
                  </a:moveTo>
                  <a:cubicBezTo>
                    <a:pt x="567" y="88"/>
                    <a:pt x="688" y="334"/>
                    <a:pt x="696" y="473"/>
                  </a:cubicBezTo>
                  <a:cubicBezTo>
                    <a:pt x="705" y="491"/>
                    <a:pt x="705" y="518"/>
                    <a:pt x="705" y="544"/>
                  </a:cubicBezTo>
                  <a:cubicBezTo>
                    <a:pt x="687" y="544"/>
                    <a:pt x="678" y="553"/>
                    <a:pt x="669" y="553"/>
                  </a:cubicBezTo>
                  <a:cubicBezTo>
                    <a:pt x="628" y="566"/>
                    <a:pt x="590" y="571"/>
                    <a:pt x="554" y="571"/>
                  </a:cubicBezTo>
                  <a:cubicBezTo>
                    <a:pt x="411" y="571"/>
                    <a:pt x="313" y="485"/>
                    <a:pt x="277" y="428"/>
                  </a:cubicBezTo>
                  <a:cubicBezTo>
                    <a:pt x="197" y="286"/>
                    <a:pt x="152" y="161"/>
                    <a:pt x="286" y="107"/>
                  </a:cubicBezTo>
                  <a:cubicBezTo>
                    <a:pt x="318" y="94"/>
                    <a:pt x="349" y="88"/>
                    <a:pt x="378" y="88"/>
                  </a:cubicBezTo>
                  <a:close/>
                  <a:moveTo>
                    <a:pt x="2051" y="591"/>
                  </a:moveTo>
                  <a:cubicBezTo>
                    <a:pt x="2079" y="591"/>
                    <a:pt x="2106" y="593"/>
                    <a:pt x="2132" y="598"/>
                  </a:cubicBezTo>
                  <a:cubicBezTo>
                    <a:pt x="2195" y="776"/>
                    <a:pt x="2159" y="981"/>
                    <a:pt x="1990" y="1106"/>
                  </a:cubicBezTo>
                  <a:cubicBezTo>
                    <a:pt x="1949" y="1138"/>
                    <a:pt x="1904" y="1152"/>
                    <a:pt x="1861" y="1152"/>
                  </a:cubicBezTo>
                  <a:cubicBezTo>
                    <a:pt x="1696" y="1152"/>
                    <a:pt x="1547" y="954"/>
                    <a:pt x="1660" y="785"/>
                  </a:cubicBezTo>
                  <a:cubicBezTo>
                    <a:pt x="1731" y="678"/>
                    <a:pt x="1847" y="625"/>
                    <a:pt x="1963" y="598"/>
                  </a:cubicBezTo>
                  <a:cubicBezTo>
                    <a:pt x="1994" y="593"/>
                    <a:pt x="2023" y="591"/>
                    <a:pt x="2051" y="591"/>
                  </a:cubicBezTo>
                  <a:close/>
                  <a:moveTo>
                    <a:pt x="356" y="0"/>
                  </a:moveTo>
                  <a:cubicBezTo>
                    <a:pt x="315" y="0"/>
                    <a:pt x="274" y="11"/>
                    <a:pt x="232" y="36"/>
                  </a:cubicBezTo>
                  <a:cubicBezTo>
                    <a:pt x="0" y="170"/>
                    <a:pt x="116" y="482"/>
                    <a:pt x="304" y="589"/>
                  </a:cubicBezTo>
                  <a:cubicBezTo>
                    <a:pt x="378" y="640"/>
                    <a:pt x="459" y="662"/>
                    <a:pt x="543" y="662"/>
                  </a:cubicBezTo>
                  <a:cubicBezTo>
                    <a:pt x="591" y="662"/>
                    <a:pt x="639" y="655"/>
                    <a:pt x="687" y="642"/>
                  </a:cubicBezTo>
                  <a:lnTo>
                    <a:pt x="687" y="642"/>
                  </a:lnTo>
                  <a:cubicBezTo>
                    <a:pt x="652" y="839"/>
                    <a:pt x="518" y="1008"/>
                    <a:pt x="339" y="1080"/>
                  </a:cubicBezTo>
                  <a:cubicBezTo>
                    <a:pt x="322" y="1080"/>
                    <a:pt x="339" y="1106"/>
                    <a:pt x="348" y="1106"/>
                  </a:cubicBezTo>
                  <a:cubicBezTo>
                    <a:pt x="598" y="1097"/>
                    <a:pt x="750" y="856"/>
                    <a:pt x="776" y="625"/>
                  </a:cubicBezTo>
                  <a:cubicBezTo>
                    <a:pt x="937" y="568"/>
                    <a:pt x="1272" y="265"/>
                    <a:pt x="1670" y="265"/>
                  </a:cubicBezTo>
                  <a:cubicBezTo>
                    <a:pt x="1714" y="265"/>
                    <a:pt x="1758" y="269"/>
                    <a:pt x="1802" y="277"/>
                  </a:cubicBezTo>
                  <a:cubicBezTo>
                    <a:pt x="1936" y="303"/>
                    <a:pt x="2034" y="402"/>
                    <a:pt x="2097" y="509"/>
                  </a:cubicBezTo>
                  <a:cubicBezTo>
                    <a:pt x="2072" y="507"/>
                    <a:pt x="2046" y="506"/>
                    <a:pt x="2022" y="506"/>
                  </a:cubicBezTo>
                  <a:cubicBezTo>
                    <a:pt x="1811" y="506"/>
                    <a:pt x="1624" y="578"/>
                    <a:pt x="1544" y="785"/>
                  </a:cubicBezTo>
                  <a:cubicBezTo>
                    <a:pt x="1452" y="1022"/>
                    <a:pt x="1615" y="1272"/>
                    <a:pt x="1843" y="1272"/>
                  </a:cubicBezTo>
                  <a:cubicBezTo>
                    <a:pt x="1882" y="1272"/>
                    <a:pt x="1922" y="1264"/>
                    <a:pt x="1963" y="1249"/>
                  </a:cubicBezTo>
                  <a:cubicBezTo>
                    <a:pt x="2231" y="1151"/>
                    <a:pt x="2311" y="856"/>
                    <a:pt x="2240" y="616"/>
                  </a:cubicBezTo>
                  <a:lnTo>
                    <a:pt x="2240" y="616"/>
                  </a:lnTo>
                  <a:cubicBezTo>
                    <a:pt x="2320" y="633"/>
                    <a:pt x="2489" y="696"/>
                    <a:pt x="2498" y="696"/>
                  </a:cubicBezTo>
                  <a:cubicBezTo>
                    <a:pt x="2820" y="814"/>
                    <a:pt x="3077" y="1109"/>
                    <a:pt x="3437" y="1109"/>
                  </a:cubicBezTo>
                  <a:cubicBezTo>
                    <a:pt x="3457" y="1109"/>
                    <a:pt x="3477" y="1108"/>
                    <a:pt x="3497" y="1106"/>
                  </a:cubicBezTo>
                  <a:cubicBezTo>
                    <a:pt x="3783" y="1088"/>
                    <a:pt x="3997" y="901"/>
                    <a:pt x="4077" y="633"/>
                  </a:cubicBezTo>
                  <a:cubicBezTo>
                    <a:pt x="4084" y="620"/>
                    <a:pt x="4070" y="601"/>
                    <a:pt x="4059" y="601"/>
                  </a:cubicBezTo>
                  <a:cubicBezTo>
                    <a:pt x="4056" y="601"/>
                    <a:pt x="4053" y="603"/>
                    <a:pt x="4051" y="607"/>
                  </a:cubicBezTo>
                  <a:cubicBezTo>
                    <a:pt x="3892" y="851"/>
                    <a:pt x="3658" y="1015"/>
                    <a:pt x="3404" y="1015"/>
                  </a:cubicBezTo>
                  <a:cubicBezTo>
                    <a:pt x="3286" y="1015"/>
                    <a:pt x="3164" y="980"/>
                    <a:pt x="3042" y="901"/>
                  </a:cubicBezTo>
                  <a:cubicBezTo>
                    <a:pt x="2641" y="651"/>
                    <a:pt x="2320" y="544"/>
                    <a:pt x="2204" y="526"/>
                  </a:cubicBezTo>
                  <a:cubicBezTo>
                    <a:pt x="2186" y="482"/>
                    <a:pt x="2150" y="437"/>
                    <a:pt x="2124" y="402"/>
                  </a:cubicBezTo>
                  <a:cubicBezTo>
                    <a:pt x="1993" y="224"/>
                    <a:pt x="1828" y="162"/>
                    <a:pt x="1661" y="162"/>
                  </a:cubicBezTo>
                  <a:cubicBezTo>
                    <a:pt x="1326" y="162"/>
                    <a:pt x="982" y="410"/>
                    <a:pt x="892" y="464"/>
                  </a:cubicBezTo>
                  <a:cubicBezTo>
                    <a:pt x="857" y="482"/>
                    <a:pt x="821" y="500"/>
                    <a:pt x="785" y="518"/>
                  </a:cubicBezTo>
                  <a:cubicBezTo>
                    <a:pt x="776" y="482"/>
                    <a:pt x="776" y="455"/>
                    <a:pt x="768" y="428"/>
                  </a:cubicBezTo>
                  <a:cubicBezTo>
                    <a:pt x="731" y="251"/>
                    <a:pt x="553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5"/>
            <p:cNvSpPr/>
            <p:nvPr/>
          </p:nvSpPr>
          <p:spPr>
            <a:xfrm>
              <a:off x="1900070" y="2498323"/>
              <a:ext cx="89736" cy="263507"/>
            </a:xfrm>
            <a:custGeom>
              <a:avLst/>
              <a:gdLst/>
              <a:ahLst/>
              <a:cxnLst/>
              <a:rect l="l" t="t" r="r" b="b"/>
              <a:pathLst>
                <a:path w="1464" h="4299" extrusionOk="0">
                  <a:moveTo>
                    <a:pt x="973" y="373"/>
                  </a:moveTo>
                  <a:cubicBezTo>
                    <a:pt x="1125" y="677"/>
                    <a:pt x="1223" y="989"/>
                    <a:pt x="1276" y="1310"/>
                  </a:cubicBezTo>
                  <a:cubicBezTo>
                    <a:pt x="1257" y="1309"/>
                    <a:pt x="1237" y="1308"/>
                    <a:pt x="1218" y="1308"/>
                  </a:cubicBezTo>
                  <a:cubicBezTo>
                    <a:pt x="1086" y="1308"/>
                    <a:pt x="955" y="1334"/>
                    <a:pt x="830" y="1372"/>
                  </a:cubicBezTo>
                  <a:cubicBezTo>
                    <a:pt x="741" y="1256"/>
                    <a:pt x="661" y="1140"/>
                    <a:pt x="634" y="1007"/>
                  </a:cubicBezTo>
                  <a:cubicBezTo>
                    <a:pt x="563" y="739"/>
                    <a:pt x="652" y="427"/>
                    <a:pt x="964" y="373"/>
                  </a:cubicBezTo>
                  <a:close/>
                  <a:moveTo>
                    <a:pt x="830" y="106"/>
                  </a:moveTo>
                  <a:cubicBezTo>
                    <a:pt x="866" y="168"/>
                    <a:pt x="902" y="231"/>
                    <a:pt x="937" y="293"/>
                  </a:cubicBezTo>
                  <a:cubicBezTo>
                    <a:pt x="411" y="400"/>
                    <a:pt x="384" y="1114"/>
                    <a:pt x="795" y="1381"/>
                  </a:cubicBezTo>
                  <a:cubicBezTo>
                    <a:pt x="750" y="1399"/>
                    <a:pt x="714" y="1417"/>
                    <a:pt x="670" y="1435"/>
                  </a:cubicBezTo>
                  <a:cubicBezTo>
                    <a:pt x="491" y="1274"/>
                    <a:pt x="340" y="1149"/>
                    <a:pt x="286" y="891"/>
                  </a:cubicBezTo>
                  <a:cubicBezTo>
                    <a:pt x="224" y="516"/>
                    <a:pt x="384" y="150"/>
                    <a:pt x="803" y="115"/>
                  </a:cubicBezTo>
                  <a:cubicBezTo>
                    <a:pt x="812" y="115"/>
                    <a:pt x="821" y="115"/>
                    <a:pt x="830" y="106"/>
                  </a:cubicBezTo>
                  <a:close/>
                  <a:moveTo>
                    <a:pt x="1312" y="1649"/>
                  </a:moveTo>
                  <a:cubicBezTo>
                    <a:pt x="1321" y="1774"/>
                    <a:pt x="1321" y="2532"/>
                    <a:pt x="1312" y="2657"/>
                  </a:cubicBezTo>
                  <a:cubicBezTo>
                    <a:pt x="1142" y="2639"/>
                    <a:pt x="973" y="2604"/>
                    <a:pt x="830" y="2505"/>
                  </a:cubicBezTo>
                  <a:cubicBezTo>
                    <a:pt x="687" y="2416"/>
                    <a:pt x="616" y="2282"/>
                    <a:pt x="518" y="2157"/>
                  </a:cubicBezTo>
                  <a:cubicBezTo>
                    <a:pt x="518" y="2157"/>
                    <a:pt x="509" y="2149"/>
                    <a:pt x="509" y="2149"/>
                  </a:cubicBezTo>
                  <a:cubicBezTo>
                    <a:pt x="509" y="2149"/>
                    <a:pt x="518" y="2149"/>
                    <a:pt x="518" y="2140"/>
                  </a:cubicBezTo>
                  <a:cubicBezTo>
                    <a:pt x="616" y="2015"/>
                    <a:pt x="687" y="1890"/>
                    <a:pt x="830" y="1801"/>
                  </a:cubicBezTo>
                  <a:cubicBezTo>
                    <a:pt x="973" y="1702"/>
                    <a:pt x="1142" y="1667"/>
                    <a:pt x="1312" y="1649"/>
                  </a:cubicBezTo>
                  <a:close/>
                  <a:moveTo>
                    <a:pt x="1276" y="1363"/>
                  </a:moveTo>
                  <a:cubicBezTo>
                    <a:pt x="1294" y="1435"/>
                    <a:pt x="1303" y="1506"/>
                    <a:pt x="1303" y="1578"/>
                  </a:cubicBezTo>
                  <a:cubicBezTo>
                    <a:pt x="1287" y="1576"/>
                    <a:pt x="1271" y="1576"/>
                    <a:pt x="1255" y="1576"/>
                  </a:cubicBezTo>
                  <a:cubicBezTo>
                    <a:pt x="930" y="1576"/>
                    <a:pt x="506" y="1825"/>
                    <a:pt x="438" y="2140"/>
                  </a:cubicBezTo>
                  <a:cubicBezTo>
                    <a:pt x="438" y="2140"/>
                    <a:pt x="438" y="2149"/>
                    <a:pt x="438" y="2149"/>
                  </a:cubicBezTo>
                  <a:cubicBezTo>
                    <a:pt x="438" y="2149"/>
                    <a:pt x="438" y="2149"/>
                    <a:pt x="438" y="2157"/>
                  </a:cubicBezTo>
                  <a:cubicBezTo>
                    <a:pt x="505" y="2468"/>
                    <a:pt x="918" y="2723"/>
                    <a:pt x="1242" y="2723"/>
                  </a:cubicBezTo>
                  <a:cubicBezTo>
                    <a:pt x="1263" y="2723"/>
                    <a:pt x="1283" y="2722"/>
                    <a:pt x="1303" y="2719"/>
                  </a:cubicBezTo>
                  <a:lnTo>
                    <a:pt x="1303" y="2719"/>
                  </a:lnTo>
                  <a:cubicBezTo>
                    <a:pt x="1303" y="2791"/>
                    <a:pt x="1294" y="2871"/>
                    <a:pt x="1276" y="2943"/>
                  </a:cubicBezTo>
                  <a:cubicBezTo>
                    <a:pt x="1026" y="2907"/>
                    <a:pt x="803" y="2853"/>
                    <a:pt x="589" y="2702"/>
                  </a:cubicBezTo>
                  <a:cubicBezTo>
                    <a:pt x="393" y="2559"/>
                    <a:pt x="268" y="2363"/>
                    <a:pt x="170" y="2149"/>
                  </a:cubicBezTo>
                  <a:cubicBezTo>
                    <a:pt x="268" y="1934"/>
                    <a:pt x="393" y="1747"/>
                    <a:pt x="589" y="1595"/>
                  </a:cubicBezTo>
                  <a:cubicBezTo>
                    <a:pt x="803" y="1444"/>
                    <a:pt x="1026" y="1390"/>
                    <a:pt x="1276" y="1363"/>
                  </a:cubicBezTo>
                  <a:close/>
                  <a:moveTo>
                    <a:pt x="830" y="2925"/>
                  </a:moveTo>
                  <a:cubicBezTo>
                    <a:pt x="950" y="2970"/>
                    <a:pt x="1076" y="2989"/>
                    <a:pt x="1202" y="2989"/>
                  </a:cubicBezTo>
                  <a:cubicBezTo>
                    <a:pt x="1227" y="2989"/>
                    <a:pt x="1252" y="2989"/>
                    <a:pt x="1276" y="2987"/>
                  </a:cubicBezTo>
                  <a:lnTo>
                    <a:pt x="1276" y="2987"/>
                  </a:lnTo>
                  <a:cubicBezTo>
                    <a:pt x="1223" y="3308"/>
                    <a:pt x="1125" y="3621"/>
                    <a:pt x="973" y="3924"/>
                  </a:cubicBezTo>
                  <a:lnTo>
                    <a:pt x="964" y="3924"/>
                  </a:lnTo>
                  <a:cubicBezTo>
                    <a:pt x="652" y="3879"/>
                    <a:pt x="563" y="3558"/>
                    <a:pt x="634" y="3290"/>
                  </a:cubicBezTo>
                  <a:cubicBezTo>
                    <a:pt x="661" y="3157"/>
                    <a:pt x="741" y="3041"/>
                    <a:pt x="830" y="2925"/>
                  </a:cubicBezTo>
                  <a:close/>
                  <a:moveTo>
                    <a:pt x="670" y="2862"/>
                  </a:moveTo>
                  <a:cubicBezTo>
                    <a:pt x="714" y="2880"/>
                    <a:pt x="750" y="2898"/>
                    <a:pt x="795" y="2916"/>
                  </a:cubicBezTo>
                  <a:cubicBezTo>
                    <a:pt x="384" y="3192"/>
                    <a:pt x="411" y="3897"/>
                    <a:pt x="937" y="4004"/>
                  </a:cubicBezTo>
                  <a:cubicBezTo>
                    <a:pt x="902" y="4067"/>
                    <a:pt x="866" y="4129"/>
                    <a:pt x="830" y="4191"/>
                  </a:cubicBezTo>
                  <a:cubicBezTo>
                    <a:pt x="821" y="4191"/>
                    <a:pt x="812" y="4183"/>
                    <a:pt x="803" y="4183"/>
                  </a:cubicBezTo>
                  <a:cubicBezTo>
                    <a:pt x="384" y="4147"/>
                    <a:pt x="224" y="3781"/>
                    <a:pt x="286" y="3406"/>
                  </a:cubicBezTo>
                  <a:cubicBezTo>
                    <a:pt x="340" y="3157"/>
                    <a:pt x="491" y="3023"/>
                    <a:pt x="670" y="2862"/>
                  </a:cubicBezTo>
                  <a:close/>
                  <a:moveTo>
                    <a:pt x="854" y="0"/>
                  </a:moveTo>
                  <a:cubicBezTo>
                    <a:pt x="842" y="0"/>
                    <a:pt x="825" y="13"/>
                    <a:pt x="812" y="25"/>
                  </a:cubicBezTo>
                  <a:cubicBezTo>
                    <a:pt x="527" y="61"/>
                    <a:pt x="268" y="239"/>
                    <a:pt x="197" y="534"/>
                  </a:cubicBezTo>
                  <a:cubicBezTo>
                    <a:pt x="81" y="935"/>
                    <a:pt x="295" y="1274"/>
                    <a:pt x="625" y="1462"/>
                  </a:cubicBezTo>
                  <a:cubicBezTo>
                    <a:pt x="384" y="1595"/>
                    <a:pt x="1" y="2131"/>
                    <a:pt x="9" y="2149"/>
                  </a:cubicBezTo>
                  <a:cubicBezTo>
                    <a:pt x="1" y="2166"/>
                    <a:pt x="384" y="2711"/>
                    <a:pt x="625" y="2844"/>
                  </a:cubicBezTo>
                  <a:cubicBezTo>
                    <a:pt x="295" y="3032"/>
                    <a:pt x="81" y="3371"/>
                    <a:pt x="197" y="3763"/>
                  </a:cubicBezTo>
                  <a:cubicBezTo>
                    <a:pt x="268" y="4058"/>
                    <a:pt x="527" y="4236"/>
                    <a:pt x="812" y="4272"/>
                  </a:cubicBezTo>
                  <a:cubicBezTo>
                    <a:pt x="824" y="4289"/>
                    <a:pt x="839" y="4299"/>
                    <a:pt x="851" y="4299"/>
                  </a:cubicBezTo>
                  <a:cubicBezTo>
                    <a:pt x="857" y="4299"/>
                    <a:pt x="863" y="4296"/>
                    <a:pt x="866" y="4290"/>
                  </a:cubicBezTo>
                  <a:cubicBezTo>
                    <a:pt x="1303" y="3719"/>
                    <a:pt x="1464" y="2934"/>
                    <a:pt x="1437" y="2149"/>
                  </a:cubicBezTo>
                  <a:cubicBezTo>
                    <a:pt x="1464" y="1363"/>
                    <a:pt x="1303" y="587"/>
                    <a:pt x="866" y="7"/>
                  </a:cubicBezTo>
                  <a:cubicBezTo>
                    <a:pt x="863" y="2"/>
                    <a:pt x="859" y="0"/>
                    <a:pt x="8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5"/>
            <p:cNvSpPr/>
            <p:nvPr/>
          </p:nvSpPr>
          <p:spPr>
            <a:xfrm>
              <a:off x="1438587" y="2496361"/>
              <a:ext cx="210364" cy="68834"/>
            </a:xfrm>
            <a:custGeom>
              <a:avLst/>
              <a:gdLst/>
              <a:ahLst/>
              <a:cxnLst/>
              <a:rect l="l" t="t" r="r" b="b"/>
              <a:pathLst>
                <a:path w="3432" h="1123" extrusionOk="0">
                  <a:moveTo>
                    <a:pt x="1151" y="343"/>
                  </a:moveTo>
                  <a:cubicBezTo>
                    <a:pt x="1160" y="352"/>
                    <a:pt x="1374" y="468"/>
                    <a:pt x="1445" y="717"/>
                  </a:cubicBezTo>
                  <a:cubicBezTo>
                    <a:pt x="1533" y="915"/>
                    <a:pt x="1412" y="1001"/>
                    <a:pt x="1283" y="1001"/>
                  </a:cubicBezTo>
                  <a:cubicBezTo>
                    <a:pt x="1202" y="1001"/>
                    <a:pt x="1118" y="967"/>
                    <a:pt x="1080" y="905"/>
                  </a:cubicBezTo>
                  <a:cubicBezTo>
                    <a:pt x="946" y="691"/>
                    <a:pt x="1017" y="477"/>
                    <a:pt x="1151" y="343"/>
                  </a:cubicBezTo>
                  <a:close/>
                  <a:moveTo>
                    <a:pt x="436" y="1"/>
                  </a:moveTo>
                  <a:cubicBezTo>
                    <a:pt x="279" y="1"/>
                    <a:pt x="130" y="35"/>
                    <a:pt x="18" y="120"/>
                  </a:cubicBezTo>
                  <a:cubicBezTo>
                    <a:pt x="9" y="120"/>
                    <a:pt x="0" y="147"/>
                    <a:pt x="18" y="147"/>
                  </a:cubicBezTo>
                  <a:cubicBezTo>
                    <a:pt x="135" y="108"/>
                    <a:pt x="259" y="89"/>
                    <a:pt x="384" y="89"/>
                  </a:cubicBezTo>
                  <a:cubicBezTo>
                    <a:pt x="630" y="89"/>
                    <a:pt x="878" y="162"/>
                    <a:pt x="1080" y="298"/>
                  </a:cubicBezTo>
                  <a:cubicBezTo>
                    <a:pt x="919" y="423"/>
                    <a:pt x="839" y="619"/>
                    <a:pt x="919" y="825"/>
                  </a:cubicBezTo>
                  <a:cubicBezTo>
                    <a:pt x="986" y="971"/>
                    <a:pt x="1158" y="1122"/>
                    <a:pt x="1317" y="1122"/>
                  </a:cubicBezTo>
                  <a:cubicBezTo>
                    <a:pt x="1390" y="1122"/>
                    <a:pt x="1461" y="1090"/>
                    <a:pt x="1517" y="1012"/>
                  </a:cubicBezTo>
                  <a:cubicBezTo>
                    <a:pt x="1686" y="771"/>
                    <a:pt x="1436" y="450"/>
                    <a:pt x="1231" y="280"/>
                  </a:cubicBezTo>
                  <a:cubicBezTo>
                    <a:pt x="1235" y="276"/>
                    <a:pt x="1344" y="221"/>
                    <a:pt x="1510" y="221"/>
                  </a:cubicBezTo>
                  <a:cubicBezTo>
                    <a:pt x="1722" y="221"/>
                    <a:pt x="2028" y="312"/>
                    <a:pt x="2329" y="717"/>
                  </a:cubicBezTo>
                  <a:cubicBezTo>
                    <a:pt x="2423" y="851"/>
                    <a:pt x="2664" y="965"/>
                    <a:pt x="2860" y="965"/>
                  </a:cubicBezTo>
                  <a:cubicBezTo>
                    <a:pt x="2886" y="965"/>
                    <a:pt x="2911" y="963"/>
                    <a:pt x="2935" y="958"/>
                  </a:cubicBezTo>
                  <a:cubicBezTo>
                    <a:pt x="3185" y="923"/>
                    <a:pt x="3426" y="655"/>
                    <a:pt x="3346" y="378"/>
                  </a:cubicBezTo>
                  <a:cubicBezTo>
                    <a:pt x="3281" y="190"/>
                    <a:pt x="3017" y="44"/>
                    <a:pt x="2793" y="44"/>
                  </a:cubicBezTo>
                  <a:cubicBezTo>
                    <a:pt x="2709" y="44"/>
                    <a:pt x="2630" y="65"/>
                    <a:pt x="2569" y="111"/>
                  </a:cubicBezTo>
                  <a:cubicBezTo>
                    <a:pt x="2316" y="303"/>
                    <a:pt x="2545" y="541"/>
                    <a:pt x="2785" y="541"/>
                  </a:cubicBezTo>
                  <a:cubicBezTo>
                    <a:pt x="2823" y="541"/>
                    <a:pt x="2862" y="535"/>
                    <a:pt x="2900" y="521"/>
                  </a:cubicBezTo>
                  <a:cubicBezTo>
                    <a:pt x="2908" y="521"/>
                    <a:pt x="2917" y="494"/>
                    <a:pt x="2908" y="494"/>
                  </a:cubicBezTo>
                  <a:lnTo>
                    <a:pt x="2908" y="494"/>
                  </a:lnTo>
                  <a:cubicBezTo>
                    <a:pt x="2895" y="495"/>
                    <a:pt x="2882" y="496"/>
                    <a:pt x="2870" y="496"/>
                  </a:cubicBezTo>
                  <a:cubicBezTo>
                    <a:pt x="2515" y="496"/>
                    <a:pt x="2466" y="123"/>
                    <a:pt x="2777" y="123"/>
                  </a:cubicBezTo>
                  <a:cubicBezTo>
                    <a:pt x="2860" y="123"/>
                    <a:pt x="2969" y="150"/>
                    <a:pt x="3105" y="218"/>
                  </a:cubicBezTo>
                  <a:cubicBezTo>
                    <a:pt x="3432" y="504"/>
                    <a:pt x="3171" y="858"/>
                    <a:pt x="2834" y="858"/>
                  </a:cubicBezTo>
                  <a:cubicBezTo>
                    <a:pt x="2730" y="858"/>
                    <a:pt x="2619" y="824"/>
                    <a:pt x="2516" y="744"/>
                  </a:cubicBezTo>
                  <a:cubicBezTo>
                    <a:pt x="2338" y="602"/>
                    <a:pt x="2213" y="361"/>
                    <a:pt x="2007" y="245"/>
                  </a:cubicBezTo>
                  <a:cubicBezTo>
                    <a:pt x="1887" y="171"/>
                    <a:pt x="1722" y="140"/>
                    <a:pt x="1568" y="140"/>
                  </a:cubicBezTo>
                  <a:cubicBezTo>
                    <a:pt x="1404" y="140"/>
                    <a:pt x="1252" y="176"/>
                    <a:pt x="1178" y="236"/>
                  </a:cubicBezTo>
                  <a:cubicBezTo>
                    <a:pt x="1169" y="227"/>
                    <a:pt x="1160" y="218"/>
                    <a:pt x="1151" y="209"/>
                  </a:cubicBezTo>
                  <a:cubicBezTo>
                    <a:pt x="974" y="93"/>
                    <a:pt x="694" y="1"/>
                    <a:pt x="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5"/>
            <p:cNvSpPr/>
            <p:nvPr/>
          </p:nvSpPr>
          <p:spPr>
            <a:xfrm>
              <a:off x="1438035" y="2625753"/>
              <a:ext cx="106653" cy="7110"/>
            </a:xfrm>
            <a:custGeom>
              <a:avLst/>
              <a:gdLst/>
              <a:ahLst/>
              <a:cxnLst/>
              <a:rect l="l" t="t" r="r" b="b"/>
              <a:pathLst>
                <a:path w="1740" h="116" extrusionOk="0">
                  <a:moveTo>
                    <a:pt x="780" y="1"/>
                  </a:moveTo>
                  <a:cubicBezTo>
                    <a:pt x="534" y="1"/>
                    <a:pt x="290" y="11"/>
                    <a:pt x="54" y="34"/>
                  </a:cubicBezTo>
                  <a:cubicBezTo>
                    <a:pt x="36" y="34"/>
                    <a:pt x="0" y="78"/>
                    <a:pt x="27" y="78"/>
                  </a:cubicBezTo>
                  <a:cubicBezTo>
                    <a:pt x="260" y="105"/>
                    <a:pt x="500" y="115"/>
                    <a:pt x="742" y="115"/>
                  </a:cubicBezTo>
                  <a:cubicBezTo>
                    <a:pt x="1075" y="115"/>
                    <a:pt x="1411" y="95"/>
                    <a:pt x="1731" y="70"/>
                  </a:cubicBezTo>
                  <a:cubicBezTo>
                    <a:pt x="1740" y="61"/>
                    <a:pt x="1740" y="52"/>
                    <a:pt x="1731" y="43"/>
                  </a:cubicBezTo>
                  <a:cubicBezTo>
                    <a:pt x="1423" y="18"/>
                    <a:pt x="1100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5"/>
            <p:cNvSpPr/>
            <p:nvPr/>
          </p:nvSpPr>
          <p:spPr>
            <a:xfrm>
              <a:off x="1432580" y="2605710"/>
              <a:ext cx="37206" cy="4352"/>
            </a:xfrm>
            <a:custGeom>
              <a:avLst/>
              <a:gdLst/>
              <a:ahLst/>
              <a:cxnLst/>
              <a:rect l="l" t="t" r="r" b="b"/>
              <a:pathLst>
                <a:path w="607" h="71" extrusionOk="0">
                  <a:moveTo>
                    <a:pt x="224" y="0"/>
                  </a:moveTo>
                  <a:cubicBezTo>
                    <a:pt x="175" y="0"/>
                    <a:pt x="127" y="1"/>
                    <a:pt x="80" y="4"/>
                  </a:cubicBezTo>
                  <a:cubicBezTo>
                    <a:pt x="45" y="4"/>
                    <a:pt x="0" y="66"/>
                    <a:pt x="45" y="66"/>
                  </a:cubicBezTo>
                  <a:cubicBezTo>
                    <a:pt x="97" y="69"/>
                    <a:pt x="148" y="70"/>
                    <a:pt x="199" y="70"/>
                  </a:cubicBezTo>
                  <a:cubicBezTo>
                    <a:pt x="322" y="70"/>
                    <a:pt x="442" y="64"/>
                    <a:pt x="562" y="58"/>
                  </a:cubicBezTo>
                  <a:cubicBezTo>
                    <a:pt x="580" y="58"/>
                    <a:pt x="607" y="13"/>
                    <a:pt x="580" y="13"/>
                  </a:cubicBezTo>
                  <a:cubicBezTo>
                    <a:pt x="460" y="7"/>
                    <a:pt x="340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5"/>
            <p:cNvSpPr/>
            <p:nvPr/>
          </p:nvSpPr>
          <p:spPr>
            <a:xfrm>
              <a:off x="1432580" y="2648371"/>
              <a:ext cx="37206" cy="4658"/>
            </a:xfrm>
            <a:custGeom>
              <a:avLst/>
              <a:gdLst/>
              <a:ahLst/>
              <a:cxnLst/>
              <a:rect l="l" t="t" r="r" b="b"/>
              <a:pathLst>
                <a:path w="607" h="76" extrusionOk="0">
                  <a:moveTo>
                    <a:pt x="224" y="0"/>
                  </a:moveTo>
                  <a:cubicBezTo>
                    <a:pt x="175" y="0"/>
                    <a:pt x="127" y="1"/>
                    <a:pt x="80" y="4"/>
                  </a:cubicBezTo>
                  <a:cubicBezTo>
                    <a:pt x="45" y="4"/>
                    <a:pt x="0" y="66"/>
                    <a:pt x="45" y="75"/>
                  </a:cubicBezTo>
                  <a:cubicBezTo>
                    <a:pt x="223" y="75"/>
                    <a:pt x="393" y="66"/>
                    <a:pt x="562" y="57"/>
                  </a:cubicBezTo>
                  <a:cubicBezTo>
                    <a:pt x="580" y="57"/>
                    <a:pt x="607" y="13"/>
                    <a:pt x="580" y="13"/>
                  </a:cubicBezTo>
                  <a:cubicBezTo>
                    <a:pt x="460" y="6"/>
                    <a:pt x="340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5"/>
            <p:cNvSpPr/>
            <p:nvPr/>
          </p:nvSpPr>
          <p:spPr>
            <a:xfrm>
              <a:off x="1364728" y="2497342"/>
              <a:ext cx="101688" cy="87284"/>
            </a:xfrm>
            <a:custGeom>
              <a:avLst/>
              <a:gdLst/>
              <a:ahLst/>
              <a:cxnLst/>
              <a:rect l="l" t="t" r="r" b="b"/>
              <a:pathLst>
                <a:path w="1659" h="1424" extrusionOk="0">
                  <a:moveTo>
                    <a:pt x="340" y="0"/>
                  </a:moveTo>
                  <a:cubicBezTo>
                    <a:pt x="224" y="0"/>
                    <a:pt x="104" y="40"/>
                    <a:pt x="1" y="113"/>
                  </a:cubicBezTo>
                  <a:cubicBezTo>
                    <a:pt x="1" y="113"/>
                    <a:pt x="1" y="131"/>
                    <a:pt x="10" y="131"/>
                  </a:cubicBezTo>
                  <a:cubicBezTo>
                    <a:pt x="104" y="81"/>
                    <a:pt x="195" y="58"/>
                    <a:pt x="280" y="58"/>
                  </a:cubicBezTo>
                  <a:cubicBezTo>
                    <a:pt x="500" y="58"/>
                    <a:pt x="677" y="213"/>
                    <a:pt x="741" y="452"/>
                  </a:cubicBezTo>
                  <a:cubicBezTo>
                    <a:pt x="768" y="577"/>
                    <a:pt x="759" y="710"/>
                    <a:pt x="777" y="835"/>
                  </a:cubicBezTo>
                  <a:cubicBezTo>
                    <a:pt x="804" y="1005"/>
                    <a:pt x="866" y="1237"/>
                    <a:pt x="1000" y="1353"/>
                  </a:cubicBezTo>
                  <a:cubicBezTo>
                    <a:pt x="1060" y="1403"/>
                    <a:pt x="1125" y="1424"/>
                    <a:pt x="1190" y="1424"/>
                  </a:cubicBezTo>
                  <a:cubicBezTo>
                    <a:pt x="1357" y="1424"/>
                    <a:pt x="1522" y="1282"/>
                    <a:pt x="1580" y="1121"/>
                  </a:cubicBezTo>
                  <a:cubicBezTo>
                    <a:pt x="1659" y="898"/>
                    <a:pt x="1506" y="577"/>
                    <a:pt x="1286" y="577"/>
                  </a:cubicBezTo>
                  <a:cubicBezTo>
                    <a:pt x="1232" y="577"/>
                    <a:pt x="1175" y="596"/>
                    <a:pt x="1116" y="639"/>
                  </a:cubicBezTo>
                  <a:cubicBezTo>
                    <a:pt x="897" y="797"/>
                    <a:pt x="1031" y="1050"/>
                    <a:pt x="1264" y="1050"/>
                  </a:cubicBezTo>
                  <a:cubicBezTo>
                    <a:pt x="1268" y="1050"/>
                    <a:pt x="1273" y="1050"/>
                    <a:pt x="1277" y="1049"/>
                  </a:cubicBezTo>
                  <a:cubicBezTo>
                    <a:pt x="1312" y="1049"/>
                    <a:pt x="1357" y="987"/>
                    <a:pt x="1312" y="978"/>
                  </a:cubicBezTo>
                  <a:cubicBezTo>
                    <a:pt x="1232" y="969"/>
                    <a:pt x="1080" y="907"/>
                    <a:pt x="1116" y="782"/>
                  </a:cubicBezTo>
                  <a:cubicBezTo>
                    <a:pt x="1131" y="725"/>
                    <a:pt x="1192" y="693"/>
                    <a:pt x="1262" y="693"/>
                  </a:cubicBezTo>
                  <a:cubicBezTo>
                    <a:pt x="1357" y="693"/>
                    <a:pt x="1469" y="754"/>
                    <a:pt x="1500" y="898"/>
                  </a:cubicBezTo>
                  <a:cubicBezTo>
                    <a:pt x="1554" y="1125"/>
                    <a:pt x="1341" y="1339"/>
                    <a:pt x="1185" y="1339"/>
                  </a:cubicBezTo>
                  <a:cubicBezTo>
                    <a:pt x="1164" y="1339"/>
                    <a:pt x="1143" y="1335"/>
                    <a:pt x="1125" y="1326"/>
                  </a:cubicBezTo>
                  <a:cubicBezTo>
                    <a:pt x="1036" y="1264"/>
                    <a:pt x="973" y="1183"/>
                    <a:pt x="938" y="1085"/>
                  </a:cubicBezTo>
                  <a:cubicBezTo>
                    <a:pt x="884" y="969"/>
                    <a:pt x="857" y="835"/>
                    <a:pt x="848" y="710"/>
                  </a:cubicBezTo>
                  <a:cubicBezTo>
                    <a:pt x="831" y="541"/>
                    <a:pt x="839" y="371"/>
                    <a:pt x="741" y="229"/>
                  </a:cubicBezTo>
                  <a:cubicBezTo>
                    <a:pt x="645" y="71"/>
                    <a:pt x="495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5"/>
            <p:cNvSpPr/>
            <p:nvPr/>
          </p:nvSpPr>
          <p:spPr>
            <a:xfrm>
              <a:off x="1438710" y="2695016"/>
              <a:ext cx="210181" cy="69018"/>
            </a:xfrm>
            <a:custGeom>
              <a:avLst/>
              <a:gdLst/>
              <a:ahLst/>
              <a:cxnLst/>
              <a:rect l="l" t="t" r="r" b="b"/>
              <a:pathLst>
                <a:path w="3429" h="1126" extrusionOk="0">
                  <a:moveTo>
                    <a:pt x="1281" y="119"/>
                  </a:moveTo>
                  <a:cubicBezTo>
                    <a:pt x="1410" y="119"/>
                    <a:pt x="1531" y="205"/>
                    <a:pt x="1443" y="403"/>
                  </a:cubicBezTo>
                  <a:cubicBezTo>
                    <a:pt x="1372" y="652"/>
                    <a:pt x="1158" y="768"/>
                    <a:pt x="1149" y="777"/>
                  </a:cubicBezTo>
                  <a:cubicBezTo>
                    <a:pt x="1015" y="652"/>
                    <a:pt x="944" y="429"/>
                    <a:pt x="1078" y="215"/>
                  </a:cubicBezTo>
                  <a:cubicBezTo>
                    <a:pt x="1116" y="153"/>
                    <a:pt x="1200" y="119"/>
                    <a:pt x="1281" y="119"/>
                  </a:cubicBezTo>
                  <a:close/>
                  <a:moveTo>
                    <a:pt x="1312" y="1"/>
                  </a:moveTo>
                  <a:cubicBezTo>
                    <a:pt x="1154" y="1"/>
                    <a:pt x="984" y="153"/>
                    <a:pt x="917" y="304"/>
                  </a:cubicBezTo>
                  <a:cubicBezTo>
                    <a:pt x="837" y="510"/>
                    <a:pt x="917" y="706"/>
                    <a:pt x="1078" y="831"/>
                  </a:cubicBezTo>
                  <a:cubicBezTo>
                    <a:pt x="874" y="963"/>
                    <a:pt x="621" y="1034"/>
                    <a:pt x="372" y="1034"/>
                  </a:cubicBezTo>
                  <a:cubicBezTo>
                    <a:pt x="250" y="1034"/>
                    <a:pt x="130" y="1017"/>
                    <a:pt x="16" y="982"/>
                  </a:cubicBezTo>
                  <a:cubicBezTo>
                    <a:pt x="14" y="981"/>
                    <a:pt x="12" y="981"/>
                    <a:pt x="10" y="981"/>
                  </a:cubicBezTo>
                  <a:cubicBezTo>
                    <a:pt x="1" y="981"/>
                    <a:pt x="8" y="1002"/>
                    <a:pt x="16" y="1009"/>
                  </a:cubicBezTo>
                  <a:cubicBezTo>
                    <a:pt x="125" y="1092"/>
                    <a:pt x="270" y="1126"/>
                    <a:pt x="424" y="1126"/>
                  </a:cubicBezTo>
                  <a:cubicBezTo>
                    <a:pt x="684" y="1126"/>
                    <a:pt x="969" y="1029"/>
                    <a:pt x="1149" y="911"/>
                  </a:cubicBezTo>
                  <a:cubicBezTo>
                    <a:pt x="1158" y="902"/>
                    <a:pt x="1167" y="902"/>
                    <a:pt x="1176" y="893"/>
                  </a:cubicBezTo>
                  <a:cubicBezTo>
                    <a:pt x="1248" y="952"/>
                    <a:pt x="1397" y="986"/>
                    <a:pt x="1559" y="986"/>
                  </a:cubicBezTo>
                  <a:cubicBezTo>
                    <a:pt x="1715" y="986"/>
                    <a:pt x="1883" y="954"/>
                    <a:pt x="2005" y="884"/>
                  </a:cubicBezTo>
                  <a:cubicBezTo>
                    <a:pt x="2211" y="768"/>
                    <a:pt x="2336" y="519"/>
                    <a:pt x="2514" y="385"/>
                  </a:cubicBezTo>
                  <a:cubicBezTo>
                    <a:pt x="2618" y="302"/>
                    <a:pt x="2730" y="267"/>
                    <a:pt x="2835" y="267"/>
                  </a:cubicBezTo>
                  <a:cubicBezTo>
                    <a:pt x="3170" y="267"/>
                    <a:pt x="3429" y="623"/>
                    <a:pt x="3103" y="902"/>
                  </a:cubicBezTo>
                  <a:cubicBezTo>
                    <a:pt x="2966" y="971"/>
                    <a:pt x="2856" y="998"/>
                    <a:pt x="2772" y="998"/>
                  </a:cubicBezTo>
                  <a:cubicBezTo>
                    <a:pt x="2462" y="998"/>
                    <a:pt x="2515" y="625"/>
                    <a:pt x="2877" y="625"/>
                  </a:cubicBezTo>
                  <a:cubicBezTo>
                    <a:pt x="2886" y="625"/>
                    <a:pt x="2896" y="625"/>
                    <a:pt x="2906" y="626"/>
                  </a:cubicBezTo>
                  <a:cubicBezTo>
                    <a:pt x="2915" y="626"/>
                    <a:pt x="2906" y="608"/>
                    <a:pt x="2898" y="608"/>
                  </a:cubicBezTo>
                  <a:cubicBezTo>
                    <a:pt x="2859" y="594"/>
                    <a:pt x="2819" y="587"/>
                    <a:pt x="2780" y="587"/>
                  </a:cubicBezTo>
                  <a:cubicBezTo>
                    <a:pt x="2541" y="587"/>
                    <a:pt x="2315" y="818"/>
                    <a:pt x="2567" y="1009"/>
                  </a:cubicBezTo>
                  <a:cubicBezTo>
                    <a:pt x="2630" y="1059"/>
                    <a:pt x="2712" y="1081"/>
                    <a:pt x="2798" y="1081"/>
                  </a:cubicBezTo>
                  <a:cubicBezTo>
                    <a:pt x="3021" y="1081"/>
                    <a:pt x="3279" y="937"/>
                    <a:pt x="3344" y="750"/>
                  </a:cubicBezTo>
                  <a:cubicBezTo>
                    <a:pt x="3424" y="465"/>
                    <a:pt x="3183" y="206"/>
                    <a:pt x="2933" y="162"/>
                  </a:cubicBezTo>
                  <a:cubicBezTo>
                    <a:pt x="2909" y="158"/>
                    <a:pt x="2884" y="156"/>
                    <a:pt x="2858" y="156"/>
                  </a:cubicBezTo>
                  <a:cubicBezTo>
                    <a:pt x="2662" y="156"/>
                    <a:pt x="2421" y="270"/>
                    <a:pt x="2327" y="412"/>
                  </a:cubicBezTo>
                  <a:cubicBezTo>
                    <a:pt x="2025" y="814"/>
                    <a:pt x="1718" y="901"/>
                    <a:pt x="1505" y="901"/>
                  </a:cubicBezTo>
                  <a:cubicBezTo>
                    <a:pt x="1341" y="901"/>
                    <a:pt x="1233" y="849"/>
                    <a:pt x="1229" y="849"/>
                  </a:cubicBezTo>
                  <a:cubicBezTo>
                    <a:pt x="1434" y="679"/>
                    <a:pt x="1684" y="358"/>
                    <a:pt x="1515" y="117"/>
                  </a:cubicBezTo>
                  <a:cubicBezTo>
                    <a:pt x="1458" y="34"/>
                    <a:pt x="1386" y="1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5"/>
            <p:cNvSpPr/>
            <p:nvPr/>
          </p:nvSpPr>
          <p:spPr>
            <a:xfrm>
              <a:off x="1364728" y="2675831"/>
              <a:ext cx="101750" cy="87161"/>
            </a:xfrm>
            <a:custGeom>
              <a:avLst/>
              <a:gdLst/>
              <a:ahLst/>
              <a:cxnLst/>
              <a:rect l="l" t="t" r="r" b="b"/>
              <a:pathLst>
                <a:path w="1660" h="1422" extrusionOk="0">
                  <a:moveTo>
                    <a:pt x="1194" y="1"/>
                  </a:moveTo>
                  <a:cubicBezTo>
                    <a:pt x="1128" y="1"/>
                    <a:pt x="1061" y="23"/>
                    <a:pt x="1000" y="73"/>
                  </a:cubicBezTo>
                  <a:cubicBezTo>
                    <a:pt x="866" y="189"/>
                    <a:pt x="804" y="412"/>
                    <a:pt x="777" y="582"/>
                  </a:cubicBezTo>
                  <a:cubicBezTo>
                    <a:pt x="759" y="707"/>
                    <a:pt x="768" y="840"/>
                    <a:pt x="741" y="974"/>
                  </a:cubicBezTo>
                  <a:cubicBezTo>
                    <a:pt x="677" y="1214"/>
                    <a:pt x="499" y="1364"/>
                    <a:pt x="278" y="1364"/>
                  </a:cubicBezTo>
                  <a:cubicBezTo>
                    <a:pt x="194" y="1364"/>
                    <a:pt x="103" y="1342"/>
                    <a:pt x="10" y="1295"/>
                  </a:cubicBezTo>
                  <a:cubicBezTo>
                    <a:pt x="8" y="1294"/>
                    <a:pt x="7" y="1293"/>
                    <a:pt x="5" y="1293"/>
                  </a:cubicBezTo>
                  <a:cubicBezTo>
                    <a:pt x="1" y="1293"/>
                    <a:pt x="1" y="1304"/>
                    <a:pt x="1" y="1304"/>
                  </a:cubicBezTo>
                  <a:cubicBezTo>
                    <a:pt x="104" y="1381"/>
                    <a:pt x="224" y="1421"/>
                    <a:pt x="341" y="1421"/>
                  </a:cubicBezTo>
                  <a:cubicBezTo>
                    <a:pt x="496" y="1421"/>
                    <a:pt x="645" y="1350"/>
                    <a:pt x="741" y="1197"/>
                  </a:cubicBezTo>
                  <a:cubicBezTo>
                    <a:pt x="839" y="1046"/>
                    <a:pt x="831" y="876"/>
                    <a:pt x="848" y="716"/>
                  </a:cubicBezTo>
                  <a:cubicBezTo>
                    <a:pt x="857" y="582"/>
                    <a:pt x="884" y="457"/>
                    <a:pt x="938" y="341"/>
                  </a:cubicBezTo>
                  <a:cubicBezTo>
                    <a:pt x="973" y="234"/>
                    <a:pt x="1036" y="154"/>
                    <a:pt x="1125" y="100"/>
                  </a:cubicBezTo>
                  <a:cubicBezTo>
                    <a:pt x="1143" y="91"/>
                    <a:pt x="1164" y="87"/>
                    <a:pt x="1185" y="87"/>
                  </a:cubicBezTo>
                  <a:cubicBezTo>
                    <a:pt x="1341" y="87"/>
                    <a:pt x="1554" y="300"/>
                    <a:pt x="1500" y="519"/>
                  </a:cubicBezTo>
                  <a:cubicBezTo>
                    <a:pt x="1469" y="669"/>
                    <a:pt x="1357" y="729"/>
                    <a:pt x="1262" y="729"/>
                  </a:cubicBezTo>
                  <a:cubicBezTo>
                    <a:pt x="1192" y="729"/>
                    <a:pt x="1131" y="697"/>
                    <a:pt x="1116" y="644"/>
                  </a:cubicBezTo>
                  <a:cubicBezTo>
                    <a:pt x="1080" y="510"/>
                    <a:pt x="1232" y="457"/>
                    <a:pt x="1312" y="448"/>
                  </a:cubicBezTo>
                  <a:cubicBezTo>
                    <a:pt x="1357" y="439"/>
                    <a:pt x="1312" y="368"/>
                    <a:pt x="1277" y="368"/>
                  </a:cubicBezTo>
                  <a:cubicBezTo>
                    <a:pt x="1036" y="368"/>
                    <a:pt x="893" y="617"/>
                    <a:pt x="1116" y="787"/>
                  </a:cubicBezTo>
                  <a:cubicBezTo>
                    <a:pt x="1173" y="827"/>
                    <a:pt x="1229" y="845"/>
                    <a:pt x="1281" y="845"/>
                  </a:cubicBezTo>
                  <a:cubicBezTo>
                    <a:pt x="1504" y="845"/>
                    <a:pt x="1659" y="522"/>
                    <a:pt x="1580" y="305"/>
                  </a:cubicBezTo>
                  <a:cubicBezTo>
                    <a:pt x="1522" y="139"/>
                    <a:pt x="1360" y="1"/>
                    <a:pt x="1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5"/>
            <p:cNvSpPr/>
            <p:nvPr/>
          </p:nvSpPr>
          <p:spPr>
            <a:xfrm>
              <a:off x="1230432" y="2577821"/>
              <a:ext cx="130374" cy="101137"/>
            </a:xfrm>
            <a:custGeom>
              <a:avLst/>
              <a:gdLst/>
              <a:ahLst/>
              <a:cxnLst/>
              <a:rect l="l" t="t" r="r" b="b"/>
              <a:pathLst>
                <a:path w="2127" h="1650" extrusionOk="0">
                  <a:moveTo>
                    <a:pt x="998" y="84"/>
                  </a:moveTo>
                  <a:cubicBezTo>
                    <a:pt x="1100" y="84"/>
                    <a:pt x="1210" y="111"/>
                    <a:pt x="1327" y="174"/>
                  </a:cubicBezTo>
                  <a:cubicBezTo>
                    <a:pt x="1692" y="361"/>
                    <a:pt x="1683" y="807"/>
                    <a:pt x="1523" y="1128"/>
                  </a:cubicBezTo>
                  <a:cubicBezTo>
                    <a:pt x="1384" y="1413"/>
                    <a:pt x="1137" y="1548"/>
                    <a:pt x="846" y="1548"/>
                  </a:cubicBezTo>
                  <a:cubicBezTo>
                    <a:pt x="837" y="1548"/>
                    <a:pt x="827" y="1548"/>
                    <a:pt x="818" y="1547"/>
                  </a:cubicBezTo>
                  <a:cubicBezTo>
                    <a:pt x="0" y="1384"/>
                    <a:pt x="298" y="84"/>
                    <a:pt x="998" y="84"/>
                  </a:cubicBezTo>
                  <a:close/>
                  <a:moveTo>
                    <a:pt x="1018" y="0"/>
                  </a:moveTo>
                  <a:cubicBezTo>
                    <a:pt x="570" y="0"/>
                    <a:pt x="168" y="328"/>
                    <a:pt x="185" y="807"/>
                  </a:cubicBezTo>
                  <a:cubicBezTo>
                    <a:pt x="194" y="1119"/>
                    <a:pt x="408" y="1485"/>
                    <a:pt x="702" y="1592"/>
                  </a:cubicBezTo>
                  <a:cubicBezTo>
                    <a:pt x="702" y="1601"/>
                    <a:pt x="711" y="1610"/>
                    <a:pt x="720" y="1610"/>
                  </a:cubicBezTo>
                  <a:cubicBezTo>
                    <a:pt x="803" y="1637"/>
                    <a:pt x="882" y="1649"/>
                    <a:pt x="957" y="1649"/>
                  </a:cubicBezTo>
                  <a:cubicBezTo>
                    <a:pt x="1798" y="1649"/>
                    <a:pt x="2127" y="94"/>
                    <a:pt x="1103" y="4"/>
                  </a:cubicBezTo>
                  <a:cubicBezTo>
                    <a:pt x="1075" y="1"/>
                    <a:pt x="1047" y="0"/>
                    <a:pt x="1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5"/>
            <p:cNvSpPr/>
            <p:nvPr/>
          </p:nvSpPr>
          <p:spPr>
            <a:xfrm>
              <a:off x="1157554" y="2509049"/>
              <a:ext cx="163535" cy="150295"/>
            </a:xfrm>
            <a:custGeom>
              <a:avLst/>
              <a:gdLst/>
              <a:ahLst/>
              <a:cxnLst/>
              <a:rect l="l" t="t" r="r" b="b"/>
              <a:pathLst>
                <a:path w="2668" h="2452" extrusionOk="0">
                  <a:moveTo>
                    <a:pt x="2154" y="0"/>
                  </a:moveTo>
                  <a:cubicBezTo>
                    <a:pt x="1923" y="0"/>
                    <a:pt x="1782" y="278"/>
                    <a:pt x="1730" y="466"/>
                  </a:cubicBezTo>
                  <a:cubicBezTo>
                    <a:pt x="1695" y="600"/>
                    <a:pt x="1695" y="725"/>
                    <a:pt x="1713" y="849"/>
                  </a:cubicBezTo>
                  <a:cubicBezTo>
                    <a:pt x="1535" y="648"/>
                    <a:pt x="1183" y="403"/>
                    <a:pt x="907" y="403"/>
                  </a:cubicBezTo>
                  <a:cubicBezTo>
                    <a:pt x="768" y="403"/>
                    <a:pt x="648" y="465"/>
                    <a:pt x="580" y="626"/>
                  </a:cubicBezTo>
                  <a:cubicBezTo>
                    <a:pt x="464" y="876"/>
                    <a:pt x="678" y="1188"/>
                    <a:pt x="856" y="1358"/>
                  </a:cubicBezTo>
                  <a:cubicBezTo>
                    <a:pt x="910" y="1412"/>
                    <a:pt x="972" y="1456"/>
                    <a:pt x="1035" y="1501"/>
                  </a:cubicBezTo>
                  <a:cubicBezTo>
                    <a:pt x="1000" y="1498"/>
                    <a:pt x="964" y="1496"/>
                    <a:pt x="927" y="1496"/>
                  </a:cubicBezTo>
                  <a:cubicBezTo>
                    <a:pt x="528" y="1496"/>
                    <a:pt x="0" y="1675"/>
                    <a:pt x="196" y="2107"/>
                  </a:cubicBezTo>
                  <a:cubicBezTo>
                    <a:pt x="311" y="2362"/>
                    <a:pt x="596" y="2452"/>
                    <a:pt x="889" y="2452"/>
                  </a:cubicBezTo>
                  <a:cubicBezTo>
                    <a:pt x="1120" y="2452"/>
                    <a:pt x="1355" y="2396"/>
                    <a:pt x="1516" y="2321"/>
                  </a:cubicBezTo>
                  <a:cubicBezTo>
                    <a:pt x="1558" y="2305"/>
                    <a:pt x="1499" y="2249"/>
                    <a:pt x="1469" y="2249"/>
                  </a:cubicBezTo>
                  <a:cubicBezTo>
                    <a:pt x="1467" y="2249"/>
                    <a:pt x="1465" y="2249"/>
                    <a:pt x="1463" y="2250"/>
                  </a:cubicBezTo>
                  <a:cubicBezTo>
                    <a:pt x="1319" y="2267"/>
                    <a:pt x="1036" y="2330"/>
                    <a:pt x="782" y="2330"/>
                  </a:cubicBezTo>
                  <a:cubicBezTo>
                    <a:pt x="501" y="2330"/>
                    <a:pt x="257" y="2252"/>
                    <a:pt x="285" y="1947"/>
                  </a:cubicBezTo>
                  <a:cubicBezTo>
                    <a:pt x="313" y="1641"/>
                    <a:pt x="697" y="1579"/>
                    <a:pt x="997" y="1579"/>
                  </a:cubicBezTo>
                  <a:cubicBezTo>
                    <a:pt x="1082" y="1579"/>
                    <a:pt x="1161" y="1584"/>
                    <a:pt x="1222" y="1590"/>
                  </a:cubicBezTo>
                  <a:lnTo>
                    <a:pt x="1231" y="1590"/>
                  </a:lnTo>
                  <a:cubicBezTo>
                    <a:pt x="1315" y="1625"/>
                    <a:pt x="1410" y="1649"/>
                    <a:pt x="1508" y="1649"/>
                  </a:cubicBezTo>
                  <a:cubicBezTo>
                    <a:pt x="1534" y="1649"/>
                    <a:pt x="1561" y="1647"/>
                    <a:pt x="1588" y="1643"/>
                  </a:cubicBezTo>
                  <a:cubicBezTo>
                    <a:pt x="1614" y="1643"/>
                    <a:pt x="1597" y="1599"/>
                    <a:pt x="1570" y="1590"/>
                  </a:cubicBezTo>
                  <a:cubicBezTo>
                    <a:pt x="1195" y="1519"/>
                    <a:pt x="749" y="1313"/>
                    <a:pt x="678" y="876"/>
                  </a:cubicBezTo>
                  <a:cubicBezTo>
                    <a:pt x="660" y="751"/>
                    <a:pt x="696" y="635"/>
                    <a:pt x="803" y="564"/>
                  </a:cubicBezTo>
                  <a:cubicBezTo>
                    <a:pt x="869" y="520"/>
                    <a:pt x="938" y="501"/>
                    <a:pt x="1008" y="501"/>
                  </a:cubicBezTo>
                  <a:cubicBezTo>
                    <a:pt x="1135" y="501"/>
                    <a:pt x="1261" y="564"/>
                    <a:pt x="1365" y="644"/>
                  </a:cubicBezTo>
                  <a:cubicBezTo>
                    <a:pt x="1507" y="742"/>
                    <a:pt x="1614" y="876"/>
                    <a:pt x="1739" y="974"/>
                  </a:cubicBezTo>
                  <a:lnTo>
                    <a:pt x="1748" y="974"/>
                  </a:lnTo>
                  <a:cubicBezTo>
                    <a:pt x="1775" y="1073"/>
                    <a:pt x="1820" y="1171"/>
                    <a:pt x="1882" y="1260"/>
                  </a:cubicBezTo>
                  <a:cubicBezTo>
                    <a:pt x="1888" y="1266"/>
                    <a:pt x="1896" y="1269"/>
                    <a:pt x="1902" y="1269"/>
                  </a:cubicBezTo>
                  <a:cubicBezTo>
                    <a:pt x="1914" y="1269"/>
                    <a:pt x="1924" y="1259"/>
                    <a:pt x="1918" y="1242"/>
                  </a:cubicBezTo>
                  <a:cubicBezTo>
                    <a:pt x="1766" y="939"/>
                    <a:pt x="1730" y="466"/>
                    <a:pt x="1998" y="216"/>
                  </a:cubicBezTo>
                  <a:cubicBezTo>
                    <a:pt x="2072" y="148"/>
                    <a:pt x="2137" y="120"/>
                    <a:pt x="2192" y="120"/>
                  </a:cubicBezTo>
                  <a:cubicBezTo>
                    <a:pt x="2391" y="120"/>
                    <a:pt x="2477" y="477"/>
                    <a:pt x="2498" y="644"/>
                  </a:cubicBezTo>
                  <a:cubicBezTo>
                    <a:pt x="2516" y="849"/>
                    <a:pt x="2462" y="1010"/>
                    <a:pt x="2426" y="1206"/>
                  </a:cubicBezTo>
                  <a:cubicBezTo>
                    <a:pt x="2426" y="1220"/>
                    <a:pt x="2448" y="1250"/>
                    <a:pt x="2466" y="1250"/>
                  </a:cubicBezTo>
                  <a:cubicBezTo>
                    <a:pt x="2471" y="1250"/>
                    <a:pt x="2476" y="1248"/>
                    <a:pt x="2480" y="1242"/>
                  </a:cubicBezTo>
                  <a:cubicBezTo>
                    <a:pt x="2649" y="948"/>
                    <a:pt x="2667" y="56"/>
                    <a:pt x="2185" y="2"/>
                  </a:cubicBezTo>
                  <a:cubicBezTo>
                    <a:pt x="2175" y="1"/>
                    <a:pt x="2164" y="0"/>
                    <a:pt x="2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5"/>
            <p:cNvSpPr/>
            <p:nvPr/>
          </p:nvSpPr>
          <p:spPr>
            <a:xfrm>
              <a:off x="1225590" y="2565685"/>
              <a:ext cx="35858" cy="30157"/>
            </a:xfrm>
            <a:custGeom>
              <a:avLst/>
              <a:gdLst/>
              <a:ahLst/>
              <a:cxnLst/>
              <a:rect l="l" t="t" r="r" b="b"/>
              <a:pathLst>
                <a:path w="585" h="492" extrusionOk="0">
                  <a:moveTo>
                    <a:pt x="32" y="0"/>
                  </a:moveTo>
                  <a:cubicBezTo>
                    <a:pt x="13" y="0"/>
                    <a:pt x="0" y="21"/>
                    <a:pt x="14" y="41"/>
                  </a:cubicBezTo>
                  <a:cubicBezTo>
                    <a:pt x="76" y="131"/>
                    <a:pt x="174" y="202"/>
                    <a:pt x="264" y="264"/>
                  </a:cubicBezTo>
                  <a:cubicBezTo>
                    <a:pt x="353" y="345"/>
                    <a:pt x="451" y="416"/>
                    <a:pt x="558" y="488"/>
                  </a:cubicBezTo>
                  <a:cubicBezTo>
                    <a:pt x="562" y="490"/>
                    <a:pt x="566" y="492"/>
                    <a:pt x="569" y="492"/>
                  </a:cubicBezTo>
                  <a:cubicBezTo>
                    <a:pt x="584" y="492"/>
                    <a:pt x="582" y="458"/>
                    <a:pt x="567" y="443"/>
                  </a:cubicBezTo>
                  <a:cubicBezTo>
                    <a:pt x="478" y="363"/>
                    <a:pt x="389" y="291"/>
                    <a:pt x="299" y="211"/>
                  </a:cubicBezTo>
                  <a:cubicBezTo>
                    <a:pt x="219" y="140"/>
                    <a:pt x="139" y="59"/>
                    <a:pt x="50" y="6"/>
                  </a:cubicBezTo>
                  <a:cubicBezTo>
                    <a:pt x="43" y="2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5"/>
            <p:cNvSpPr/>
            <p:nvPr/>
          </p:nvSpPr>
          <p:spPr>
            <a:xfrm>
              <a:off x="1283268" y="2537735"/>
              <a:ext cx="8275" cy="44684"/>
            </a:xfrm>
            <a:custGeom>
              <a:avLst/>
              <a:gdLst/>
              <a:ahLst/>
              <a:cxnLst/>
              <a:rect l="l" t="t" r="r" b="b"/>
              <a:pathLst>
                <a:path w="135" h="729" extrusionOk="0">
                  <a:moveTo>
                    <a:pt x="50" y="1"/>
                  </a:moveTo>
                  <a:cubicBezTo>
                    <a:pt x="42" y="1"/>
                    <a:pt x="36" y="5"/>
                    <a:pt x="36" y="16"/>
                  </a:cubicBezTo>
                  <a:cubicBezTo>
                    <a:pt x="1" y="239"/>
                    <a:pt x="27" y="489"/>
                    <a:pt x="54" y="712"/>
                  </a:cubicBezTo>
                  <a:cubicBezTo>
                    <a:pt x="54" y="718"/>
                    <a:pt x="63" y="728"/>
                    <a:pt x="71" y="728"/>
                  </a:cubicBezTo>
                  <a:cubicBezTo>
                    <a:pt x="75" y="728"/>
                    <a:pt x="78" y="726"/>
                    <a:pt x="81" y="720"/>
                  </a:cubicBezTo>
                  <a:cubicBezTo>
                    <a:pt x="108" y="497"/>
                    <a:pt x="134" y="257"/>
                    <a:pt x="99" y="42"/>
                  </a:cubicBezTo>
                  <a:cubicBezTo>
                    <a:pt x="99" y="24"/>
                    <a:pt x="68" y="1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5"/>
            <p:cNvSpPr/>
            <p:nvPr/>
          </p:nvSpPr>
          <p:spPr>
            <a:xfrm>
              <a:off x="1206160" y="2626305"/>
              <a:ext cx="38371" cy="5946"/>
            </a:xfrm>
            <a:custGeom>
              <a:avLst/>
              <a:gdLst/>
              <a:ahLst/>
              <a:cxnLst/>
              <a:rect l="l" t="t" r="r" b="b"/>
              <a:pathLst>
                <a:path w="626" h="97" extrusionOk="0">
                  <a:moveTo>
                    <a:pt x="108" y="1"/>
                  </a:moveTo>
                  <a:cubicBezTo>
                    <a:pt x="78" y="1"/>
                    <a:pt x="48" y="3"/>
                    <a:pt x="19" y="7"/>
                  </a:cubicBezTo>
                  <a:cubicBezTo>
                    <a:pt x="1" y="16"/>
                    <a:pt x="19" y="52"/>
                    <a:pt x="36" y="52"/>
                  </a:cubicBezTo>
                  <a:cubicBezTo>
                    <a:pt x="143" y="96"/>
                    <a:pt x="268" y="96"/>
                    <a:pt x="384" y="96"/>
                  </a:cubicBezTo>
                  <a:cubicBezTo>
                    <a:pt x="474" y="96"/>
                    <a:pt x="545" y="87"/>
                    <a:pt x="625" y="52"/>
                  </a:cubicBezTo>
                  <a:cubicBezTo>
                    <a:pt x="625" y="43"/>
                    <a:pt x="625" y="43"/>
                    <a:pt x="625" y="43"/>
                  </a:cubicBezTo>
                  <a:cubicBezTo>
                    <a:pt x="545" y="16"/>
                    <a:pt x="465" y="16"/>
                    <a:pt x="384" y="16"/>
                  </a:cubicBezTo>
                  <a:cubicBezTo>
                    <a:pt x="297" y="16"/>
                    <a:pt x="200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5"/>
            <p:cNvSpPr/>
            <p:nvPr/>
          </p:nvSpPr>
          <p:spPr>
            <a:xfrm>
              <a:off x="1174471" y="2569608"/>
              <a:ext cx="24641" cy="40945"/>
            </a:xfrm>
            <a:custGeom>
              <a:avLst/>
              <a:gdLst/>
              <a:ahLst/>
              <a:cxnLst/>
              <a:rect l="l" t="t" r="r" b="b"/>
              <a:pathLst>
                <a:path w="402" h="668" extrusionOk="0">
                  <a:moveTo>
                    <a:pt x="298" y="0"/>
                  </a:moveTo>
                  <a:cubicBezTo>
                    <a:pt x="185" y="0"/>
                    <a:pt x="103" y="97"/>
                    <a:pt x="63" y="200"/>
                  </a:cubicBezTo>
                  <a:cubicBezTo>
                    <a:pt x="0" y="361"/>
                    <a:pt x="27" y="531"/>
                    <a:pt x="143" y="664"/>
                  </a:cubicBezTo>
                  <a:cubicBezTo>
                    <a:pt x="145" y="667"/>
                    <a:pt x="148" y="668"/>
                    <a:pt x="151" y="668"/>
                  </a:cubicBezTo>
                  <a:cubicBezTo>
                    <a:pt x="160" y="668"/>
                    <a:pt x="167" y="660"/>
                    <a:pt x="161" y="647"/>
                  </a:cubicBezTo>
                  <a:cubicBezTo>
                    <a:pt x="107" y="531"/>
                    <a:pt x="116" y="388"/>
                    <a:pt x="152" y="263"/>
                  </a:cubicBezTo>
                  <a:cubicBezTo>
                    <a:pt x="197" y="147"/>
                    <a:pt x="259" y="120"/>
                    <a:pt x="366" y="67"/>
                  </a:cubicBezTo>
                  <a:cubicBezTo>
                    <a:pt x="402" y="49"/>
                    <a:pt x="357" y="4"/>
                    <a:pt x="339" y="4"/>
                  </a:cubicBezTo>
                  <a:cubicBezTo>
                    <a:pt x="325" y="1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5"/>
            <p:cNvSpPr/>
            <p:nvPr/>
          </p:nvSpPr>
          <p:spPr>
            <a:xfrm>
              <a:off x="1225590" y="2518672"/>
              <a:ext cx="50323" cy="22986"/>
            </a:xfrm>
            <a:custGeom>
              <a:avLst/>
              <a:gdLst/>
              <a:ahLst/>
              <a:cxnLst/>
              <a:rect l="l" t="t" r="r" b="b"/>
              <a:pathLst>
                <a:path w="821" h="375" extrusionOk="0">
                  <a:moveTo>
                    <a:pt x="507" y="0"/>
                  </a:moveTo>
                  <a:cubicBezTo>
                    <a:pt x="305" y="0"/>
                    <a:pt x="106" y="121"/>
                    <a:pt x="14" y="318"/>
                  </a:cubicBezTo>
                  <a:cubicBezTo>
                    <a:pt x="0" y="338"/>
                    <a:pt x="33" y="374"/>
                    <a:pt x="58" y="374"/>
                  </a:cubicBezTo>
                  <a:cubicBezTo>
                    <a:pt x="65" y="374"/>
                    <a:pt x="72" y="371"/>
                    <a:pt x="76" y="362"/>
                  </a:cubicBezTo>
                  <a:cubicBezTo>
                    <a:pt x="166" y="195"/>
                    <a:pt x="344" y="88"/>
                    <a:pt x="527" y="88"/>
                  </a:cubicBezTo>
                  <a:cubicBezTo>
                    <a:pt x="598" y="88"/>
                    <a:pt x="669" y="104"/>
                    <a:pt x="736" y="139"/>
                  </a:cubicBezTo>
                  <a:cubicBezTo>
                    <a:pt x="751" y="148"/>
                    <a:pt x="764" y="151"/>
                    <a:pt x="774" y="151"/>
                  </a:cubicBezTo>
                  <a:cubicBezTo>
                    <a:pt x="810" y="151"/>
                    <a:pt x="820" y="111"/>
                    <a:pt x="772" y="77"/>
                  </a:cubicBezTo>
                  <a:cubicBezTo>
                    <a:pt x="689" y="24"/>
                    <a:pt x="598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5"/>
            <p:cNvSpPr/>
            <p:nvPr/>
          </p:nvSpPr>
          <p:spPr>
            <a:xfrm>
              <a:off x="1185933" y="2648984"/>
              <a:ext cx="135155" cy="101443"/>
            </a:xfrm>
            <a:custGeom>
              <a:avLst/>
              <a:gdLst/>
              <a:ahLst/>
              <a:cxnLst/>
              <a:rect l="l" t="t" r="r" b="b"/>
              <a:pathLst>
                <a:path w="2205" h="1655" extrusionOk="0">
                  <a:moveTo>
                    <a:pt x="1015" y="0"/>
                  </a:moveTo>
                  <a:cubicBezTo>
                    <a:pt x="896" y="0"/>
                    <a:pt x="759" y="65"/>
                    <a:pt x="759" y="65"/>
                  </a:cubicBezTo>
                  <a:cubicBezTo>
                    <a:pt x="759" y="65"/>
                    <a:pt x="625" y="128"/>
                    <a:pt x="572" y="163"/>
                  </a:cubicBezTo>
                  <a:cubicBezTo>
                    <a:pt x="509" y="199"/>
                    <a:pt x="447" y="244"/>
                    <a:pt x="393" y="297"/>
                  </a:cubicBezTo>
                  <a:cubicBezTo>
                    <a:pt x="215" y="467"/>
                    <a:pt x="1" y="779"/>
                    <a:pt x="117" y="1038"/>
                  </a:cubicBezTo>
                  <a:cubicBezTo>
                    <a:pt x="188" y="1199"/>
                    <a:pt x="309" y="1261"/>
                    <a:pt x="447" y="1261"/>
                  </a:cubicBezTo>
                  <a:cubicBezTo>
                    <a:pt x="723" y="1261"/>
                    <a:pt x="1071" y="1014"/>
                    <a:pt x="1250" y="806"/>
                  </a:cubicBezTo>
                  <a:lnTo>
                    <a:pt x="1250" y="806"/>
                  </a:lnTo>
                  <a:cubicBezTo>
                    <a:pt x="1232" y="931"/>
                    <a:pt x="1232" y="1064"/>
                    <a:pt x="1267" y="1189"/>
                  </a:cubicBezTo>
                  <a:cubicBezTo>
                    <a:pt x="1319" y="1377"/>
                    <a:pt x="1460" y="1655"/>
                    <a:pt x="1691" y="1655"/>
                  </a:cubicBezTo>
                  <a:cubicBezTo>
                    <a:pt x="1701" y="1655"/>
                    <a:pt x="1712" y="1654"/>
                    <a:pt x="1722" y="1653"/>
                  </a:cubicBezTo>
                  <a:cubicBezTo>
                    <a:pt x="2204" y="1600"/>
                    <a:pt x="2177" y="681"/>
                    <a:pt x="2008" y="386"/>
                  </a:cubicBezTo>
                  <a:cubicBezTo>
                    <a:pt x="2005" y="383"/>
                    <a:pt x="2000" y="382"/>
                    <a:pt x="1996" y="382"/>
                  </a:cubicBezTo>
                  <a:cubicBezTo>
                    <a:pt x="1978" y="382"/>
                    <a:pt x="1956" y="408"/>
                    <a:pt x="1963" y="422"/>
                  </a:cubicBezTo>
                  <a:cubicBezTo>
                    <a:pt x="1990" y="618"/>
                    <a:pt x="2053" y="806"/>
                    <a:pt x="2035" y="1011"/>
                  </a:cubicBezTo>
                  <a:cubicBezTo>
                    <a:pt x="2014" y="1178"/>
                    <a:pt x="1928" y="1539"/>
                    <a:pt x="1731" y="1539"/>
                  </a:cubicBezTo>
                  <a:cubicBezTo>
                    <a:pt x="1675" y="1539"/>
                    <a:pt x="1610" y="1510"/>
                    <a:pt x="1535" y="1439"/>
                  </a:cubicBezTo>
                  <a:cubicBezTo>
                    <a:pt x="1267" y="1189"/>
                    <a:pt x="1303" y="716"/>
                    <a:pt x="1455" y="413"/>
                  </a:cubicBezTo>
                  <a:cubicBezTo>
                    <a:pt x="1460" y="398"/>
                    <a:pt x="1453" y="388"/>
                    <a:pt x="1443" y="388"/>
                  </a:cubicBezTo>
                  <a:cubicBezTo>
                    <a:pt x="1436" y="388"/>
                    <a:pt x="1427" y="393"/>
                    <a:pt x="1419" y="404"/>
                  </a:cubicBezTo>
                  <a:cubicBezTo>
                    <a:pt x="1357" y="485"/>
                    <a:pt x="1312" y="583"/>
                    <a:pt x="1285" y="681"/>
                  </a:cubicBezTo>
                  <a:lnTo>
                    <a:pt x="1276" y="681"/>
                  </a:lnTo>
                  <a:cubicBezTo>
                    <a:pt x="1151" y="788"/>
                    <a:pt x="1044" y="922"/>
                    <a:pt x="902" y="1020"/>
                  </a:cubicBezTo>
                  <a:cubicBezTo>
                    <a:pt x="796" y="1096"/>
                    <a:pt x="668" y="1161"/>
                    <a:pt x="539" y="1161"/>
                  </a:cubicBezTo>
                  <a:cubicBezTo>
                    <a:pt x="471" y="1161"/>
                    <a:pt x="404" y="1143"/>
                    <a:pt x="340" y="1100"/>
                  </a:cubicBezTo>
                  <a:cubicBezTo>
                    <a:pt x="233" y="1029"/>
                    <a:pt x="197" y="904"/>
                    <a:pt x="215" y="779"/>
                  </a:cubicBezTo>
                  <a:cubicBezTo>
                    <a:pt x="286" y="351"/>
                    <a:pt x="670" y="154"/>
                    <a:pt x="1053" y="74"/>
                  </a:cubicBezTo>
                  <a:cubicBezTo>
                    <a:pt x="1071" y="74"/>
                    <a:pt x="1080" y="3"/>
                    <a:pt x="1053" y="3"/>
                  </a:cubicBezTo>
                  <a:cubicBezTo>
                    <a:pt x="1041" y="1"/>
                    <a:pt x="1028" y="0"/>
                    <a:pt x="1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5"/>
            <p:cNvSpPr/>
            <p:nvPr/>
          </p:nvSpPr>
          <p:spPr>
            <a:xfrm>
              <a:off x="1225590" y="2664001"/>
              <a:ext cx="35858" cy="29912"/>
            </a:xfrm>
            <a:custGeom>
              <a:avLst/>
              <a:gdLst/>
              <a:ahLst/>
              <a:cxnLst/>
              <a:rect l="l" t="t" r="r" b="b"/>
              <a:pathLst>
                <a:path w="585" h="488" extrusionOk="0">
                  <a:moveTo>
                    <a:pt x="571" y="0"/>
                  </a:moveTo>
                  <a:cubicBezTo>
                    <a:pt x="568" y="0"/>
                    <a:pt x="563" y="2"/>
                    <a:pt x="558" y="8"/>
                  </a:cubicBezTo>
                  <a:cubicBezTo>
                    <a:pt x="451" y="70"/>
                    <a:pt x="353" y="150"/>
                    <a:pt x="264" y="222"/>
                  </a:cubicBezTo>
                  <a:cubicBezTo>
                    <a:pt x="174" y="293"/>
                    <a:pt x="76" y="355"/>
                    <a:pt x="14" y="445"/>
                  </a:cubicBezTo>
                  <a:cubicBezTo>
                    <a:pt x="1" y="471"/>
                    <a:pt x="12" y="487"/>
                    <a:pt x="29" y="487"/>
                  </a:cubicBezTo>
                  <a:cubicBezTo>
                    <a:pt x="35" y="487"/>
                    <a:pt x="42" y="485"/>
                    <a:pt x="50" y="480"/>
                  </a:cubicBezTo>
                  <a:cubicBezTo>
                    <a:pt x="139" y="427"/>
                    <a:pt x="219" y="347"/>
                    <a:pt x="299" y="275"/>
                  </a:cubicBezTo>
                  <a:cubicBezTo>
                    <a:pt x="389" y="204"/>
                    <a:pt x="478" y="124"/>
                    <a:pt x="567" y="43"/>
                  </a:cubicBezTo>
                  <a:cubicBezTo>
                    <a:pt x="581" y="36"/>
                    <a:pt x="584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5"/>
            <p:cNvSpPr/>
            <p:nvPr/>
          </p:nvSpPr>
          <p:spPr>
            <a:xfrm>
              <a:off x="1283268" y="2677486"/>
              <a:ext cx="8275" cy="44500"/>
            </a:xfrm>
            <a:custGeom>
              <a:avLst/>
              <a:gdLst/>
              <a:ahLst/>
              <a:cxnLst/>
              <a:rect l="l" t="t" r="r" b="b"/>
              <a:pathLst>
                <a:path w="135" h="726" extrusionOk="0">
                  <a:moveTo>
                    <a:pt x="67" y="0"/>
                  </a:moveTo>
                  <a:cubicBezTo>
                    <a:pt x="60" y="0"/>
                    <a:pt x="54" y="5"/>
                    <a:pt x="54" y="11"/>
                  </a:cubicBezTo>
                  <a:cubicBezTo>
                    <a:pt x="27" y="234"/>
                    <a:pt x="1" y="483"/>
                    <a:pt x="36" y="706"/>
                  </a:cubicBezTo>
                  <a:cubicBezTo>
                    <a:pt x="36" y="720"/>
                    <a:pt x="42" y="725"/>
                    <a:pt x="50" y="725"/>
                  </a:cubicBezTo>
                  <a:cubicBezTo>
                    <a:pt x="69" y="725"/>
                    <a:pt x="99" y="698"/>
                    <a:pt x="99" y="680"/>
                  </a:cubicBezTo>
                  <a:cubicBezTo>
                    <a:pt x="134" y="466"/>
                    <a:pt x="108" y="225"/>
                    <a:pt x="81" y="11"/>
                  </a:cubicBezTo>
                  <a:cubicBezTo>
                    <a:pt x="77" y="3"/>
                    <a:pt x="72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5"/>
            <p:cNvSpPr/>
            <p:nvPr/>
          </p:nvSpPr>
          <p:spPr>
            <a:xfrm>
              <a:off x="1174471" y="2649045"/>
              <a:ext cx="24641" cy="41006"/>
            </a:xfrm>
            <a:custGeom>
              <a:avLst/>
              <a:gdLst/>
              <a:ahLst/>
              <a:cxnLst/>
              <a:rect l="l" t="t" r="r" b="b"/>
              <a:pathLst>
                <a:path w="402" h="669" extrusionOk="0">
                  <a:moveTo>
                    <a:pt x="155" y="1"/>
                  </a:moveTo>
                  <a:cubicBezTo>
                    <a:pt x="151" y="1"/>
                    <a:pt x="146" y="4"/>
                    <a:pt x="143" y="11"/>
                  </a:cubicBezTo>
                  <a:cubicBezTo>
                    <a:pt x="27" y="136"/>
                    <a:pt x="0" y="305"/>
                    <a:pt x="63" y="466"/>
                  </a:cubicBezTo>
                  <a:cubicBezTo>
                    <a:pt x="102" y="567"/>
                    <a:pt x="182" y="668"/>
                    <a:pt x="291" y="668"/>
                  </a:cubicBezTo>
                  <a:cubicBezTo>
                    <a:pt x="306" y="668"/>
                    <a:pt x="323" y="666"/>
                    <a:pt x="339" y="662"/>
                  </a:cubicBezTo>
                  <a:cubicBezTo>
                    <a:pt x="357" y="662"/>
                    <a:pt x="402" y="617"/>
                    <a:pt x="366" y="599"/>
                  </a:cubicBezTo>
                  <a:cubicBezTo>
                    <a:pt x="259" y="546"/>
                    <a:pt x="197" y="519"/>
                    <a:pt x="152" y="403"/>
                  </a:cubicBezTo>
                  <a:cubicBezTo>
                    <a:pt x="116" y="287"/>
                    <a:pt x="107" y="136"/>
                    <a:pt x="161" y="20"/>
                  </a:cubicBezTo>
                  <a:cubicBezTo>
                    <a:pt x="166" y="9"/>
                    <a:pt x="16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5"/>
            <p:cNvSpPr/>
            <p:nvPr/>
          </p:nvSpPr>
          <p:spPr>
            <a:xfrm>
              <a:off x="1306621" y="2533689"/>
              <a:ext cx="114499" cy="125655"/>
            </a:xfrm>
            <a:custGeom>
              <a:avLst/>
              <a:gdLst/>
              <a:ahLst/>
              <a:cxnLst/>
              <a:rect l="l" t="t" r="r" b="b"/>
              <a:pathLst>
                <a:path w="1868" h="2050" extrusionOk="0">
                  <a:moveTo>
                    <a:pt x="960" y="1"/>
                  </a:moveTo>
                  <a:cubicBezTo>
                    <a:pt x="684" y="1"/>
                    <a:pt x="333" y="246"/>
                    <a:pt x="155" y="447"/>
                  </a:cubicBezTo>
                  <a:cubicBezTo>
                    <a:pt x="84" y="555"/>
                    <a:pt x="12" y="822"/>
                    <a:pt x="12" y="822"/>
                  </a:cubicBezTo>
                  <a:cubicBezTo>
                    <a:pt x="1" y="840"/>
                    <a:pt x="12" y="853"/>
                    <a:pt x="23" y="853"/>
                  </a:cubicBezTo>
                  <a:cubicBezTo>
                    <a:pt x="29" y="853"/>
                    <a:pt x="36" y="849"/>
                    <a:pt x="39" y="840"/>
                  </a:cubicBezTo>
                  <a:cubicBezTo>
                    <a:pt x="101" y="751"/>
                    <a:pt x="92" y="671"/>
                    <a:pt x="119" y="572"/>
                  </a:cubicBezTo>
                  <a:lnTo>
                    <a:pt x="128" y="572"/>
                  </a:lnTo>
                  <a:cubicBezTo>
                    <a:pt x="253" y="474"/>
                    <a:pt x="360" y="340"/>
                    <a:pt x="503" y="242"/>
                  </a:cubicBezTo>
                  <a:cubicBezTo>
                    <a:pt x="607" y="162"/>
                    <a:pt x="733" y="99"/>
                    <a:pt x="860" y="99"/>
                  </a:cubicBezTo>
                  <a:cubicBezTo>
                    <a:pt x="929" y="99"/>
                    <a:pt x="999" y="118"/>
                    <a:pt x="1065" y="162"/>
                  </a:cubicBezTo>
                  <a:cubicBezTo>
                    <a:pt x="1172" y="233"/>
                    <a:pt x="1208" y="349"/>
                    <a:pt x="1190" y="474"/>
                  </a:cubicBezTo>
                  <a:cubicBezTo>
                    <a:pt x="1118" y="911"/>
                    <a:pt x="779" y="1108"/>
                    <a:pt x="396" y="1179"/>
                  </a:cubicBezTo>
                  <a:cubicBezTo>
                    <a:pt x="378" y="1179"/>
                    <a:pt x="351" y="1224"/>
                    <a:pt x="387" y="1233"/>
                  </a:cubicBezTo>
                  <a:cubicBezTo>
                    <a:pt x="413" y="1235"/>
                    <a:pt x="434" y="1236"/>
                    <a:pt x="453" y="1236"/>
                  </a:cubicBezTo>
                  <a:cubicBezTo>
                    <a:pt x="519" y="1236"/>
                    <a:pt x="554" y="1223"/>
                    <a:pt x="637" y="1188"/>
                  </a:cubicBezTo>
                  <a:cubicBezTo>
                    <a:pt x="643" y="1188"/>
                    <a:pt x="645" y="1192"/>
                    <a:pt x="645" y="1192"/>
                  </a:cubicBezTo>
                  <a:cubicBezTo>
                    <a:pt x="646" y="1192"/>
                    <a:pt x="646" y="1191"/>
                    <a:pt x="646" y="1188"/>
                  </a:cubicBezTo>
                  <a:cubicBezTo>
                    <a:pt x="707" y="1182"/>
                    <a:pt x="785" y="1177"/>
                    <a:pt x="871" y="1177"/>
                  </a:cubicBezTo>
                  <a:cubicBezTo>
                    <a:pt x="1170" y="1177"/>
                    <a:pt x="1554" y="1239"/>
                    <a:pt x="1582" y="1545"/>
                  </a:cubicBezTo>
                  <a:cubicBezTo>
                    <a:pt x="1610" y="1850"/>
                    <a:pt x="1367" y="1928"/>
                    <a:pt x="1085" y="1928"/>
                  </a:cubicBezTo>
                  <a:cubicBezTo>
                    <a:pt x="832" y="1928"/>
                    <a:pt x="548" y="1865"/>
                    <a:pt x="405" y="1848"/>
                  </a:cubicBezTo>
                  <a:cubicBezTo>
                    <a:pt x="403" y="1847"/>
                    <a:pt x="401" y="1847"/>
                    <a:pt x="399" y="1847"/>
                  </a:cubicBezTo>
                  <a:cubicBezTo>
                    <a:pt x="369" y="1847"/>
                    <a:pt x="309" y="1903"/>
                    <a:pt x="351" y="1919"/>
                  </a:cubicBezTo>
                  <a:cubicBezTo>
                    <a:pt x="512" y="1994"/>
                    <a:pt x="748" y="2050"/>
                    <a:pt x="978" y="2050"/>
                  </a:cubicBezTo>
                  <a:cubicBezTo>
                    <a:pt x="1271" y="2050"/>
                    <a:pt x="1557" y="1960"/>
                    <a:pt x="1671" y="1705"/>
                  </a:cubicBezTo>
                  <a:cubicBezTo>
                    <a:pt x="1867" y="1273"/>
                    <a:pt x="1347" y="1094"/>
                    <a:pt x="942" y="1094"/>
                  </a:cubicBezTo>
                  <a:cubicBezTo>
                    <a:pt x="905" y="1094"/>
                    <a:pt x="868" y="1096"/>
                    <a:pt x="833" y="1099"/>
                  </a:cubicBezTo>
                  <a:cubicBezTo>
                    <a:pt x="895" y="1054"/>
                    <a:pt x="958" y="1010"/>
                    <a:pt x="1011" y="956"/>
                  </a:cubicBezTo>
                  <a:cubicBezTo>
                    <a:pt x="1190" y="786"/>
                    <a:pt x="1404" y="474"/>
                    <a:pt x="1288" y="224"/>
                  </a:cubicBezTo>
                  <a:cubicBezTo>
                    <a:pt x="1219" y="63"/>
                    <a:pt x="1099" y="1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5"/>
            <p:cNvSpPr/>
            <p:nvPr/>
          </p:nvSpPr>
          <p:spPr>
            <a:xfrm>
              <a:off x="1319922" y="2563969"/>
              <a:ext cx="35674" cy="29667"/>
            </a:xfrm>
            <a:custGeom>
              <a:avLst/>
              <a:gdLst/>
              <a:ahLst/>
              <a:cxnLst/>
              <a:rect l="l" t="t" r="r" b="b"/>
              <a:pathLst>
                <a:path w="582" h="484" extrusionOk="0">
                  <a:moveTo>
                    <a:pt x="553" y="0"/>
                  </a:moveTo>
                  <a:cubicBezTo>
                    <a:pt x="545" y="0"/>
                    <a:pt x="536" y="2"/>
                    <a:pt x="527" y="7"/>
                  </a:cubicBezTo>
                  <a:cubicBezTo>
                    <a:pt x="437" y="52"/>
                    <a:pt x="357" y="141"/>
                    <a:pt x="277" y="203"/>
                  </a:cubicBezTo>
                  <a:cubicBezTo>
                    <a:pt x="188" y="284"/>
                    <a:pt x="98" y="355"/>
                    <a:pt x="18" y="435"/>
                  </a:cubicBezTo>
                  <a:cubicBezTo>
                    <a:pt x="3" y="450"/>
                    <a:pt x="1" y="484"/>
                    <a:pt x="16" y="484"/>
                  </a:cubicBezTo>
                  <a:cubicBezTo>
                    <a:pt x="19" y="484"/>
                    <a:pt x="23" y="483"/>
                    <a:pt x="27" y="480"/>
                  </a:cubicBezTo>
                  <a:cubicBezTo>
                    <a:pt x="134" y="408"/>
                    <a:pt x="223" y="337"/>
                    <a:pt x="321" y="257"/>
                  </a:cubicBezTo>
                  <a:cubicBezTo>
                    <a:pt x="402" y="194"/>
                    <a:pt x="509" y="123"/>
                    <a:pt x="562" y="43"/>
                  </a:cubicBezTo>
                  <a:cubicBezTo>
                    <a:pt x="582" y="17"/>
                    <a:pt x="573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1334142" y="2626305"/>
              <a:ext cx="38309" cy="5946"/>
            </a:xfrm>
            <a:custGeom>
              <a:avLst/>
              <a:gdLst/>
              <a:ahLst/>
              <a:cxnLst/>
              <a:rect l="l" t="t" r="r" b="b"/>
              <a:pathLst>
                <a:path w="625" h="97" extrusionOk="0">
                  <a:moveTo>
                    <a:pt x="517" y="1"/>
                  </a:moveTo>
                  <a:cubicBezTo>
                    <a:pt x="425" y="1"/>
                    <a:pt x="328" y="16"/>
                    <a:pt x="241" y="16"/>
                  </a:cubicBezTo>
                  <a:cubicBezTo>
                    <a:pt x="161" y="16"/>
                    <a:pt x="81" y="16"/>
                    <a:pt x="0" y="43"/>
                  </a:cubicBezTo>
                  <a:cubicBezTo>
                    <a:pt x="0" y="43"/>
                    <a:pt x="0" y="43"/>
                    <a:pt x="0" y="52"/>
                  </a:cubicBezTo>
                  <a:cubicBezTo>
                    <a:pt x="81" y="87"/>
                    <a:pt x="152" y="96"/>
                    <a:pt x="241" y="96"/>
                  </a:cubicBezTo>
                  <a:cubicBezTo>
                    <a:pt x="357" y="96"/>
                    <a:pt x="482" y="96"/>
                    <a:pt x="589" y="52"/>
                  </a:cubicBezTo>
                  <a:cubicBezTo>
                    <a:pt x="607" y="52"/>
                    <a:pt x="625" y="16"/>
                    <a:pt x="607" y="7"/>
                  </a:cubicBezTo>
                  <a:cubicBezTo>
                    <a:pt x="578" y="3"/>
                    <a:pt x="548" y="1"/>
                    <a:pt x="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5"/>
            <p:cNvSpPr/>
            <p:nvPr/>
          </p:nvSpPr>
          <p:spPr>
            <a:xfrm>
              <a:off x="1379499" y="2569608"/>
              <a:ext cx="24702" cy="40945"/>
            </a:xfrm>
            <a:custGeom>
              <a:avLst/>
              <a:gdLst/>
              <a:ahLst/>
              <a:cxnLst/>
              <a:rect l="l" t="t" r="r" b="b"/>
              <a:pathLst>
                <a:path w="403" h="668" extrusionOk="0">
                  <a:moveTo>
                    <a:pt x="104" y="0"/>
                  </a:moveTo>
                  <a:cubicBezTo>
                    <a:pt x="91" y="0"/>
                    <a:pt x="77" y="1"/>
                    <a:pt x="63" y="4"/>
                  </a:cubicBezTo>
                  <a:cubicBezTo>
                    <a:pt x="45" y="4"/>
                    <a:pt x="1" y="49"/>
                    <a:pt x="36" y="67"/>
                  </a:cubicBezTo>
                  <a:cubicBezTo>
                    <a:pt x="143" y="120"/>
                    <a:pt x="206" y="147"/>
                    <a:pt x="251" y="263"/>
                  </a:cubicBezTo>
                  <a:cubicBezTo>
                    <a:pt x="295" y="388"/>
                    <a:pt x="295" y="531"/>
                    <a:pt x="242" y="647"/>
                  </a:cubicBezTo>
                  <a:cubicBezTo>
                    <a:pt x="235" y="660"/>
                    <a:pt x="243" y="668"/>
                    <a:pt x="251" y="668"/>
                  </a:cubicBezTo>
                  <a:cubicBezTo>
                    <a:pt x="254" y="668"/>
                    <a:pt x="257" y="667"/>
                    <a:pt x="259" y="664"/>
                  </a:cubicBezTo>
                  <a:cubicBezTo>
                    <a:pt x="375" y="531"/>
                    <a:pt x="402" y="361"/>
                    <a:pt x="340" y="200"/>
                  </a:cubicBezTo>
                  <a:cubicBezTo>
                    <a:pt x="300" y="97"/>
                    <a:pt x="217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5"/>
            <p:cNvSpPr/>
            <p:nvPr/>
          </p:nvSpPr>
          <p:spPr>
            <a:xfrm>
              <a:off x="1257586" y="2648984"/>
              <a:ext cx="135094" cy="101443"/>
            </a:xfrm>
            <a:custGeom>
              <a:avLst/>
              <a:gdLst/>
              <a:ahLst/>
              <a:cxnLst/>
              <a:rect l="l" t="t" r="r" b="b"/>
              <a:pathLst>
                <a:path w="2204" h="1655" extrusionOk="0">
                  <a:moveTo>
                    <a:pt x="1190" y="0"/>
                  </a:moveTo>
                  <a:cubicBezTo>
                    <a:pt x="1177" y="0"/>
                    <a:pt x="1164" y="1"/>
                    <a:pt x="1151" y="3"/>
                  </a:cubicBezTo>
                  <a:cubicBezTo>
                    <a:pt x="1124" y="3"/>
                    <a:pt x="1133" y="74"/>
                    <a:pt x="1160" y="74"/>
                  </a:cubicBezTo>
                  <a:cubicBezTo>
                    <a:pt x="1535" y="154"/>
                    <a:pt x="1918" y="351"/>
                    <a:pt x="1990" y="779"/>
                  </a:cubicBezTo>
                  <a:cubicBezTo>
                    <a:pt x="2008" y="904"/>
                    <a:pt x="1972" y="1029"/>
                    <a:pt x="1865" y="1100"/>
                  </a:cubicBezTo>
                  <a:cubicBezTo>
                    <a:pt x="1801" y="1143"/>
                    <a:pt x="1733" y="1161"/>
                    <a:pt x="1666" y="1161"/>
                  </a:cubicBezTo>
                  <a:cubicBezTo>
                    <a:pt x="1537" y="1161"/>
                    <a:pt x="1408" y="1096"/>
                    <a:pt x="1303" y="1020"/>
                  </a:cubicBezTo>
                  <a:cubicBezTo>
                    <a:pt x="1160" y="922"/>
                    <a:pt x="1053" y="788"/>
                    <a:pt x="928" y="681"/>
                  </a:cubicBezTo>
                  <a:lnTo>
                    <a:pt x="919" y="681"/>
                  </a:lnTo>
                  <a:cubicBezTo>
                    <a:pt x="892" y="583"/>
                    <a:pt x="848" y="485"/>
                    <a:pt x="785" y="404"/>
                  </a:cubicBezTo>
                  <a:cubicBezTo>
                    <a:pt x="778" y="393"/>
                    <a:pt x="769" y="388"/>
                    <a:pt x="762" y="388"/>
                  </a:cubicBezTo>
                  <a:cubicBezTo>
                    <a:pt x="751" y="388"/>
                    <a:pt x="745" y="398"/>
                    <a:pt x="750" y="413"/>
                  </a:cubicBezTo>
                  <a:cubicBezTo>
                    <a:pt x="901" y="716"/>
                    <a:pt x="937" y="1189"/>
                    <a:pt x="669" y="1439"/>
                  </a:cubicBezTo>
                  <a:cubicBezTo>
                    <a:pt x="594" y="1510"/>
                    <a:pt x="530" y="1539"/>
                    <a:pt x="474" y="1539"/>
                  </a:cubicBezTo>
                  <a:cubicBezTo>
                    <a:pt x="276" y="1539"/>
                    <a:pt x="191" y="1178"/>
                    <a:pt x="170" y="1011"/>
                  </a:cubicBezTo>
                  <a:cubicBezTo>
                    <a:pt x="152" y="806"/>
                    <a:pt x="214" y="618"/>
                    <a:pt x="241" y="422"/>
                  </a:cubicBezTo>
                  <a:cubicBezTo>
                    <a:pt x="248" y="408"/>
                    <a:pt x="226" y="382"/>
                    <a:pt x="208" y="382"/>
                  </a:cubicBezTo>
                  <a:cubicBezTo>
                    <a:pt x="204" y="382"/>
                    <a:pt x="200" y="383"/>
                    <a:pt x="197" y="386"/>
                  </a:cubicBezTo>
                  <a:cubicBezTo>
                    <a:pt x="27" y="681"/>
                    <a:pt x="0" y="1600"/>
                    <a:pt x="482" y="1653"/>
                  </a:cubicBezTo>
                  <a:cubicBezTo>
                    <a:pt x="493" y="1654"/>
                    <a:pt x="503" y="1655"/>
                    <a:pt x="514" y="1655"/>
                  </a:cubicBezTo>
                  <a:cubicBezTo>
                    <a:pt x="745" y="1655"/>
                    <a:pt x="886" y="1377"/>
                    <a:pt x="937" y="1189"/>
                  </a:cubicBezTo>
                  <a:cubicBezTo>
                    <a:pt x="973" y="1064"/>
                    <a:pt x="973" y="931"/>
                    <a:pt x="955" y="806"/>
                  </a:cubicBezTo>
                  <a:lnTo>
                    <a:pt x="955" y="806"/>
                  </a:lnTo>
                  <a:cubicBezTo>
                    <a:pt x="1133" y="1014"/>
                    <a:pt x="1485" y="1261"/>
                    <a:pt x="1761" y="1261"/>
                  </a:cubicBezTo>
                  <a:cubicBezTo>
                    <a:pt x="1900" y="1261"/>
                    <a:pt x="2019" y="1199"/>
                    <a:pt x="2088" y="1038"/>
                  </a:cubicBezTo>
                  <a:cubicBezTo>
                    <a:pt x="2204" y="779"/>
                    <a:pt x="1990" y="467"/>
                    <a:pt x="1811" y="297"/>
                  </a:cubicBezTo>
                  <a:cubicBezTo>
                    <a:pt x="1758" y="244"/>
                    <a:pt x="1695" y="199"/>
                    <a:pt x="1633" y="163"/>
                  </a:cubicBezTo>
                  <a:cubicBezTo>
                    <a:pt x="1579" y="128"/>
                    <a:pt x="1446" y="65"/>
                    <a:pt x="1446" y="65"/>
                  </a:cubicBezTo>
                  <a:cubicBezTo>
                    <a:pt x="1446" y="65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5"/>
            <p:cNvSpPr/>
            <p:nvPr/>
          </p:nvSpPr>
          <p:spPr>
            <a:xfrm>
              <a:off x="1317225" y="2664001"/>
              <a:ext cx="35796" cy="29912"/>
            </a:xfrm>
            <a:custGeom>
              <a:avLst/>
              <a:gdLst/>
              <a:ahLst/>
              <a:cxnLst/>
              <a:rect l="l" t="t" r="r" b="b"/>
              <a:pathLst>
                <a:path w="584" h="488" extrusionOk="0">
                  <a:moveTo>
                    <a:pt x="18" y="0"/>
                  </a:moveTo>
                  <a:cubicBezTo>
                    <a:pt x="0" y="0"/>
                    <a:pt x="3" y="36"/>
                    <a:pt x="18" y="43"/>
                  </a:cubicBezTo>
                  <a:cubicBezTo>
                    <a:pt x="107" y="124"/>
                    <a:pt x="196" y="204"/>
                    <a:pt x="285" y="275"/>
                  </a:cubicBezTo>
                  <a:cubicBezTo>
                    <a:pt x="365" y="347"/>
                    <a:pt x="446" y="427"/>
                    <a:pt x="535" y="480"/>
                  </a:cubicBezTo>
                  <a:cubicBezTo>
                    <a:pt x="542" y="485"/>
                    <a:pt x="549" y="487"/>
                    <a:pt x="556" y="487"/>
                  </a:cubicBezTo>
                  <a:cubicBezTo>
                    <a:pt x="573" y="487"/>
                    <a:pt x="584" y="471"/>
                    <a:pt x="571" y="445"/>
                  </a:cubicBezTo>
                  <a:cubicBezTo>
                    <a:pt x="508" y="355"/>
                    <a:pt x="410" y="293"/>
                    <a:pt x="321" y="222"/>
                  </a:cubicBezTo>
                  <a:cubicBezTo>
                    <a:pt x="232" y="150"/>
                    <a:pt x="134" y="70"/>
                    <a:pt x="35" y="8"/>
                  </a:cubicBezTo>
                  <a:cubicBezTo>
                    <a:pt x="28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5"/>
            <p:cNvSpPr/>
            <p:nvPr/>
          </p:nvSpPr>
          <p:spPr>
            <a:xfrm>
              <a:off x="1379499" y="2649045"/>
              <a:ext cx="24702" cy="41006"/>
            </a:xfrm>
            <a:custGeom>
              <a:avLst/>
              <a:gdLst/>
              <a:ahLst/>
              <a:cxnLst/>
              <a:rect l="l" t="t" r="r" b="b"/>
              <a:pathLst>
                <a:path w="403" h="669" extrusionOk="0">
                  <a:moveTo>
                    <a:pt x="247" y="1"/>
                  </a:moveTo>
                  <a:cubicBezTo>
                    <a:pt x="241" y="1"/>
                    <a:pt x="236" y="9"/>
                    <a:pt x="242" y="20"/>
                  </a:cubicBezTo>
                  <a:cubicBezTo>
                    <a:pt x="295" y="136"/>
                    <a:pt x="295" y="287"/>
                    <a:pt x="251" y="403"/>
                  </a:cubicBezTo>
                  <a:cubicBezTo>
                    <a:pt x="206" y="519"/>
                    <a:pt x="143" y="546"/>
                    <a:pt x="36" y="599"/>
                  </a:cubicBezTo>
                  <a:cubicBezTo>
                    <a:pt x="1" y="617"/>
                    <a:pt x="45" y="662"/>
                    <a:pt x="63" y="662"/>
                  </a:cubicBezTo>
                  <a:cubicBezTo>
                    <a:pt x="80" y="666"/>
                    <a:pt x="96" y="668"/>
                    <a:pt x="112" y="668"/>
                  </a:cubicBezTo>
                  <a:cubicBezTo>
                    <a:pt x="221" y="668"/>
                    <a:pt x="301" y="567"/>
                    <a:pt x="340" y="466"/>
                  </a:cubicBezTo>
                  <a:cubicBezTo>
                    <a:pt x="402" y="305"/>
                    <a:pt x="375" y="136"/>
                    <a:pt x="259" y="11"/>
                  </a:cubicBezTo>
                  <a:cubicBezTo>
                    <a:pt x="256" y="4"/>
                    <a:pt x="25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5"/>
            <p:cNvSpPr/>
            <p:nvPr/>
          </p:nvSpPr>
          <p:spPr>
            <a:xfrm>
              <a:off x="1225590" y="2718063"/>
              <a:ext cx="50384" cy="22802"/>
            </a:xfrm>
            <a:custGeom>
              <a:avLst/>
              <a:gdLst/>
              <a:ahLst/>
              <a:cxnLst/>
              <a:rect l="l" t="t" r="r" b="b"/>
              <a:pathLst>
                <a:path w="822" h="372" extrusionOk="0">
                  <a:moveTo>
                    <a:pt x="54" y="1"/>
                  </a:moveTo>
                  <a:cubicBezTo>
                    <a:pt x="31" y="1"/>
                    <a:pt x="1" y="36"/>
                    <a:pt x="14" y="62"/>
                  </a:cubicBezTo>
                  <a:cubicBezTo>
                    <a:pt x="106" y="253"/>
                    <a:pt x="304" y="371"/>
                    <a:pt x="506" y="371"/>
                  </a:cubicBezTo>
                  <a:cubicBezTo>
                    <a:pt x="597" y="371"/>
                    <a:pt x="689" y="347"/>
                    <a:pt x="772" y="294"/>
                  </a:cubicBezTo>
                  <a:cubicBezTo>
                    <a:pt x="821" y="266"/>
                    <a:pt x="810" y="221"/>
                    <a:pt x="772" y="221"/>
                  </a:cubicBezTo>
                  <a:cubicBezTo>
                    <a:pt x="761" y="221"/>
                    <a:pt x="750" y="224"/>
                    <a:pt x="736" y="232"/>
                  </a:cubicBezTo>
                  <a:cubicBezTo>
                    <a:pt x="669" y="267"/>
                    <a:pt x="597" y="283"/>
                    <a:pt x="525" y="283"/>
                  </a:cubicBezTo>
                  <a:cubicBezTo>
                    <a:pt x="343" y="283"/>
                    <a:pt x="166" y="178"/>
                    <a:pt x="76" y="18"/>
                  </a:cubicBezTo>
                  <a:cubicBezTo>
                    <a:pt x="71" y="6"/>
                    <a:pt x="63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1304353" y="2518243"/>
              <a:ext cx="48668" cy="21269"/>
            </a:xfrm>
            <a:custGeom>
              <a:avLst/>
              <a:gdLst/>
              <a:ahLst/>
              <a:cxnLst/>
              <a:rect l="l" t="t" r="r" b="b"/>
              <a:pathLst>
                <a:path w="794" h="347" extrusionOk="0">
                  <a:moveTo>
                    <a:pt x="334" y="0"/>
                  </a:moveTo>
                  <a:cubicBezTo>
                    <a:pt x="240" y="0"/>
                    <a:pt x="142" y="27"/>
                    <a:pt x="49" y="84"/>
                  </a:cubicBezTo>
                  <a:cubicBezTo>
                    <a:pt x="1" y="118"/>
                    <a:pt x="17" y="158"/>
                    <a:pt x="55" y="158"/>
                  </a:cubicBezTo>
                  <a:cubicBezTo>
                    <a:pt x="66" y="158"/>
                    <a:pt x="79" y="155"/>
                    <a:pt x="94" y="146"/>
                  </a:cubicBezTo>
                  <a:cubicBezTo>
                    <a:pt x="170" y="107"/>
                    <a:pt x="249" y="88"/>
                    <a:pt x="324" y="88"/>
                  </a:cubicBezTo>
                  <a:cubicBezTo>
                    <a:pt x="485" y="88"/>
                    <a:pt x="633" y="175"/>
                    <a:pt x="718" y="334"/>
                  </a:cubicBezTo>
                  <a:cubicBezTo>
                    <a:pt x="723" y="343"/>
                    <a:pt x="731" y="347"/>
                    <a:pt x="739" y="347"/>
                  </a:cubicBezTo>
                  <a:cubicBezTo>
                    <a:pt x="763" y="347"/>
                    <a:pt x="794" y="316"/>
                    <a:pt x="781" y="289"/>
                  </a:cubicBezTo>
                  <a:cubicBezTo>
                    <a:pt x="692" y="105"/>
                    <a:pt x="520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5"/>
            <p:cNvSpPr/>
            <p:nvPr/>
          </p:nvSpPr>
          <p:spPr>
            <a:xfrm>
              <a:off x="1304292" y="2720024"/>
              <a:ext cx="49342" cy="21208"/>
            </a:xfrm>
            <a:custGeom>
              <a:avLst/>
              <a:gdLst/>
              <a:ahLst/>
              <a:cxnLst/>
              <a:rect l="l" t="t" r="r" b="b"/>
              <a:pathLst>
                <a:path w="805" h="346" extrusionOk="0">
                  <a:moveTo>
                    <a:pt x="739" y="1"/>
                  </a:moveTo>
                  <a:cubicBezTo>
                    <a:pt x="731" y="1"/>
                    <a:pt x="723" y="4"/>
                    <a:pt x="719" y="12"/>
                  </a:cubicBezTo>
                  <a:cubicBezTo>
                    <a:pt x="640" y="171"/>
                    <a:pt x="490" y="258"/>
                    <a:pt x="327" y="258"/>
                  </a:cubicBezTo>
                  <a:cubicBezTo>
                    <a:pt x="250" y="258"/>
                    <a:pt x="171" y="239"/>
                    <a:pt x="95" y="200"/>
                  </a:cubicBezTo>
                  <a:cubicBezTo>
                    <a:pt x="82" y="192"/>
                    <a:pt x="69" y="189"/>
                    <a:pt x="59" y="189"/>
                  </a:cubicBezTo>
                  <a:cubicBezTo>
                    <a:pt x="18" y="189"/>
                    <a:pt x="1" y="234"/>
                    <a:pt x="50" y="262"/>
                  </a:cubicBezTo>
                  <a:cubicBezTo>
                    <a:pt x="143" y="319"/>
                    <a:pt x="242" y="346"/>
                    <a:pt x="337" y="346"/>
                  </a:cubicBezTo>
                  <a:cubicBezTo>
                    <a:pt x="526" y="346"/>
                    <a:pt x="702" y="241"/>
                    <a:pt x="791" y="57"/>
                  </a:cubicBezTo>
                  <a:cubicBezTo>
                    <a:pt x="804" y="37"/>
                    <a:pt x="766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586661" y="2480731"/>
              <a:ext cx="1460599" cy="299120"/>
            </a:xfrm>
            <a:custGeom>
              <a:avLst/>
              <a:gdLst/>
              <a:ahLst/>
              <a:cxnLst/>
              <a:rect l="l" t="t" r="r" b="b"/>
              <a:pathLst>
                <a:path w="23829" h="4880" extrusionOk="0">
                  <a:moveTo>
                    <a:pt x="0" y="0"/>
                  </a:moveTo>
                  <a:cubicBezTo>
                    <a:pt x="0" y="0"/>
                    <a:pt x="21081" y="241"/>
                    <a:pt x="21536" y="393"/>
                  </a:cubicBezTo>
                  <a:cubicBezTo>
                    <a:pt x="21991" y="553"/>
                    <a:pt x="22008" y="3818"/>
                    <a:pt x="21348" y="4139"/>
                  </a:cubicBezTo>
                  <a:cubicBezTo>
                    <a:pt x="20697" y="4470"/>
                    <a:pt x="0" y="4880"/>
                    <a:pt x="0" y="4880"/>
                  </a:cubicBezTo>
                  <a:lnTo>
                    <a:pt x="22883" y="4880"/>
                  </a:lnTo>
                  <a:cubicBezTo>
                    <a:pt x="22883" y="4880"/>
                    <a:pt x="23828" y="2757"/>
                    <a:pt x="22883" y="0"/>
                  </a:cubicBezTo>
                  <a:close/>
                </a:path>
              </a:pathLst>
            </a:custGeom>
            <a:solidFill>
              <a:schemeClr val="accent4">
                <a:alpha val="28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570785" y="2491825"/>
              <a:ext cx="82626" cy="274908"/>
            </a:xfrm>
            <a:custGeom>
              <a:avLst/>
              <a:gdLst/>
              <a:ahLst/>
              <a:cxnLst/>
              <a:rect l="l" t="t" r="r" b="b"/>
              <a:pathLst>
                <a:path w="1348" h="4485" extrusionOk="0">
                  <a:moveTo>
                    <a:pt x="865" y="1"/>
                  </a:moveTo>
                  <a:cubicBezTo>
                    <a:pt x="507" y="1"/>
                    <a:pt x="17" y="813"/>
                    <a:pt x="9" y="1933"/>
                  </a:cubicBezTo>
                  <a:cubicBezTo>
                    <a:pt x="1" y="3136"/>
                    <a:pt x="286" y="4485"/>
                    <a:pt x="615" y="4485"/>
                  </a:cubicBezTo>
                  <a:cubicBezTo>
                    <a:pt x="630" y="4485"/>
                    <a:pt x="645" y="4482"/>
                    <a:pt x="661" y="4476"/>
                  </a:cubicBezTo>
                  <a:cubicBezTo>
                    <a:pt x="1241" y="4262"/>
                    <a:pt x="1142" y="3307"/>
                    <a:pt x="1009" y="2308"/>
                  </a:cubicBezTo>
                  <a:cubicBezTo>
                    <a:pt x="875" y="1309"/>
                    <a:pt x="1348" y="247"/>
                    <a:pt x="982" y="33"/>
                  </a:cubicBezTo>
                  <a:cubicBezTo>
                    <a:pt x="945" y="11"/>
                    <a:pt x="906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4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" name="Google Shape;4638;p36"/>
          <p:cNvSpPr/>
          <p:nvPr/>
        </p:nvSpPr>
        <p:spPr>
          <a:xfrm>
            <a:off x="-16725" y="4050900"/>
            <a:ext cx="9160800" cy="109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9" name="Google Shape;4639;p36"/>
          <p:cNvGrpSpPr/>
          <p:nvPr/>
        </p:nvGrpSpPr>
        <p:grpSpPr>
          <a:xfrm>
            <a:off x="-887916" y="2954780"/>
            <a:ext cx="4305609" cy="1097699"/>
            <a:chOff x="4597762" y="3500903"/>
            <a:chExt cx="1831862" cy="467007"/>
          </a:xfrm>
        </p:grpSpPr>
        <p:sp>
          <p:nvSpPr>
            <p:cNvPr id="4640" name="Google Shape;4640;p36"/>
            <p:cNvSpPr/>
            <p:nvPr/>
          </p:nvSpPr>
          <p:spPr>
            <a:xfrm>
              <a:off x="4597762" y="3500903"/>
              <a:ext cx="1831862" cy="467007"/>
            </a:xfrm>
            <a:custGeom>
              <a:avLst/>
              <a:gdLst/>
              <a:ahLst/>
              <a:cxnLst/>
              <a:rect l="l" t="t" r="r" b="b"/>
              <a:pathLst>
                <a:path w="29886" h="7619" extrusionOk="0">
                  <a:moveTo>
                    <a:pt x="1339" y="0"/>
                  </a:moveTo>
                  <a:cubicBezTo>
                    <a:pt x="598" y="0"/>
                    <a:pt x="0" y="598"/>
                    <a:pt x="0" y="1338"/>
                  </a:cubicBezTo>
                  <a:lnTo>
                    <a:pt x="0" y="6272"/>
                  </a:lnTo>
                  <a:cubicBezTo>
                    <a:pt x="0" y="7012"/>
                    <a:pt x="598" y="7619"/>
                    <a:pt x="1339" y="7619"/>
                  </a:cubicBezTo>
                  <a:lnTo>
                    <a:pt x="28548" y="7619"/>
                  </a:lnTo>
                  <a:cubicBezTo>
                    <a:pt x="29288" y="7619"/>
                    <a:pt x="29886" y="7012"/>
                    <a:pt x="29886" y="6272"/>
                  </a:cubicBezTo>
                  <a:lnTo>
                    <a:pt x="29886" y="1338"/>
                  </a:lnTo>
                  <a:cubicBezTo>
                    <a:pt x="29886" y="598"/>
                    <a:pt x="29288" y="0"/>
                    <a:pt x="28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6"/>
            <p:cNvSpPr/>
            <p:nvPr/>
          </p:nvSpPr>
          <p:spPr>
            <a:xfrm>
              <a:off x="5887144" y="3500903"/>
              <a:ext cx="75515" cy="467007"/>
            </a:xfrm>
            <a:custGeom>
              <a:avLst/>
              <a:gdLst/>
              <a:ahLst/>
              <a:cxnLst/>
              <a:rect l="l" t="t" r="r" b="b"/>
              <a:pathLst>
                <a:path w="1232" h="7619" extrusionOk="0">
                  <a:moveTo>
                    <a:pt x="0" y="0"/>
                  </a:moveTo>
                  <a:lnTo>
                    <a:pt x="0" y="7619"/>
                  </a:lnTo>
                  <a:lnTo>
                    <a:pt x="1231" y="761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6"/>
            <p:cNvSpPr/>
            <p:nvPr/>
          </p:nvSpPr>
          <p:spPr>
            <a:xfrm>
              <a:off x="5065252" y="3500903"/>
              <a:ext cx="72818" cy="467007"/>
            </a:xfrm>
            <a:custGeom>
              <a:avLst/>
              <a:gdLst/>
              <a:ahLst/>
              <a:cxnLst/>
              <a:rect l="l" t="t" r="r" b="b"/>
              <a:pathLst>
                <a:path w="1188" h="7619" extrusionOk="0">
                  <a:moveTo>
                    <a:pt x="1" y="0"/>
                  </a:moveTo>
                  <a:lnTo>
                    <a:pt x="1" y="7619"/>
                  </a:lnTo>
                  <a:lnTo>
                    <a:pt x="1187" y="7619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6"/>
            <p:cNvSpPr/>
            <p:nvPr/>
          </p:nvSpPr>
          <p:spPr>
            <a:xfrm>
              <a:off x="4993109" y="3705688"/>
              <a:ext cx="59824" cy="57188"/>
            </a:xfrm>
            <a:custGeom>
              <a:avLst/>
              <a:gdLst/>
              <a:ahLst/>
              <a:cxnLst/>
              <a:rect l="l" t="t" r="r" b="b"/>
              <a:pathLst>
                <a:path w="976" h="933" extrusionOk="0">
                  <a:moveTo>
                    <a:pt x="513" y="1"/>
                  </a:moveTo>
                  <a:cubicBezTo>
                    <a:pt x="488" y="1"/>
                    <a:pt x="463" y="5"/>
                    <a:pt x="438" y="13"/>
                  </a:cubicBezTo>
                  <a:cubicBezTo>
                    <a:pt x="206" y="94"/>
                    <a:pt x="0" y="326"/>
                    <a:pt x="116" y="656"/>
                  </a:cubicBezTo>
                  <a:cubicBezTo>
                    <a:pt x="183" y="832"/>
                    <a:pt x="340" y="932"/>
                    <a:pt x="494" y="932"/>
                  </a:cubicBezTo>
                  <a:cubicBezTo>
                    <a:pt x="628" y="932"/>
                    <a:pt x="760" y="857"/>
                    <a:pt x="830" y="691"/>
                  </a:cubicBezTo>
                  <a:cubicBezTo>
                    <a:pt x="975" y="368"/>
                    <a:pt x="75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6"/>
            <p:cNvSpPr/>
            <p:nvPr/>
          </p:nvSpPr>
          <p:spPr>
            <a:xfrm>
              <a:off x="5974427" y="3705688"/>
              <a:ext cx="59334" cy="57188"/>
            </a:xfrm>
            <a:custGeom>
              <a:avLst/>
              <a:gdLst/>
              <a:ahLst/>
              <a:cxnLst/>
              <a:rect l="l" t="t" r="r" b="b"/>
              <a:pathLst>
                <a:path w="968" h="933" extrusionOk="0">
                  <a:moveTo>
                    <a:pt x="457" y="1"/>
                  </a:moveTo>
                  <a:cubicBezTo>
                    <a:pt x="221" y="1"/>
                    <a:pt x="0" y="368"/>
                    <a:pt x="137" y="691"/>
                  </a:cubicBezTo>
                  <a:cubicBezTo>
                    <a:pt x="208" y="857"/>
                    <a:pt x="340" y="932"/>
                    <a:pt x="474" y="932"/>
                  </a:cubicBezTo>
                  <a:cubicBezTo>
                    <a:pt x="628" y="932"/>
                    <a:pt x="784" y="832"/>
                    <a:pt x="851" y="656"/>
                  </a:cubicBezTo>
                  <a:cubicBezTo>
                    <a:pt x="967" y="326"/>
                    <a:pt x="762" y="94"/>
                    <a:pt x="530" y="13"/>
                  </a:cubicBezTo>
                  <a:cubicBezTo>
                    <a:pt x="506" y="5"/>
                    <a:pt x="481" y="1"/>
                    <a:pt x="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6"/>
            <p:cNvSpPr/>
            <p:nvPr/>
          </p:nvSpPr>
          <p:spPr>
            <a:xfrm>
              <a:off x="4641158" y="3580709"/>
              <a:ext cx="19492" cy="22250"/>
            </a:xfrm>
            <a:custGeom>
              <a:avLst/>
              <a:gdLst/>
              <a:ahLst/>
              <a:cxnLst/>
              <a:rect l="l" t="t" r="r" b="b"/>
              <a:pathLst>
                <a:path w="318" h="363" extrusionOk="0">
                  <a:moveTo>
                    <a:pt x="171" y="0"/>
                  </a:moveTo>
                  <a:cubicBezTo>
                    <a:pt x="149" y="0"/>
                    <a:pt x="123" y="11"/>
                    <a:pt x="95" y="36"/>
                  </a:cubicBezTo>
                  <a:cubicBezTo>
                    <a:pt x="1" y="123"/>
                    <a:pt x="87" y="362"/>
                    <a:pt x="182" y="362"/>
                  </a:cubicBezTo>
                  <a:cubicBezTo>
                    <a:pt x="195" y="362"/>
                    <a:pt x="208" y="358"/>
                    <a:pt x="220" y="348"/>
                  </a:cubicBezTo>
                  <a:cubicBezTo>
                    <a:pt x="317" y="274"/>
                    <a:pt x="283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6"/>
            <p:cNvSpPr/>
            <p:nvPr/>
          </p:nvSpPr>
          <p:spPr>
            <a:xfrm>
              <a:off x="4641097" y="3866279"/>
              <a:ext cx="17776" cy="21944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8" y="1"/>
                  </a:moveTo>
                  <a:cubicBezTo>
                    <a:pt x="169" y="1"/>
                    <a:pt x="160" y="3"/>
                    <a:pt x="150" y="7"/>
                  </a:cubicBezTo>
                  <a:cubicBezTo>
                    <a:pt x="53" y="48"/>
                    <a:pt x="0" y="357"/>
                    <a:pt x="109" y="357"/>
                  </a:cubicBezTo>
                  <a:cubicBezTo>
                    <a:pt x="121" y="357"/>
                    <a:pt x="134" y="354"/>
                    <a:pt x="150" y="346"/>
                  </a:cubicBezTo>
                  <a:cubicBezTo>
                    <a:pt x="289" y="264"/>
                    <a:pt x="278" y="1"/>
                    <a:pt x="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6"/>
            <p:cNvSpPr/>
            <p:nvPr/>
          </p:nvSpPr>
          <p:spPr>
            <a:xfrm>
              <a:off x="6366648" y="3580709"/>
              <a:ext cx="19001" cy="22250"/>
            </a:xfrm>
            <a:custGeom>
              <a:avLst/>
              <a:gdLst/>
              <a:ahLst/>
              <a:cxnLst/>
              <a:rect l="l" t="t" r="r" b="b"/>
              <a:pathLst>
                <a:path w="310" h="363" extrusionOk="0">
                  <a:moveTo>
                    <a:pt x="143" y="0"/>
                  </a:moveTo>
                  <a:cubicBezTo>
                    <a:pt x="36" y="0"/>
                    <a:pt x="1" y="274"/>
                    <a:pt x="90" y="348"/>
                  </a:cubicBezTo>
                  <a:cubicBezTo>
                    <a:pt x="104" y="358"/>
                    <a:pt x="118" y="362"/>
                    <a:pt x="131" y="362"/>
                  </a:cubicBezTo>
                  <a:cubicBezTo>
                    <a:pt x="230" y="362"/>
                    <a:pt x="310" y="123"/>
                    <a:pt x="215" y="36"/>
                  </a:cubicBezTo>
                  <a:cubicBezTo>
                    <a:pt x="189" y="11"/>
                    <a:pt x="165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6"/>
            <p:cNvSpPr/>
            <p:nvPr/>
          </p:nvSpPr>
          <p:spPr>
            <a:xfrm>
              <a:off x="6367996" y="3866279"/>
              <a:ext cx="17776" cy="21944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18" y="1"/>
                  </a:moveTo>
                  <a:cubicBezTo>
                    <a:pt x="12" y="1"/>
                    <a:pt x="1" y="264"/>
                    <a:pt x="149" y="346"/>
                  </a:cubicBezTo>
                  <a:cubicBezTo>
                    <a:pt x="163" y="354"/>
                    <a:pt x="176" y="357"/>
                    <a:pt x="187" y="357"/>
                  </a:cubicBezTo>
                  <a:cubicBezTo>
                    <a:pt x="289" y="357"/>
                    <a:pt x="237" y="48"/>
                    <a:pt x="149" y="7"/>
                  </a:cubicBezTo>
                  <a:cubicBezTo>
                    <a:pt x="138" y="3"/>
                    <a:pt x="128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6"/>
            <p:cNvSpPr/>
            <p:nvPr/>
          </p:nvSpPr>
          <p:spPr>
            <a:xfrm>
              <a:off x="5167000" y="3708446"/>
              <a:ext cx="120322" cy="46829"/>
            </a:xfrm>
            <a:custGeom>
              <a:avLst/>
              <a:gdLst/>
              <a:ahLst/>
              <a:cxnLst/>
              <a:rect l="l" t="t" r="r" b="b"/>
              <a:pathLst>
                <a:path w="1963" h="764" extrusionOk="0">
                  <a:moveTo>
                    <a:pt x="880" y="1"/>
                  </a:moveTo>
                  <a:cubicBezTo>
                    <a:pt x="355" y="1"/>
                    <a:pt x="0" y="388"/>
                    <a:pt x="0" y="388"/>
                  </a:cubicBezTo>
                  <a:cubicBezTo>
                    <a:pt x="0" y="388"/>
                    <a:pt x="351" y="764"/>
                    <a:pt x="907" y="764"/>
                  </a:cubicBezTo>
                  <a:cubicBezTo>
                    <a:pt x="926" y="764"/>
                    <a:pt x="945" y="763"/>
                    <a:pt x="964" y="762"/>
                  </a:cubicBezTo>
                  <a:cubicBezTo>
                    <a:pt x="1553" y="736"/>
                    <a:pt x="1963" y="388"/>
                    <a:pt x="1963" y="388"/>
                  </a:cubicBezTo>
                  <a:cubicBezTo>
                    <a:pt x="1963" y="388"/>
                    <a:pt x="1535" y="40"/>
                    <a:pt x="964" y="4"/>
                  </a:cubicBezTo>
                  <a:cubicBezTo>
                    <a:pt x="935" y="2"/>
                    <a:pt x="908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6"/>
            <p:cNvSpPr/>
            <p:nvPr/>
          </p:nvSpPr>
          <p:spPr>
            <a:xfrm>
              <a:off x="4797335" y="3702868"/>
              <a:ext cx="96294" cy="62092"/>
            </a:xfrm>
            <a:custGeom>
              <a:avLst/>
              <a:gdLst/>
              <a:ahLst/>
              <a:cxnLst/>
              <a:rect l="l" t="t" r="r" b="b"/>
              <a:pathLst>
                <a:path w="1571" h="1013" extrusionOk="0">
                  <a:moveTo>
                    <a:pt x="297" y="0"/>
                  </a:moveTo>
                  <a:cubicBezTo>
                    <a:pt x="224" y="0"/>
                    <a:pt x="170" y="38"/>
                    <a:pt x="126" y="131"/>
                  </a:cubicBezTo>
                  <a:cubicBezTo>
                    <a:pt x="1" y="381"/>
                    <a:pt x="357" y="496"/>
                    <a:pt x="357" y="496"/>
                  </a:cubicBezTo>
                  <a:cubicBezTo>
                    <a:pt x="357" y="496"/>
                    <a:pt x="99" y="639"/>
                    <a:pt x="117" y="809"/>
                  </a:cubicBezTo>
                  <a:cubicBezTo>
                    <a:pt x="128" y="916"/>
                    <a:pt x="196" y="1012"/>
                    <a:pt x="333" y="1012"/>
                  </a:cubicBezTo>
                  <a:cubicBezTo>
                    <a:pt x="413" y="1012"/>
                    <a:pt x="515" y="980"/>
                    <a:pt x="643" y="898"/>
                  </a:cubicBezTo>
                  <a:cubicBezTo>
                    <a:pt x="991" y="684"/>
                    <a:pt x="1571" y="514"/>
                    <a:pt x="1571" y="514"/>
                  </a:cubicBezTo>
                  <a:cubicBezTo>
                    <a:pt x="1571" y="514"/>
                    <a:pt x="1428" y="479"/>
                    <a:pt x="937" y="265"/>
                  </a:cubicBezTo>
                  <a:cubicBezTo>
                    <a:pt x="622" y="121"/>
                    <a:pt x="429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6"/>
            <p:cNvSpPr/>
            <p:nvPr/>
          </p:nvSpPr>
          <p:spPr>
            <a:xfrm>
              <a:off x="5740038" y="3708446"/>
              <a:ext cx="120383" cy="46829"/>
            </a:xfrm>
            <a:custGeom>
              <a:avLst/>
              <a:gdLst/>
              <a:ahLst/>
              <a:cxnLst/>
              <a:rect l="l" t="t" r="r" b="b"/>
              <a:pathLst>
                <a:path w="1964" h="764" extrusionOk="0">
                  <a:moveTo>
                    <a:pt x="1074" y="1"/>
                  </a:moveTo>
                  <a:cubicBezTo>
                    <a:pt x="1047" y="1"/>
                    <a:pt x="1019" y="2"/>
                    <a:pt x="991" y="4"/>
                  </a:cubicBezTo>
                  <a:cubicBezTo>
                    <a:pt x="429" y="40"/>
                    <a:pt x="1" y="388"/>
                    <a:pt x="1" y="388"/>
                  </a:cubicBezTo>
                  <a:cubicBezTo>
                    <a:pt x="1" y="388"/>
                    <a:pt x="402" y="736"/>
                    <a:pt x="991" y="762"/>
                  </a:cubicBezTo>
                  <a:cubicBezTo>
                    <a:pt x="1010" y="763"/>
                    <a:pt x="1029" y="764"/>
                    <a:pt x="1047" y="764"/>
                  </a:cubicBezTo>
                  <a:cubicBezTo>
                    <a:pt x="1604" y="764"/>
                    <a:pt x="1963" y="388"/>
                    <a:pt x="1963" y="388"/>
                  </a:cubicBezTo>
                  <a:cubicBezTo>
                    <a:pt x="1963" y="388"/>
                    <a:pt x="160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6"/>
            <p:cNvSpPr/>
            <p:nvPr/>
          </p:nvSpPr>
          <p:spPr>
            <a:xfrm>
              <a:off x="6133178" y="3702868"/>
              <a:ext cx="96294" cy="62092"/>
            </a:xfrm>
            <a:custGeom>
              <a:avLst/>
              <a:gdLst/>
              <a:ahLst/>
              <a:cxnLst/>
              <a:rect l="l" t="t" r="r" b="b"/>
              <a:pathLst>
                <a:path w="1571" h="1013" extrusionOk="0">
                  <a:moveTo>
                    <a:pt x="1274" y="0"/>
                  </a:moveTo>
                  <a:cubicBezTo>
                    <a:pt x="1143" y="0"/>
                    <a:pt x="949" y="121"/>
                    <a:pt x="634" y="265"/>
                  </a:cubicBezTo>
                  <a:cubicBezTo>
                    <a:pt x="143" y="479"/>
                    <a:pt x="1" y="514"/>
                    <a:pt x="1" y="514"/>
                  </a:cubicBezTo>
                  <a:cubicBezTo>
                    <a:pt x="1" y="514"/>
                    <a:pt x="581" y="684"/>
                    <a:pt x="929" y="898"/>
                  </a:cubicBezTo>
                  <a:cubicBezTo>
                    <a:pt x="1060" y="980"/>
                    <a:pt x="1163" y="1012"/>
                    <a:pt x="1242" y="1012"/>
                  </a:cubicBezTo>
                  <a:cubicBezTo>
                    <a:pt x="1379" y="1012"/>
                    <a:pt x="1444" y="916"/>
                    <a:pt x="1455" y="809"/>
                  </a:cubicBezTo>
                  <a:cubicBezTo>
                    <a:pt x="1473" y="639"/>
                    <a:pt x="1214" y="496"/>
                    <a:pt x="1214" y="496"/>
                  </a:cubicBezTo>
                  <a:cubicBezTo>
                    <a:pt x="1214" y="496"/>
                    <a:pt x="1571" y="381"/>
                    <a:pt x="1446" y="131"/>
                  </a:cubicBezTo>
                  <a:cubicBezTo>
                    <a:pt x="1401" y="38"/>
                    <a:pt x="1347" y="0"/>
                    <a:pt x="1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6"/>
            <p:cNvSpPr/>
            <p:nvPr/>
          </p:nvSpPr>
          <p:spPr>
            <a:xfrm>
              <a:off x="5826953" y="3672589"/>
              <a:ext cx="45481" cy="26663"/>
            </a:xfrm>
            <a:custGeom>
              <a:avLst/>
              <a:gdLst/>
              <a:ahLst/>
              <a:cxnLst/>
              <a:rect l="l" t="t" r="r" b="b"/>
              <a:pathLst>
                <a:path w="742" h="435" extrusionOk="0">
                  <a:moveTo>
                    <a:pt x="514" y="85"/>
                  </a:moveTo>
                  <a:cubicBezTo>
                    <a:pt x="573" y="85"/>
                    <a:pt x="614" y="119"/>
                    <a:pt x="590" y="223"/>
                  </a:cubicBezTo>
                  <a:cubicBezTo>
                    <a:pt x="561" y="333"/>
                    <a:pt x="430" y="382"/>
                    <a:pt x="320" y="382"/>
                  </a:cubicBezTo>
                  <a:cubicBezTo>
                    <a:pt x="296" y="382"/>
                    <a:pt x="272" y="380"/>
                    <a:pt x="251" y="375"/>
                  </a:cubicBezTo>
                  <a:cubicBezTo>
                    <a:pt x="197" y="366"/>
                    <a:pt x="153" y="348"/>
                    <a:pt x="99" y="330"/>
                  </a:cubicBezTo>
                  <a:cubicBezTo>
                    <a:pt x="179" y="286"/>
                    <a:pt x="233" y="223"/>
                    <a:pt x="304" y="170"/>
                  </a:cubicBezTo>
                  <a:cubicBezTo>
                    <a:pt x="344" y="135"/>
                    <a:pt x="442" y="85"/>
                    <a:pt x="514" y="85"/>
                  </a:cubicBezTo>
                  <a:close/>
                  <a:moveTo>
                    <a:pt x="483" y="0"/>
                  </a:moveTo>
                  <a:cubicBezTo>
                    <a:pt x="215" y="0"/>
                    <a:pt x="1" y="321"/>
                    <a:pt x="10" y="330"/>
                  </a:cubicBezTo>
                  <a:cubicBezTo>
                    <a:pt x="10" y="330"/>
                    <a:pt x="10" y="330"/>
                    <a:pt x="10" y="339"/>
                  </a:cubicBezTo>
                  <a:cubicBezTo>
                    <a:pt x="86" y="401"/>
                    <a:pt x="201" y="435"/>
                    <a:pt x="316" y="435"/>
                  </a:cubicBezTo>
                  <a:cubicBezTo>
                    <a:pt x="483" y="435"/>
                    <a:pt x="649" y="364"/>
                    <a:pt x="697" y="205"/>
                  </a:cubicBezTo>
                  <a:cubicBezTo>
                    <a:pt x="741" y="72"/>
                    <a:pt x="634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6"/>
            <p:cNvSpPr/>
            <p:nvPr/>
          </p:nvSpPr>
          <p:spPr>
            <a:xfrm>
              <a:off x="5736973" y="3705381"/>
              <a:ext cx="124981" cy="28134"/>
            </a:xfrm>
            <a:custGeom>
              <a:avLst/>
              <a:gdLst/>
              <a:ahLst/>
              <a:cxnLst/>
              <a:rect l="l" t="t" r="r" b="b"/>
              <a:pathLst>
                <a:path w="2039" h="459" extrusionOk="0">
                  <a:moveTo>
                    <a:pt x="1152" y="1"/>
                  </a:moveTo>
                  <a:cubicBezTo>
                    <a:pt x="765" y="1"/>
                    <a:pt x="361" y="165"/>
                    <a:pt x="42" y="393"/>
                  </a:cubicBezTo>
                  <a:cubicBezTo>
                    <a:pt x="1" y="420"/>
                    <a:pt x="17" y="458"/>
                    <a:pt x="51" y="458"/>
                  </a:cubicBezTo>
                  <a:cubicBezTo>
                    <a:pt x="62" y="458"/>
                    <a:pt x="74" y="455"/>
                    <a:pt x="86" y="447"/>
                  </a:cubicBezTo>
                  <a:cubicBezTo>
                    <a:pt x="405" y="217"/>
                    <a:pt x="756" y="83"/>
                    <a:pt x="1102" y="83"/>
                  </a:cubicBezTo>
                  <a:cubicBezTo>
                    <a:pt x="1415" y="83"/>
                    <a:pt x="1725" y="192"/>
                    <a:pt x="2004" y="438"/>
                  </a:cubicBezTo>
                  <a:cubicBezTo>
                    <a:pt x="2005" y="439"/>
                    <a:pt x="2007" y="439"/>
                    <a:pt x="2009" y="439"/>
                  </a:cubicBezTo>
                  <a:cubicBezTo>
                    <a:pt x="2020" y="439"/>
                    <a:pt x="2039" y="419"/>
                    <a:pt x="2031" y="411"/>
                  </a:cubicBezTo>
                  <a:cubicBezTo>
                    <a:pt x="1790" y="117"/>
                    <a:pt x="1477" y="1"/>
                    <a:pt x="1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6"/>
            <p:cNvSpPr/>
            <p:nvPr/>
          </p:nvSpPr>
          <p:spPr>
            <a:xfrm>
              <a:off x="5737035" y="3730267"/>
              <a:ext cx="124919" cy="27767"/>
            </a:xfrm>
            <a:custGeom>
              <a:avLst/>
              <a:gdLst/>
              <a:ahLst/>
              <a:cxnLst/>
              <a:rect l="l" t="t" r="r" b="b"/>
              <a:pathLst>
                <a:path w="2038" h="453" extrusionOk="0">
                  <a:moveTo>
                    <a:pt x="47" y="1"/>
                  </a:moveTo>
                  <a:cubicBezTo>
                    <a:pt x="15" y="1"/>
                    <a:pt x="1" y="32"/>
                    <a:pt x="41" y="58"/>
                  </a:cubicBezTo>
                  <a:cubicBezTo>
                    <a:pt x="362" y="287"/>
                    <a:pt x="768" y="452"/>
                    <a:pt x="1156" y="452"/>
                  </a:cubicBezTo>
                  <a:cubicBezTo>
                    <a:pt x="1480" y="452"/>
                    <a:pt x="1791" y="337"/>
                    <a:pt x="2030" y="49"/>
                  </a:cubicBezTo>
                  <a:cubicBezTo>
                    <a:pt x="2038" y="34"/>
                    <a:pt x="2019" y="12"/>
                    <a:pt x="2008" y="12"/>
                  </a:cubicBezTo>
                  <a:cubicBezTo>
                    <a:pt x="2006" y="12"/>
                    <a:pt x="2004" y="13"/>
                    <a:pt x="2003" y="14"/>
                  </a:cubicBezTo>
                  <a:cubicBezTo>
                    <a:pt x="1723" y="260"/>
                    <a:pt x="1412" y="369"/>
                    <a:pt x="1097" y="369"/>
                  </a:cubicBezTo>
                  <a:cubicBezTo>
                    <a:pt x="752" y="369"/>
                    <a:pt x="403" y="238"/>
                    <a:pt x="85" y="14"/>
                  </a:cubicBezTo>
                  <a:cubicBezTo>
                    <a:pt x="71" y="5"/>
                    <a:pt x="58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6"/>
            <p:cNvSpPr/>
            <p:nvPr/>
          </p:nvSpPr>
          <p:spPr>
            <a:xfrm>
              <a:off x="5826953" y="3769311"/>
              <a:ext cx="45481" cy="26909"/>
            </a:xfrm>
            <a:custGeom>
              <a:avLst/>
              <a:gdLst/>
              <a:ahLst/>
              <a:cxnLst/>
              <a:rect l="l" t="t" r="r" b="b"/>
              <a:pathLst>
                <a:path w="742" h="439" extrusionOk="0">
                  <a:moveTo>
                    <a:pt x="309" y="51"/>
                  </a:moveTo>
                  <a:cubicBezTo>
                    <a:pt x="421" y="51"/>
                    <a:pt x="560" y="95"/>
                    <a:pt x="590" y="215"/>
                  </a:cubicBezTo>
                  <a:cubicBezTo>
                    <a:pt x="613" y="314"/>
                    <a:pt x="574" y="346"/>
                    <a:pt x="517" y="346"/>
                  </a:cubicBezTo>
                  <a:cubicBezTo>
                    <a:pt x="445" y="346"/>
                    <a:pt x="344" y="295"/>
                    <a:pt x="304" y="260"/>
                  </a:cubicBezTo>
                  <a:cubicBezTo>
                    <a:pt x="233" y="206"/>
                    <a:pt x="179" y="153"/>
                    <a:pt x="99" y="99"/>
                  </a:cubicBezTo>
                  <a:cubicBezTo>
                    <a:pt x="153" y="82"/>
                    <a:pt x="197" y="73"/>
                    <a:pt x="251" y="55"/>
                  </a:cubicBezTo>
                  <a:cubicBezTo>
                    <a:pt x="269" y="52"/>
                    <a:pt x="288" y="51"/>
                    <a:pt x="309" y="51"/>
                  </a:cubicBezTo>
                  <a:close/>
                  <a:moveTo>
                    <a:pt x="325" y="1"/>
                  </a:moveTo>
                  <a:cubicBezTo>
                    <a:pt x="207" y="1"/>
                    <a:pt x="88" y="36"/>
                    <a:pt x="10" y="99"/>
                  </a:cubicBezTo>
                  <a:cubicBezTo>
                    <a:pt x="10" y="99"/>
                    <a:pt x="10" y="99"/>
                    <a:pt x="10" y="108"/>
                  </a:cubicBezTo>
                  <a:cubicBezTo>
                    <a:pt x="1" y="117"/>
                    <a:pt x="215" y="438"/>
                    <a:pt x="483" y="438"/>
                  </a:cubicBezTo>
                  <a:cubicBezTo>
                    <a:pt x="634" y="438"/>
                    <a:pt x="741" y="367"/>
                    <a:pt x="697" y="224"/>
                  </a:cubicBezTo>
                  <a:cubicBezTo>
                    <a:pt x="650" y="69"/>
                    <a:pt x="489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6"/>
            <p:cNvSpPr/>
            <p:nvPr/>
          </p:nvSpPr>
          <p:spPr>
            <a:xfrm>
              <a:off x="5727166" y="3896742"/>
              <a:ext cx="36471" cy="32241"/>
            </a:xfrm>
            <a:custGeom>
              <a:avLst/>
              <a:gdLst/>
              <a:ahLst/>
              <a:cxnLst/>
              <a:rect l="l" t="t" r="r" b="b"/>
              <a:pathLst>
                <a:path w="595" h="526" extrusionOk="0">
                  <a:moveTo>
                    <a:pt x="344" y="99"/>
                  </a:moveTo>
                  <a:cubicBezTo>
                    <a:pt x="362" y="99"/>
                    <a:pt x="380" y="103"/>
                    <a:pt x="398" y="117"/>
                  </a:cubicBezTo>
                  <a:cubicBezTo>
                    <a:pt x="478" y="161"/>
                    <a:pt x="478" y="277"/>
                    <a:pt x="442" y="349"/>
                  </a:cubicBezTo>
                  <a:cubicBezTo>
                    <a:pt x="425" y="376"/>
                    <a:pt x="398" y="411"/>
                    <a:pt x="371" y="420"/>
                  </a:cubicBezTo>
                  <a:cubicBezTo>
                    <a:pt x="359" y="425"/>
                    <a:pt x="348" y="427"/>
                    <a:pt x="337" y="427"/>
                  </a:cubicBezTo>
                  <a:cubicBezTo>
                    <a:pt x="273" y="427"/>
                    <a:pt x="245" y="340"/>
                    <a:pt x="237" y="286"/>
                  </a:cubicBezTo>
                  <a:cubicBezTo>
                    <a:pt x="219" y="206"/>
                    <a:pt x="255" y="161"/>
                    <a:pt x="291" y="108"/>
                  </a:cubicBezTo>
                  <a:cubicBezTo>
                    <a:pt x="309" y="103"/>
                    <a:pt x="326" y="99"/>
                    <a:pt x="344" y="99"/>
                  </a:cubicBezTo>
                  <a:close/>
                  <a:moveTo>
                    <a:pt x="328" y="1"/>
                  </a:moveTo>
                  <a:cubicBezTo>
                    <a:pt x="293" y="1"/>
                    <a:pt x="261" y="8"/>
                    <a:pt x="237" y="19"/>
                  </a:cubicBezTo>
                  <a:cubicBezTo>
                    <a:pt x="0" y="134"/>
                    <a:pt x="185" y="526"/>
                    <a:pt x="378" y="526"/>
                  </a:cubicBezTo>
                  <a:cubicBezTo>
                    <a:pt x="425" y="526"/>
                    <a:pt x="472" y="503"/>
                    <a:pt x="514" y="447"/>
                  </a:cubicBezTo>
                  <a:cubicBezTo>
                    <a:pt x="594" y="331"/>
                    <a:pt x="576" y="188"/>
                    <a:pt x="496" y="81"/>
                  </a:cubicBezTo>
                  <a:cubicBezTo>
                    <a:pt x="446" y="21"/>
                    <a:pt x="383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6"/>
            <p:cNvSpPr/>
            <p:nvPr/>
          </p:nvSpPr>
          <p:spPr>
            <a:xfrm>
              <a:off x="5677150" y="3584325"/>
              <a:ext cx="137852" cy="147782"/>
            </a:xfrm>
            <a:custGeom>
              <a:avLst/>
              <a:gdLst/>
              <a:ahLst/>
              <a:cxnLst/>
              <a:rect l="l" t="t" r="r" b="b"/>
              <a:pathLst>
                <a:path w="2249" h="2411" extrusionOk="0">
                  <a:moveTo>
                    <a:pt x="2158" y="0"/>
                  </a:moveTo>
                  <a:cubicBezTo>
                    <a:pt x="2155" y="0"/>
                    <a:pt x="2151" y="7"/>
                    <a:pt x="2151" y="13"/>
                  </a:cubicBezTo>
                  <a:cubicBezTo>
                    <a:pt x="2195" y="423"/>
                    <a:pt x="2079" y="834"/>
                    <a:pt x="1785" y="1137"/>
                  </a:cubicBezTo>
                  <a:cubicBezTo>
                    <a:pt x="1464" y="1476"/>
                    <a:pt x="1000" y="1512"/>
                    <a:pt x="598" y="1699"/>
                  </a:cubicBezTo>
                  <a:cubicBezTo>
                    <a:pt x="322" y="1824"/>
                    <a:pt x="1" y="2056"/>
                    <a:pt x="1" y="2395"/>
                  </a:cubicBezTo>
                  <a:cubicBezTo>
                    <a:pt x="1" y="2406"/>
                    <a:pt x="6" y="2410"/>
                    <a:pt x="13" y="2410"/>
                  </a:cubicBezTo>
                  <a:cubicBezTo>
                    <a:pt x="30" y="2410"/>
                    <a:pt x="57" y="2389"/>
                    <a:pt x="63" y="2377"/>
                  </a:cubicBezTo>
                  <a:cubicBezTo>
                    <a:pt x="286" y="1904"/>
                    <a:pt x="625" y="1770"/>
                    <a:pt x="1098" y="1601"/>
                  </a:cubicBezTo>
                  <a:cubicBezTo>
                    <a:pt x="1339" y="1521"/>
                    <a:pt x="1580" y="1422"/>
                    <a:pt x="1767" y="1244"/>
                  </a:cubicBezTo>
                  <a:cubicBezTo>
                    <a:pt x="2115" y="932"/>
                    <a:pt x="2249" y="468"/>
                    <a:pt x="2159" y="4"/>
                  </a:cubicBezTo>
                  <a:cubicBezTo>
                    <a:pt x="2159" y="1"/>
                    <a:pt x="2159" y="0"/>
                    <a:pt x="2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6"/>
            <p:cNvSpPr/>
            <p:nvPr/>
          </p:nvSpPr>
          <p:spPr>
            <a:xfrm>
              <a:off x="5727166" y="3539764"/>
              <a:ext cx="36471" cy="31996"/>
            </a:xfrm>
            <a:custGeom>
              <a:avLst/>
              <a:gdLst/>
              <a:ahLst/>
              <a:cxnLst/>
              <a:rect l="l" t="t" r="r" b="b"/>
              <a:pathLst>
                <a:path w="595" h="522" extrusionOk="0">
                  <a:moveTo>
                    <a:pt x="344" y="93"/>
                  </a:moveTo>
                  <a:cubicBezTo>
                    <a:pt x="352" y="93"/>
                    <a:pt x="361" y="95"/>
                    <a:pt x="371" y="98"/>
                  </a:cubicBezTo>
                  <a:cubicBezTo>
                    <a:pt x="398" y="107"/>
                    <a:pt x="425" y="142"/>
                    <a:pt x="442" y="169"/>
                  </a:cubicBezTo>
                  <a:cubicBezTo>
                    <a:pt x="478" y="240"/>
                    <a:pt x="478" y="356"/>
                    <a:pt x="398" y="410"/>
                  </a:cubicBezTo>
                  <a:cubicBezTo>
                    <a:pt x="377" y="420"/>
                    <a:pt x="356" y="425"/>
                    <a:pt x="335" y="425"/>
                  </a:cubicBezTo>
                  <a:cubicBezTo>
                    <a:pt x="320" y="425"/>
                    <a:pt x="306" y="422"/>
                    <a:pt x="291" y="419"/>
                  </a:cubicBezTo>
                  <a:cubicBezTo>
                    <a:pt x="255" y="356"/>
                    <a:pt x="219" y="312"/>
                    <a:pt x="237" y="240"/>
                  </a:cubicBezTo>
                  <a:cubicBezTo>
                    <a:pt x="245" y="185"/>
                    <a:pt x="275" y="93"/>
                    <a:pt x="344" y="93"/>
                  </a:cubicBezTo>
                  <a:close/>
                  <a:moveTo>
                    <a:pt x="378" y="1"/>
                  </a:moveTo>
                  <a:cubicBezTo>
                    <a:pt x="185" y="1"/>
                    <a:pt x="0" y="391"/>
                    <a:pt x="237" y="499"/>
                  </a:cubicBezTo>
                  <a:cubicBezTo>
                    <a:pt x="261" y="513"/>
                    <a:pt x="294" y="521"/>
                    <a:pt x="329" y="521"/>
                  </a:cubicBezTo>
                  <a:cubicBezTo>
                    <a:pt x="384" y="521"/>
                    <a:pt x="447" y="500"/>
                    <a:pt x="496" y="446"/>
                  </a:cubicBezTo>
                  <a:cubicBezTo>
                    <a:pt x="576" y="338"/>
                    <a:pt x="594" y="187"/>
                    <a:pt x="514" y="80"/>
                  </a:cubicBezTo>
                  <a:cubicBezTo>
                    <a:pt x="472" y="24"/>
                    <a:pt x="425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6"/>
            <p:cNvSpPr/>
            <p:nvPr/>
          </p:nvSpPr>
          <p:spPr>
            <a:xfrm>
              <a:off x="5677150" y="3728489"/>
              <a:ext cx="137852" cy="147782"/>
            </a:xfrm>
            <a:custGeom>
              <a:avLst/>
              <a:gdLst/>
              <a:ahLst/>
              <a:cxnLst/>
              <a:rect l="l" t="t" r="r" b="b"/>
              <a:pathLst>
                <a:path w="2249" h="2411" extrusionOk="0">
                  <a:moveTo>
                    <a:pt x="13" y="1"/>
                  </a:moveTo>
                  <a:cubicBezTo>
                    <a:pt x="6" y="1"/>
                    <a:pt x="1" y="5"/>
                    <a:pt x="1" y="16"/>
                  </a:cubicBezTo>
                  <a:cubicBezTo>
                    <a:pt x="1" y="355"/>
                    <a:pt x="322" y="587"/>
                    <a:pt x="598" y="712"/>
                  </a:cubicBezTo>
                  <a:cubicBezTo>
                    <a:pt x="1000" y="899"/>
                    <a:pt x="1464" y="944"/>
                    <a:pt x="1785" y="1274"/>
                  </a:cubicBezTo>
                  <a:cubicBezTo>
                    <a:pt x="2079" y="1577"/>
                    <a:pt x="2195" y="1997"/>
                    <a:pt x="2151" y="2398"/>
                  </a:cubicBezTo>
                  <a:cubicBezTo>
                    <a:pt x="2151" y="2404"/>
                    <a:pt x="2155" y="2411"/>
                    <a:pt x="2158" y="2411"/>
                  </a:cubicBezTo>
                  <a:cubicBezTo>
                    <a:pt x="2159" y="2411"/>
                    <a:pt x="2159" y="2409"/>
                    <a:pt x="2159" y="2407"/>
                  </a:cubicBezTo>
                  <a:cubicBezTo>
                    <a:pt x="2249" y="1952"/>
                    <a:pt x="2115" y="1488"/>
                    <a:pt x="1767" y="1167"/>
                  </a:cubicBezTo>
                  <a:cubicBezTo>
                    <a:pt x="1580" y="988"/>
                    <a:pt x="1339" y="899"/>
                    <a:pt x="1098" y="810"/>
                  </a:cubicBezTo>
                  <a:cubicBezTo>
                    <a:pt x="625" y="641"/>
                    <a:pt x="286" y="507"/>
                    <a:pt x="63" y="34"/>
                  </a:cubicBezTo>
                  <a:cubicBezTo>
                    <a:pt x="57" y="22"/>
                    <a:pt x="30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6"/>
            <p:cNvSpPr/>
            <p:nvPr/>
          </p:nvSpPr>
          <p:spPr>
            <a:xfrm>
              <a:off x="6359537" y="3578012"/>
              <a:ext cx="31812" cy="26970"/>
            </a:xfrm>
            <a:custGeom>
              <a:avLst/>
              <a:gdLst/>
              <a:ahLst/>
              <a:cxnLst/>
              <a:rect l="l" t="t" r="r" b="b"/>
              <a:pathLst>
                <a:path w="519" h="440" extrusionOk="0">
                  <a:moveTo>
                    <a:pt x="289" y="115"/>
                  </a:moveTo>
                  <a:cubicBezTo>
                    <a:pt x="294" y="115"/>
                    <a:pt x="301" y="121"/>
                    <a:pt x="313" y="134"/>
                  </a:cubicBezTo>
                  <a:cubicBezTo>
                    <a:pt x="358" y="178"/>
                    <a:pt x="349" y="241"/>
                    <a:pt x="331" y="294"/>
                  </a:cubicBezTo>
                  <a:cubicBezTo>
                    <a:pt x="322" y="321"/>
                    <a:pt x="322" y="348"/>
                    <a:pt x="304" y="357"/>
                  </a:cubicBezTo>
                  <a:cubicBezTo>
                    <a:pt x="304" y="357"/>
                    <a:pt x="304" y="357"/>
                    <a:pt x="295" y="348"/>
                  </a:cubicBezTo>
                  <a:cubicBezTo>
                    <a:pt x="269" y="303"/>
                    <a:pt x="242" y="285"/>
                    <a:pt x="242" y="223"/>
                  </a:cubicBezTo>
                  <a:cubicBezTo>
                    <a:pt x="251" y="196"/>
                    <a:pt x="260" y="169"/>
                    <a:pt x="269" y="143"/>
                  </a:cubicBezTo>
                  <a:cubicBezTo>
                    <a:pt x="278" y="124"/>
                    <a:pt x="283" y="115"/>
                    <a:pt x="289" y="115"/>
                  </a:cubicBezTo>
                  <a:close/>
                  <a:moveTo>
                    <a:pt x="317" y="1"/>
                  </a:moveTo>
                  <a:cubicBezTo>
                    <a:pt x="134" y="1"/>
                    <a:pt x="0" y="375"/>
                    <a:pt x="206" y="428"/>
                  </a:cubicBezTo>
                  <a:lnTo>
                    <a:pt x="233" y="428"/>
                  </a:lnTo>
                  <a:cubicBezTo>
                    <a:pt x="251" y="436"/>
                    <a:pt x="269" y="440"/>
                    <a:pt x="287" y="440"/>
                  </a:cubicBezTo>
                  <a:cubicBezTo>
                    <a:pt x="330" y="440"/>
                    <a:pt x="371" y="416"/>
                    <a:pt x="403" y="366"/>
                  </a:cubicBezTo>
                  <a:cubicBezTo>
                    <a:pt x="465" y="276"/>
                    <a:pt x="518" y="116"/>
                    <a:pt x="411" y="36"/>
                  </a:cubicBezTo>
                  <a:cubicBezTo>
                    <a:pt x="379" y="11"/>
                    <a:pt x="347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6"/>
            <p:cNvSpPr/>
            <p:nvPr/>
          </p:nvSpPr>
          <p:spPr>
            <a:xfrm>
              <a:off x="5982272" y="3607678"/>
              <a:ext cx="19982" cy="74044"/>
            </a:xfrm>
            <a:custGeom>
              <a:avLst/>
              <a:gdLst/>
              <a:ahLst/>
              <a:cxnLst/>
              <a:rect l="l" t="t" r="r" b="b"/>
              <a:pathLst>
                <a:path w="326" h="1208" extrusionOk="0">
                  <a:moveTo>
                    <a:pt x="308" y="0"/>
                  </a:moveTo>
                  <a:cubicBezTo>
                    <a:pt x="293" y="0"/>
                    <a:pt x="270" y="14"/>
                    <a:pt x="259" y="24"/>
                  </a:cubicBezTo>
                  <a:cubicBezTo>
                    <a:pt x="1" y="346"/>
                    <a:pt x="45" y="881"/>
                    <a:pt x="277" y="1202"/>
                  </a:cubicBezTo>
                  <a:cubicBezTo>
                    <a:pt x="279" y="1206"/>
                    <a:pt x="281" y="1208"/>
                    <a:pt x="283" y="1208"/>
                  </a:cubicBezTo>
                  <a:cubicBezTo>
                    <a:pt x="290" y="1208"/>
                    <a:pt x="295" y="1191"/>
                    <a:pt x="295" y="1184"/>
                  </a:cubicBezTo>
                  <a:cubicBezTo>
                    <a:pt x="224" y="970"/>
                    <a:pt x="179" y="756"/>
                    <a:pt x="197" y="524"/>
                  </a:cubicBezTo>
                  <a:cubicBezTo>
                    <a:pt x="206" y="346"/>
                    <a:pt x="286" y="194"/>
                    <a:pt x="322" y="24"/>
                  </a:cubicBezTo>
                  <a:cubicBezTo>
                    <a:pt x="325" y="6"/>
                    <a:pt x="319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6"/>
            <p:cNvSpPr/>
            <p:nvPr/>
          </p:nvSpPr>
          <p:spPr>
            <a:xfrm>
              <a:off x="5966213" y="3702868"/>
              <a:ext cx="70796" cy="62889"/>
            </a:xfrm>
            <a:custGeom>
              <a:avLst/>
              <a:gdLst/>
              <a:ahLst/>
              <a:cxnLst/>
              <a:rect l="l" t="t" r="r" b="b"/>
              <a:pathLst>
                <a:path w="1155" h="1026" extrusionOk="0">
                  <a:moveTo>
                    <a:pt x="602" y="88"/>
                  </a:moveTo>
                  <a:cubicBezTo>
                    <a:pt x="647" y="88"/>
                    <a:pt x="697" y="101"/>
                    <a:pt x="753" y="131"/>
                  </a:cubicBezTo>
                  <a:cubicBezTo>
                    <a:pt x="941" y="220"/>
                    <a:pt x="1012" y="389"/>
                    <a:pt x="994" y="586"/>
                  </a:cubicBezTo>
                  <a:cubicBezTo>
                    <a:pt x="969" y="805"/>
                    <a:pt x="815" y="953"/>
                    <a:pt x="640" y="953"/>
                  </a:cubicBezTo>
                  <a:cubicBezTo>
                    <a:pt x="630" y="953"/>
                    <a:pt x="620" y="952"/>
                    <a:pt x="610" y="951"/>
                  </a:cubicBezTo>
                  <a:cubicBezTo>
                    <a:pt x="459" y="889"/>
                    <a:pt x="352" y="827"/>
                    <a:pt x="316" y="639"/>
                  </a:cubicBezTo>
                  <a:cubicBezTo>
                    <a:pt x="279" y="423"/>
                    <a:pt x="372" y="88"/>
                    <a:pt x="602" y="88"/>
                  </a:cubicBezTo>
                  <a:close/>
                  <a:moveTo>
                    <a:pt x="628" y="1"/>
                  </a:moveTo>
                  <a:cubicBezTo>
                    <a:pt x="162" y="1"/>
                    <a:pt x="1" y="983"/>
                    <a:pt x="602" y="1023"/>
                  </a:cubicBezTo>
                  <a:cubicBezTo>
                    <a:pt x="613" y="1024"/>
                    <a:pt x="625" y="1025"/>
                    <a:pt x="636" y="1025"/>
                  </a:cubicBezTo>
                  <a:cubicBezTo>
                    <a:pt x="762" y="1025"/>
                    <a:pt x="904" y="940"/>
                    <a:pt x="985" y="818"/>
                  </a:cubicBezTo>
                  <a:cubicBezTo>
                    <a:pt x="1155" y="559"/>
                    <a:pt x="1092" y="184"/>
                    <a:pt x="798" y="42"/>
                  </a:cubicBezTo>
                  <a:cubicBezTo>
                    <a:pt x="738" y="13"/>
                    <a:pt x="681" y="1"/>
                    <a:pt x="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6"/>
            <p:cNvSpPr/>
            <p:nvPr/>
          </p:nvSpPr>
          <p:spPr>
            <a:xfrm>
              <a:off x="6359537" y="3863766"/>
              <a:ext cx="31812" cy="26479"/>
            </a:xfrm>
            <a:custGeom>
              <a:avLst/>
              <a:gdLst/>
              <a:ahLst/>
              <a:cxnLst/>
              <a:rect l="l" t="t" r="r" b="b"/>
              <a:pathLst>
                <a:path w="519" h="432" extrusionOk="0">
                  <a:moveTo>
                    <a:pt x="304" y="75"/>
                  </a:moveTo>
                  <a:cubicBezTo>
                    <a:pt x="322" y="93"/>
                    <a:pt x="322" y="111"/>
                    <a:pt x="331" y="137"/>
                  </a:cubicBezTo>
                  <a:cubicBezTo>
                    <a:pt x="349" y="191"/>
                    <a:pt x="358" y="262"/>
                    <a:pt x="313" y="307"/>
                  </a:cubicBezTo>
                  <a:cubicBezTo>
                    <a:pt x="303" y="317"/>
                    <a:pt x="296" y="322"/>
                    <a:pt x="291" y="322"/>
                  </a:cubicBezTo>
                  <a:cubicBezTo>
                    <a:pt x="284" y="322"/>
                    <a:pt x="279" y="311"/>
                    <a:pt x="269" y="289"/>
                  </a:cubicBezTo>
                  <a:cubicBezTo>
                    <a:pt x="260" y="271"/>
                    <a:pt x="251" y="244"/>
                    <a:pt x="242" y="209"/>
                  </a:cubicBezTo>
                  <a:cubicBezTo>
                    <a:pt x="242" y="155"/>
                    <a:pt x="269" y="129"/>
                    <a:pt x="295" y="84"/>
                  </a:cubicBezTo>
                  <a:cubicBezTo>
                    <a:pt x="304" y="84"/>
                    <a:pt x="304" y="84"/>
                    <a:pt x="304" y="75"/>
                  </a:cubicBezTo>
                  <a:close/>
                  <a:moveTo>
                    <a:pt x="289" y="0"/>
                  </a:moveTo>
                  <a:cubicBezTo>
                    <a:pt x="270" y="0"/>
                    <a:pt x="252" y="5"/>
                    <a:pt x="233" y="13"/>
                  </a:cubicBezTo>
                  <a:cubicBezTo>
                    <a:pt x="229" y="8"/>
                    <a:pt x="224" y="6"/>
                    <a:pt x="220" y="6"/>
                  </a:cubicBezTo>
                  <a:cubicBezTo>
                    <a:pt x="215" y="6"/>
                    <a:pt x="211" y="8"/>
                    <a:pt x="206" y="13"/>
                  </a:cubicBezTo>
                  <a:cubicBezTo>
                    <a:pt x="1" y="66"/>
                    <a:pt x="133" y="432"/>
                    <a:pt x="315" y="432"/>
                  </a:cubicBezTo>
                  <a:cubicBezTo>
                    <a:pt x="346" y="432"/>
                    <a:pt x="379" y="421"/>
                    <a:pt x="411" y="396"/>
                  </a:cubicBezTo>
                  <a:cubicBezTo>
                    <a:pt x="518" y="325"/>
                    <a:pt x="465" y="155"/>
                    <a:pt x="403" y="66"/>
                  </a:cubicBezTo>
                  <a:cubicBezTo>
                    <a:pt x="371" y="22"/>
                    <a:pt x="331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6"/>
            <p:cNvSpPr/>
            <p:nvPr/>
          </p:nvSpPr>
          <p:spPr>
            <a:xfrm>
              <a:off x="6032595" y="3519537"/>
              <a:ext cx="233411" cy="150418"/>
            </a:xfrm>
            <a:custGeom>
              <a:avLst/>
              <a:gdLst/>
              <a:ahLst/>
              <a:cxnLst/>
              <a:rect l="l" t="t" r="r" b="b"/>
              <a:pathLst>
                <a:path w="3808" h="2454" extrusionOk="0">
                  <a:moveTo>
                    <a:pt x="3339" y="1"/>
                  </a:moveTo>
                  <a:cubicBezTo>
                    <a:pt x="3295" y="1"/>
                    <a:pt x="3249" y="9"/>
                    <a:pt x="3203" y="26"/>
                  </a:cubicBezTo>
                  <a:cubicBezTo>
                    <a:pt x="2998" y="98"/>
                    <a:pt x="3007" y="249"/>
                    <a:pt x="3105" y="329"/>
                  </a:cubicBezTo>
                  <a:cubicBezTo>
                    <a:pt x="3121" y="340"/>
                    <a:pt x="3139" y="345"/>
                    <a:pt x="3157" y="345"/>
                  </a:cubicBezTo>
                  <a:cubicBezTo>
                    <a:pt x="3196" y="345"/>
                    <a:pt x="3232" y="319"/>
                    <a:pt x="3239" y="276"/>
                  </a:cubicBezTo>
                  <a:cubicBezTo>
                    <a:pt x="3245" y="203"/>
                    <a:pt x="3276" y="115"/>
                    <a:pt x="3347" y="115"/>
                  </a:cubicBezTo>
                  <a:cubicBezTo>
                    <a:pt x="3371" y="115"/>
                    <a:pt x="3400" y="126"/>
                    <a:pt x="3435" y="151"/>
                  </a:cubicBezTo>
                  <a:cubicBezTo>
                    <a:pt x="3625" y="275"/>
                    <a:pt x="3526" y="616"/>
                    <a:pt x="3175" y="616"/>
                  </a:cubicBezTo>
                  <a:cubicBezTo>
                    <a:pt x="3048" y="616"/>
                    <a:pt x="2887" y="571"/>
                    <a:pt x="2694" y="454"/>
                  </a:cubicBezTo>
                  <a:cubicBezTo>
                    <a:pt x="2552" y="365"/>
                    <a:pt x="2347" y="276"/>
                    <a:pt x="2177" y="267"/>
                  </a:cubicBezTo>
                  <a:cubicBezTo>
                    <a:pt x="2140" y="264"/>
                    <a:pt x="2103" y="263"/>
                    <a:pt x="2066" y="263"/>
                  </a:cubicBezTo>
                  <a:cubicBezTo>
                    <a:pt x="1765" y="263"/>
                    <a:pt x="1467" y="359"/>
                    <a:pt x="1205" y="526"/>
                  </a:cubicBezTo>
                  <a:cubicBezTo>
                    <a:pt x="678" y="856"/>
                    <a:pt x="0" y="1793"/>
                    <a:pt x="259" y="2444"/>
                  </a:cubicBezTo>
                  <a:cubicBezTo>
                    <a:pt x="261" y="2451"/>
                    <a:pt x="265" y="2453"/>
                    <a:pt x="270" y="2453"/>
                  </a:cubicBezTo>
                  <a:cubicBezTo>
                    <a:pt x="284" y="2453"/>
                    <a:pt x="304" y="2430"/>
                    <a:pt x="304" y="2417"/>
                  </a:cubicBezTo>
                  <a:cubicBezTo>
                    <a:pt x="353" y="1463"/>
                    <a:pt x="974" y="355"/>
                    <a:pt x="2015" y="355"/>
                  </a:cubicBezTo>
                  <a:cubicBezTo>
                    <a:pt x="2093" y="355"/>
                    <a:pt x="2174" y="361"/>
                    <a:pt x="2257" y="374"/>
                  </a:cubicBezTo>
                  <a:cubicBezTo>
                    <a:pt x="2533" y="413"/>
                    <a:pt x="2942" y="741"/>
                    <a:pt x="3280" y="741"/>
                  </a:cubicBezTo>
                  <a:cubicBezTo>
                    <a:pt x="3412" y="741"/>
                    <a:pt x="3533" y="691"/>
                    <a:pt x="3631" y="552"/>
                  </a:cubicBezTo>
                  <a:cubicBezTo>
                    <a:pt x="3807" y="300"/>
                    <a:pt x="3608" y="1"/>
                    <a:pt x="3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6"/>
            <p:cNvSpPr/>
            <p:nvPr/>
          </p:nvSpPr>
          <p:spPr>
            <a:xfrm>
              <a:off x="6129133" y="3699007"/>
              <a:ext cx="97091" cy="36654"/>
            </a:xfrm>
            <a:custGeom>
              <a:avLst/>
              <a:gdLst/>
              <a:ahLst/>
              <a:cxnLst/>
              <a:rect l="l" t="t" r="r" b="b"/>
              <a:pathLst>
                <a:path w="1584" h="598" extrusionOk="0">
                  <a:moveTo>
                    <a:pt x="1332" y="1"/>
                  </a:moveTo>
                  <a:cubicBezTo>
                    <a:pt x="1180" y="1"/>
                    <a:pt x="1026" y="122"/>
                    <a:pt x="914" y="194"/>
                  </a:cubicBezTo>
                  <a:cubicBezTo>
                    <a:pt x="647" y="336"/>
                    <a:pt x="361" y="444"/>
                    <a:pt x="67" y="515"/>
                  </a:cubicBezTo>
                  <a:cubicBezTo>
                    <a:pt x="27" y="531"/>
                    <a:pt x="1" y="598"/>
                    <a:pt x="42" y="598"/>
                  </a:cubicBezTo>
                  <a:cubicBezTo>
                    <a:pt x="46" y="598"/>
                    <a:pt x="52" y="597"/>
                    <a:pt x="58" y="595"/>
                  </a:cubicBezTo>
                  <a:cubicBezTo>
                    <a:pt x="299" y="533"/>
                    <a:pt x="540" y="461"/>
                    <a:pt x="763" y="354"/>
                  </a:cubicBezTo>
                  <a:cubicBezTo>
                    <a:pt x="843" y="319"/>
                    <a:pt x="914" y="283"/>
                    <a:pt x="995" y="238"/>
                  </a:cubicBezTo>
                  <a:cubicBezTo>
                    <a:pt x="1048" y="212"/>
                    <a:pt x="1102" y="185"/>
                    <a:pt x="1146" y="149"/>
                  </a:cubicBezTo>
                  <a:cubicBezTo>
                    <a:pt x="1208" y="124"/>
                    <a:pt x="1262" y="113"/>
                    <a:pt x="1309" y="113"/>
                  </a:cubicBezTo>
                  <a:cubicBezTo>
                    <a:pt x="1559" y="113"/>
                    <a:pt x="1582" y="429"/>
                    <a:pt x="1289" y="542"/>
                  </a:cubicBezTo>
                  <a:cubicBezTo>
                    <a:pt x="1281" y="550"/>
                    <a:pt x="1273" y="587"/>
                    <a:pt x="1291" y="587"/>
                  </a:cubicBezTo>
                  <a:cubicBezTo>
                    <a:pt x="1293" y="587"/>
                    <a:pt x="1295" y="587"/>
                    <a:pt x="1298" y="586"/>
                  </a:cubicBezTo>
                  <a:cubicBezTo>
                    <a:pt x="1432" y="533"/>
                    <a:pt x="1583" y="417"/>
                    <a:pt x="1583" y="247"/>
                  </a:cubicBezTo>
                  <a:cubicBezTo>
                    <a:pt x="1583" y="131"/>
                    <a:pt x="1494" y="33"/>
                    <a:pt x="1387" y="6"/>
                  </a:cubicBezTo>
                  <a:cubicBezTo>
                    <a:pt x="1369" y="3"/>
                    <a:pt x="1350" y="1"/>
                    <a:pt x="1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6"/>
            <p:cNvSpPr/>
            <p:nvPr/>
          </p:nvSpPr>
          <p:spPr>
            <a:xfrm>
              <a:off x="6129010" y="3732657"/>
              <a:ext cx="97214" cy="36532"/>
            </a:xfrm>
            <a:custGeom>
              <a:avLst/>
              <a:gdLst/>
              <a:ahLst/>
              <a:cxnLst/>
              <a:rect l="l" t="t" r="r" b="b"/>
              <a:pathLst>
                <a:path w="1586" h="596" extrusionOk="0">
                  <a:moveTo>
                    <a:pt x="51" y="1"/>
                  </a:moveTo>
                  <a:cubicBezTo>
                    <a:pt x="0" y="1"/>
                    <a:pt x="26" y="73"/>
                    <a:pt x="69" y="82"/>
                  </a:cubicBezTo>
                  <a:cubicBezTo>
                    <a:pt x="363" y="153"/>
                    <a:pt x="649" y="260"/>
                    <a:pt x="916" y="412"/>
                  </a:cubicBezTo>
                  <a:cubicBezTo>
                    <a:pt x="1028" y="476"/>
                    <a:pt x="1182" y="596"/>
                    <a:pt x="1334" y="596"/>
                  </a:cubicBezTo>
                  <a:cubicBezTo>
                    <a:pt x="1352" y="596"/>
                    <a:pt x="1371" y="594"/>
                    <a:pt x="1389" y="590"/>
                  </a:cubicBezTo>
                  <a:cubicBezTo>
                    <a:pt x="1496" y="564"/>
                    <a:pt x="1585" y="465"/>
                    <a:pt x="1585" y="349"/>
                  </a:cubicBezTo>
                  <a:cubicBezTo>
                    <a:pt x="1585" y="189"/>
                    <a:pt x="1434" y="64"/>
                    <a:pt x="1300" y="10"/>
                  </a:cubicBezTo>
                  <a:cubicBezTo>
                    <a:pt x="1297" y="10"/>
                    <a:pt x="1294" y="9"/>
                    <a:pt x="1292" y="9"/>
                  </a:cubicBezTo>
                  <a:cubicBezTo>
                    <a:pt x="1275" y="9"/>
                    <a:pt x="1283" y="38"/>
                    <a:pt x="1291" y="46"/>
                  </a:cubicBezTo>
                  <a:cubicBezTo>
                    <a:pt x="1583" y="166"/>
                    <a:pt x="1561" y="487"/>
                    <a:pt x="1314" y="487"/>
                  </a:cubicBezTo>
                  <a:cubicBezTo>
                    <a:pt x="1267" y="487"/>
                    <a:pt x="1211" y="475"/>
                    <a:pt x="1148" y="448"/>
                  </a:cubicBezTo>
                  <a:cubicBezTo>
                    <a:pt x="1104" y="421"/>
                    <a:pt x="1050" y="394"/>
                    <a:pt x="997" y="358"/>
                  </a:cubicBezTo>
                  <a:cubicBezTo>
                    <a:pt x="916" y="323"/>
                    <a:pt x="845" y="278"/>
                    <a:pt x="765" y="242"/>
                  </a:cubicBezTo>
                  <a:cubicBezTo>
                    <a:pt x="542" y="144"/>
                    <a:pt x="301" y="64"/>
                    <a:pt x="60" y="2"/>
                  </a:cubicBezTo>
                  <a:cubicBezTo>
                    <a:pt x="57" y="1"/>
                    <a:pt x="54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6"/>
            <p:cNvSpPr/>
            <p:nvPr/>
          </p:nvSpPr>
          <p:spPr>
            <a:xfrm>
              <a:off x="6032595" y="3798855"/>
              <a:ext cx="233473" cy="150234"/>
            </a:xfrm>
            <a:custGeom>
              <a:avLst/>
              <a:gdLst/>
              <a:ahLst/>
              <a:cxnLst/>
              <a:rect l="l" t="t" r="r" b="b"/>
              <a:pathLst>
                <a:path w="3809" h="2451" extrusionOk="0">
                  <a:moveTo>
                    <a:pt x="270" y="0"/>
                  </a:moveTo>
                  <a:cubicBezTo>
                    <a:pt x="265" y="0"/>
                    <a:pt x="261" y="3"/>
                    <a:pt x="259" y="10"/>
                  </a:cubicBezTo>
                  <a:cubicBezTo>
                    <a:pt x="0" y="652"/>
                    <a:pt x="678" y="1598"/>
                    <a:pt x="1205" y="1928"/>
                  </a:cubicBezTo>
                  <a:cubicBezTo>
                    <a:pt x="1476" y="2092"/>
                    <a:pt x="1785" y="2189"/>
                    <a:pt x="2098" y="2189"/>
                  </a:cubicBezTo>
                  <a:cubicBezTo>
                    <a:pt x="2124" y="2189"/>
                    <a:pt x="2151" y="2188"/>
                    <a:pt x="2177" y="2187"/>
                  </a:cubicBezTo>
                  <a:cubicBezTo>
                    <a:pt x="2347" y="2169"/>
                    <a:pt x="2552" y="2089"/>
                    <a:pt x="2694" y="1999"/>
                  </a:cubicBezTo>
                  <a:cubicBezTo>
                    <a:pt x="2887" y="1883"/>
                    <a:pt x="3048" y="1838"/>
                    <a:pt x="3175" y="1838"/>
                  </a:cubicBezTo>
                  <a:cubicBezTo>
                    <a:pt x="3526" y="1838"/>
                    <a:pt x="3625" y="2178"/>
                    <a:pt x="3435" y="2303"/>
                  </a:cubicBezTo>
                  <a:cubicBezTo>
                    <a:pt x="3403" y="2324"/>
                    <a:pt x="3375" y="2333"/>
                    <a:pt x="3352" y="2333"/>
                  </a:cubicBezTo>
                  <a:cubicBezTo>
                    <a:pt x="3278" y="2333"/>
                    <a:pt x="3245" y="2243"/>
                    <a:pt x="3239" y="2169"/>
                  </a:cubicBezTo>
                  <a:cubicBezTo>
                    <a:pt x="3232" y="2132"/>
                    <a:pt x="3197" y="2108"/>
                    <a:pt x="3158" y="2108"/>
                  </a:cubicBezTo>
                  <a:cubicBezTo>
                    <a:pt x="3140" y="2108"/>
                    <a:pt x="3122" y="2113"/>
                    <a:pt x="3105" y="2124"/>
                  </a:cubicBezTo>
                  <a:cubicBezTo>
                    <a:pt x="3007" y="2204"/>
                    <a:pt x="2998" y="2347"/>
                    <a:pt x="3203" y="2428"/>
                  </a:cubicBezTo>
                  <a:cubicBezTo>
                    <a:pt x="3247" y="2443"/>
                    <a:pt x="3292" y="2450"/>
                    <a:pt x="3334" y="2450"/>
                  </a:cubicBezTo>
                  <a:cubicBezTo>
                    <a:pt x="3606" y="2450"/>
                    <a:pt x="3809" y="2155"/>
                    <a:pt x="3631" y="1892"/>
                  </a:cubicBezTo>
                  <a:cubicBezTo>
                    <a:pt x="3533" y="1754"/>
                    <a:pt x="3412" y="1704"/>
                    <a:pt x="3280" y="1704"/>
                  </a:cubicBezTo>
                  <a:cubicBezTo>
                    <a:pt x="2943" y="1704"/>
                    <a:pt x="2533" y="2035"/>
                    <a:pt x="2257" y="2080"/>
                  </a:cubicBezTo>
                  <a:cubicBezTo>
                    <a:pt x="2178" y="2092"/>
                    <a:pt x="2100" y="2097"/>
                    <a:pt x="2025" y="2097"/>
                  </a:cubicBezTo>
                  <a:cubicBezTo>
                    <a:pt x="978" y="2097"/>
                    <a:pt x="354" y="985"/>
                    <a:pt x="304" y="37"/>
                  </a:cubicBezTo>
                  <a:cubicBezTo>
                    <a:pt x="304" y="23"/>
                    <a:pt x="284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6"/>
            <p:cNvSpPr/>
            <p:nvPr/>
          </p:nvSpPr>
          <p:spPr>
            <a:xfrm>
              <a:off x="5982272" y="3786719"/>
              <a:ext cx="19982" cy="74106"/>
            </a:xfrm>
            <a:custGeom>
              <a:avLst/>
              <a:gdLst/>
              <a:ahLst/>
              <a:cxnLst/>
              <a:rect l="l" t="t" r="r" b="b"/>
              <a:pathLst>
                <a:path w="326" h="1209" extrusionOk="0">
                  <a:moveTo>
                    <a:pt x="282" y="0"/>
                  </a:moveTo>
                  <a:cubicBezTo>
                    <a:pt x="281" y="0"/>
                    <a:pt x="279" y="1"/>
                    <a:pt x="277" y="3"/>
                  </a:cubicBezTo>
                  <a:cubicBezTo>
                    <a:pt x="45" y="333"/>
                    <a:pt x="1" y="859"/>
                    <a:pt x="259" y="1189"/>
                  </a:cubicBezTo>
                  <a:cubicBezTo>
                    <a:pt x="269" y="1199"/>
                    <a:pt x="289" y="1208"/>
                    <a:pt x="303" y="1208"/>
                  </a:cubicBezTo>
                  <a:cubicBezTo>
                    <a:pt x="316" y="1208"/>
                    <a:pt x="326" y="1201"/>
                    <a:pt x="322" y="1180"/>
                  </a:cubicBezTo>
                  <a:cubicBezTo>
                    <a:pt x="286" y="1011"/>
                    <a:pt x="206" y="859"/>
                    <a:pt x="197" y="681"/>
                  </a:cubicBezTo>
                  <a:cubicBezTo>
                    <a:pt x="179" y="458"/>
                    <a:pt x="224" y="235"/>
                    <a:pt x="295" y="21"/>
                  </a:cubicBezTo>
                  <a:cubicBezTo>
                    <a:pt x="295" y="13"/>
                    <a:pt x="289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6"/>
            <p:cNvSpPr/>
            <p:nvPr/>
          </p:nvSpPr>
          <p:spPr>
            <a:xfrm>
              <a:off x="5475922" y="3572924"/>
              <a:ext cx="71163" cy="120138"/>
            </a:xfrm>
            <a:custGeom>
              <a:avLst/>
              <a:gdLst/>
              <a:ahLst/>
              <a:cxnLst/>
              <a:rect l="l" t="t" r="r" b="b"/>
              <a:pathLst>
                <a:path w="1161" h="1960" extrusionOk="0">
                  <a:moveTo>
                    <a:pt x="673" y="0"/>
                  </a:moveTo>
                  <a:cubicBezTo>
                    <a:pt x="414" y="0"/>
                    <a:pt x="206" y="254"/>
                    <a:pt x="134" y="493"/>
                  </a:cubicBezTo>
                  <a:cubicBezTo>
                    <a:pt x="1" y="957"/>
                    <a:pt x="126" y="1510"/>
                    <a:pt x="349" y="1930"/>
                  </a:cubicBezTo>
                  <a:cubicBezTo>
                    <a:pt x="353" y="1934"/>
                    <a:pt x="362" y="1938"/>
                    <a:pt x="369" y="1938"/>
                  </a:cubicBezTo>
                  <a:cubicBezTo>
                    <a:pt x="375" y="1938"/>
                    <a:pt x="380" y="1934"/>
                    <a:pt x="375" y="1921"/>
                  </a:cubicBezTo>
                  <a:cubicBezTo>
                    <a:pt x="286" y="1626"/>
                    <a:pt x="206" y="1323"/>
                    <a:pt x="197" y="1002"/>
                  </a:cubicBezTo>
                  <a:cubicBezTo>
                    <a:pt x="188" y="850"/>
                    <a:pt x="197" y="681"/>
                    <a:pt x="242" y="538"/>
                  </a:cubicBezTo>
                  <a:cubicBezTo>
                    <a:pt x="306" y="340"/>
                    <a:pt x="495" y="135"/>
                    <a:pt x="678" y="135"/>
                  </a:cubicBezTo>
                  <a:cubicBezTo>
                    <a:pt x="776" y="135"/>
                    <a:pt x="872" y="193"/>
                    <a:pt x="946" y="342"/>
                  </a:cubicBezTo>
                  <a:cubicBezTo>
                    <a:pt x="1160" y="788"/>
                    <a:pt x="1018" y="1466"/>
                    <a:pt x="866" y="1903"/>
                  </a:cubicBezTo>
                  <a:cubicBezTo>
                    <a:pt x="859" y="1923"/>
                    <a:pt x="894" y="1959"/>
                    <a:pt x="919" y="1959"/>
                  </a:cubicBezTo>
                  <a:cubicBezTo>
                    <a:pt x="926" y="1959"/>
                    <a:pt x="933" y="1956"/>
                    <a:pt x="937" y="1947"/>
                  </a:cubicBezTo>
                  <a:cubicBezTo>
                    <a:pt x="1151" y="1599"/>
                    <a:pt x="1151" y="1189"/>
                    <a:pt x="1125" y="797"/>
                  </a:cubicBezTo>
                  <a:cubicBezTo>
                    <a:pt x="1116" y="538"/>
                    <a:pt x="1080" y="92"/>
                    <a:pt x="768" y="12"/>
                  </a:cubicBezTo>
                  <a:cubicBezTo>
                    <a:pt x="736" y="4"/>
                    <a:pt x="704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6"/>
            <p:cNvSpPr/>
            <p:nvPr/>
          </p:nvSpPr>
          <p:spPr>
            <a:xfrm>
              <a:off x="5402676" y="3613808"/>
              <a:ext cx="90900" cy="98930"/>
            </a:xfrm>
            <a:custGeom>
              <a:avLst/>
              <a:gdLst/>
              <a:ahLst/>
              <a:cxnLst/>
              <a:rect l="l" t="t" r="r" b="b"/>
              <a:pathLst>
                <a:path w="1483" h="1614" extrusionOk="0">
                  <a:moveTo>
                    <a:pt x="406" y="1"/>
                  </a:moveTo>
                  <a:cubicBezTo>
                    <a:pt x="307" y="1"/>
                    <a:pt x="215" y="38"/>
                    <a:pt x="152" y="139"/>
                  </a:cubicBezTo>
                  <a:cubicBezTo>
                    <a:pt x="0" y="397"/>
                    <a:pt x="179" y="763"/>
                    <a:pt x="330" y="968"/>
                  </a:cubicBezTo>
                  <a:cubicBezTo>
                    <a:pt x="544" y="1271"/>
                    <a:pt x="848" y="1495"/>
                    <a:pt x="1196" y="1610"/>
                  </a:cubicBezTo>
                  <a:cubicBezTo>
                    <a:pt x="1202" y="1613"/>
                    <a:pt x="1208" y="1614"/>
                    <a:pt x="1212" y="1614"/>
                  </a:cubicBezTo>
                  <a:cubicBezTo>
                    <a:pt x="1245" y="1614"/>
                    <a:pt x="1228" y="1565"/>
                    <a:pt x="1205" y="1557"/>
                  </a:cubicBezTo>
                  <a:cubicBezTo>
                    <a:pt x="759" y="1387"/>
                    <a:pt x="241" y="986"/>
                    <a:pt x="196" y="478"/>
                  </a:cubicBezTo>
                  <a:cubicBezTo>
                    <a:pt x="182" y="255"/>
                    <a:pt x="309" y="112"/>
                    <a:pt x="507" y="112"/>
                  </a:cubicBezTo>
                  <a:cubicBezTo>
                    <a:pt x="547" y="112"/>
                    <a:pt x="589" y="118"/>
                    <a:pt x="634" y="130"/>
                  </a:cubicBezTo>
                  <a:cubicBezTo>
                    <a:pt x="767" y="165"/>
                    <a:pt x="883" y="272"/>
                    <a:pt x="982" y="362"/>
                  </a:cubicBezTo>
                  <a:cubicBezTo>
                    <a:pt x="1151" y="522"/>
                    <a:pt x="1276" y="727"/>
                    <a:pt x="1410" y="924"/>
                  </a:cubicBezTo>
                  <a:cubicBezTo>
                    <a:pt x="1418" y="935"/>
                    <a:pt x="1434" y="942"/>
                    <a:pt x="1448" y="942"/>
                  </a:cubicBezTo>
                  <a:cubicBezTo>
                    <a:pt x="1467" y="942"/>
                    <a:pt x="1482" y="931"/>
                    <a:pt x="1472" y="906"/>
                  </a:cubicBezTo>
                  <a:cubicBezTo>
                    <a:pt x="1321" y="611"/>
                    <a:pt x="1089" y="317"/>
                    <a:pt x="803" y="139"/>
                  </a:cubicBezTo>
                  <a:cubicBezTo>
                    <a:pt x="694" y="71"/>
                    <a:pt x="543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6"/>
            <p:cNvSpPr/>
            <p:nvPr/>
          </p:nvSpPr>
          <p:spPr>
            <a:xfrm>
              <a:off x="5370741" y="3700907"/>
              <a:ext cx="106653" cy="64237"/>
            </a:xfrm>
            <a:custGeom>
              <a:avLst/>
              <a:gdLst/>
              <a:ahLst/>
              <a:cxnLst/>
              <a:rect l="l" t="t" r="r" b="b"/>
              <a:pathLst>
                <a:path w="1740" h="1048" extrusionOk="0">
                  <a:moveTo>
                    <a:pt x="911" y="0"/>
                  </a:moveTo>
                  <a:cubicBezTo>
                    <a:pt x="760" y="0"/>
                    <a:pt x="611" y="20"/>
                    <a:pt x="477" y="65"/>
                  </a:cubicBezTo>
                  <a:cubicBezTo>
                    <a:pt x="254" y="127"/>
                    <a:pt x="13" y="297"/>
                    <a:pt x="93" y="564"/>
                  </a:cubicBezTo>
                  <a:cubicBezTo>
                    <a:pt x="193" y="910"/>
                    <a:pt x="562" y="1048"/>
                    <a:pt x="938" y="1048"/>
                  </a:cubicBezTo>
                  <a:cubicBezTo>
                    <a:pt x="1231" y="1048"/>
                    <a:pt x="1528" y="965"/>
                    <a:pt x="1708" y="832"/>
                  </a:cubicBezTo>
                  <a:cubicBezTo>
                    <a:pt x="1715" y="825"/>
                    <a:pt x="1710" y="812"/>
                    <a:pt x="1704" y="812"/>
                  </a:cubicBezTo>
                  <a:cubicBezTo>
                    <a:pt x="1702" y="812"/>
                    <a:pt x="1701" y="812"/>
                    <a:pt x="1699" y="814"/>
                  </a:cubicBezTo>
                  <a:cubicBezTo>
                    <a:pt x="1476" y="903"/>
                    <a:pt x="1208" y="948"/>
                    <a:pt x="967" y="966"/>
                  </a:cubicBezTo>
                  <a:cubicBezTo>
                    <a:pt x="960" y="966"/>
                    <a:pt x="953" y="966"/>
                    <a:pt x="946" y="966"/>
                  </a:cubicBezTo>
                  <a:cubicBezTo>
                    <a:pt x="618" y="966"/>
                    <a:pt x="0" y="769"/>
                    <a:pt x="245" y="359"/>
                  </a:cubicBezTo>
                  <a:cubicBezTo>
                    <a:pt x="369" y="145"/>
                    <a:pt x="619" y="77"/>
                    <a:pt x="889" y="77"/>
                  </a:cubicBezTo>
                  <a:cubicBezTo>
                    <a:pt x="1180" y="77"/>
                    <a:pt x="1495" y="156"/>
                    <a:pt x="1699" y="216"/>
                  </a:cubicBezTo>
                  <a:cubicBezTo>
                    <a:pt x="1702" y="217"/>
                    <a:pt x="1704" y="217"/>
                    <a:pt x="1707" y="217"/>
                  </a:cubicBezTo>
                  <a:cubicBezTo>
                    <a:pt x="1740" y="217"/>
                    <a:pt x="1715" y="162"/>
                    <a:pt x="1690" y="154"/>
                  </a:cubicBezTo>
                  <a:cubicBezTo>
                    <a:pt x="1461" y="62"/>
                    <a:pt x="1181" y="0"/>
                    <a:pt x="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6"/>
            <p:cNvSpPr/>
            <p:nvPr/>
          </p:nvSpPr>
          <p:spPr>
            <a:xfrm>
              <a:off x="5535439" y="3613808"/>
              <a:ext cx="90900" cy="98930"/>
            </a:xfrm>
            <a:custGeom>
              <a:avLst/>
              <a:gdLst/>
              <a:ahLst/>
              <a:cxnLst/>
              <a:rect l="l" t="t" r="r" b="b"/>
              <a:pathLst>
                <a:path w="1483" h="1614" extrusionOk="0">
                  <a:moveTo>
                    <a:pt x="1077" y="1"/>
                  </a:moveTo>
                  <a:cubicBezTo>
                    <a:pt x="940" y="1"/>
                    <a:pt x="789" y="71"/>
                    <a:pt x="680" y="139"/>
                  </a:cubicBezTo>
                  <a:cubicBezTo>
                    <a:pt x="395" y="317"/>
                    <a:pt x="163" y="611"/>
                    <a:pt x="11" y="906"/>
                  </a:cubicBezTo>
                  <a:cubicBezTo>
                    <a:pt x="1" y="931"/>
                    <a:pt x="16" y="942"/>
                    <a:pt x="35" y="942"/>
                  </a:cubicBezTo>
                  <a:cubicBezTo>
                    <a:pt x="49" y="942"/>
                    <a:pt x="66" y="935"/>
                    <a:pt x="73" y="924"/>
                  </a:cubicBezTo>
                  <a:cubicBezTo>
                    <a:pt x="207" y="727"/>
                    <a:pt x="332" y="522"/>
                    <a:pt x="502" y="362"/>
                  </a:cubicBezTo>
                  <a:cubicBezTo>
                    <a:pt x="600" y="272"/>
                    <a:pt x="716" y="165"/>
                    <a:pt x="850" y="130"/>
                  </a:cubicBezTo>
                  <a:cubicBezTo>
                    <a:pt x="894" y="118"/>
                    <a:pt x="937" y="112"/>
                    <a:pt x="976" y="112"/>
                  </a:cubicBezTo>
                  <a:cubicBezTo>
                    <a:pt x="1174" y="112"/>
                    <a:pt x="1302" y="255"/>
                    <a:pt x="1287" y="478"/>
                  </a:cubicBezTo>
                  <a:cubicBezTo>
                    <a:pt x="1242" y="986"/>
                    <a:pt x="725" y="1387"/>
                    <a:pt x="279" y="1557"/>
                  </a:cubicBezTo>
                  <a:cubicBezTo>
                    <a:pt x="255" y="1565"/>
                    <a:pt x="239" y="1614"/>
                    <a:pt x="271" y="1614"/>
                  </a:cubicBezTo>
                  <a:cubicBezTo>
                    <a:pt x="275" y="1614"/>
                    <a:pt x="281" y="1613"/>
                    <a:pt x="288" y="1610"/>
                  </a:cubicBezTo>
                  <a:cubicBezTo>
                    <a:pt x="635" y="1495"/>
                    <a:pt x="939" y="1271"/>
                    <a:pt x="1162" y="968"/>
                  </a:cubicBezTo>
                  <a:cubicBezTo>
                    <a:pt x="1305" y="763"/>
                    <a:pt x="1483" y="397"/>
                    <a:pt x="1331" y="139"/>
                  </a:cubicBezTo>
                  <a:cubicBezTo>
                    <a:pt x="1268" y="38"/>
                    <a:pt x="1176" y="1"/>
                    <a:pt x="1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6"/>
            <p:cNvSpPr/>
            <p:nvPr/>
          </p:nvSpPr>
          <p:spPr>
            <a:xfrm>
              <a:off x="5551620" y="3700907"/>
              <a:ext cx="107205" cy="64237"/>
            </a:xfrm>
            <a:custGeom>
              <a:avLst/>
              <a:gdLst/>
              <a:ahLst/>
              <a:cxnLst/>
              <a:rect l="l" t="t" r="r" b="b"/>
              <a:pathLst>
                <a:path w="1749" h="1048" extrusionOk="0">
                  <a:moveTo>
                    <a:pt x="829" y="0"/>
                  </a:moveTo>
                  <a:cubicBezTo>
                    <a:pt x="559" y="0"/>
                    <a:pt x="279" y="62"/>
                    <a:pt x="50" y="154"/>
                  </a:cubicBezTo>
                  <a:cubicBezTo>
                    <a:pt x="25" y="162"/>
                    <a:pt x="0" y="217"/>
                    <a:pt x="33" y="217"/>
                  </a:cubicBezTo>
                  <a:cubicBezTo>
                    <a:pt x="36" y="217"/>
                    <a:pt x="38" y="217"/>
                    <a:pt x="41" y="216"/>
                  </a:cubicBezTo>
                  <a:cubicBezTo>
                    <a:pt x="245" y="156"/>
                    <a:pt x="560" y="77"/>
                    <a:pt x="851" y="77"/>
                  </a:cubicBezTo>
                  <a:cubicBezTo>
                    <a:pt x="1121" y="77"/>
                    <a:pt x="1371" y="145"/>
                    <a:pt x="1495" y="359"/>
                  </a:cubicBezTo>
                  <a:cubicBezTo>
                    <a:pt x="1749" y="769"/>
                    <a:pt x="1122" y="966"/>
                    <a:pt x="794" y="966"/>
                  </a:cubicBezTo>
                  <a:cubicBezTo>
                    <a:pt x="787" y="966"/>
                    <a:pt x="780" y="966"/>
                    <a:pt x="773" y="966"/>
                  </a:cubicBezTo>
                  <a:cubicBezTo>
                    <a:pt x="532" y="948"/>
                    <a:pt x="264" y="903"/>
                    <a:pt x="41" y="814"/>
                  </a:cubicBezTo>
                  <a:cubicBezTo>
                    <a:pt x="40" y="812"/>
                    <a:pt x="38" y="812"/>
                    <a:pt x="37" y="812"/>
                  </a:cubicBezTo>
                  <a:cubicBezTo>
                    <a:pt x="32" y="812"/>
                    <a:pt x="32" y="825"/>
                    <a:pt x="32" y="832"/>
                  </a:cubicBezTo>
                  <a:cubicBezTo>
                    <a:pt x="212" y="965"/>
                    <a:pt x="509" y="1048"/>
                    <a:pt x="802" y="1048"/>
                  </a:cubicBezTo>
                  <a:cubicBezTo>
                    <a:pt x="1178" y="1048"/>
                    <a:pt x="1547" y="910"/>
                    <a:pt x="1647" y="564"/>
                  </a:cubicBezTo>
                  <a:cubicBezTo>
                    <a:pt x="1727" y="297"/>
                    <a:pt x="1487" y="127"/>
                    <a:pt x="1264" y="65"/>
                  </a:cubicBezTo>
                  <a:cubicBezTo>
                    <a:pt x="1129" y="20"/>
                    <a:pt x="981" y="0"/>
                    <a:pt x="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6"/>
            <p:cNvSpPr/>
            <p:nvPr/>
          </p:nvSpPr>
          <p:spPr>
            <a:xfrm>
              <a:off x="5475922" y="3771089"/>
              <a:ext cx="71163" cy="120016"/>
            </a:xfrm>
            <a:custGeom>
              <a:avLst/>
              <a:gdLst/>
              <a:ahLst/>
              <a:cxnLst/>
              <a:rect l="l" t="t" r="r" b="b"/>
              <a:pathLst>
                <a:path w="1161" h="1958" extrusionOk="0">
                  <a:moveTo>
                    <a:pt x="923" y="1"/>
                  </a:moveTo>
                  <a:cubicBezTo>
                    <a:pt x="898" y="1"/>
                    <a:pt x="859" y="40"/>
                    <a:pt x="866" y="61"/>
                  </a:cubicBezTo>
                  <a:cubicBezTo>
                    <a:pt x="1018" y="499"/>
                    <a:pt x="1160" y="1177"/>
                    <a:pt x="946" y="1614"/>
                  </a:cubicBezTo>
                  <a:cubicBezTo>
                    <a:pt x="871" y="1764"/>
                    <a:pt x="774" y="1823"/>
                    <a:pt x="675" y="1823"/>
                  </a:cubicBezTo>
                  <a:cubicBezTo>
                    <a:pt x="492" y="1823"/>
                    <a:pt x="305" y="1623"/>
                    <a:pt x="242" y="1426"/>
                  </a:cubicBezTo>
                  <a:cubicBezTo>
                    <a:pt x="197" y="1275"/>
                    <a:pt x="188" y="1114"/>
                    <a:pt x="197" y="954"/>
                  </a:cubicBezTo>
                  <a:cubicBezTo>
                    <a:pt x="206" y="641"/>
                    <a:pt x="286" y="338"/>
                    <a:pt x="375" y="35"/>
                  </a:cubicBezTo>
                  <a:cubicBezTo>
                    <a:pt x="379" y="24"/>
                    <a:pt x="377" y="21"/>
                    <a:pt x="373" y="21"/>
                  </a:cubicBezTo>
                  <a:cubicBezTo>
                    <a:pt x="366" y="21"/>
                    <a:pt x="354" y="29"/>
                    <a:pt x="349" y="35"/>
                  </a:cubicBezTo>
                  <a:cubicBezTo>
                    <a:pt x="126" y="454"/>
                    <a:pt x="1" y="1007"/>
                    <a:pt x="134" y="1471"/>
                  </a:cubicBezTo>
                  <a:cubicBezTo>
                    <a:pt x="206" y="1700"/>
                    <a:pt x="410" y="1957"/>
                    <a:pt x="666" y="1957"/>
                  </a:cubicBezTo>
                  <a:cubicBezTo>
                    <a:pt x="699" y="1957"/>
                    <a:pt x="733" y="1953"/>
                    <a:pt x="768" y="1944"/>
                  </a:cubicBezTo>
                  <a:cubicBezTo>
                    <a:pt x="1080" y="1872"/>
                    <a:pt x="1116" y="1426"/>
                    <a:pt x="1125" y="1168"/>
                  </a:cubicBezTo>
                  <a:cubicBezTo>
                    <a:pt x="1151" y="766"/>
                    <a:pt x="1151" y="365"/>
                    <a:pt x="937" y="8"/>
                  </a:cubicBezTo>
                  <a:cubicBezTo>
                    <a:pt x="934" y="3"/>
                    <a:pt x="929" y="1"/>
                    <a:pt x="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6"/>
            <p:cNvSpPr/>
            <p:nvPr/>
          </p:nvSpPr>
          <p:spPr>
            <a:xfrm>
              <a:off x="5402676" y="3751229"/>
              <a:ext cx="90900" cy="99237"/>
            </a:xfrm>
            <a:custGeom>
              <a:avLst/>
              <a:gdLst/>
              <a:ahLst/>
              <a:cxnLst/>
              <a:rect l="l" t="t" r="r" b="b"/>
              <a:pathLst>
                <a:path w="1483" h="1619" extrusionOk="0">
                  <a:moveTo>
                    <a:pt x="1207" y="1"/>
                  </a:moveTo>
                  <a:cubicBezTo>
                    <a:pt x="1203" y="1"/>
                    <a:pt x="1200" y="1"/>
                    <a:pt x="1196" y="2"/>
                  </a:cubicBezTo>
                  <a:cubicBezTo>
                    <a:pt x="848" y="127"/>
                    <a:pt x="544" y="341"/>
                    <a:pt x="330" y="653"/>
                  </a:cubicBezTo>
                  <a:cubicBezTo>
                    <a:pt x="179" y="858"/>
                    <a:pt x="0" y="1224"/>
                    <a:pt x="152" y="1474"/>
                  </a:cubicBezTo>
                  <a:cubicBezTo>
                    <a:pt x="216" y="1579"/>
                    <a:pt x="309" y="1618"/>
                    <a:pt x="409" y="1618"/>
                  </a:cubicBezTo>
                  <a:cubicBezTo>
                    <a:pt x="545" y="1618"/>
                    <a:pt x="695" y="1546"/>
                    <a:pt x="803" y="1474"/>
                  </a:cubicBezTo>
                  <a:cubicBezTo>
                    <a:pt x="1089" y="1295"/>
                    <a:pt x="1321" y="1010"/>
                    <a:pt x="1472" y="716"/>
                  </a:cubicBezTo>
                  <a:cubicBezTo>
                    <a:pt x="1482" y="690"/>
                    <a:pt x="1467" y="679"/>
                    <a:pt x="1448" y="679"/>
                  </a:cubicBezTo>
                  <a:cubicBezTo>
                    <a:pt x="1434" y="679"/>
                    <a:pt x="1418" y="686"/>
                    <a:pt x="1410" y="698"/>
                  </a:cubicBezTo>
                  <a:cubicBezTo>
                    <a:pt x="1276" y="894"/>
                    <a:pt x="1151" y="1099"/>
                    <a:pt x="982" y="1260"/>
                  </a:cubicBezTo>
                  <a:cubicBezTo>
                    <a:pt x="883" y="1349"/>
                    <a:pt x="767" y="1456"/>
                    <a:pt x="634" y="1492"/>
                  </a:cubicBezTo>
                  <a:cubicBezTo>
                    <a:pt x="589" y="1504"/>
                    <a:pt x="547" y="1509"/>
                    <a:pt x="507" y="1509"/>
                  </a:cubicBezTo>
                  <a:cubicBezTo>
                    <a:pt x="309" y="1509"/>
                    <a:pt x="182" y="1367"/>
                    <a:pt x="196" y="1144"/>
                  </a:cubicBezTo>
                  <a:cubicBezTo>
                    <a:pt x="241" y="626"/>
                    <a:pt x="759" y="234"/>
                    <a:pt x="1205" y="64"/>
                  </a:cubicBezTo>
                  <a:cubicBezTo>
                    <a:pt x="1229" y="48"/>
                    <a:pt x="1246" y="1"/>
                    <a:pt x="1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6"/>
            <p:cNvSpPr/>
            <p:nvPr/>
          </p:nvSpPr>
          <p:spPr>
            <a:xfrm>
              <a:off x="5535439" y="3751229"/>
              <a:ext cx="90900" cy="99237"/>
            </a:xfrm>
            <a:custGeom>
              <a:avLst/>
              <a:gdLst/>
              <a:ahLst/>
              <a:cxnLst/>
              <a:rect l="l" t="t" r="r" b="b"/>
              <a:pathLst>
                <a:path w="1483" h="1619" extrusionOk="0">
                  <a:moveTo>
                    <a:pt x="277" y="1"/>
                  </a:moveTo>
                  <a:cubicBezTo>
                    <a:pt x="237" y="1"/>
                    <a:pt x="254" y="48"/>
                    <a:pt x="279" y="64"/>
                  </a:cubicBezTo>
                  <a:cubicBezTo>
                    <a:pt x="725" y="234"/>
                    <a:pt x="1242" y="626"/>
                    <a:pt x="1287" y="1144"/>
                  </a:cubicBezTo>
                  <a:cubicBezTo>
                    <a:pt x="1302" y="1367"/>
                    <a:pt x="1174" y="1509"/>
                    <a:pt x="976" y="1509"/>
                  </a:cubicBezTo>
                  <a:cubicBezTo>
                    <a:pt x="937" y="1509"/>
                    <a:pt x="894" y="1504"/>
                    <a:pt x="850" y="1492"/>
                  </a:cubicBezTo>
                  <a:cubicBezTo>
                    <a:pt x="716" y="1456"/>
                    <a:pt x="600" y="1349"/>
                    <a:pt x="502" y="1260"/>
                  </a:cubicBezTo>
                  <a:cubicBezTo>
                    <a:pt x="332" y="1099"/>
                    <a:pt x="207" y="894"/>
                    <a:pt x="73" y="698"/>
                  </a:cubicBezTo>
                  <a:cubicBezTo>
                    <a:pt x="66" y="686"/>
                    <a:pt x="49" y="679"/>
                    <a:pt x="35" y="679"/>
                  </a:cubicBezTo>
                  <a:cubicBezTo>
                    <a:pt x="16" y="679"/>
                    <a:pt x="1" y="690"/>
                    <a:pt x="11" y="716"/>
                  </a:cubicBezTo>
                  <a:cubicBezTo>
                    <a:pt x="163" y="1010"/>
                    <a:pt x="395" y="1295"/>
                    <a:pt x="680" y="1474"/>
                  </a:cubicBezTo>
                  <a:cubicBezTo>
                    <a:pt x="788" y="1546"/>
                    <a:pt x="938" y="1618"/>
                    <a:pt x="1074" y="1618"/>
                  </a:cubicBezTo>
                  <a:cubicBezTo>
                    <a:pt x="1174" y="1618"/>
                    <a:pt x="1267" y="1579"/>
                    <a:pt x="1331" y="1474"/>
                  </a:cubicBezTo>
                  <a:cubicBezTo>
                    <a:pt x="1483" y="1224"/>
                    <a:pt x="1305" y="858"/>
                    <a:pt x="1162" y="653"/>
                  </a:cubicBezTo>
                  <a:cubicBezTo>
                    <a:pt x="939" y="341"/>
                    <a:pt x="635" y="127"/>
                    <a:pt x="288" y="2"/>
                  </a:cubicBezTo>
                  <a:cubicBezTo>
                    <a:pt x="283" y="1"/>
                    <a:pt x="280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6"/>
            <p:cNvSpPr/>
            <p:nvPr/>
          </p:nvSpPr>
          <p:spPr>
            <a:xfrm>
              <a:off x="4636009" y="3578012"/>
              <a:ext cx="31873" cy="26970"/>
            </a:xfrm>
            <a:custGeom>
              <a:avLst/>
              <a:gdLst/>
              <a:ahLst/>
              <a:cxnLst/>
              <a:rect l="l" t="t" r="r" b="b"/>
              <a:pathLst>
                <a:path w="520" h="440" extrusionOk="0">
                  <a:moveTo>
                    <a:pt x="234" y="115"/>
                  </a:moveTo>
                  <a:cubicBezTo>
                    <a:pt x="241" y="115"/>
                    <a:pt x="246" y="124"/>
                    <a:pt x="251" y="143"/>
                  </a:cubicBezTo>
                  <a:cubicBezTo>
                    <a:pt x="269" y="169"/>
                    <a:pt x="277" y="196"/>
                    <a:pt x="277" y="223"/>
                  </a:cubicBezTo>
                  <a:cubicBezTo>
                    <a:pt x="286" y="285"/>
                    <a:pt x="251" y="303"/>
                    <a:pt x="224" y="348"/>
                  </a:cubicBezTo>
                  <a:cubicBezTo>
                    <a:pt x="224" y="357"/>
                    <a:pt x="224" y="357"/>
                    <a:pt x="224" y="357"/>
                  </a:cubicBezTo>
                  <a:cubicBezTo>
                    <a:pt x="206" y="348"/>
                    <a:pt x="197" y="321"/>
                    <a:pt x="188" y="294"/>
                  </a:cubicBezTo>
                  <a:cubicBezTo>
                    <a:pt x="179" y="241"/>
                    <a:pt x="170" y="178"/>
                    <a:pt x="206" y="134"/>
                  </a:cubicBezTo>
                  <a:cubicBezTo>
                    <a:pt x="219" y="121"/>
                    <a:pt x="227" y="115"/>
                    <a:pt x="234" y="115"/>
                  </a:cubicBezTo>
                  <a:close/>
                  <a:moveTo>
                    <a:pt x="206" y="1"/>
                  </a:moveTo>
                  <a:cubicBezTo>
                    <a:pt x="174" y="1"/>
                    <a:pt x="141" y="11"/>
                    <a:pt x="108" y="36"/>
                  </a:cubicBezTo>
                  <a:cubicBezTo>
                    <a:pt x="1" y="116"/>
                    <a:pt x="54" y="276"/>
                    <a:pt x="117" y="366"/>
                  </a:cubicBezTo>
                  <a:cubicBezTo>
                    <a:pt x="155" y="416"/>
                    <a:pt x="197" y="440"/>
                    <a:pt x="241" y="440"/>
                  </a:cubicBezTo>
                  <a:cubicBezTo>
                    <a:pt x="259" y="440"/>
                    <a:pt x="277" y="436"/>
                    <a:pt x="295" y="428"/>
                  </a:cubicBezTo>
                  <a:lnTo>
                    <a:pt x="313" y="428"/>
                  </a:lnTo>
                  <a:cubicBezTo>
                    <a:pt x="519" y="375"/>
                    <a:pt x="39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6"/>
            <p:cNvSpPr/>
            <p:nvPr/>
          </p:nvSpPr>
          <p:spPr>
            <a:xfrm>
              <a:off x="5025717" y="3607678"/>
              <a:ext cx="19369" cy="74044"/>
            </a:xfrm>
            <a:custGeom>
              <a:avLst/>
              <a:gdLst/>
              <a:ahLst/>
              <a:cxnLst/>
              <a:rect l="l" t="t" r="r" b="b"/>
              <a:pathLst>
                <a:path w="316" h="1208" extrusionOk="0">
                  <a:moveTo>
                    <a:pt x="16" y="0"/>
                  </a:moveTo>
                  <a:cubicBezTo>
                    <a:pt x="7" y="0"/>
                    <a:pt x="0" y="6"/>
                    <a:pt x="4" y="24"/>
                  </a:cubicBezTo>
                  <a:cubicBezTo>
                    <a:pt x="39" y="194"/>
                    <a:pt x="120" y="346"/>
                    <a:pt x="129" y="524"/>
                  </a:cubicBezTo>
                  <a:cubicBezTo>
                    <a:pt x="146" y="756"/>
                    <a:pt x="102" y="970"/>
                    <a:pt x="30" y="1184"/>
                  </a:cubicBezTo>
                  <a:cubicBezTo>
                    <a:pt x="24" y="1191"/>
                    <a:pt x="32" y="1208"/>
                    <a:pt x="41" y="1208"/>
                  </a:cubicBezTo>
                  <a:cubicBezTo>
                    <a:pt x="43" y="1208"/>
                    <a:pt x="46" y="1206"/>
                    <a:pt x="48" y="1202"/>
                  </a:cubicBezTo>
                  <a:cubicBezTo>
                    <a:pt x="271" y="881"/>
                    <a:pt x="316" y="346"/>
                    <a:pt x="57" y="24"/>
                  </a:cubicBezTo>
                  <a:cubicBezTo>
                    <a:pt x="52" y="14"/>
                    <a:pt x="31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6"/>
            <p:cNvSpPr/>
            <p:nvPr/>
          </p:nvSpPr>
          <p:spPr>
            <a:xfrm>
              <a:off x="4990350" y="3702868"/>
              <a:ext cx="71347" cy="62889"/>
            </a:xfrm>
            <a:custGeom>
              <a:avLst/>
              <a:gdLst/>
              <a:ahLst/>
              <a:cxnLst/>
              <a:rect l="l" t="t" r="r" b="b"/>
              <a:pathLst>
                <a:path w="1164" h="1026" extrusionOk="0">
                  <a:moveTo>
                    <a:pt x="557" y="88"/>
                  </a:moveTo>
                  <a:cubicBezTo>
                    <a:pt x="792" y="88"/>
                    <a:pt x="884" y="423"/>
                    <a:pt x="839" y="639"/>
                  </a:cubicBezTo>
                  <a:cubicBezTo>
                    <a:pt x="804" y="827"/>
                    <a:pt x="706" y="889"/>
                    <a:pt x="554" y="951"/>
                  </a:cubicBezTo>
                  <a:cubicBezTo>
                    <a:pt x="544" y="952"/>
                    <a:pt x="534" y="953"/>
                    <a:pt x="524" y="953"/>
                  </a:cubicBezTo>
                  <a:cubicBezTo>
                    <a:pt x="348" y="953"/>
                    <a:pt x="187" y="805"/>
                    <a:pt x="170" y="586"/>
                  </a:cubicBezTo>
                  <a:cubicBezTo>
                    <a:pt x="144" y="389"/>
                    <a:pt x="224" y="220"/>
                    <a:pt x="402" y="131"/>
                  </a:cubicBezTo>
                  <a:cubicBezTo>
                    <a:pt x="459" y="101"/>
                    <a:pt x="511" y="88"/>
                    <a:pt x="557" y="88"/>
                  </a:cubicBezTo>
                  <a:close/>
                  <a:moveTo>
                    <a:pt x="534" y="1"/>
                  </a:moveTo>
                  <a:cubicBezTo>
                    <a:pt x="482" y="1"/>
                    <a:pt x="426" y="13"/>
                    <a:pt x="367" y="42"/>
                  </a:cubicBezTo>
                  <a:cubicBezTo>
                    <a:pt x="72" y="184"/>
                    <a:pt x="1" y="559"/>
                    <a:pt x="179" y="818"/>
                  </a:cubicBezTo>
                  <a:cubicBezTo>
                    <a:pt x="253" y="940"/>
                    <a:pt x="393" y="1025"/>
                    <a:pt x="526" y="1025"/>
                  </a:cubicBezTo>
                  <a:cubicBezTo>
                    <a:pt x="538" y="1025"/>
                    <a:pt x="551" y="1024"/>
                    <a:pt x="563" y="1023"/>
                  </a:cubicBezTo>
                  <a:cubicBezTo>
                    <a:pt x="1164" y="983"/>
                    <a:pt x="99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6"/>
            <p:cNvSpPr/>
            <p:nvPr/>
          </p:nvSpPr>
          <p:spPr>
            <a:xfrm>
              <a:off x="4636009" y="3863766"/>
              <a:ext cx="31812" cy="26479"/>
            </a:xfrm>
            <a:custGeom>
              <a:avLst/>
              <a:gdLst/>
              <a:ahLst/>
              <a:cxnLst/>
              <a:rect l="l" t="t" r="r" b="b"/>
              <a:pathLst>
                <a:path w="519" h="432" extrusionOk="0">
                  <a:moveTo>
                    <a:pt x="224" y="75"/>
                  </a:moveTo>
                  <a:cubicBezTo>
                    <a:pt x="224" y="84"/>
                    <a:pt x="224" y="84"/>
                    <a:pt x="224" y="84"/>
                  </a:cubicBezTo>
                  <a:cubicBezTo>
                    <a:pt x="251" y="129"/>
                    <a:pt x="286" y="155"/>
                    <a:pt x="277" y="209"/>
                  </a:cubicBezTo>
                  <a:cubicBezTo>
                    <a:pt x="277" y="244"/>
                    <a:pt x="269" y="271"/>
                    <a:pt x="251" y="289"/>
                  </a:cubicBezTo>
                  <a:cubicBezTo>
                    <a:pt x="245" y="311"/>
                    <a:pt x="240" y="322"/>
                    <a:pt x="231" y="322"/>
                  </a:cubicBezTo>
                  <a:cubicBezTo>
                    <a:pt x="224" y="322"/>
                    <a:pt x="217" y="317"/>
                    <a:pt x="206" y="307"/>
                  </a:cubicBezTo>
                  <a:cubicBezTo>
                    <a:pt x="170" y="262"/>
                    <a:pt x="179" y="191"/>
                    <a:pt x="188" y="137"/>
                  </a:cubicBezTo>
                  <a:cubicBezTo>
                    <a:pt x="197" y="111"/>
                    <a:pt x="206" y="93"/>
                    <a:pt x="224" y="75"/>
                  </a:cubicBezTo>
                  <a:close/>
                  <a:moveTo>
                    <a:pt x="239" y="0"/>
                  </a:moveTo>
                  <a:cubicBezTo>
                    <a:pt x="196" y="0"/>
                    <a:pt x="154" y="22"/>
                    <a:pt x="117" y="66"/>
                  </a:cubicBezTo>
                  <a:cubicBezTo>
                    <a:pt x="54" y="155"/>
                    <a:pt x="1" y="325"/>
                    <a:pt x="108" y="396"/>
                  </a:cubicBezTo>
                  <a:cubicBezTo>
                    <a:pt x="142" y="421"/>
                    <a:pt x="175" y="432"/>
                    <a:pt x="207" y="432"/>
                  </a:cubicBezTo>
                  <a:cubicBezTo>
                    <a:pt x="393" y="432"/>
                    <a:pt x="519" y="66"/>
                    <a:pt x="313" y="13"/>
                  </a:cubicBezTo>
                  <a:cubicBezTo>
                    <a:pt x="313" y="8"/>
                    <a:pt x="311" y="6"/>
                    <a:pt x="308" y="6"/>
                  </a:cubicBezTo>
                  <a:cubicBezTo>
                    <a:pt x="304" y="6"/>
                    <a:pt x="300" y="8"/>
                    <a:pt x="295" y="13"/>
                  </a:cubicBezTo>
                  <a:cubicBezTo>
                    <a:pt x="277" y="5"/>
                    <a:pt x="258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6"/>
            <p:cNvSpPr/>
            <p:nvPr/>
          </p:nvSpPr>
          <p:spPr>
            <a:xfrm>
              <a:off x="4761478" y="3519537"/>
              <a:ext cx="233902" cy="150418"/>
            </a:xfrm>
            <a:custGeom>
              <a:avLst/>
              <a:gdLst/>
              <a:ahLst/>
              <a:cxnLst/>
              <a:rect l="l" t="t" r="r" b="b"/>
              <a:pathLst>
                <a:path w="3816" h="2454" extrusionOk="0">
                  <a:moveTo>
                    <a:pt x="473" y="1"/>
                  </a:moveTo>
                  <a:cubicBezTo>
                    <a:pt x="198" y="1"/>
                    <a:pt x="0" y="300"/>
                    <a:pt x="184" y="552"/>
                  </a:cubicBezTo>
                  <a:cubicBezTo>
                    <a:pt x="282" y="691"/>
                    <a:pt x="403" y="741"/>
                    <a:pt x="536" y="741"/>
                  </a:cubicBezTo>
                  <a:cubicBezTo>
                    <a:pt x="873" y="741"/>
                    <a:pt x="1282" y="413"/>
                    <a:pt x="1558" y="374"/>
                  </a:cubicBezTo>
                  <a:cubicBezTo>
                    <a:pt x="1641" y="361"/>
                    <a:pt x="1722" y="355"/>
                    <a:pt x="1800" y="355"/>
                  </a:cubicBezTo>
                  <a:cubicBezTo>
                    <a:pt x="2841" y="355"/>
                    <a:pt x="3461" y="1463"/>
                    <a:pt x="3503" y="2417"/>
                  </a:cubicBezTo>
                  <a:cubicBezTo>
                    <a:pt x="3503" y="2430"/>
                    <a:pt x="3527" y="2453"/>
                    <a:pt x="3544" y="2453"/>
                  </a:cubicBezTo>
                  <a:cubicBezTo>
                    <a:pt x="3549" y="2453"/>
                    <a:pt x="3554" y="2451"/>
                    <a:pt x="3556" y="2444"/>
                  </a:cubicBezTo>
                  <a:cubicBezTo>
                    <a:pt x="3815" y="1793"/>
                    <a:pt x="3128" y="856"/>
                    <a:pt x="2602" y="526"/>
                  </a:cubicBezTo>
                  <a:cubicBezTo>
                    <a:pt x="2347" y="359"/>
                    <a:pt x="2050" y="263"/>
                    <a:pt x="1743" y="263"/>
                  </a:cubicBezTo>
                  <a:cubicBezTo>
                    <a:pt x="1705" y="263"/>
                    <a:pt x="1667" y="264"/>
                    <a:pt x="1629" y="267"/>
                  </a:cubicBezTo>
                  <a:cubicBezTo>
                    <a:pt x="1460" y="276"/>
                    <a:pt x="1264" y="365"/>
                    <a:pt x="1112" y="454"/>
                  </a:cubicBezTo>
                  <a:cubicBezTo>
                    <a:pt x="919" y="571"/>
                    <a:pt x="759" y="616"/>
                    <a:pt x="631" y="616"/>
                  </a:cubicBezTo>
                  <a:cubicBezTo>
                    <a:pt x="280" y="616"/>
                    <a:pt x="182" y="275"/>
                    <a:pt x="372" y="151"/>
                  </a:cubicBezTo>
                  <a:cubicBezTo>
                    <a:pt x="408" y="126"/>
                    <a:pt x="438" y="115"/>
                    <a:pt x="463" y="115"/>
                  </a:cubicBezTo>
                  <a:cubicBezTo>
                    <a:pt x="535" y="115"/>
                    <a:pt x="563" y="203"/>
                    <a:pt x="577" y="276"/>
                  </a:cubicBezTo>
                  <a:cubicBezTo>
                    <a:pt x="583" y="319"/>
                    <a:pt x="619" y="345"/>
                    <a:pt x="656" y="345"/>
                  </a:cubicBezTo>
                  <a:cubicBezTo>
                    <a:pt x="672" y="345"/>
                    <a:pt x="688" y="340"/>
                    <a:pt x="702" y="329"/>
                  </a:cubicBezTo>
                  <a:cubicBezTo>
                    <a:pt x="809" y="249"/>
                    <a:pt x="809" y="98"/>
                    <a:pt x="612" y="26"/>
                  </a:cubicBezTo>
                  <a:cubicBezTo>
                    <a:pt x="565" y="9"/>
                    <a:pt x="518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6"/>
            <p:cNvSpPr/>
            <p:nvPr/>
          </p:nvSpPr>
          <p:spPr>
            <a:xfrm>
              <a:off x="4801197" y="3699007"/>
              <a:ext cx="97582" cy="36654"/>
            </a:xfrm>
            <a:custGeom>
              <a:avLst/>
              <a:gdLst/>
              <a:ahLst/>
              <a:cxnLst/>
              <a:rect l="l" t="t" r="r" b="b"/>
              <a:pathLst>
                <a:path w="1592" h="598" extrusionOk="0">
                  <a:moveTo>
                    <a:pt x="251" y="1"/>
                  </a:moveTo>
                  <a:cubicBezTo>
                    <a:pt x="233" y="1"/>
                    <a:pt x="215" y="3"/>
                    <a:pt x="196" y="6"/>
                  </a:cubicBezTo>
                  <a:cubicBezTo>
                    <a:pt x="89" y="33"/>
                    <a:pt x="9" y="131"/>
                    <a:pt x="0" y="247"/>
                  </a:cubicBezTo>
                  <a:cubicBezTo>
                    <a:pt x="0" y="417"/>
                    <a:pt x="161" y="533"/>
                    <a:pt x="294" y="586"/>
                  </a:cubicBezTo>
                  <a:cubicBezTo>
                    <a:pt x="297" y="587"/>
                    <a:pt x="299" y="587"/>
                    <a:pt x="301" y="587"/>
                  </a:cubicBezTo>
                  <a:cubicBezTo>
                    <a:pt x="318" y="587"/>
                    <a:pt x="303" y="550"/>
                    <a:pt x="294" y="542"/>
                  </a:cubicBezTo>
                  <a:cubicBezTo>
                    <a:pt x="9" y="429"/>
                    <a:pt x="27" y="113"/>
                    <a:pt x="275" y="113"/>
                  </a:cubicBezTo>
                  <a:cubicBezTo>
                    <a:pt x="322" y="113"/>
                    <a:pt x="376" y="124"/>
                    <a:pt x="437" y="149"/>
                  </a:cubicBezTo>
                  <a:cubicBezTo>
                    <a:pt x="491" y="185"/>
                    <a:pt x="544" y="212"/>
                    <a:pt x="598" y="238"/>
                  </a:cubicBezTo>
                  <a:cubicBezTo>
                    <a:pt x="669" y="283"/>
                    <a:pt x="749" y="319"/>
                    <a:pt x="830" y="354"/>
                  </a:cubicBezTo>
                  <a:cubicBezTo>
                    <a:pt x="1053" y="461"/>
                    <a:pt x="1285" y="533"/>
                    <a:pt x="1526" y="595"/>
                  </a:cubicBezTo>
                  <a:cubicBezTo>
                    <a:pt x="1533" y="597"/>
                    <a:pt x="1539" y="598"/>
                    <a:pt x="1544" y="598"/>
                  </a:cubicBezTo>
                  <a:cubicBezTo>
                    <a:pt x="1591" y="598"/>
                    <a:pt x="1566" y="531"/>
                    <a:pt x="1526" y="515"/>
                  </a:cubicBezTo>
                  <a:cubicBezTo>
                    <a:pt x="1222" y="444"/>
                    <a:pt x="946" y="336"/>
                    <a:pt x="678" y="194"/>
                  </a:cubicBezTo>
                  <a:cubicBezTo>
                    <a:pt x="559" y="122"/>
                    <a:pt x="404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6"/>
            <p:cNvSpPr/>
            <p:nvPr/>
          </p:nvSpPr>
          <p:spPr>
            <a:xfrm>
              <a:off x="4801197" y="3732657"/>
              <a:ext cx="97766" cy="36532"/>
            </a:xfrm>
            <a:custGeom>
              <a:avLst/>
              <a:gdLst/>
              <a:ahLst/>
              <a:cxnLst/>
              <a:rect l="l" t="t" r="r" b="b"/>
              <a:pathLst>
                <a:path w="1595" h="596" extrusionOk="0">
                  <a:moveTo>
                    <a:pt x="1536" y="1"/>
                  </a:moveTo>
                  <a:cubicBezTo>
                    <a:pt x="1533" y="1"/>
                    <a:pt x="1529" y="1"/>
                    <a:pt x="1526" y="2"/>
                  </a:cubicBezTo>
                  <a:cubicBezTo>
                    <a:pt x="1285" y="64"/>
                    <a:pt x="1053" y="144"/>
                    <a:pt x="830" y="242"/>
                  </a:cubicBezTo>
                  <a:cubicBezTo>
                    <a:pt x="749" y="278"/>
                    <a:pt x="669" y="323"/>
                    <a:pt x="598" y="358"/>
                  </a:cubicBezTo>
                  <a:cubicBezTo>
                    <a:pt x="544" y="394"/>
                    <a:pt x="491" y="421"/>
                    <a:pt x="437" y="448"/>
                  </a:cubicBezTo>
                  <a:cubicBezTo>
                    <a:pt x="374" y="475"/>
                    <a:pt x="319" y="487"/>
                    <a:pt x="272" y="487"/>
                  </a:cubicBezTo>
                  <a:cubicBezTo>
                    <a:pt x="27" y="487"/>
                    <a:pt x="10" y="166"/>
                    <a:pt x="294" y="46"/>
                  </a:cubicBezTo>
                  <a:cubicBezTo>
                    <a:pt x="302" y="38"/>
                    <a:pt x="317" y="9"/>
                    <a:pt x="302" y="9"/>
                  </a:cubicBezTo>
                  <a:cubicBezTo>
                    <a:pt x="300" y="9"/>
                    <a:pt x="297" y="10"/>
                    <a:pt x="294" y="10"/>
                  </a:cubicBezTo>
                  <a:cubicBezTo>
                    <a:pt x="161" y="64"/>
                    <a:pt x="0" y="189"/>
                    <a:pt x="0" y="349"/>
                  </a:cubicBezTo>
                  <a:cubicBezTo>
                    <a:pt x="9" y="465"/>
                    <a:pt x="89" y="564"/>
                    <a:pt x="196" y="590"/>
                  </a:cubicBezTo>
                  <a:cubicBezTo>
                    <a:pt x="215" y="594"/>
                    <a:pt x="233" y="596"/>
                    <a:pt x="252" y="596"/>
                  </a:cubicBezTo>
                  <a:cubicBezTo>
                    <a:pt x="404" y="596"/>
                    <a:pt x="559" y="476"/>
                    <a:pt x="678" y="412"/>
                  </a:cubicBezTo>
                  <a:cubicBezTo>
                    <a:pt x="946" y="260"/>
                    <a:pt x="1222" y="153"/>
                    <a:pt x="1526" y="82"/>
                  </a:cubicBezTo>
                  <a:cubicBezTo>
                    <a:pt x="1568" y="73"/>
                    <a:pt x="1594" y="1"/>
                    <a:pt x="1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6"/>
            <p:cNvSpPr/>
            <p:nvPr/>
          </p:nvSpPr>
          <p:spPr>
            <a:xfrm>
              <a:off x="4761356" y="3798855"/>
              <a:ext cx="234024" cy="150234"/>
            </a:xfrm>
            <a:custGeom>
              <a:avLst/>
              <a:gdLst/>
              <a:ahLst/>
              <a:cxnLst/>
              <a:rect l="l" t="t" r="r" b="b"/>
              <a:pathLst>
                <a:path w="3818" h="2451" extrusionOk="0">
                  <a:moveTo>
                    <a:pt x="3546" y="0"/>
                  </a:moveTo>
                  <a:cubicBezTo>
                    <a:pt x="3529" y="0"/>
                    <a:pt x="3505" y="23"/>
                    <a:pt x="3505" y="37"/>
                  </a:cubicBezTo>
                  <a:cubicBezTo>
                    <a:pt x="3463" y="985"/>
                    <a:pt x="2839" y="2097"/>
                    <a:pt x="1792" y="2097"/>
                  </a:cubicBezTo>
                  <a:cubicBezTo>
                    <a:pt x="1717" y="2097"/>
                    <a:pt x="1640" y="2092"/>
                    <a:pt x="1560" y="2080"/>
                  </a:cubicBezTo>
                  <a:cubicBezTo>
                    <a:pt x="1284" y="2035"/>
                    <a:pt x="875" y="1704"/>
                    <a:pt x="537" y="1704"/>
                  </a:cubicBezTo>
                  <a:cubicBezTo>
                    <a:pt x="405" y="1704"/>
                    <a:pt x="284" y="1754"/>
                    <a:pt x="186" y="1892"/>
                  </a:cubicBezTo>
                  <a:cubicBezTo>
                    <a:pt x="1" y="2155"/>
                    <a:pt x="203" y="2450"/>
                    <a:pt x="480" y="2450"/>
                  </a:cubicBezTo>
                  <a:cubicBezTo>
                    <a:pt x="524" y="2450"/>
                    <a:pt x="569" y="2443"/>
                    <a:pt x="614" y="2428"/>
                  </a:cubicBezTo>
                  <a:cubicBezTo>
                    <a:pt x="811" y="2347"/>
                    <a:pt x="811" y="2204"/>
                    <a:pt x="704" y="2124"/>
                  </a:cubicBezTo>
                  <a:cubicBezTo>
                    <a:pt x="690" y="2113"/>
                    <a:pt x="673" y="2108"/>
                    <a:pt x="656" y="2108"/>
                  </a:cubicBezTo>
                  <a:cubicBezTo>
                    <a:pt x="620" y="2108"/>
                    <a:pt x="585" y="2132"/>
                    <a:pt x="579" y="2169"/>
                  </a:cubicBezTo>
                  <a:cubicBezTo>
                    <a:pt x="565" y="2243"/>
                    <a:pt x="536" y="2333"/>
                    <a:pt x="461" y="2333"/>
                  </a:cubicBezTo>
                  <a:cubicBezTo>
                    <a:pt x="437" y="2333"/>
                    <a:pt x="408" y="2324"/>
                    <a:pt x="374" y="2303"/>
                  </a:cubicBezTo>
                  <a:cubicBezTo>
                    <a:pt x="184" y="2178"/>
                    <a:pt x="282" y="1838"/>
                    <a:pt x="633" y="1838"/>
                  </a:cubicBezTo>
                  <a:cubicBezTo>
                    <a:pt x="761" y="1838"/>
                    <a:pt x="921" y="1883"/>
                    <a:pt x="1114" y="1999"/>
                  </a:cubicBezTo>
                  <a:cubicBezTo>
                    <a:pt x="1266" y="2089"/>
                    <a:pt x="1462" y="2169"/>
                    <a:pt x="1631" y="2187"/>
                  </a:cubicBezTo>
                  <a:cubicBezTo>
                    <a:pt x="1658" y="2188"/>
                    <a:pt x="1686" y="2189"/>
                    <a:pt x="1712" y="2189"/>
                  </a:cubicBezTo>
                  <a:cubicBezTo>
                    <a:pt x="2032" y="2189"/>
                    <a:pt x="2341" y="2092"/>
                    <a:pt x="2604" y="1928"/>
                  </a:cubicBezTo>
                  <a:cubicBezTo>
                    <a:pt x="3130" y="1598"/>
                    <a:pt x="3817" y="652"/>
                    <a:pt x="3558" y="10"/>
                  </a:cubicBezTo>
                  <a:cubicBezTo>
                    <a:pt x="3556" y="3"/>
                    <a:pt x="3551" y="0"/>
                    <a:pt x="3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6"/>
            <p:cNvSpPr/>
            <p:nvPr/>
          </p:nvSpPr>
          <p:spPr>
            <a:xfrm>
              <a:off x="5025656" y="3786719"/>
              <a:ext cx="19431" cy="74106"/>
            </a:xfrm>
            <a:custGeom>
              <a:avLst/>
              <a:gdLst/>
              <a:ahLst/>
              <a:cxnLst/>
              <a:rect l="l" t="t" r="r" b="b"/>
              <a:pathLst>
                <a:path w="317" h="1209" extrusionOk="0">
                  <a:moveTo>
                    <a:pt x="43" y="0"/>
                  </a:moveTo>
                  <a:cubicBezTo>
                    <a:pt x="34" y="0"/>
                    <a:pt x="24" y="13"/>
                    <a:pt x="31" y="21"/>
                  </a:cubicBezTo>
                  <a:cubicBezTo>
                    <a:pt x="103" y="235"/>
                    <a:pt x="147" y="458"/>
                    <a:pt x="130" y="681"/>
                  </a:cubicBezTo>
                  <a:cubicBezTo>
                    <a:pt x="121" y="859"/>
                    <a:pt x="40" y="1011"/>
                    <a:pt x="5" y="1180"/>
                  </a:cubicBezTo>
                  <a:cubicBezTo>
                    <a:pt x="0" y="1201"/>
                    <a:pt x="10" y="1208"/>
                    <a:pt x="22" y="1208"/>
                  </a:cubicBezTo>
                  <a:cubicBezTo>
                    <a:pt x="36" y="1208"/>
                    <a:pt x="53" y="1199"/>
                    <a:pt x="58" y="1189"/>
                  </a:cubicBezTo>
                  <a:cubicBezTo>
                    <a:pt x="317" y="859"/>
                    <a:pt x="272" y="333"/>
                    <a:pt x="49" y="3"/>
                  </a:cubicBezTo>
                  <a:cubicBezTo>
                    <a:pt x="48" y="1"/>
                    <a:pt x="46" y="0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6"/>
            <p:cNvSpPr/>
            <p:nvPr/>
          </p:nvSpPr>
          <p:spPr>
            <a:xfrm>
              <a:off x="5155477" y="3672589"/>
              <a:ext cx="45481" cy="26663"/>
            </a:xfrm>
            <a:custGeom>
              <a:avLst/>
              <a:gdLst/>
              <a:ahLst/>
              <a:cxnLst/>
              <a:rect l="l" t="t" r="r" b="b"/>
              <a:pathLst>
                <a:path w="742" h="435" extrusionOk="0">
                  <a:moveTo>
                    <a:pt x="225" y="85"/>
                  </a:moveTo>
                  <a:cubicBezTo>
                    <a:pt x="296" y="85"/>
                    <a:pt x="394" y="135"/>
                    <a:pt x="438" y="170"/>
                  </a:cubicBezTo>
                  <a:cubicBezTo>
                    <a:pt x="500" y="223"/>
                    <a:pt x="563" y="286"/>
                    <a:pt x="634" y="330"/>
                  </a:cubicBezTo>
                  <a:cubicBezTo>
                    <a:pt x="590" y="348"/>
                    <a:pt x="536" y="366"/>
                    <a:pt x="492" y="375"/>
                  </a:cubicBezTo>
                  <a:cubicBezTo>
                    <a:pt x="470" y="380"/>
                    <a:pt x="447" y="382"/>
                    <a:pt x="422" y="382"/>
                  </a:cubicBezTo>
                  <a:cubicBezTo>
                    <a:pt x="312" y="382"/>
                    <a:pt x="182" y="333"/>
                    <a:pt x="153" y="223"/>
                  </a:cubicBezTo>
                  <a:cubicBezTo>
                    <a:pt x="128" y="119"/>
                    <a:pt x="168" y="85"/>
                    <a:pt x="225" y="85"/>
                  </a:cubicBezTo>
                  <a:close/>
                  <a:moveTo>
                    <a:pt x="251" y="0"/>
                  </a:moveTo>
                  <a:cubicBezTo>
                    <a:pt x="108" y="0"/>
                    <a:pt x="1" y="72"/>
                    <a:pt x="37" y="205"/>
                  </a:cubicBezTo>
                  <a:cubicBezTo>
                    <a:pt x="84" y="364"/>
                    <a:pt x="254" y="435"/>
                    <a:pt x="421" y="435"/>
                  </a:cubicBezTo>
                  <a:cubicBezTo>
                    <a:pt x="536" y="435"/>
                    <a:pt x="651" y="401"/>
                    <a:pt x="724" y="339"/>
                  </a:cubicBezTo>
                  <a:cubicBezTo>
                    <a:pt x="724" y="330"/>
                    <a:pt x="732" y="330"/>
                    <a:pt x="732" y="330"/>
                  </a:cubicBezTo>
                  <a:cubicBezTo>
                    <a:pt x="741" y="321"/>
                    <a:pt x="527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6"/>
            <p:cNvSpPr/>
            <p:nvPr/>
          </p:nvSpPr>
          <p:spPr>
            <a:xfrm>
              <a:off x="5165958" y="3705381"/>
              <a:ext cx="124429" cy="28134"/>
            </a:xfrm>
            <a:custGeom>
              <a:avLst/>
              <a:gdLst/>
              <a:ahLst/>
              <a:cxnLst/>
              <a:rect l="l" t="t" r="r" b="b"/>
              <a:pathLst>
                <a:path w="2030" h="459" extrusionOk="0">
                  <a:moveTo>
                    <a:pt x="880" y="1"/>
                  </a:moveTo>
                  <a:cubicBezTo>
                    <a:pt x="556" y="1"/>
                    <a:pt x="245" y="117"/>
                    <a:pt x="8" y="411"/>
                  </a:cubicBezTo>
                  <a:cubicBezTo>
                    <a:pt x="1" y="419"/>
                    <a:pt x="13" y="439"/>
                    <a:pt x="28" y="439"/>
                  </a:cubicBezTo>
                  <a:cubicBezTo>
                    <a:pt x="30" y="439"/>
                    <a:pt x="33" y="439"/>
                    <a:pt x="35" y="438"/>
                  </a:cubicBezTo>
                  <a:cubicBezTo>
                    <a:pt x="310" y="192"/>
                    <a:pt x="620" y="83"/>
                    <a:pt x="933" y="83"/>
                  </a:cubicBezTo>
                  <a:cubicBezTo>
                    <a:pt x="1281" y="83"/>
                    <a:pt x="1634" y="217"/>
                    <a:pt x="1953" y="447"/>
                  </a:cubicBezTo>
                  <a:cubicBezTo>
                    <a:pt x="1963" y="455"/>
                    <a:pt x="1974" y="458"/>
                    <a:pt x="1983" y="458"/>
                  </a:cubicBezTo>
                  <a:cubicBezTo>
                    <a:pt x="2013" y="458"/>
                    <a:pt x="2030" y="420"/>
                    <a:pt x="1989" y="393"/>
                  </a:cubicBezTo>
                  <a:cubicBezTo>
                    <a:pt x="1669" y="165"/>
                    <a:pt x="1265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6"/>
            <p:cNvSpPr/>
            <p:nvPr/>
          </p:nvSpPr>
          <p:spPr>
            <a:xfrm>
              <a:off x="5165958" y="3730267"/>
              <a:ext cx="124368" cy="27767"/>
            </a:xfrm>
            <a:custGeom>
              <a:avLst/>
              <a:gdLst/>
              <a:ahLst/>
              <a:cxnLst/>
              <a:rect l="l" t="t" r="r" b="b"/>
              <a:pathLst>
                <a:path w="2029" h="453" extrusionOk="0">
                  <a:moveTo>
                    <a:pt x="1986" y="1"/>
                  </a:moveTo>
                  <a:cubicBezTo>
                    <a:pt x="1976" y="1"/>
                    <a:pt x="1965" y="5"/>
                    <a:pt x="1953" y="14"/>
                  </a:cubicBezTo>
                  <a:cubicBezTo>
                    <a:pt x="1636" y="238"/>
                    <a:pt x="1284" y="369"/>
                    <a:pt x="938" y="369"/>
                  </a:cubicBezTo>
                  <a:cubicBezTo>
                    <a:pt x="622" y="369"/>
                    <a:pt x="311" y="260"/>
                    <a:pt x="35" y="14"/>
                  </a:cubicBezTo>
                  <a:cubicBezTo>
                    <a:pt x="33" y="13"/>
                    <a:pt x="30" y="12"/>
                    <a:pt x="28" y="12"/>
                  </a:cubicBezTo>
                  <a:cubicBezTo>
                    <a:pt x="13" y="12"/>
                    <a:pt x="1" y="34"/>
                    <a:pt x="8" y="49"/>
                  </a:cubicBezTo>
                  <a:cubicBezTo>
                    <a:pt x="244" y="337"/>
                    <a:pt x="553" y="452"/>
                    <a:pt x="875" y="452"/>
                  </a:cubicBezTo>
                  <a:cubicBezTo>
                    <a:pt x="1262" y="452"/>
                    <a:pt x="1668" y="287"/>
                    <a:pt x="1989" y="58"/>
                  </a:cubicBezTo>
                  <a:cubicBezTo>
                    <a:pt x="2028" y="32"/>
                    <a:pt x="2014" y="1"/>
                    <a:pt x="1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6"/>
            <p:cNvSpPr/>
            <p:nvPr/>
          </p:nvSpPr>
          <p:spPr>
            <a:xfrm>
              <a:off x="5155477" y="3769311"/>
              <a:ext cx="45481" cy="26909"/>
            </a:xfrm>
            <a:custGeom>
              <a:avLst/>
              <a:gdLst/>
              <a:ahLst/>
              <a:cxnLst/>
              <a:rect l="l" t="t" r="r" b="b"/>
              <a:pathLst>
                <a:path w="742" h="439" extrusionOk="0">
                  <a:moveTo>
                    <a:pt x="433" y="51"/>
                  </a:moveTo>
                  <a:cubicBezTo>
                    <a:pt x="454" y="51"/>
                    <a:pt x="474" y="52"/>
                    <a:pt x="492" y="55"/>
                  </a:cubicBezTo>
                  <a:cubicBezTo>
                    <a:pt x="536" y="73"/>
                    <a:pt x="590" y="82"/>
                    <a:pt x="634" y="99"/>
                  </a:cubicBezTo>
                  <a:cubicBezTo>
                    <a:pt x="563" y="153"/>
                    <a:pt x="500" y="206"/>
                    <a:pt x="438" y="260"/>
                  </a:cubicBezTo>
                  <a:cubicBezTo>
                    <a:pt x="393" y="295"/>
                    <a:pt x="293" y="346"/>
                    <a:pt x="222" y="346"/>
                  </a:cubicBezTo>
                  <a:cubicBezTo>
                    <a:pt x="166" y="346"/>
                    <a:pt x="129" y="314"/>
                    <a:pt x="153" y="215"/>
                  </a:cubicBezTo>
                  <a:cubicBezTo>
                    <a:pt x="183" y="95"/>
                    <a:pt x="321" y="51"/>
                    <a:pt x="433" y="51"/>
                  </a:cubicBezTo>
                  <a:close/>
                  <a:moveTo>
                    <a:pt x="412" y="1"/>
                  </a:moveTo>
                  <a:cubicBezTo>
                    <a:pt x="248" y="1"/>
                    <a:pt x="83" y="69"/>
                    <a:pt x="37" y="224"/>
                  </a:cubicBezTo>
                  <a:cubicBezTo>
                    <a:pt x="1" y="367"/>
                    <a:pt x="108" y="438"/>
                    <a:pt x="251" y="438"/>
                  </a:cubicBezTo>
                  <a:cubicBezTo>
                    <a:pt x="527" y="438"/>
                    <a:pt x="741" y="117"/>
                    <a:pt x="732" y="108"/>
                  </a:cubicBezTo>
                  <a:cubicBezTo>
                    <a:pt x="732" y="99"/>
                    <a:pt x="724" y="99"/>
                    <a:pt x="724" y="99"/>
                  </a:cubicBezTo>
                  <a:cubicBezTo>
                    <a:pt x="649" y="36"/>
                    <a:pt x="530" y="1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6"/>
            <p:cNvSpPr/>
            <p:nvPr/>
          </p:nvSpPr>
          <p:spPr>
            <a:xfrm>
              <a:off x="5263783" y="3896742"/>
              <a:ext cx="36471" cy="32241"/>
            </a:xfrm>
            <a:custGeom>
              <a:avLst/>
              <a:gdLst/>
              <a:ahLst/>
              <a:cxnLst/>
              <a:rect l="l" t="t" r="r" b="b"/>
              <a:pathLst>
                <a:path w="595" h="526" extrusionOk="0">
                  <a:moveTo>
                    <a:pt x="255" y="99"/>
                  </a:moveTo>
                  <a:cubicBezTo>
                    <a:pt x="275" y="99"/>
                    <a:pt x="295" y="103"/>
                    <a:pt x="313" y="108"/>
                  </a:cubicBezTo>
                  <a:cubicBezTo>
                    <a:pt x="348" y="161"/>
                    <a:pt x="375" y="206"/>
                    <a:pt x="366" y="286"/>
                  </a:cubicBezTo>
                  <a:cubicBezTo>
                    <a:pt x="358" y="340"/>
                    <a:pt x="331" y="427"/>
                    <a:pt x="266" y="427"/>
                  </a:cubicBezTo>
                  <a:cubicBezTo>
                    <a:pt x="256" y="427"/>
                    <a:pt x="244" y="425"/>
                    <a:pt x="232" y="420"/>
                  </a:cubicBezTo>
                  <a:cubicBezTo>
                    <a:pt x="197" y="411"/>
                    <a:pt x="179" y="376"/>
                    <a:pt x="161" y="349"/>
                  </a:cubicBezTo>
                  <a:cubicBezTo>
                    <a:pt x="125" y="277"/>
                    <a:pt x="116" y="161"/>
                    <a:pt x="197" y="117"/>
                  </a:cubicBezTo>
                  <a:cubicBezTo>
                    <a:pt x="214" y="103"/>
                    <a:pt x="234" y="99"/>
                    <a:pt x="255" y="99"/>
                  </a:cubicBezTo>
                  <a:close/>
                  <a:moveTo>
                    <a:pt x="267" y="1"/>
                  </a:moveTo>
                  <a:cubicBezTo>
                    <a:pt x="212" y="1"/>
                    <a:pt x="151" y="21"/>
                    <a:pt x="107" y="81"/>
                  </a:cubicBezTo>
                  <a:cubicBezTo>
                    <a:pt x="18" y="188"/>
                    <a:pt x="0" y="331"/>
                    <a:pt x="81" y="447"/>
                  </a:cubicBezTo>
                  <a:cubicBezTo>
                    <a:pt x="124" y="503"/>
                    <a:pt x="172" y="526"/>
                    <a:pt x="220" y="526"/>
                  </a:cubicBezTo>
                  <a:cubicBezTo>
                    <a:pt x="415" y="526"/>
                    <a:pt x="594" y="134"/>
                    <a:pt x="357" y="19"/>
                  </a:cubicBezTo>
                  <a:cubicBezTo>
                    <a:pt x="333" y="8"/>
                    <a:pt x="301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6"/>
            <p:cNvSpPr/>
            <p:nvPr/>
          </p:nvSpPr>
          <p:spPr>
            <a:xfrm>
              <a:off x="5212357" y="3584325"/>
              <a:ext cx="138404" cy="147782"/>
            </a:xfrm>
            <a:custGeom>
              <a:avLst/>
              <a:gdLst/>
              <a:ahLst/>
              <a:cxnLst/>
              <a:rect l="l" t="t" r="r" b="b"/>
              <a:pathLst>
                <a:path w="2258" h="2411" extrusionOk="0">
                  <a:moveTo>
                    <a:pt x="94" y="0"/>
                  </a:moveTo>
                  <a:cubicBezTo>
                    <a:pt x="91" y="0"/>
                    <a:pt x="90" y="1"/>
                    <a:pt x="90" y="4"/>
                  </a:cubicBezTo>
                  <a:cubicBezTo>
                    <a:pt x="1" y="468"/>
                    <a:pt x="135" y="932"/>
                    <a:pt x="482" y="1244"/>
                  </a:cubicBezTo>
                  <a:cubicBezTo>
                    <a:pt x="679" y="1422"/>
                    <a:pt x="911" y="1521"/>
                    <a:pt x="1160" y="1601"/>
                  </a:cubicBezTo>
                  <a:cubicBezTo>
                    <a:pt x="1624" y="1770"/>
                    <a:pt x="1972" y="1904"/>
                    <a:pt x="2195" y="2377"/>
                  </a:cubicBezTo>
                  <a:cubicBezTo>
                    <a:pt x="2201" y="2389"/>
                    <a:pt x="2225" y="2410"/>
                    <a:pt x="2238" y="2410"/>
                  </a:cubicBezTo>
                  <a:cubicBezTo>
                    <a:pt x="2245" y="2410"/>
                    <a:pt x="2249" y="2406"/>
                    <a:pt x="2249" y="2395"/>
                  </a:cubicBezTo>
                  <a:cubicBezTo>
                    <a:pt x="2258" y="2056"/>
                    <a:pt x="1928" y="1824"/>
                    <a:pt x="1651" y="1699"/>
                  </a:cubicBezTo>
                  <a:cubicBezTo>
                    <a:pt x="1250" y="1512"/>
                    <a:pt x="786" y="1476"/>
                    <a:pt x="465" y="1137"/>
                  </a:cubicBezTo>
                  <a:cubicBezTo>
                    <a:pt x="179" y="834"/>
                    <a:pt x="63" y="423"/>
                    <a:pt x="108" y="13"/>
                  </a:cubicBezTo>
                  <a:cubicBezTo>
                    <a:pt x="108" y="7"/>
                    <a:pt x="99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6"/>
            <p:cNvSpPr/>
            <p:nvPr/>
          </p:nvSpPr>
          <p:spPr>
            <a:xfrm>
              <a:off x="5263783" y="3539764"/>
              <a:ext cx="36409" cy="31996"/>
            </a:xfrm>
            <a:custGeom>
              <a:avLst/>
              <a:gdLst/>
              <a:ahLst/>
              <a:cxnLst/>
              <a:rect l="l" t="t" r="r" b="b"/>
              <a:pathLst>
                <a:path w="594" h="522" extrusionOk="0">
                  <a:moveTo>
                    <a:pt x="259" y="93"/>
                  </a:moveTo>
                  <a:cubicBezTo>
                    <a:pt x="329" y="93"/>
                    <a:pt x="358" y="185"/>
                    <a:pt x="366" y="240"/>
                  </a:cubicBezTo>
                  <a:cubicBezTo>
                    <a:pt x="375" y="312"/>
                    <a:pt x="348" y="356"/>
                    <a:pt x="313" y="419"/>
                  </a:cubicBezTo>
                  <a:cubicBezTo>
                    <a:pt x="298" y="422"/>
                    <a:pt x="281" y="425"/>
                    <a:pt x="265" y="425"/>
                  </a:cubicBezTo>
                  <a:cubicBezTo>
                    <a:pt x="241" y="425"/>
                    <a:pt x="217" y="420"/>
                    <a:pt x="197" y="410"/>
                  </a:cubicBezTo>
                  <a:cubicBezTo>
                    <a:pt x="116" y="356"/>
                    <a:pt x="125" y="240"/>
                    <a:pt x="161" y="169"/>
                  </a:cubicBezTo>
                  <a:cubicBezTo>
                    <a:pt x="179" y="142"/>
                    <a:pt x="197" y="107"/>
                    <a:pt x="232" y="98"/>
                  </a:cubicBezTo>
                  <a:cubicBezTo>
                    <a:pt x="242" y="95"/>
                    <a:pt x="251" y="93"/>
                    <a:pt x="259" y="93"/>
                  </a:cubicBezTo>
                  <a:close/>
                  <a:moveTo>
                    <a:pt x="220" y="1"/>
                  </a:moveTo>
                  <a:cubicBezTo>
                    <a:pt x="173" y="1"/>
                    <a:pt x="124" y="24"/>
                    <a:pt x="81" y="80"/>
                  </a:cubicBezTo>
                  <a:cubicBezTo>
                    <a:pt x="0" y="187"/>
                    <a:pt x="18" y="338"/>
                    <a:pt x="107" y="446"/>
                  </a:cubicBezTo>
                  <a:cubicBezTo>
                    <a:pt x="151" y="500"/>
                    <a:pt x="212" y="521"/>
                    <a:pt x="266" y="521"/>
                  </a:cubicBezTo>
                  <a:cubicBezTo>
                    <a:pt x="301" y="521"/>
                    <a:pt x="333" y="513"/>
                    <a:pt x="357" y="499"/>
                  </a:cubicBezTo>
                  <a:cubicBezTo>
                    <a:pt x="594" y="391"/>
                    <a:pt x="415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6"/>
            <p:cNvSpPr/>
            <p:nvPr/>
          </p:nvSpPr>
          <p:spPr>
            <a:xfrm>
              <a:off x="5212357" y="3728489"/>
              <a:ext cx="138404" cy="147782"/>
            </a:xfrm>
            <a:custGeom>
              <a:avLst/>
              <a:gdLst/>
              <a:ahLst/>
              <a:cxnLst/>
              <a:rect l="l" t="t" r="r" b="b"/>
              <a:pathLst>
                <a:path w="2258" h="2411" extrusionOk="0">
                  <a:moveTo>
                    <a:pt x="2238" y="1"/>
                  </a:moveTo>
                  <a:cubicBezTo>
                    <a:pt x="2225" y="1"/>
                    <a:pt x="2201" y="22"/>
                    <a:pt x="2195" y="34"/>
                  </a:cubicBezTo>
                  <a:cubicBezTo>
                    <a:pt x="1972" y="507"/>
                    <a:pt x="1624" y="641"/>
                    <a:pt x="1160" y="810"/>
                  </a:cubicBezTo>
                  <a:cubicBezTo>
                    <a:pt x="911" y="899"/>
                    <a:pt x="679" y="988"/>
                    <a:pt x="482" y="1167"/>
                  </a:cubicBezTo>
                  <a:cubicBezTo>
                    <a:pt x="135" y="1488"/>
                    <a:pt x="1" y="1952"/>
                    <a:pt x="90" y="2407"/>
                  </a:cubicBezTo>
                  <a:cubicBezTo>
                    <a:pt x="90" y="2409"/>
                    <a:pt x="91" y="2411"/>
                    <a:pt x="94" y="2411"/>
                  </a:cubicBezTo>
                  <a:cubicBezTo>
                    <a:pt x="99" y="2411"/>
                    <a:pt x="108" y="2404"/>
                    <a:pt x="108" y="2398"/>
                  </a:cubicBezTo>
                  <a:cubicBezTo>
                    <a:pt x="63" y="1997"/>
                    <a:pt x="179" y="1577"/>
                    <a:pt x="465" y="1274"/>
                  </a:cubicBezTo>
                  <a:cubicBezTo>
                    <a:pt x="786" y="944"/>
                    <a:pt x="1250" y="899"/>
                    <a:pt x="1651" y="712"/>
                  </a:cubicBezTo>
                  <a:cubicBezTo>
                    <a:pt x="1928" y="587"/>
                    <a:pt x="2258" y="355"/>
                    <a:pt x="2249" y="16"/>
                  </a:cubicBezTo>
                  <a:cubicBezTo>
                    <a:pt x="2249" y="5"/>
                    <a:pt x="2245" y="1"/>
                    <a:pt x="2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6"/>
            <p:cNvSpPr/>
            <p:nvPr/>
          </p:nvSpPr>
          <p:spPr>
            <a:xfrm>
              <a:off x="5471018" y="3691713"/>
              <a:ext cx="85384" cy="88081"/>
            </a:xfrm>
            <a:custGeom>
              <a:avLst/>
              <a:gdLst/>
              <a:ahLst/>
              <a:cxnLst/>
              <a:rect l="l" t="t" r="r" b="b"/>
              <a:pathLst>
                <a:path w="1393" h="1437" extrusionOk="0">
                  <a:moveTo>
                    <a:pt x="696" y="0"/>
                  </a:moveTo>
                  <a:cubicBezTo>
                    <a:pt x="313" y="0"/>
                    <a:pt x="0" y="313"/>
                    <a:pt x="0" y="696"/>
                  </a:cubicBezTo>
                  <a:cubicBezTo>
                    <a:pt x="0" y="1080"/>
                    <a:pt x="330" y="1437"/>
                    <a:pt x="714" y="1437"/>
                  </a:cubicBezTo>
                  <a:cubicBezTo>
                    <a:pt x="1098" y="1437"/>
                    <a:pt x="1392" y="1080"/>
                    <a:pt x="1392" y="696"/>
                  </a:cubicBezTo>
                  <a:cubicBezTo>
                    <a:pt x="1392" y="313"/>
                    <a:pt x="1080" y="0"/>
                    <a:pt x="696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6"/>
            <p:cNvSpPr/>
            <p:nvPr/>
          </p:nvSpPr>
          <p:spPr>
            <a:xfrm>
              <a:off x="5154925" y="3770905"/>
              <a:ext cx="42723" cy="22373"/>
            </a:xfrm>
            <a:custGeom>
              <a:avLst/>
              <a:gdLst/>
              <a:ahLst/>
              <a:cxnLst/>
              <a:rect l="l" t="t" r="r" b="b"/>
              <a:pathLst>
                <a:path w="697" h="365" extrusionOk="0">
                  <a:moveTo>
                    <a:pt x="374" y="0"/>
                  </a:moveTo>
                  <a:cubicBezTo>
                    <a:pt x="360" y="0"/>
                    <a:pt x="345" y="1"/>
                    <a:pt x="331" y="2"/>
                  </a:cubicBezTo>
                  <a:cubicBezTo>
                    <a:pt x="144" y="29"/>
                    <a:pt x="1" y="314"/>
                    <a:pt x="197" y="359"/>
                  </a:cubicBezTo>
                  <a:cubicBezTo>
                    <a:pt x="212" y="363"/>
                    <a:pt x="227" y="365"/>
                    <a:pt x="243" y="365"/>
                  </a:cubicBezTo>
                  <a:cubicBezTo>
                    <a:pt x="431" y="365"/>
                    <a:pt x="697" y="91"/>
                    <a:pt x="697" y="91"/>
                  </a:cubicBezTo>
                  <a:cubicBezTo>
                    <a:pt x="697" y="91"/>
                    <a:pt x="545" y="0"/>
                    <a:pt x="37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6"/>
            <p:cNvSpPr/>
            <p:nvPr/>
          </p:nvSpPr>
          <p:spPr>
            <a:xfrm>
              <a:off x="5157377" y="3675163"/>
              <a:ext cx="40271" cy="22127"/>
            </a:xfrm>
            <a:custGeom>
              <a:avLst/>
              <a:gdLst/>
              <a:ahLst/>
              <a:cxnLst/>
              <a:rect l="l" t="t" r="r" b="b"/>
              <a:pathLst>
                <a:path w="657" h="361" extrusionOk="0">
                  <a:moveTo>
                    <a:pt x="217" y="0"/>
                  </a:moveTo>
                  <a:cubicBezTo>
                    <a:pt x="163" y="0"/>
                    <a:pt x="112" y="21"/>
                    <a:pt x="68" y="74"/>
                  </a:cubicBezTo>
                  <a:cubicBezTo>
                    <a:pt x="0" y="156"/>
                    <a:pt x="118" y="360"/>
                    <a:pt x="374" y="360"/>
                  </a:cubicBezTo>
                  <a:cubicBezTo>
                    <a:pt x="455" y="360"/>
                    <a:pt x="550" y="340"/>
                    <a:pt x="657" y="288"/>
                  </a:cubicBezTo>
                  <a:cubicBezTo>
                    <a:pt x="657" y="288"/>
                    <a:pt x="419" y="0"/>
                    <a:pt x="217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6"/>
            <p:cNvSpPr/>
            <p:nvPr/>
          </p:nvSpPr>
          <p:spPr>
            <a:xfrm>
              <a:off x="5266603" y="3541787"/>
              <a:ext cx="25131" cy="25560"/>
            </a:xfrm>
            <a:custGeom>
              <a:avLst/>
              <a:gdLst/>
              <a:ahLst/>
              <a:cxnLst/>
              <a:rect l="l" t="t" r="r" b="b"/>
              <a:pathLst>
                <a:path w="410" h="417" extrusionOk="0">
                  <a:moveTo>
                    <a:pt x="180" y="1"/>
                  </a:moveTo>
                  <a:cubicBezTo>
                    <a:pt x="119" y="1"/>
                    <a:pt x="60" y="44"/>
                    <a:pt x="35" y="145"/>
                  </a:cubicBezTo>
                  <a:cubicBezTo>
                    <a:pt x="0" y="309"/>
                    <a:pt x="119" y="416"/>
                    <a:pt x="228" y="416"/>
                  </a:cubicBezTo>
                  <a:cubicBezTo>
                    <a:pt x="261" y="416"/>
                    <a:pt x="293" y="406"/>
                    <a:pt x="320" y="386"/>
                  </a:cubicBezTo>
                  <a:cubicBezTo>
                    <a:pt x="347" y="377"/>
                    <a:pt x="409" y="314"/>
                    <a:pt x="356" y="145"/>
                  </a:cubicBezTo>
                  <a:cubicBezTo>
                    <a:pt x="323" y="55"/>
                    <a:pt x="250" y="1"/>
                    <a:pt x="180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6"/>
            <p:cNvSpPr/>
            <p:nvPr/>
          </p:nvSpPr>
          <p:spPr>
            <a:xfrm>
              <a:off x="5266664" y="3899868"/>
              <a:ext cx="25070" cy="26663"/>
            </a:xfrm>
            <a:custGeom>
              <a:avLst/>
              <a:gdLst/>
              <a:ahLst/>
              <a:cxnLst/>
              <a:rect l="l" t="t" r="r" b="b"/>
              <a:pathLst>
                <a:path w="409" h="435" extrusionOk="0">
                  <a:moveTo>
                    <a:pt x="231" y="0"/>
                  </a:moveTo>
                  <a:cubicBezTo>
                    <a:pt x="155" y="0"/>
                    <a:pt x="71" y="49"/>
                    <a:pt x="42" y="155"/>
                  </a:cubicBezTo>
                  <a:cubicBezTo>
                    <a:pt x="0" y="303"/>
                    <a:pt x="114" y="435"/>
                    <a:pt x="208" y="435"/>
                  </a:cubicBezTo>
                  <a:cubicBezTo>
                    <a:pt x="232" y="435"/>
                    <a:pt x="256" y="425"/>
                    <a:pt x="274" y="405"/>
                  </a:cubicBezTo>
                  <a:cubicBezTo>
                    <a:pt x="328" y="351"/>
                    <a:pt x="408" y="244"/>
                    <a:pt x="373" y="102"/>
                  </a:cubicBezTo>
                  <a:cubicBezTo>
                    <a:pt x="356" y="36"/>
                    <a:pt x="296" y="0"/>
                    <a:pt x="231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6"/>
            <p:cNvSpPr/>
            <p:nvPr/>
          </p:nvSpPr>
          <p:spPr>
            <a:xfrm>
              <a:off x="5829160" y="3770905"/>
              <a:ext cx="42723" cy="22373"/>
            </a:xfrm>
            <a:custGeom>
              <a:avLst/>
              <a:gdLst/>
              <a:ahLst/>
              <a:cxnLst/>
              <a:rect l="l" t="t" r="r" b="b"/>
              <a:pathLst>
                <a:path w="697" h="365" extrusionOk="0">
                  <a:moveTo>
                    <a:pt x="325" y="0"/>
                  </a:moveTo>
                  <a:cubicBezTo>
                    <a:pt x="160" y="0"/>
                    <a:pt x="1" y="91"/>
                    <a:pt x="1" y="91"/>
                  </a:cubicBezTo>
                  <a:cubicBezTo>
                    <a:pt x="1" y="91"/>
                    <a:pt x="267" y="365"/>
                    <a:pt x="462" y="365"/>
                  </a:cubicBezTo>
                  <a:cubicBezTo>
                    <a:pt x="478" y="365"/>
                    <a:pt x="494" y="363"/>
                    <a:pt x="509" y="359"/>
                  </a:cubicBezTo>
                  <a:cubicBezTo>
                    <a:pt x="696" y="314"/>
                    <a:pt x="554" y="29"/>
                    <a:pt x="366" y="2"/>
                  </a:cubicBezTo>
                  <a:cubicBezTo>
                    <a:pt x="353" y="1"/>
                    <a:pt x="339" y="0"/>
                    <a:pt x="325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6"/>
            <p:cNvSpPr/>
            <p:nvPr/>
          </p:nvSpPr>
          <p:spPr>
            <a:xfrm>
              <a:off x="5829160" y="3675163"/>
              <a:ext cx="40455" cy="22127"/>
            </a:xfrm>
            <a:custGeom>
              <a:avLst/>
              <a:gdLst/>
              <a:ahLst/>
              <a:cxnLst/>
              <a:rect l="l" t="t" r="r" b="b"/>
              <a:pathLst>
                <a:path w="660" h="361" extrusionOk="0">
                  <a:moveTo>
                    <a:pt x="445" y="0"/>
                  </a:moveTo>
                  <a:cubicBezTo>
                    <a:pt x="239" y="0"/>
                    <a:pt x="1" y="288"/>
                    <a:pt x="1" y="288"/>
                  </a:cubicBezTo>
                  <a:cubicBezTo>
                    <a:pt x="110" y="340"/>
                    <a:pt x="206" y="360"/>
                    <a:pt x="288" y="360"/>
                  </a:cubicBezTo>
                  <a:cubicBezTo>
                    <a:pt x="545" y="360"/>
                    <a:pt x="659" y="156"/>
                    <a:pt x="598" y="74"/>
                  </a:cubicBezTo>
                  <a:cubicBezTo>
                    <a:pt x="553" y="21"/>
                    <a:pt x="500" y="0"/>
                    <a:pt x="445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6"/>
            <p:cNvSpPr/>
            <p:nvPr/>
          </p:nvSpPr>
          <p:spPr>
            <a:xfrm>
              <a:off x="5735135" y="3541787"/>
              <a:ext cx="25560" cy="25560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30" y="1"/>
                  </a:moveTo>
                  <a:cubicBezTo>
                    <a:pt x="162" y="1"/>
                    <a:pt x="91" y="55"/>
                    <a:pt x="63" y="145"/>
                  </a:cubicBezTo>
                  <a:cubicBezTo>
                    <a:pt x="0" y="314"/>
                    <a:pt x="63" y="377"/>
                    <a:pt x="89" y="386"/>
                  </a:cubicBezTo>
                  <a:cubicBezTo>
                    <a:pt x="118" y="406"/>
                    <a:pt x="152" y="416"/>
                    <a:pt x="186" y="416"/>
                  </a:cubicBezTo>
                  <a:cubicBezTo>
                    <a:pt x="299" y="416"/>
                    <a:pt x="416" y="309"/>
                    <a:pt x="375" y="145"/>
                  </a:cubicBezTo>
                  <a:cubicBezTo>
                    <a:pt x="350" y="44"/>
                    <a:pt x="291" y="1"/>
                    <a:pt x="230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6"/>
            <p:cNvSpPr/>
            <p:nvPr/>
          </p:nvSpPr>
          <p:spPr>
            <a:xfrm>
              <a:off x="5735135" y="3899868"/>
              <a:ext cx="25070" cy="26663"/>
            </a:xfrm>
            <a:custGeom>
              <a:avLst/>
              <a:gdLst/>
              <a:ahLst/>
              <a:cxnLst/>
              <a:rect l="l" t="t" r="r" b="b"/>
              <a:pathLst>
                <a:path w="409" h="435" extrusionOk="0">
                  <a:moveTo>
                    <a:pt x="184" y="0"/>
                  </a:moveTo>
                  <a:cubicBezTo>
                    <a:pt x="119" y="0"/>
                    <a:pt x="56" y="36"/>
                    <a:pt x="36" y="102"/>
                  </a:cubicBezTo>
                  <a:cubicBezTo>
                    <a:pt x="0" y="244"/>
                    <a:pt x="89" y="351"/>
                    <a:pt x="134" y="405"/>
                  </a:cubicBezTo>
                  <a:cubicBezTo>
                    <a:pt x="153" y="425"/>
                    <a:pt x="176" y="435"/>
                    <a:pt x="201" y="435"/>
                  </a:cubicBezTo>
                  <a:cubicBezTo>
                    <a:pt x="294" y="435"/>
                    <a:pt x="408" y="303"/>
                    <a:pt x="366" y="155"/>
                  </a:cubicBezTo>
                  <a:cubicBezTo>
                    <a:pt x="342" y="49"/>
                    <a:pt x="261" y="0"/>
                    <a:pt x="18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6"/>
            <p:cNvSpPr/>
            <p:nvPr/>
          </p:nvSpPr>
          <p:spPr>
            <a:xfrm>
              <a:off x="5097554" y="3577399"/>
              <a:ext cx="9317" cy="316098"/>
            </a:xfrm>
            <a:custGeom>
              <a:avLst/>
              <a:gdLst/>
              <a:ahLst/>
              <a:cxnLst/>
              <a:rect l="l" t="t" r="r" b="b"/>
              <a:pathLst>
                <a:path w="152" h="5157" extrusionOk="0">
                  <a:moveTo>
                    <a:pt x="81" y="1"/>
                  </a:moveTo>
                  <a:cubicBezTo>
                    <a:pt x="55" y="1"/>
                    <a:pt x="18" y="26"/>
                    <a:pt x="18" y="55"/>
                  </a:cubicBezTo>
                  <a:cubicBezTo>
                    <a:pt x="27" y="1750"/>
                    <a:pt x="0" y="3453"/>
                    <a:pt x="72" y="5148"/>
                  </a:cubicBezTo>
                  <a:cubicBezTo>
                    <a:pt x="72" y="5154"/>
                    <a:pt x="73" y="5156"/>
                    <a:pt x="76" y="5156"/>
                  </a:cubicBezTo>
                  <a:cubicBezTo>
                    <a:pt x="81" y="5156"/>
                    <a:pt x="89" y="5146"/>
                    <a:pt x="89" y="5140"/>
                  </a:cubicBezTo>
                  <a:cubicBezTo>
                    <a:pt x="152" y="3436"/>
                    <a:pt x="116" y="1732"/>
                    <a:pt x="107" y="28"/>
                  </a:cubicBezTo>
                  <a:cubicBezTo>
                    <a:pt x="107" y="9"/>
                    <a:pt x="96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6"/>
            <p:cNvSpPr/>
            <p:nvPr/>
          </p:nvSpPr>
          <p:spPr>
            <a:xfrm>
              <a:off x="5458453" y="3686993"/>
              <a:ext cx="108860" cy="94701"/>
            </a:xfrm>
            <a:custGeom>
              <a:avLst/>
              <a:gdLst/>
              <a:ahLst/>
              <a:cxnLst/>
              <a:rect l="l" t="t" r="r" b="b"/>
              <a:pathLst>
                <a:path w="1776" h="1545" extrusionOk="0">
                  <a:moveTo>
                    <a:pt x="910" y="90"/>
                  </a:moveTo>
                  <a:cubicBezTo>
                    <a:pt x="956" y="90"/>
                    <a:pt x="1003" y="94"/>
                    <a:pt x="1053" y="104"/>
                  </a:cubicBezTo>
                  <a:cubicBezTo>
                    <a:pt x="1445" y="176"/>
                    <a:pt x="1588" y="568"/>
                    <a:pt x="1526" y="916"/>
                  </a:cubicBezTo>
                  <a:cubicBezTo>
                    <a:pt x="1471" y="1232"/>
                    <a:pt x="1188" y="1464"/>
                    <a:pt x="898" y="1464"/>
                  </a:cubicBezTo>
                  <a:cubicBezTo>
                    <a:pt x="812" y="1464"/>
                    <a:pt x="725" y="1443"/>
                    <a:pt x="642" y="1398"/>
                  </a:cubicBezTo>
                  <a:cubicBezTo>
                    <a:pt x="1" y="1039"/>
                    <a:pt x="262" y="90"/>
                    <a:pt x="910" y="90"/>
                  </a:cubicBezTo>
                  <a:close/>
                  <a:moveTo>
                    <a:pt x="902" y="1"/>
                  </a:moveTo>
                  <a:cubicBezTo>
                    <a:pt x="496" y="1"/>
                    <a:pt x="169" y="339"/>
                    <a:pt x="161" y="755"/>
                  </a:cubicBezTo>
                  <a:cubicBezTo>
                    <a:pt x="161" y="1112"/>
                    <a:pt x="384" y="1398"/>
                    <a:pt x="696" y="1496"/>
                  </a:cubicBezTo>
                  <a:cubicBezTo>
                    <a:pt x="768" y="1529"/>
                    <a:pt x="847" y="1545"/>
                    <a:pt x="927" y="1545"/>
                  </a:cubicBezTo>
                  <a:cubicBezTo>
                    <a:pt x="1232" y="1545"/>
                    <a:pt x="1557" y="1324"/>
                    <a:pt x="1642" y="1041"/>
                  </a:cubicBezTo>
                  <a:cubicBezTo>
                    <a:pt x="1775" y="568"/>
                    <a:pt x="1499" y="69"/>
                    <a:pt x="990" y="6"/>
                  </a:cubicBezTo>
                  <a:cubicBezTo>
                    <a:pt x="961" y="3"/>
                    <a:pt x="931" y="1"/>
                    <a:pt x="902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6"/>
            <p:cNvSpPr/>
            <p:nvPr/>
          </p:nvSpPr>
          <p:spPr>
            <a:xfrm>
              <a:off x="5414689" y="3728857"/>
              <a:ext cx="60069" cy="4720"/>
            </a:xfrm>
            <a:custGeom>
              <a:avLst/>
              <a:gdLst/>
              <a:ahLst/>
              <a:cxnLst/>
              <a:rect l="l" t="t" r="r" b="b"/>
              <a:pathLst>
                <a:path w="980" h="77" extrusionOk="0">
                  <a:moveTo>
                    <a:pt x="906" y="0"/>
                  </a:moveTo>
                  <a:cubicBezTo>
                    <a:pt x="904" y="0"/>
                    <a:pt x="903" y="1"/>
                    <a:pt x="902" y="1"/>
                  </a:cubicBezTo>
                  <a:cubicBezTo>
                    <a:pt x="598" y="1"/>
                    <a:pt x="304" y="37"/>
                    <a:pt x="9" y="55"/>
                  </a:cubicBezTo>
                  <a:cubicBezTo>
                    <a:pt x="0" y="55"/>
                    <a:pt x="0" y="64"/>
                    <a:pt x="9" y="64"/>
                  </a:cubicBezTo>
                  <a:cubicBezTo>
                    <a:pt x="230" y="70"/>
                    <a:pt x="447" y="76"/>
                    <a:pt x="665" y="76"/>
                  </a:cubicBezTo>
                  <a:cubicBezTo>
                    <a:pt x="755" y="76"/>
                    <a:pt x="846" y="75"/>
                    <a:pt x="937" y="72"/>
                  </a:cubicBezTo>
                  <a:cubicBezTo>
                    <a:pt x="979" y="72"/>
                    <a:pt x="934" y="0"/>
                    <a:pt x="906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6"/>
            <p:cNvSpPr/>
            <p:nvPr/>
          </p:nvSpPr>
          <p:spPr>
            <a:xfrm>
              <a:off x="5449872" y="3659227"/>
              <a:ext cx="36654" cy="43519"/>
            </a:xfrm>
            <a:custGeom>
              <a:avLst/>
              <a:gdLst/>
              <a:ahLst/>
              <a:cxnLst/>
              <a:rect l="l" t="t" r="r" b="b"/>
              <a:pathLst>
                <a:path w="598" h="710" extrusionOk="0">
                  <a:moveTo>
                    <a:pt x="8" y="0"/>
                  </a:moveTo>
                  <a:cubicBezTo>
                    <a:pt x="3" y="0"/>
                    <a:pt x="0" y="7"/>
                    <a:pt x="6" y="13"/>
                  </a:cubicBezTo>
                  <a:cubicBezTo>
                    <a:pt x="167" y="236"/>
                    <a:pt x="336" y="477"/>
                    <a:pt x="515" y="691"/>
                  </a:cubicBezTo>
                  <a:cubicBezTo>
                    <a:pt x="527" y="703"/>
                    <a:pt x="547" y="709"/>
                    <a:pt x="563" y="709"/>
                  </a:cubicBezTo>
                  <a:cubicBezTo>
                    <a:pt x="584" y="709"/>
                    <a:pt x="597" y="698"/>
                    <a:pt x="577" y="673"/>
                  </a:cubicBezTo>
                  <a:cubicBezTo>
                    <a:pt x="426" y="432"/>
                    <a:pt x="212" y="200"/>
                    <a:pt x="15" y="4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6"/>
            <p:cNvSpPr/>
            <p:nvPr/>
          </p:nvSpPr>
          <p:spPr>
            <a:xfrm>
              <a:off x="5509818" y="3620427"/>
              <a:ext cx="5026" cy="67118"/>
            </a:xfrm>
            <a:custGeom>
              <a:avLst/>
              <a:gdLst/>
              <a:ahLst/>
              <a:cxnLst/>
              <a:rect l="l" t="t" r="r" b="b"/>
              <a:pathLst>
                <a:path w="82" h="1095" extrusionOk="0">
                  <a:moveTo>
                    <a:pt x="65" y="0"/>
                  </a:moveTo>
                  <a:cubicBezTo>
                    <a:pt x="64" y="0"/>
                    <a:pt x="63" y="1"/>
                    <a:pt x="63" y="4"/>
                  </a:cubicBezTo>
                  <a:cubicBezTo>
                    <a:pt x="28" y="361"/>
                    <a:pt x="1" y="709"/>
                    <a:pt x="19" y="1056"/>
                  </a:cubicBezTo>
                  <a:cubicBezTo>
                    <a:pt x="19" y="1075"/>
                    <a:pt x="41" y="1094"/>
                    <a:pt x="57" y="1094"/>
                  </a:cubicBezTo>
                  <a:cubicBezTo>
                    <a:pt x="64" y="1094"/>
                    <a:pt x="70" y="1091"/>
                    <a:pt x="72" y="1083"/>
                  </a:cubicBezTo>
                  <a:cubicBezTo>
                    <a:pt x="81" y="726"/>
                    <a:pt x="72" y="370"/>
                    <a:pt x="72" y="13"/>
                  </a:cubicBezTo>
                  <a:cubicBezTo>
                    <a:pt x="72" y="6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6"/>
            <p:cNvSpPr/>
            <p:nvPr/>
          </p:nvSpPr>
          <p:spPr>
            <a:xfrm>
              <a:off x="5554256" y="3728857"/>
              <a:ext cx="60069" cy="4720"/>
            </a:xfrm>
            <a:custGeom>
              <a:avLst/>
              <a:gdLst/>
              <a:ahLst/>
              <a:cxnLst/>
              <a:rect l="l" t="t" r="r" b="b"/>
              <a:pathLst>
                <a:path w="980" h="77" extrusionOk="0">
                  <a:moveTo>
                    <a:pt x="74" y="0"/>
                  </a:moveTo>
                  <a:cubicBezTo>
                    <a:pt x="47" y="0"/>
                    <a:pt x="1" y="72"/>
                    <a:pt x="43" y="72"/>
                  </a:cubicBezTo>
                  <a:cubicBezTo>
                    <a:pt x="134" y="75"/>
                    <a:pt x="225" y="76"/>
                    <a:pt x="315" y="76"/>
                  </a:cubicBezTo>
                  <a:cubicBezTo>
                    <a:pt x="534" y="76"/>
                    <a:pt x="750" y="70"/>
                    <a:pt x="971" y="64"/>
                  </a:cubicBezTo>
                  <a:cubicBezTo>
                    <a:pt x="980" y="64"/>
                    <a:pt x="980" y="55"/>
                    <a:pt x="971" y="55"/>
                  </a:cubicBezTo>
                  <a:cubicBezTo>
                    <a:pt x="676" y="37"/>
                    <a:pt x="382" y="1"/>
                    <a:pt x="79" y="1"/>
                  </a:cubicBezTo>
                  <a:cubicBezTo>
                    <a:pt x="77" y="1"/>
                    <a:pt x="76" y="0"/>
                    <a:pt x="74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6"/>
            <p:cNvSpPr/>
            <p:nvPr/>
          </p:nvSpPr>
          <p:spPr>
            <a:xfrm>
              <a:off x="5542487" y="3659227"/>
              <a:ext cx="36716" cy="43519"/>
            </a:xfrm>
            <a:custGeom>
              <a:avLst/>
              <a:gdLst/>
              <a:ahLst/>
              <a:cxnLst/>
              <a:rect l="l" t="t" r="r" b="b"/>
              <a:pathLst>
                <a:path w="599" h="710" extrusionOk="0">
                  <a:moveTo>
                    <a:pt x="593" y="0"/>
                  </a:moveTo>
                  <a:lnTo>
                    <a:pt x="593" y="0"/>
                  </a:lnTo>
                  <a:cubicBezTo>
                    <a:pt x="593" y="0"/>
                    <a:pt x="592" y="2"/>
                    <a:pt x="592" y="4"/>
                  </a:cubicBezTo>
                  <a:cubicBezTo>
                    <a:pt x="387" y="200"/>
                    <a:pt x="173" y="432"/>
                    <a:pt x="21" y="673"/>
                  </a:cubicBezTo>
                  <a:cubicBezTo>
                    <a:pt x="1" y="698"/>
                    <a:pt x="15" y="709"/>
                    <a:pt x="35" y="709"/>
                  </a:cubicBezTo>
                  <a:cubicBezTo>
                    <a:pt x="51" y="709"/>
                    <a:pt x="72" y="703"/>
                    <a:pt x="83" y="691"/>
                  </a:cubicBezTo>
                  <a:cubicBezTo>
                    <a:pt x="262" y="477"/>
                    <a:pt x="431" y="236"/>
                    <a:pt x="592" y="13"/>
                  </a:cubicBezTo>
                  <a:cubicBezTo>
                    <a:pt x="598" y="7"/>
                    <a:pt x="596" y="0"/>
                    <a:pt x="593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6"/>
            <p:cNvSpPr/>
            <p:nvPr/>
          </p:nvSpPr>
          <p:spPr>
            <a:xfrm>
              <a:off x="5449872" y="3761649"/>
              <a:ext cx="36654" cy="43519"/>
            </a:xfrm>
            <a:custGeom>
              <a:avLst/>
              <a:gdLst/>
              <a:ahLst/>
              <a:cxnLst/>
              <a:rect l="l" t="t" r="r" b="b"/>
              <a:pathLst>
                <a:path w="598" h="710" extrusionOk="0">
                  <a:moveTo>
                    <a:pt x="563" y="1"/>
                  </a:moveTo>
                  <a:cubicBezTo>
                    <a:pt x="547" y="1"/>
                    <a:pt x="527" y="8"/>
                    <a:pt x="515" y="19"/>
                  </a:cubicBezTo>
                  <a:cubicBezTo>
                    <a:pt x="336" y="233"/>
                    <a:pt x="167" y="474"/>
                    <a:pt x="6" y="697"/>
                  </a:cubicBezTo>
                  <a:cubicBezTo>
                    <a:pt x="0" y="704"/>
                    <a:pt x="3" y="710"/>
                    <a:pt x="8" y="710"/>
                  </a:cubicBezTo>
                  <a:cubicBezTo>
                    <a:pt x="10" y="710"/>
                    <a:pt x="13" y="709"/>
                    <a:pt x="15" y="706"/>
                  </a:cubicBezTo>
                  <a:cubicBezTo>
                    <a:pt x="212" y="510"/>
                    <a:pt x="426" y="278"/>
                    <a:pt x="577" y="37"/>
                  </a:cubicBezTo>
                  <a:cubicBezTo>
                    <a:pt x="597" y="12"/>
                    <a:pt x="584" y="1"/>
                    <a:pt x="563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6"/>
            <p:cNvSpPr/>
            <p:nvPr/>
          </p:nvSpPr>
          <p:spPr>
            <a:xfrm>
              <a:off x="5509818" y="3776605"/>
              <a:ext cx="5026" cy="67118"/>
            </a:xfrm>
            <a:custGeom>
              <a:avLst/>
              <a:gdLst/>
              <a:ahLst/>
              <a:cxnLst/>
              <a:rect l="l" t="t" r="r" b="b"/>
              <a:pathLst>
                <a:path w="82" h="1095" extrusionOk="0">
                  <a:moveTo>
                    <a:pt x="56" y="1"/>
                  </a:moveTo>
                  <a:cubicBezTo>
                    <a:pt x="40" y="1"/>
                    <a:pt x="19" y="22"/>
                    <a:pt x="19" y="34"/>
                  </a:cubicBezTo>
                  <a:cubicBezTo>
                    <a:pt x="1" y="391"/>
                    <a:pt x="28" y="739"/>
                    <a:pt x="63" y="1087"/>
                  </a:cubicBezTo>
                  <a:cubicBezTo>
                    <a:pt x="63" y="1092"/>
                    <a:pt x="64" y="1094"/>
                    <a:pt x="65" y="1094"/>
                  </a:cubicBezTo>
                  <a:cubicBezTo>
                    <a:pt x="68" y="1094"/>
                    <a:pt x="72" y="1084"/>
                    <a:pt x="72" y="1078"/>
                  </a:cubicBezTo>
                  <a:cubicBezTo>
                    <a:pt x="72" y="730"/>
                    <a:pt x="81" y="373"/>
                    <a:pt x="72" y="16"/>
                  </a:cubicBezTo>
                  <a:cubicBezTo>
                    <a:pt x="69" y="5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6"/>
            <p:cNvSpPr/>
            <p:nvPr/>
          </p:nvSpPr>
          <p:spPr>
            <a:xfrm>
              <a:off x="5542487" y="3761649"/>
              <a:ext cx="36716" cy="43519"/>
            </a:xfrm>
            <a:custGeom>
              <a:avLst/>
              <a:gdLst/>
              <a:ahLst/>
              <a:cxnLst/>
              <a:rect l="l" t="t" r="r" b="b"/>
              <a:pathLst>
                <a:path w="599" h="710" extrusionOk="0">
                  <a:moveTo>
                    <a:pt x="35" y="1"/>
                  </a:moveTo>
                  <a:cubicBezTo>
                    <a:pt x="15" y="1"/>
                    <a:pt x="1" y="12"/>
                    <a:pt x="21" y="37"/>
                  </a:cubicBezTo>
                  <a:cubicBezTo>
                    <a:pt x="173" y="278"/>
                    <a:pt x="387" y="510"/>
                    <a:pt x="592" y="706"/>
                  </a:cubicBezTo>
                  <a:cubicBezTo>
                    <a:pt x="592" y="709"/>
                    <a:pt x="593" y="710"/>
                    <a:pt x="593" y="710"/>
                  </a:cubicBezTo>
                  <a:cubicBezTo>
                    <a:pt x="596" y="710"/>
                    <a:pt x="598" y="704"/>
                    <a:pt x="592" y="697"/>
                  </a:cubicBezTo>
                  <a:cubicBezTo>
                    <a:pt x="431" y="474"/>
                    <a:pt x="262" y="233"/>
                    <a:pt x="83" y="19"/>
                  </a:cubicBezTo>
                  <a:cubicBezTo>
                    <a:pt x="72" y="8"/>
                    <a:pt x="51" y="1"/>
                    <a:pt x="35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6"/>
            <p:cNvSpPr/>
            <p:nvPr/>
          </p:nvSpPr>
          <p:spPr>
            <a:xfrm>
              <a:off x="5386678" y="3676634"/>
              <a:ext cx="29544" cy="13178"/>
            </a:xfrm>
            <a:custGeom>
              <a:avLst/>
              <a:gdLst/>
              <a:ahLst/>
              <a:cxnLst/>
              <a:rect l="l" t="t" r="r" b="b"/>
              <a:pathLst>
                <a:path w="482" h="215" extrusionOk="0">
                  <a:moveTo>
                    <a:pt x="42" y="1"/>
                  </a:moveTo>
                  <a:cubicBezTo>
                    <a:pt x="1" y="1"/>
                    <a:pt x="26" y="70"/>
                    <a:pt x="65" y="86"/>
                  </a:cubicBezTo>
                  <a:cubicBezTo>
                    <a:pt x="190" y="139"/>
                    <a:pt x="324" y="166"/>
                    <a:pt x="449" y="211"/>
                  </a:cubicBezTo>
                  <a:cubicBezTo>
                    <a:pt x="454" y="213"/>
                    <a:pt x="458" y="214"/>
                    <a:pt x="461" y="214"/>
                  </a:cubicBezTo>
                  <a:cubicBezTo>
                    <a:pt x="481" y="214"/>
                    <a:pt x="472" y="174"/>
                    <a:pt x="449" y="166"/>
                  </a:cubicBezTo>
                  <a:cubicBezTo>
                    <a:pt x="324" y="104"/>
                    <a:pt x="199" y="32"/>
                    <a:pt x="65" y="6"/>
                  </a:cubicBezTo>
                  <a:cubicBezTo>
                    <a:pt x="56" y="2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6"/>
            <p:cNvSpPr/>
            <p:nvPr/>
          </p:nvSpPr>
          <p:spPr>
            <a:xfrm>
              <a:off x="5446807" y="3584693"/>
              <a:ext cx="21821" cy="26847"/>
            </a:xfrm>
            <a:custGeom>
              <a:avLst/>
              <a:gdLst/>
              <a:ahLst/>
              <a:cxnLst/>
              <a:rect l="l" t="t" r="r" b="b"/>
              <a:pathLst>
                <a:path w="356" h="438" extrusionOk="0">
                  <a:moveTo>
                    <a:pt x="69" y="1"/>
                  </a:moveTo>
                  <a:cubicBezTo>
                    <a:pt x="30" y="1"/>
                    <a:pt x="0" y="21"/>
                    <a:pt x="30" y="60"/>
                  </a:cubicBezTo>
                  <a:cubicBezTo>
                    <a:pt x="110" y="176"/>
                    <a:pt x="190" y="292"/>
                    <a:pt x="270" y="408"/>
                  </a:cubicBezTo>
                  <a:cubicBezTo>
                    <a:pt x="284" y="426"/>
                    <a:pt x="308" y="437"/>
                    <a:pt x="326" y="437"/>
                  </a:cubicBezTo>
                  <a:cubicBezTo>
                    <a:pt x="344" y="437"/>
                    <a:pt x="355" y="426"/>
                    <a:pt x="342" y="399"/>
                  </a:cubicBezTo>
                  <a:cubicBezTo>
                    <a:pt x="288" y="275"/>
                    <a:pt x="226" y="159"/>
                    <a:pt x="154" y="43"/>
                  </a:cubicBezTo>
                  <a:cubicBezTo>
                    <a:pt x="138" y="14"/>
                    <a:pt x="101" y="1"/>
                    <a:pt x="6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6"/>
            <p:cNvSpPr/>
            <p:nvPr/>
          </p:nvSpPr>
          <p:spPr>
            <a:xfrm>
              <a:off x="5557504" y="3590761"/>
              <a:ext cx="19676" cy="2353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219" y="1"/>
                  </a:moveTo>
                  <a:cubicBezTo>
                    <a:pt x="206" y="1"/>
                    <a:pt x="194" y="5"/>
                    <a:pt x="186" y="15"/>
                  </a:cubicBezTo>
                  <a:cubicBezTo>
                    <a:pt x="115" y="113"/>
                    <a:pt x="52" y="211"/>
                    <a:pt x="8" y="327"/>
                  </a:cubicBezTo>
                  <a:cubicBezTo>
                    <a:pt x="1" y="348"/>
                    <a:pt x="41" y="384"/>
                    <a:pt x="68" y="384"/>
                  </a:cubicBezTo>
                  <a:cubicBezTo>
                    <a:pt x="77" y="384"/>
                    <a:pt x="84" y="380"/>
                    <a:pt x="88" y="372"/>
                  </a:cubicBezTo>
                  <a:cubicBezTo>
                    <a:pt x="151" y="274"/>
                    <a:pt x="222" y="176"/>
                    <a:pt x="293" y="77"/>
                  </a:cubicBezTo>
                  <a:cubicBezTo>
                    <a:pt x="321" y="50"/>
                    <a:pt x="263" y="1"/>
                    <a:pt x="21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6"/>
            <p:cNvSpPr/>
            <p:nvPr/>
          </p:nvSpPr>
          <p:spPr>
            <a:xfrm>
              <a:off x="5611688" y="3672957"/>
              <a:ext cx="35122" cy="15630"/>
            </a:xfrm>
            <a:custGeom>
              <a:avLst/>
              <a:gdLst/>
              <a:ahLst/>
              <a:cxnLst/>
              <a:rect l="l" t="t" r="r" b="b"/>
              <a:pathLst>
                <a:path w="573" h="255" extrusionOk="0">
                  <a:moveTo>
                    <a:pt x="459" y="1"/>
                  </a:moveTo>
                  <a:cubicBezTo>
                    <a:pt x="454" y="1"/>
                    <a:pt x="449" y="2"/>
                    <a:pt x="444" y="3"/>
                  </a:cubicBezTo>
                  <a:cubicBezTo>
                    <a:pt x="301" y="66"/>
                    <a:pt x="150" y="119"/>
                    <a:pt x="25" y="208"/>
                  </a:cubicBezTo>
                  <a:cubicBezTo>
                    <a:pt x="0" y="216"/>
                    <a:pt x="35" y="254"/>
                    <a:pt x="55" y="254"/>
                  </a:cubicBezTo>
                  <a:cubicBezTo>
                    <a:pt x="57" y="254"/>
                    <a:pt x="59" y="254"/>
                    <a:pt x="61" y="253"/>
                  </a:cubicBezTo>
                  <a:cubicBezTo>
                    <a:pt x="212" y="208"/>
                    <a:pt x="364" y="146"/>
                    <a:pt x="515" y="92"/>
                  </a:cubicBezTo>
                  <a:cubicBezTo>
                    <a:pt x="572" y="76"/>
                    <a:pt x="511" y="1"/>
                    <a:pt x="45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6"/>
            <p:cNvSpPr/>
            <p:nvPr/>
          </p:nvSpPr>
          <p:spPr>
            <a:xfrm>
              <a:off x="5386555" y="3778567"/>
              <a:ext cx="29728" cy="13424"/>
            </a:xfrm>
            <a:custGeom>
              <a:avLst/>
              <a:gdLst/>
              <a:ahLst/>
              <a:cxnLst/>
              <a:rect l="l" t="t" r="r" b="b"/>
              <a:pathLst>
                <a:path w="485" h="219" extrusionOk="0">
                  <a:moveTo>
                    <a:pt x="458" y="1"/>
                  </a:moveTo>
                  <a:cubicBezTo>
                    <a:pt x="456" y="1"/>
                    <a:pt x="453" y="1"/>
                    <a:pt x="451" y="2"/>
                  </a:cubicBezTo>
                  <a:cubicBezTo>
                    <a:pt x="326" y="47"/>
                    <a:pt x="192" y="82"/>
                    <a:pt x="67" y="127"/>
                  </a:cubicBezTo>
                  <a:cubicBezTo>
                    <a:pt x="26" y="143"/>
                    <a:pt x="1" y="218"/>
                    <a:pt x="50" y="218"/>
                  </a:cubicBezTo>
                  <a:cubicBezTo>
                    <a:pt x="55" y="218"/>
                    <a:pt x="61" y="218"/>
                    <a:pt x="67" y="216"/>
                  </a:cubicBezTo>
                  <a:cubicBezTo>
                    <a:pt x="201" y="180"/>
                    <a:pt x="326" y="118"/>
                    <a:pt x="451" y="55"/>
                  </a:cubicBezTo>
                  <a:cubicBezTo>
                    <a:pt x="475" y="47"/>
                    <a:pt x="485" y="1"/>
                    <a:pt x="458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6"/>
            <p:cNvSpPr/>
            <p:nvPr/>
          </p:nvSpPr>
          <p:spPr>
            <a:xfrm>
              <a:off x="5611566" y="3779731"/>
              <a:ext cx="35183" cy="15569"/>
            </a:xfrm>
            <a:custGeom>
              <a:avLst/>
              <a:gdLst/>
              <a:ahLst/>
              <a:cxnLst/>
              <a:rect l="l" t="t" r="r" b="b"/>
              <a:pathLst>
                <a:path w="574" h="254" extrusionOk="0">
                  <a:moveTo>
                    <a:pt x="63" y="1"/>
                  </a:moveTo>
                  <a:cubicBezTo>
                    <a:pt x="45" y="1"/>
                    <a:pt x="0" y="36"/>
                    <a:pt x="27" y="54"/>
                  </a:cubicBezTo>
                  <a:cubicBezTo>
                    <a:pt x="152" y="144"/>
                    <a:pt x="303" y="197"/>
                    <a:pt x="446" y="251"/>
                  </a:cubicBezTo>
                  <a:cubicBezTo>
                    <a:pt x="451" y="252"/>
                    <a:pt x="457" y="253"/>
                    <a:pt x="463" y="253"/>
                  </a:cubicBezTo>
                  <a:cubicBezTo>
                    <a:pt x="514" y="253"/>
                    <a:pt x="574" y="186"/>
                    <a:pt x="517" y="170"/>
                  </a:cubicBezTo>
                  <a:cubicBezTo>
                    <a:pt x="366" y="117"/>
                    <a:pt x="214" y="45"/>
                    <a:pt x="63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6"/>
            <p:cNvSpPr/>
            <p:nvPr/>
          </p:nvSpPr>
          <p:spPr>
            <a:xfrm>
              <a:off x="5446746" y="3857023"/>
              <a:ext cx="21821" cy="26602"/>
            </a:xfrm>
            <a:custGeom>
              <a:avLst/>
              <a:gdLst/>
              <a:ahLst/>
              <a:cxnLst/>
              <a:rect l="l" t="t" r="r" b="b"/>
              <a:pathLst>
                <a:path w="356" h="434" extrusionOk="0">
                  <a:moveTo>
                    <a:pt x="330" y="1"/>
                  </a:moveTo>
                  <a:cubicBezTo>
                    <a:pt x="312" y="1"/>
                    <a:pt x="285" y="15"/>
                    <a:pt x="271" y="33"/>
                  </a:cubicBezTo>
                  <a:cubicBezTo>
                    <a:pt x="191" y="140"/>
                    <a:pt x="111" y="256"/>
                    <a:pt x="31" y="372"/>
                  </a:cubicBezTo>
                  <a:cubicBezTo>
                    <a:pt x="0" y="413"/>
                    <a:pt x="34" y="433"/>
                    <a:pt x="75" y="433"/>
                  </a:cubicBezTo>
                  <a:cubicBezTo>
                    <a:pt x="105" y="433"/>
                    <a:pt x="140" y="422"/>
                    <a:pt x="155" y="399"/>
                  </a:cubicBezTo>
                  <a:cubicBezTo>
                    <a:pt x="227" y="283"/>
                    <a:pt x="289" y="167"/>
                    <a:pt x="343" y="42"/>
                  </a:cubicBezTo>
                  <a:cubicBezTo>
                    <a:pt x="356" y="12"/>
                    <a:pt x="346" y="1"/>
                    <a:pt x="330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6"/>
            <p:cNvSpPr/>
            <p:nvPr/>
          </p:nvSpPr>
          <p:spPr>
            <a:xfrm>
              <a:off x="5557504" y="3853959"/>
              <a:ext cx="19676" cy="2353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69" y="0"/>
                  </a:moveTo>
                  <a:cubicBezTo>
                    <a:pt x="41" y="0"/>
                    <a:pt x="1" y="38"/>
                    <a:pt x="8" y="65"/>
                  </a:cubicBezTo>
                  <a:cubicBezTo>
                    <a:pt x="52" y="173"/>
                    <a:pt x="115" y="271"/>
                    <a:pt x="186" y="369"/>
                  </a:cubicBezTo>
                  <a:cubicBezTo>
                    <a:pt x="194" y="379"/>
                    <a:pt x="206" y="383"/>
                    <a:pt x="219" y="383"/>
                  </a:cubicBezTo>
                  <a:cubicBezTo>
                    <a:pt x="263" y="383"/>
                    <a:pt x="321" y="334"/>
                    <a:pt x="293" y="306"/>
                  </a:cubicBezTo>
                  <a:cubicBezTo>
                    <a:pt x="222" y="217"/>
                    <a:pt x="151" y="110"/>
                    <a:pt x="88" y="12"/>
                  </a:cubicBezTo>
                  <a:cubicBezTo>
                    <a:pt x="84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6"/>
            <p:cNvSpPr/>
            <p:nvPr/>
          </p:nvSpPr>
          <p:spPr>
            <a:xfrm>
              <a:off x="4966875" y="3732718"/>
              <a:ext cx="1103" cy="17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"/>
                    <a:pt x="9" y="18"/>
                    <a:pt x="18" y="27"/>
                  </a:cubicBezTo>
                  <a:cubicBezTo>
                    <a:pt x="18" y="9"/>
                    <a:pt x="9" y="9"/>
                    <a:pt x="0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6"/>
            <p:cNvSpPr/>
            <p:nvPr/>
          </p:nvSpPr>
          <p:spPr>
            <a:xfrm>
              <a:off x="4625099" y="3518801"/>
              <a:ext cx="421955" cy="430965"/>
            </a:xfrm>
            <a:custGeom>
              <a:avLst/>
              <a:gdLst/>
              <a:ahLst/>
              <a:cxnLst/>
              <a:rect l="l" t="t" r="r" b="b"/>
              <a:pathLst>
                <a:path w="6884" h="7031" extrusionOk="0">
                  <a:moveTo>
                    <a:pt x="3906" y="890"/>
                  </a:moveTo>
                  <a:cubicBezTo>
                    <a:pt x="4329" y="890"/>
                    <a:pt x="4640" y="1278"/>
                    <a:pt x="4497" y="1724"/>
                  </a:cubicBezTo>
                  <a:cubicBezTo>
                    <a:pt x="4452" y="1849"/>
                    <a:pt x="4381" y="1947"/>
                    <a:pt x="4292" y="2028"/>
                  </a:cubicBezTo>
                  <a:cubicBezTo>
                    <a:pt x="4122" y="1876"/>
                    <a:pt x="3953" y="1733"/>
                    <a:pt x="3783" y="1608"/>
                  </a:cubicBezTo>
                  <a:cubicBezTo>
                    <a:pt x="3605" y="1466"/>
                    <a:pt x="3408" y="1332"/>
                    <a:pt x="3203" y="1225"/>
                  </a:cubicBezTo>
                  <a:cubicBezTo>
                    <a:pt x="3212" y="1207"/>
                    <a:pt x="3230" y="1189"/>
                    <a:pt x="3248" y="1180"/>
                  </a:cubicBezTo>
                  <a:cubicBezTo>
                    <a:pt x="3373" y="1073"/>
                    <a:pt x="3515" y="984"/>
                    <a:pt x="3667" y="930"/>
                  </a:cubicBezTo>
                  <a:cubicBezTo>
                    <a:pt x="3749" y="903"/>
                    <a:pt x="3829" y="890"/>
                    <a:pt x="3906" y="890"/>
                  </a:cubicBezTo>
                  <a:close/>
                  <a:moveTo>
                    <a:pt x="1988" y="1001"/>
                  </a:moveTo>
                  <a:cubicBezTo>
                    <a:pt x="2328" y="1001"/>
                    <a:pt x="2732" y="1098"/>
                    <a:pt x="2882" y="1198"/>
                  </a:cubicBezTo>
                  <a:cubicBezTo>
                    <a:pt x="2918" y="1216"/>
                    <a:pt x="2953" y="1225"/>
                    <a:pt x="2989" y="1242"/>
                  </a:cubicBezTo>
                  <a:cubicBezTo>
                    <a:pt x="2739" y="1519"/>
                    <a:pt x="2570" y="1876"/>
                    <a:pt x="2374" y="2206"/>
                  </a:cubicBezTo>
                  <a:cubicBezTo>
                    <a:pt x="2258" y="2161"/>
                    <a:pt x="2070" y="2072"/>
                    <a:pt x="1963" y="1974"/>
                  </a:cubicBezTo>
                  <a:cubicBezTo>
                    <a:pt x="1112" y="1219"/>
                    <a:pt x="1478" y="1001"/>
                    <a:pt x="1988" y="1001"/>
                  </a:cubicBezTo>
                  <a:close/>
                  <a:moveTo>
                    <a:pt x="3114" y="1305"/>
                  </a:moveTo>
                  <a:cubicBezTo>
                    <a:pt x="3506" y="1510"/>
                    <a:pt x="3845" y="1805"/>
                    <a:pt x="4176" y="2108"/>
                  </a:cubicBezTo>
                  <a:cubicBezTo>
                    <a:pt x="4077" y="2206"/>
                    <a:pt x="3758" y="2377"/>
                    <a:pt x="3269" y="2377"/>
                  </a:cubicBezTo>
                  <a:cubicBezTo>
                    <a:pt x="3048" y="2377"/>
                    <a:pt x="2793" y="2342"/>
                    <a:pt x="2507" y="2251"/>
                  </a:cubicBezTo>
                  <a:cubicBezTo>
                    <a:pt x="2695" y="1920"/>
                    <a:pt x="2855" y="1573"/>
                    <a:pt x="3114" y="1305"/>
                  </a:cubicBezTo>
                  <a:close/>
                  <a:moveTo>
                    <a:pt x="3227" y="4679"/>
                  </a:moveTo>
                  <a:cubicBezTo>
                    <a:pt x="3366" y="4679"/>
                    <a:pt x="3507" y="4688"/>
                    <a:pt x="3649" y="4704"/>
                  </a:cubicBezTo>
                  <a:cubicBezTo>
                    <a:pt x="3908" y="4757"/>
                    <a:pt x="4015" y="4820"/>
                    <a:pt x="4176" y="4918"/>
                  </a:cubicBezTo>
                  <a:cubicBezTo>
                    <a:pt x="3845" y="5221"/>
                    <a:pt x="3506" y="5516"/>
                    <a:pt x="3114" y="5730"/>
                  </a:cubicBezTo>
                  <a:cubicBezTo>
                    <a:pt x="2855" y="5453"/>
                    <a:pt x="2695" y="5105"/>
                    <a:pt x="2507" y="4775"/>
                  </a:cubicBezTo>
                  <a:cubicBezTo>
                    <a:pt x="2741" y="4707"/>
                    <a:pt x="2981" y="4679"/>
                    <a:pt x="3227" y="4679"/>
                  </a:cubicBezTo>
                  <a:close/>
                  <a:moveTo>
                    <a:pt x="2374" y="4829"/>
                  </a:moveTo>
                  <a:cubicBezTo>
                    <a:pt x="2570" y="5159"/>
                    <a:pt x="2739" y="5507"/>
                    <a:pt x="2989" y="5792"/>
                  </a:cubicBezTo>
                  <a:cubicBezTo>
                    <a:pt x="2953" y="5801"/>
                    <a:pt x="2918" y="5828"/>
                    <a:pt x="2882" y="5837"/>
                  </a:cubicBezTo>
                  <a:cubicBezTo>
                    <a:pt x="2469" y="5964"/>
                    <a:pt x="2172" y="6013"/>
                    <a:pt x="1960" y="6013"/>
                  </a:cubicBezTo>
                  <a:cubicBezTo>
                    <a:pt x="1411" y="6013"/>
                    <a:pt x="1430" y="5683"/>
                    <a:pt x="1481" y="5516"/>
                  </a:cubicBezTo>
                  <a:cubicBezTo>
                    <a:pt x="1517" y="5471"/>
                    <a:pt x="1553" y="5418"/>
                    <a:pt x="1588" y="5364"/>
                  </a:cubicBezTo>
                  <a:cubicBezTo>
                    <a:pt x="1704" y="5221"/>
                    <a:pt x="1865" y="5096"/>
                    <a:pt x="2017" y="5007"/>
                  </a:cubicBezTo>
                  <a:cubicBezTo>
                    <a:pt x="2133" y="4927"/>
                    <a:pt x="2258" y="4873"/>
                    <a:pt x="2374" y="4829"/>
                  </a:cubicBezTo>
                  <a:close/>
                  <a:moveTo>
                    <a:pt x="4292" y="5007"/>
                  </a:moveTo>
                  <a:cubicBezTo>
                    <a:pt x="4381" y="5079"/>
                    <a:pt x="4452" y="5177"/>
                    <a:pt x="4497" y="5302"/>
                  </a:cubicBezTo>
                  <a:cubicBezTo>
                    <a:pt x="4640" y="5745"/>
                    <a:pt x="4332" y="6138"/>
                    <a:pt x="3911" y="6138"/>
                  </a:cubicBezTo>
                  <a:cubicBezTo>
                    <a:pt x="3833" y="6138"/>
                    <a:pt x="3751" y="6125"/>
                    <a:pt x="3667" y="6096"/>
                  </a:cubicBezTo>
                  <a:cubicBezTo>
                    <a:pt x="3515" y="6042"/>
                    <a:pt x="3373" y="5953"/>
                    <a:pt x="3248" y="5855"/>
                  </a:cubicBezTo>
                  <a:cubicBezTo>
                    <a:pt x="3230" y="5837"/>
                    <a:pt x="3212" y="5828"/>
                    <a:pt x="3203" y="5810"/>
                  </a:cubicBezTo>
                  <a:cubicBezTo>
                    <a:pt x="3408" y="5694"/>
                    <a:pt x="3605" y="5560"/>
                    <a:pt x="3783" y="5426"/>
                  </a:cubicBezTo>
                  <a:cubicBezTo>
                    <a:pt x="3953" y="5293"/>
                    <a:pt x="4122" y="5150"/>
                    <a:pt x="4292" y="5007"/>
                  </a:cubicBezTo>
                  <a:close/>
                  <a:moveTo>
                    <a:pt x="6152" y="1"/>
                  </a:moveTo>
                  <a:cubicBezTo>
                    <a:pt x="5866" y="1"/>
                    <a:pt x="5605" y="187"/>
                    <a:pt x="5648" y="556"/>
                  </a:cubicBezTo>
                  <a:cubicBezTo>
                    <a:pt x="5692" y="1002"/>
                    <a:pt x="6076" y="1341"/>
                    <a:pt x="6129" y="1805"/>
                  </a:cubicBezTo>
                  <a:cubicBezTo>
                    <a:pt x="6192" y="2411"/>
                    <a:pt x="5817" y="2911"/>
                    <a:pt x="5514" y="3392"/>
                  </a:cubicBezTo>
                  <a:cubicBezTo>
                    <a:pt x="5201" y="2937"/>
                    <a:pt x="4800" y="2500"/>
                    <a:pt x="4381" y="2108"/>
                  </a:cubicBezTo>
                  <a:cubicBezTo>
                    <a:pt x="4639" y="1894"/>
                    <a:pt x="4773" y="1581"/>
                    <a:pt x="4613" y="1180"/>
                  </a:cubicBezTo>
                  <a:cubicBezTo>
                    <a:pt x="4495" y="892"/>
                    <a:pt x="4225" y="779"/>
                    <a:pt x="3942" y="779"/>
                  </a:cubicBezTo>
                  <a:cubicBezTo>
                    <a:pt x="3752" y="779"/>
                    <a:pt x="3557" y="830"/>
                    <a:pt x="3399" y="912"/>
                  </a:cubicBezTo>
                  <a:cubicBezTo>
                    <a:pt x="3275" y="984"/>
                    <a:pt x="3167" y="1064"/>
                    <a:pt x="3069" y="1153"/>
                  </a:cubicBezTo>
                  <a:cubicBezTo>
                    <a:pt x="2749" y="1000"/>
                    <a:pt x="2395" y="896"/>
                    <a:pt x="2043" y="896"/>
                  </a:cubicBezTo>
                  <a:cubicBezTo>
                    <a:pt x="1945" y="896"/>
                    <a:pt x="1847" y="904"/>
                    <a:pt x="1749" y="921"/>
                  </a:cubicBezTo>
                  <a:cubicBezTo>
                    <a:pt x="955" y="1055"/>
                    <a:pt x="1410" y="1733"/>
                    <a:pt x="1829" y="2028"/>
                  </a:cubicBezTo>
                  <a:cubicBezTo>
                    <a:pt x="1972" y="2135"/>
                    <a:pt x="2142" y="2224"/>
                    <a:pt x="2320" y="2295"/>
                  </a:cubicBezTo>
                  <a:cubicBezTo>
                    <a:pt x="2266" y="2384"/>
                    <a:pt x="2213" y="2465"/>
                    <a:pt x="2159" y="2545"/>
                  </a:cubicBezTo>
                  <a:cubicBezTo>
                    <a:pt x="1886" y="2918"/>
                    <a:pt x="1450" y="3237"/>
                    <a:pt x="967" y="3237"/>
                  </a:cubicBezTo>
                  <a:cubicBezTo>
                    <a:pt x="931" y="3237"/>
                    <a:pt x="894" y="3236"/>
                    <a:pt x="857" y="3232"/>
                  </a:cubicBezTo>
                  <a:cubicBezTo>
                    <a:pt x="447" y="3187"/>
                    <a:pt x="143" y="2821"/>
                    <a:pt x="215" y="2411"/>
                  </a:cubicBezTo>
                  <a:cubicBezTo>
                    <a:pt x="232" y="2286"/>
                    <a:pt x="322" y="2108"/>
                    <a:pt x="429" y="2036"/>
                  </a:cubicBezTo>
                  <a:cubicBezTo>
                    <a:pt x="509" y="1998"/>
                    <a:pt x="583" y="1982"/>
                    <a:pt x="650" y="1982"/>
                  </a:cubicBezTo>
                  <a:cubicBezTo>
                    <a:pt x="877" y="1982"/>
                    <a:pt x="1017" y="2169"/>
                    <a:pt x="1044" y="2286"/>
                  </a:cubicBezTo>
                  <a:cubicBezTo>
                    <a:pt x="1089" y="2510"/>
                    <a:pt x="1023" y="2592"/>
                    <a:pt x="941" y="2592"/>
                  </a:cubicBezTo>
                  <a:cubicBezTo>
                    <a:pt x="875" y="2592"/>
                    <a:pt x="798" y="2540"/>
                    <a:pt x="759" y="2465"/>
                  </a:cubicBezTo>
                  <a:cubicBezTo>
                    <a:pt x="759" y="2445"/>
                    <a:pt x="726" y="2412"/>
                    <a:pt x="705" y="2412"/>
                  </a:cubicBezTo>
                  <a:cubicBezTo>
                    <a:pt x="696" y="2412"/>
                    <a:pt x="690" y="2417"/>
                    <a:pt x="687" y="2429"/>
                  </a:cubicBezTo>
                  <a:cubicBezTo>
                    <a:pt x="644" y="2587"/>
                    <a:pt x="751" y="2756"/>
                    <a:pt x="911" y="2756"/>
                  </a:cubicBezTo>
                  <a:cubicBezTo>
                    <a:pt x="950" y="2756"/>
                    <a:pt x="992" y="2746"/>
                    <a:pt x="1035" y="2723"/>
                  </a:cubicBezTo>
                  <a:cubicBezTo>
                    <a:pt x="1285" y="2590"/>
                    <a:pt x="1205" y="2179"/>
                    <a:pt x="1044" y="2010"/>
                  </a:cubicBezTo>
                  <a:cubicBezTo>
                    <a:pt x="940" y="1905"/>
                    <a:pt x="797" y="1851"/>
                    <a:pt x="652" y="1851"/>
                  </a:cubicBezTo>
                  <a:cubicBezTo>
                    <a:pt x="537" y="1851"/>
                    <a:pt x="420" y="1885"/>
                    <a:pt x="322" y="1956"/>
                  </a:cubicBezTo>
                  <a:cubicBezTo>
                    <a:pt x="1" y="2197"/>
                    <a:pt x="9" y="2697"/>
                    <a:pt x="232" y="3000"/>
                  </a:cubicBezTo>
                  <a:cubicBezTo>
                    <a:pt x="419" y="3247"/>
                    <a:pt x="671" y="3345"/>
                    <a:pt x="939" y="3345"/>
                  </a:cubicBezTo>
                  <a:cubicBezTo>
                    <a:pt x="1416" y="3345"/>
                    <a:pt x="1939" y="3034"/>
                    <a:pt x="2213" y="2697"/>
                  </a:cubicBezTo>
                  <a:cubicBezTo>
                    <a:pt x="2302" y="2590"/>
                    <a:pt x="2374" y="2465"/>
                    <a:pt x="2454" y="2349"/>
                  </a:cubicBezTo>
                  <a:cubicBezTo>
                    <a:pt x="2721" y="2442"/>
                    <a:pt x="2897" y="2500"/>
                    <a:pt x="3162" y="2500"/>
                  </a:cubicBezTo>
                  <a:cubicBezTo>
                    <a:pt x="3279" y="2500"/>
                    <a:pt x="3412" y="2489"/>
                    <a:pt x="3578" y="2465"/>
                  </a:cubicBezTo>
                  <a:cubicBezTo>
                    <a:pt x="3845" y="2420"/>
                    <a:pt x="4113" y="2295"/>
                    <a:pt x="4265" y="2197"/>
                  </a:cubicBezTo>
                  <a:lnTo>
                    <a:pt x="4292" y="2215"/>
                  </a:lnTo>
                  <a:cubicBezTo>
                    <a:pt x="4711" y="2607"/>
                    <a:pt x="5148" y="3018"/>
                    <a:pt x="5451" y="3517"/>
                  </a:cubicBezTo>
                  <a:cubicBezTo>
                    <a:pt x="5148" y="4008"/>
                    <a:pt x="4711" y="4418"/>
                    <a:pt x="4292" y="4820"/>
                  </a:cubicBezTo>
                  <a:cubicBezTo>
                    <a:pt x="4283" y="4820"/>
                    <a:pt x="4274" y="4829"/>
                    <a:pt x="4265" y="4838"/>
                  </a:cubicBezTo>
                  <a:cubicBezTo>
                    <a:pt x="4113" y="4731"/>
                    <a:pt x="3935" y="4624"/>
                    <a:pt x="3738" y="4597"/>
                  </a:cubicBezTo>
                  <a:cubicBezTo>
                    <a:pt x="3546" y="4574"/>
                    <a:pt x="3375" y="4562"/>
                    <a:pt x="3217" y="4562"/>
                  </a:cubicBezTo>
                  <a:cubicBezTo>
                    <a:pt x="2937" y="4562"/>
                    <a:pt x="2699" y="4600"/>
                    <a:pt x="2454" y="4686"/>
                  </a:cubicBezTo>
                  <a:cubicBezTo>
                    <a:pt x="2374" y="4561"/>
                    <a:pt x="2302" y="4436"/>
                    <a:pt x="2213" y="4329"/>
                  </a:cubicBezTo>
                  <a:cubicBezTo>
                    <a:pt x="1940" y="3994"/>
                    <a:pt x="1420" y="3687"/>
                    <a:pt x="945" y="3687"/>
                  </a:cubicBezTo>
                  <a:cubicBezTo>
                    <a:pt x="675" y="3687"/>
                    <a:pt x="420" y="3786"/>
                    <a:pt x="232" y="4035"/>
                  </a:cubicBezTo>
                  <a:cubicBezTo>
                    <a:pt x="9" y="4329"/>
                    <a:pt x="1" y="4829"/>
                    <a:pt x="322" y="5070"/>
                  </a:cubicBezTo>
                  <a:cubicBezTo>
                    <a:pt x="422" y="5142"/>
                    <a:pt x="540" y="5178"/>
                    <a:pt x="657" y="5178"/>
                  </a:cubicBezTo>
                  <a:cubicBezTo>
                    <a:pt x="800" y="5178"/>
                    <a:pt x="941" y="5124"/>
                    <a:pt x="1044" y="5016"/>
                  </a:cubicBezTo>
                  <a:cubicBezTo>
                    <a:pt x="1205" y="4847"/>
                    <a:pt x="1285" y="4445"/>
                    <a:pt x="1035" y="4311"/>
                  </a:cubicBezTo>
                  <a:cubicBezTo>
                    <a:pt x="989" y="4286"/>
                    <a:pt x="945" y="4274"/>
                    <a:pt x="905" y="4274"/>
                  </a:cubicBezTo>
                  <a:cubicBezTo>
                    <a:pt x="749" y="4274"/>
                    <a:pt x="645" y="4443"/>
                    <a:pt x="687" y="4606"/>
                  </a:cubicBezTo>
                  <a:cubicBezTo>
                    <a:pt x="690" y="4615"/>
                    <a:pt x="696" y="4619"/>
                    <a:pt x="704" y="4619"/>
                  </a:cubicBezTo>
                  <a:cubicBezTo>
                    <a:pt x="725" y="4619"/>
                    <a:pt x="759" y="4590"/>
                    <a:pt x="759" y="4570"/>
                  </a:cubicBezTo>
                  <a:cubicBezTo>
                    <a:pt x="799" y="4493"/>
                    <a:pt x="878" y="4439"/>
                    <a:pt x="944" y="4439"/>
                  </a:cubicBezTo>
                  <a:cubicBezTo>
                    <a:pt x="1025" y="4439"/>
                    <a:pt x="1088" y="4519"/>
                    <a:pt x="1044" y="4740"/>
                  </a:cubicBezTo>
                  <a:cubicBezTo>
                    <a:pt x="1017" y="4863"/>
                    <a:pt x="878" y="5045"/>
                    <a:pt x="654" y="5045"/>
                  </a:cubicBezTo>
                  <a:cubicBezTo>
                    <a:pt x="586" y="5045"/>
                    <a:pt x="511" y="5028"/>
                    <a:pt x="429" y="4989"/>
                  </a:cubicBezTo>
                  <a:cubicBezTo>
                    <a:pt x="322" y="4927"/>
                    <a:pt x="232" y="4740"/>
                    <a:pt x="215" y="4615"/>
                  </a:cubicBezTo>
                  <a:cubicBezTo>
                    <a:pt x="143" y="4213"/>
                    <a:pt x="447" y="3838"/>
                    <a:pt x="857" y="3803"/>
                  </a:cubicBezTo>
                  <a:cubicBezTo>
                    <a:pt x="894" y="3799"/>
                    <a:pt x="931" y="3797"/>
                    <a:pt x="967" y="3797"/>
                  </a:cubicBezTo>
                  <a:cubicBezTo>
                    <a:pt x="1450" y="3797"/>
                    <a:pt x="1886" y="4116"/>
                    <a:pt x="2159" y="4490"/>
                  </a:cubicBezTo>
                  <a:cubicBezTo>
                    <a:pt x="2213" y="4570"/>
                    <a:pt x="2266" y="4650"/>
                    <a:pt x="2320" y="4731"/>
                  </a:cubicBezTo>
                  <a:cubicBezTo>
                    <a:pt x="2142" y="4802"/>
                    <a:pt x="1972" y="4900"/>
                    <a:pt x="1829" y="4998"/>
                  </a:cubicBezTo>
                  <a:cubicBezTo>
                    <a:pt x="1410" y="5293"/>
                    <a:pt x="955" y="5971"/>
                    <a:pt x="1749" y="6113"/>
                  </a:cubicBezTo>
                  <a:cubicBezTo>
                    <a:pt x="1846" y="6131"/>
                    <a:pt x="1944" y="6139"/>
                    <a:pt x="2042" y="6139"/>
                  </a:cubicBezTo>
                  <a:cubicBezTo>
                    <a:pt x="2394" y="6139"/>
                    <a:pt x="2748" y="6033"/>
                    <a:pt x="3069" y="5872"/>
                  </a:cubicBezTo>
                  <a:cubicBezTo>
                    <a:pt x="3167" y="5971"/>
                    <a:pt x="3275" y="6051"/>
                    <a:pt x="3399" y="6113"/>
                  </a:cubicBezTo>
                  <a:cubicBezTo>
                    <a:pt x="3558" y="6196"/>
                    <a:pt x="3754" y="6247"/>
                    <a:pt x="3945" y="6247"/>
                  </a:cubicBezTo>
                  <a:cubicBezTo>
                    <a:pt x="4227" y="6247"/>
                    <a:pt x="4496" y="6136"/>
                    <a:pt x="4613" y="5855"/>
                  </a:cubicBezTo>
                  <a:cubicBezTo>
                    <a:pt x="4773" y="5444"/>
                    <a:pt x="4639" y="5141"/>
                    <a:pt x="4381" y="4918"/>
                  </a:cubicBezTo>
                  <a:cubicBezTo>
                    <a:pt x="4800" y="4534"/>
                    <a:pt x="5201" y="4097"/>
                    <a:pt x="5514" y="3642"/>
                  </a:cubicBezTo>
                  <a:cubicBezTo>
                    <a:pt x="5817" y="4124"/>
                    <a:pt x="6192" y="4624"/>
                    <a:pt x="6129" y="5221"/>
                  </a:cubicBezTo>
                  <a:cubicBezTo>
                    <a:pt x="6076" y="5685"/>
                    <a:pt x="5692" y="6024"/>
                    <a:pt x="5648" y="6470"/>
                  </a:cubicBezTo>
                  <a:cubicBezTo>
                    <a:pt x="5604" y="6841"/>
                    <a:pt x="5870" y="7031"/>
                    <a:pt x="6157" y="7031"/>
                  </a:cubicBezTo>
                  <a:cubicBezTo>
                    <a:pt x="6347" y="7031"/>
                    <a:pt x="6546" y="6949"/>
                    <a:pt x="6673" y="6782"/>
                  </a:cubicBezTo>
                  <a:cubicBezTo>
                    <a:pt x="6883" y="6505"/>
                    <a:pt x="6778" y="5908"/>
                    <a:pt x="6439" y="5908"/>
                  </a:cubicBezTo>
                  <a:cubicBezTo>
                    <a:pt x="6374" y="5908"/>
                    <a:pt x="6300" y="5929"/>
                    <a:pt x="6218" y="5980"/>
                  </a:cubicBezTo>
                  <a:cubicBezTo>
                    <a:pt x="5931" y="6152"/>
                    <a:pt x="6037" y="6572"/>
                    <a:pt x="6270" y="6572"/>
                  </a:cubicBezTo>
                  <a:cubicBezTo>
                    <a:pt x="6327" y="6572"/>
                    <a:pt x="6391" y="6547"/>
                    <a:pt x="6459" y="6488"/>
                  </a:cubicBezTo>
                  <a:cubicBezTo>
                    <a:pt x="6505" y="6443"/>
                    <a:pt x="6475" y="6411"/>
                    <a:pt x="6434" y="6411"/>
                  </a:cubicBezTo>
                  <a:cubicBezTo>
                    <a:pt x="6419" y="6411"/>
                    <a:pt x="6403" y="6416"/>
                    <a:pt x="6388" y="6426"/>
                  </a:cubicBezTo>
                  <a:cubicBezTo>
                    <a:pt x="6369" y="6430"/>
                    <a:pt x="6350" y="6432"/>
                    <a:pt x="6334" y="6432"/>
                  </a:cubicBezTo>
                  <a:cubicBezTo>
                    <a:pt x="6183" y="6432"/>
                    <a:pt x="6150" y="6262"/>
                    <a:pt x="6254" y="6158"/>
                  </a:cubicBezTo>
                  <a:cubicBezTo>
                    <a:pt x="6318" y="6091"/>
                    <a:pt x="6380" y="6065"/>
                    <a:pt x="6435" y="6065"/>
                  </a:cubicBezTo>
                  <a:cubicBezTo>
                    <a:pt x="6555" y="6065"/>
                    <a:pt x="6643" y="6191"/>
                    <a:pt x="6656" y="6283"/>
                  </a:cubicBezTo>
                  <a:cubicBezTo>
                    <a:pt x="6673" y="6646"/>
                    <a:pt x="6413" y="6914"/>
                    <a:pt x="6164" y="6914"/>
                  </a:cubicBezTo>
                  <a:cubicBezTo>
                    <a:pt x="6039" y="6914"/>
                    <a:pt x="5918" y="6847"/>
                    <a:pt x="5835" y="6693"/>
                  </a:cubicBezTo>
                  <a:cubicBezTo>
                    <a:pt x="5701" y="6443"/>
                    <a:pt x="5853" y="6185"/>
                    <a:pt x="5978" y="5944"/>
                  </a:cubicBezTo>
                  <a:cubicBezTo>
                    <a:pt x="6094" y="5712"/>
                    <a:pt x="6192" y="5462"/>
                    <a:pt x="6218" y="5203"/>
                  </a:cubicBezTo>
                  <a:cubicBezTo>
                    <a:pt x="6308" y="4285"/>
                    <a:pt x="5576" y="3544"/>
                    <a:pt x="5594" y="3517"/>
                  </a:cubicBezTo>
                  <a:cubicBezTo>
                    <a:pt x="5585" y="3508"/>
                    <a:pt x="6254" y="2661"/>
                    <a:pt x="6218" y="1831"/>
                  </a:cubicBezTo>
                  <a:cubicBezTo>
                    <a:pt x="6201" y="1564"/>
                    <a:pt x="6094" y="1323"/>
                    <a:pt x="5978" y="1082"/>
                  </a:cubicBezTo>
                  <a:cubicBezTo>
                    <a:pt x="5853" y="841"/>
                    <a:pt x="5701" y="591"/>
                    <a:pt x="5835" y="333"/>
                  </a:cubicBezTo>
                  <a:cubicBezTo>
                    <a:pt x="5918" y="178"/>
                    <a:pt x="6039" y="112"/>
                    <a:pt x="6164" y="112"/>
                  </a:cubicBezTo>
                  <a:cubicBezTo>
                    <a:pt x="6413" y="112"/>
                    <a:pt x="6673" y="380"/>
                    <a:pt x="6656" y="743"/>
                  </a:cubicBezTo>
                  <a:cubicBezTo>
                    <a:pt x="6643" y="841"/>
                    <a:pt x="6555" y="965"/>
                    <a:pt x="6433" y="965"/>
                  </a:cubicBezTo>
                  <a:cubicBezTo>
                    <a:pt x="6379" y="965"/>
                    <a:pt x="6318" y="940"/>
                    <a:pt x="6254" y="877"/>
                  </a:cubicBezTo>
                  <a:cubicBezTo>
                    <a:pt x="6148" y="770"/>
                    <a:pt x="6184" y="596"/>
                    <a:pt x="6343" y="596"/>
                  </a:cubicBezTo>
                  <a:cubicBezTo>
                    <a:pt x="6357" y="596"/>
                    <a:pt x="6372" y="597"/>
                    <a:pt x="6388" y="600"/>
                  </a:cubicBezTo>
                  <a:cubicBezTo>
                    <a:pt x="6403" y="613"/>
                    <a:pt x="6421" y="618"/>
                    <a:pt x="6437" y="618"/>
                  </a:cubicBezTo>
                  <a:cubicBezTo>
                    <a:pt x="6476" y="618"/>
                    <a:pt x="6504" y="585"/>
                    <a:pt x="6459" y="547"/>
                  </a:cubicBezTo>
                  <a:cubicBezTo>
                    <a:pt x="6391" y="485"/>
                    <a:pt x="6326" y="459"/>
                    <a:pt x="6268" y="459"/>
                  </a:cubicBezTo>
                  <a:cubicBezTo>
                    <a:pt x="6036" y="459"/>
                    <a:pt x="5932" y="883"/>
                    <a:pt x="6218" y="1055"/>
                  </a:cubicBezTo>
                  <a:cubicBezTo>
                    <a:pt x="6299" y="1103"/>
                    <a:pt x="6372" y="1124"/>
                    <a:pt x="6436" y="1124"/>
                  </a:cubicBezTo>
                  <a:cubicBezTo>
                    <a:pt x="6778" y="1124"/>
                    <a:pt x="6884" y="530"/>
                    <a:pt x="6673" y="252"/>
                  </a:cubicBezTo>
                  <a:cubicBezTo>
                    <a:pt x="6545" y="84"/>
                    <a:pt x="6343" y="1"/>
                    <a:pt x="6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6"/>
            <p:cNvSpPr/>
            <p:nvPr/>
          </p:nvSpPr>
          <p:spPr>
            <a:xfrm>
              <a:off x="5169145" y="3556375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891" y="0"/>
                  </a:moveTo>
                  <a:cubicBezTo>
                    <a:pt x="666" y="0"/>
                    <a:pt x="435" y="105"/>
                    <a:pt x="295" y="273"/>
                  </a:cubicBezTo>
                  <a:cubicBezTo>
                    <a:pt x="1" y="638"/>
                    <a:pt x="63" y="1165"/>
                    <a:pt x="295" y="1539"/>
                  </a:cubicBezTo>
                  <a:cubicBezTo>
                    <a:pt x="608" y="2030"/>
                    <a:pt x="1125" y="2253"/>
                    <a:pt x="1669" y="2396"/>
                  </a:cubicBezTo>
                  <a:cubicBezTo>
                    <a:pt x="1669" y="2396"/>
                    <a:pt x="1669" y="2396"/>
                    <a:pt x="1669" y="2387"/>
                  </a:cubicBezTo>
                  <a:cubicBezTo>
                    <a:pt x="1179" y="2208"/>
                    <a:pt x="643" y="1950"/>
                    <a:pt x="385" y="1477"/>
                  </a:cubicBezTo>
                  <a:cubicBezTo>
                    <a:pt x="233" y="1218"/>
                    <a:pt x="179" y="888"/>
                    <a:pt x="277" y="603"/>
                  </a:cubicBezTo>
                  <a:cubicBezTo>
                    <a:pt x="373" y="345"/>
                    <a:pt x="648" y="111"/>
                    <a:pt x="913" y="111"/>
                  </a:cubicBezTo>
                  <a:cubicBezTo>
                    <a:pt x="1069" y="111"/>
                    <a:pt x="1221" y="192"/>
                    <a:pt x="1330" y="398"/>
                  </a:cubicBezTo>
                  <a:cubicBezTo>
                    <a:pt x="1500" y="728"/>
                    <a:pt x="1402" y="1129"/>
                    <a:pt x="1625" y="1450"/>
                  </a:cubicBezTo>
                  <a:cubicBezTo>
                    <a:pt x="1758" y="1646"/>
                    <a:pt x="1928" y="1798"/>
                    <a:pt x="2160" y="1843"/>
                  </a:cubicBezTo>
                  <a:cubicBezTo>
                    <a:pt x="2244" y="1858"/>
                    <a:pt x="2324" y="1866"/>
                    <a:pt x="2401" y="1866"/>
                  </a:cubicBezTo>
                  <a:cubicBezTo>
                    <a:pt x="2693" y="1866"/>
                    <a:pt x="2926" y="1746"/>
                    <a:pt x="3025" y="1415"/>
                  </a:cubicBezTo>
                  <a:cubicBezTo>
                    <a:pt x="3163" y="959"/>
                    <a:pt x="2791" y="371"/>
                    <a:pt x="2312" y="371"/>
                  </a:cubicBezTo>
                  <a:cubicBezTo>
                    <a:pt x="2265" y="371"/>
                    <a:pt x="2217" y="377"/>
                    <a:pt x="2169" y="389"/>
                  </a:cubicBezTo>
                  <a:cubicBezTo>
                    <a:pt x="1660" y="509"/>
                    <a:pt x="1885" y="1355"/>
                    <a:pt x="2343" y="1355"/>
                  </a:cubicBezTo>
                  <a:cubicBezTo>
                    <a:pt x="2359" y="1355"/>
                    <a:pt x="2375" y="1354"/>
                    <a:pt x="2392" y="1352"/>
                  </a:cubicBezTo>
                  <a:cubicBezTo>
                    <a:pt x="2824" y="1301"/>
                    <a:pt x="2595" y="840"/>
                    <a:pt x="2380" y="840"/>
                  </a:cubicBezTo>
                  <a:cubicBezTo>
                    <a:pt x="2333" y="840"/>
                    <a:pt x="2287" y="862"/>
                    <a:pt x="2249" y="915"/>
                  </a:cubicBezTo>
                  <a:cubicBezTo>
                    <a:pt x="2233" y="939"/>
                    <a:pt x="2268" y="979"/>
                    <a:pt x="2295" y="979"/>
                  </a:cubicBezTo>
                  <a:cubicBezTo>
                    <a:pt x="2298" y="979"/>
                    <a:pt x="2300" y="978"/>
                    <a:pt x="2303" y="977"/>
                  </a:cubicBezTo>
                  <a:cubicBezTo>
                    <a:pt x="2339" y="954"/>
                    <a:pt x="2373" y="944"/>
                    <a:pt x="2401" y="944"/>
                  </a:cubicBezTo>
                  <a:cubicBezTo>
                    <a:pt x="2448" y="944"/>
                    <a:pt x="2482" y="971"/>
                    <a:pt x="2499" y="1004"/>
                  </a:cubicBezTo>
                  <a:cubicBezTo>
                    <a:pt x="2585" y="1161"/>
                    <a:pt x="2496" y="1272"/>
                    <a:pt x="2360" y="1272"/>
                  </a:cubicBezTo>
                  <a:cubicBezTo>
                    <a:pt x="2257" y="1272"/>
                    <a:pt x="2126" y="1207"/>
                    <a:pt x="2026" y="1049"/>
                  </a:cubicBezTo>
                  <a:cubicBezTo>
                    <a:pt x="1999" y="986"/>
                    <a:pt x="1981" y="915"/>
                    <a:pt x="1972" y="853"/>
                  </a:cubicBezTo>
                  <a:cubicBezTo>
                    <a:pt x="1964" y="692"/>
                    <a:pt x="2026" y="567"/>
                    <a:pt x="2178" y="505"/>
                  </a:cubicBezTo>
                  <a:cubicBezTo>
                    <a:pt x="2239" y="477"/>
                    <a:pt x="2299" y="464"/>
                    <a:pt x="2356" y="464"/>
                  </a:cubicBezTo>
                  <a:cubicBezTo>
                    <a:pt x="2645" y="464"/>
                    <a:pt x="2866" y="788"/>
                    <a:pt x="2918" y="1049"/>
                  </a:cubicBezTo>
                  <a:cubicBezTo>
                    <a:pt x="2963" y="1307"/>
                    <a:pt x="2891" y="1539"/>
                    <a:pt x="2659" y="1682"/>
                  </a:cubicBezTo>
                  <a:cubicBezTo>
                    <a:pt x="2573" y="1730"/>
                    <a:pt x="2482" y="1751"/>
                    <a:pt x="2389" y="1751"/>
                  </a:cubicBezTo>
                  <a:cubicBezTo>
                    <a:pt x="2243" y="1751"/>
                    <a:pt x="2095" y="1700"/>
                    <a:pt x="1964" y="1629"/>
                  </a:cubicBezTo>
                  <a:cubicBezTo>
                    <a:pt x="1616" y="1361"/>
                    <a:pt x="1633" y="1022"/>
                    <a:pt x="1526" y="594"/>
                  </a:cubicBezTo>
                  <a:cubicBezTo>
                    <a:pt x="1482" y="415"/>
                    <a:pt x="1410" y="237"/>
                    <a:pt x="1268" y="121"/>
                  </a:cubicBezTo>
                  <a:cubicBezTo>
                    <a:pt x="1158" y="38"/>
                    <a:pt x="1025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6"/>
            <p:cNvSpPr/>
            <p:nvPr/>
          </p:nvSpPr>
          <p:spPr>
            <a:xfrm>
              <a:off x="5336049" y="3546200"/>
              <a:ext cx="72696" cy="131539"/>
            </a:xfrm>
            <a:custGeom>
              <a:avLst/>
              <a:gdLst/>
              <a:ahLst/>
              <a:cxnLst/>
              <a:rect l="l" t="t" r="r" b="b"/>
              <a:pathLst>
                <a:path w="1186" h="2146" extrusionOk="0">
                  <a:moveTo>
                    <a:pt x="27" y="1"/>
                  </a:moveTo>
                  <a:cubicBezTo>
                    <a:pt x="0" y="1"/>
                    <a:pt x="9" y="47"/>
                    <a:pt x="26" y="55"/>
                  </a:cubicBezTo>
                  <a:cubicBezTo>
                    <a:pt x="713" y="483"/>
                    <a:pt x="1043" y="1429"/>
                    <a:pt x="543" y="2134"/>
                  </a:cubicBezTo>
                  <a:cubicBezTo>
                    <a:pt x="536" y="2134"/>
                    <a:pt x="540" y="2145"/>
                    <a:pt x="547" y="2145"/>
                  </a:cubicBezTo>
                  <a:cubicBezTo>
                    <a:pt x="548" y="2145"/>
                    <a:pt x="550" y="2144"/>
                    <a:pt x="552" y="2143"/>
                  </a:cubicBezTo>
                  <a:cubicBezTo>
                    <a:pt x="1185" y="1598"/>
                    <a:pt x="837" y="216"/>
                    <a:pt x="35" y="2"/>
                  </a:cubicBezTo>
                  <a:cubicBezTo>
                    <a:pt x="32" y="1"/>
                    <a:pt x="29" y="1"/>
                    <a:pt x="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6"/>
            <p:cNvSpPr/>
            <p:nvPr/>
          </p:nvSpPr>
          <p:spPr>
            <a:xfrm>
              <a:off x="5169145" y="3757359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1669" y="0"/>
                  </a:moveTo>
                  <a:cubicBezTo>
                    <a:pt x="1125" y="143"/>
                    <a:pt x="608" y="366"/>
                    <a:pt x="295" y="856"/>
                  </a:cubicBezTo>
                  <a:cubicBezTo>
                    <a:pt x="63" y="1231"/>
                    <a:pt x="1" y="1757"/>
                    <a:pt x="295" y="2123"/>
                  </a:cubicBezTo>
                  <a:cubicBezTo>
                    <a:pt x="435" y="2291"/>
                    <a:pt x="666" y="2395"/>
                    <a:pt x="891" y="2395"/>
                  </a:cubicBezTo>
                  <a:cubicBezTo>
                    <a:pt x="1025" y="2395"/>
                    <a:pt x="1158" y="2358"/>
                    <a:pt x="1268" y="2275"/>
                  </a:cubicBezTo>
                  <a:cubicBezTo>
                    <a:pt x="1410" y="2159"/>
                    <a:pt x="1482" y="1980"/>
                    <a:pt x="1526" y="1802"/>
                  </a:cubicBezTo>
                  <a:cubicBezTo>
                    <a:pt x="1633" y="1374"/>
                    <a:pt x="1616" y="1035"/>
                    <a:pt x="1964" y="767"/>
                  </a:cubicBezTo>
                  <a:cubicBezTo>
                    <a:pt x="2092" y="697"/>
                    <a:pt x="2237" y="647"/>
                    <a:pt x="2381" y="647"/>
                  </a:cubicBezTo>
                  <a:cubicBezTo>
                    <a:pt x="2476" y="647"/>
                    <a:pt x="2570" y="669"/>
                    <a:pt x="2659" y="723"/>
                  </a:cubicBezTo>
                  <a:cubicBezTo>
                    <a:pt x="2891" y="856"/>
                    <a:pt x="2963" y="1088"/>
                    <a:pt x="2918" y="1347"/>
                  </a:cubicBezTo>
                  <a:cubicBezTo>
                    <a:pt x="2865" y="1610"/>
                    <a:pt x="2642" y="1937"/>
                    <a:pt x="2348" y="1937"/>
                  </a:cubicBezTo>
                  <a:cubicBezTo>
                    <a:pt x="2294" y="1937"/>
                    <a:pt x="2237" y="1925"/>
                    <a:pt x="2178" y="1900"/>
                  </a:cubicBezTo>
                  <a:cubicBezTo>
                    <a:pt x="2026" y="1829"/>
                    <a:pt x="1964" y="1704"/>
                    <a:pt x="1972" y="1543"/>
                  </a:cubicBezTo>
                  <a:cubicBezTo>
                    <a:pt x="1981" y="1481"/>
                    <a:pt x="1999" y="1410"/>
                    <a:pt x="2026" y="1347"/>
                  </a:cubicBezTo>
                  <a:cubicBezTo>
                    <a:pt x="2126" y="1189"/>
                    <a:pt x="2257" y="1124"/>
                    <a:pt x="2360" y="1124"/>
                  </a:cubicBezTo>
                  <a:cubicBezTo>
                    <a:pt x="2496" y="1124"/>
                    <a:pt x="2585" y="1235"/>
                    <a:pt x="2499" y="1392"/>
                  </a:cubicBezTo>
                  <a:cubicBezTo>
                    <a:pt x="2482" y="1425"/>
                    <a:pt x="2448" y="1452"/>
                    <a:pt x="2401" y="1452"/>
                  </a:cubicBezTo>
                  <a:cubicBezTo>
                    <a:pt x="2373" y="1452"/>
                    <a:pt x="2339" y="1442"/>
                    <a:pt x="2303" y="1418"/>
                  </a:cubicBezTo>
                  <a:cubicBezTo>
                    <a:pt x="2300" y="1418"/>
                    <a:pt x="2298" y="1417"/>
                    <a:pt x="2295" y="1417"/>
                  </a:cubicBezTo>
                  <a:cubicBezTo>
                    <a:pt x="2268" y="1417"/>
                    <a:pt x="2233" y="1457"/>
                    <a:pt x="2249" y="1481"/>
                  </a:cubicBezTo>
                  <a:cubicBezTo>
                    <a:pt x="2287" y="1534"/>
                    <a:pt x="2333" y="1555"/>
                    <a:pt x="2380" y="1555"/>
                  </a:cubicBezTo>
                  <a:cubicBezTo>
                    <a:pt x="2595" y="1555"/>
                    <a:pt x="2824" y="1095"/>
                    <a:pt x="2392" y="1044"/>
                  </a:cubicBezTo>
                  <a:cubicBezTo>
                    <a:pt x="2375" y="1042"/>
                    <a:pt x="2359" y="1041"/>
                    <a:pt x="2343" y="1041"/>
                  </a:cubicBezTo>
                  <a:cubicBezTo>
                    <a:pt x="1885" y="1041"/>
                    <a:pt x="1660" y="1887"/>
                    <a:pt x="2169" y="2007"/>
                  </a:cubicBezTo>
                  <a:cubicBezTo>
                    <a:pt x="2217" y="2019"/>
                    <a:pt x="2265" y="2025"/>
                    <a:pt x="2312" y="2025"/>
                  </a:cubicBezTo>
                  <a:cubicBezTo>
                    <a:pt x="2791" y="2025"/>
                    <a:pt x="3163" y="1436"/>
                    <a:pt x="3025" y="981"/>
                  </a:cubicBezTo>
                  <a:cubicBezTo>
                    <a:pt x="2925" y="646"/>
                    <a:pt x="2689" y="533"/>
                    <a:pt x="2393" y="533"/>
                  </a:cubicBezTo>
                  <a:cubicBezTo>
                    <a:pt x="2319" y="533"/>
                    <a:pt x="2241" y="541"/>
                    <a:pt x="2160" y="553"/>
                  </a:cubicBezTo>
                  <a:cubicBezTo>
                    <a:pt x="1928" y="598"/>
                    <a:pt x="1758" y="749"/>
                    <a:pt x="1625" y="946"/>
                  </a:cubicBezTo>
                  <a:cubicBezTo>
                    <a:pt x="1402" y="1267"/>
                    <a:pt x="1500" y="1668"/>
                    <a:pt x="1330" y="1998"/>
                  </a:cubicBezTo>
                  <a:cubicBezTo>
                    <a:pt x="1221" y="2204"/>
                    <a:pt x="1069" y="2285"/>
                    <a:pt x="913" y="2285"/>
                  </a:cubicBezTo>
                  <a:cubicBezTo>
                    <a:pt x="648" y="2285"/>
                    <a:pt x="373" y="2051"/>
                    <a:pt x="277" y="1793"/>
                  </a:cubicBezTo>
                  <a:cubicBezTo>
                    <a:pt x="179" y="1508"/>
                    <a:pt x="233" y="1178"/>
                    <a:pt x="385" y="919"/>
                  </a:cubicBezTo>
                  <a:cubicBezTo>
                    <a:pt x="643" y="455"/>
                    <a:pt x="1179" y="187"/>
                    <a:pt x="1669" y="9"/>
                  </a:cubicBezTo>
                  <a:cubicBezTo>
                    <a:pt x="1669" y="9"/>
                    <a:pt x="1669" y="0"/>
                    <a:pt x="1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6"/>
            <p:cNvSpPr/>
            <p:nvPr/>
          </p:nvSpPr>
          <p:spPr>
            <a:xfrm>
              <a:off x="5336049" y="3782857"/>
              <a:ext cx="72696" cy="131539"/>
            </a:xfrm>
            <a:custGeom>
              <a:avLst/>
              <a:gdLst/>
              <a:ahLst/>
              <a:cxnLst/>
              <a:rect l="l" t="t" r="r" b="b"/>
              <a:pathLst>
                <a:path w="1186" h="2146" extrusionOk="0">
                  <a:moveTo>
                    <a:pt x="547" y="1"/>
                  </a:moveTo>
                  <a:cubicBezTo>
                    <a:pt x="540" y="1"/>
                    <a:pt x="536" y="14"/>
                    <a:pt x="543" y="21"/>
                  </a:cubicBezTo>
                  <a:cubicBezTo>
                    <a:pt x="1043" y="717"/>
                    <a:pt x="713" y="1663"/>
                    <a:pt x="26" y="2091"/>
                  </a:cubicBezTo>
                  <a:cubicBezTo>
                    <a:pt x="9" y="2099"/>
                    <a:pt x="0" y="2145"/>
                    <a:pt x="27" y="2145"/>
                  </a:cubicBezTo>
                  <a:cubicBezTo>
                    <a:pt x="29" y="2145"/>
                    <a:pt x="32" y="2145"/>
                    <a:pt x="35" y="2144"/>
                  </a:cubicBezTo>
                  <a:cubicBezTo>
                    <a:pt x="837" y="1930"/>
                    <a:pt x="1185" y="547"/>
                    <a:pt x="552" y="3"/>
                  </a:cubicBezTo>
                  <a:cubicBezTo>
                    <a:pt x="550" y="2"/>
                    <a:pt x="549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6"/>
            <p:cNvSpPr/>
            <p:nvPr/>
          </p:nvSpPr>
          <p:spPr>
            <a:xfrm>
              <a:off x="5921040" y="3577399"/>
              <a:ext cx="8826" cy="316098"/>
            </a:xfrm>
            <a:custGeom>
              <a:avLst/>
              <a:gdLst/>
              <a:ahLst/>
              <a:cxnLst/>
              <a:rect l="l" t="t" r="r" b="b"/>
              <a:pathLst>
                <a:path w="144" h="5157" extrusionOk="0">
                  <a:moveTo>
                    <a:pt x="68" y="1"/>
                  </a:moveTo>
                  <a:cubicBezTo>
                    <a:pt x="55" y="1"/>
                    <a:pt x="45" y="9"/>
                    <a:pt x="45" y="28"/>
                  </a:cubicBezTo>
                  <a:cubicBezTo>
                    <a:pt x="36" y="1732"/>
                    <a:pt x="0" y="3436"/>
                    <a:pt x="54" y="5140"/>
                  </a:cubicBezTo>
                  <a:cubicBezTo>
                    <a:pt x="54" y="5146"/>
                    <a:pt x="62" y="5156"/>
                    <a:pt x="68" y="5156"/>
                  </a:cubicBezTo>
                  <a:cubicBezTo>
                    <a:pt x="70" y="5156"/>
                    <a:pt x="72" y="5154"/>
                    <a:pt x="72" y="5148"/>
                  </a:cubicBezTo>
                  <a:cubicBezTo>
                    <a:pt x="143" y="3453"/>
                    <a:pt x="116" y="1750"/>
                    <a:pt x="125" y="55"/>
                  </a:cubicBezTo>
                  <a:cubicBezTo>
                    <a:pt x="125" y="26"/>
                    <a:pt x="92" y="1"/>
                    <a:pt x="68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6"/>
            <p:cNvSpPr/>
            <p:nvPr/>
          </p:nvSpPr>
          <p:spPr>
            <a:xfrm>
              <a:off x="6059932" y="3732718"/>
              <a:ext cx="613" cy="1716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9"/>
                    <a:pt x="0" y="10"/>
                    <a:pt x="0" y="27"/>
                  </a:cubicBezTo>
                  <a:cubicBezTo>
                    <a:pt x="0" y="18"/>
                    <a:pt x="0" y="10"/>
                    <a:pt x="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6"/>
            <p:cNvSpPr/>
            <p:nvPr/>
          </p:nvSpPr>
          <p:spPr>
            <a:xfrm>
              <a:off x="5980434" y="3518801"/>
              <a:ext cx="421832" cy="430965"/>
            </a:xfrm>
            <a:custGeom>
              <a:avLst/>
              <a:gdLst/>
              <a:ahLst/>
              <a:cxnLst/>
              <a:rect l="l" t="t" r="r" b="b"/>
              <a:pathLst>
                <a:path w="6882" h="7031" extrusionOk="0">
                  <a:moveTo>
                    <a:pt x="2985" y="890"/>
                  </a:moveTo>
                  <a:cubicBezTo>
                    <a:pt x="3062" y="890"/>
                    <a:pt x="3142" y="903"/>
                    <a:pt x="3224" y="930"/>
                  </a:cubicBezTo>
                  <a:cubicBezTo>
                    <a:pt x="3376" y="984"/>
                    <a:pt x="3519" y="1073"/>
                    <a:pt x="3635" y="1180"/>
                  </a:cubicBezTo>
                  <a:cubicBezTo>
                    <a:pt x="3652" y="1189"/>
                    <a:pt x="3670" y="1207"/>
                    <a:pt x="3688" y="1225"/>
                  </a:cubicBezTo>
                  <a:cubicBezTo>
                    <a:pt x="3474" y="1332"/>
                    <a:pt x="3278" y="1466"/>
                    <a:pt x="3099" y="1608"/>
                  </a:cubicBezTo>
                  <a:cubicBezTo>
                    <a:pt x="2939" y="1733"/>
                    <a:pt x="2769" y="1876"/>
                    <a:pt x="2600" y="2028"/>
                  </a:cubicBezTo>
                  <a:cubicBezTo>
                    <a:pt x="2511" y="1947"/>
                    <a:pt x="2430" y="1849"/>
                    <a:pt x="2395" y="1724"/>
                  </a:cubicBezTo>
                  <a:cubicBezTo>
                    <a:pt x="2244" y="1278"/>
                    <a:pt x="2560" y="890"/>
                    <a:pt x="2985" y="890"/>
                  </a:cubicBezTo>
                  <a:close/>
                  <a:moveTo>
                    <a:pt x="4894" y="999"/>
                  </a:moveTo>
                  <a:cubicBezTo>
                    <a:pt x="5408" y="999"/>
                    <a:pt x="5780" y="1216"/>
                    <a:pt x="4919" y="1974"/>
                  </a:cubicBezTo>
                  <a:cubicBezTo>
                    <a:pt x="4821" y="2072"/>
                    <a:pt x="4634" y="2161"/>
                    <a:pt x="4509" y="2206"/>
                  </a:cubicBezTo>
                  <a:cubicBezTo>
                    <a:pt x="4322" y="1876"/>
                    <a:pt x="4152" y="1519"/>
                    <a:pt x="3902" y="1242"/>
                  </a:cubicBezTo>
                  <a:cubicBezTo>
                    <a:pt x="3938" y="1225"/>
                    <a:pt x="3974" y="1216"/>
                    <a:pt x="4000" y="1189"/>
                  </a:cubicBezTo>
                  <a:cubicBezTo>
                    <a:pt x="4153" y="1093"/>
                    <a:pt x="4555" y="999"/>
                    <a:pt x="4894" y="999"/>
                  </a:cubicBezTo>
                  <a:close/>
                  <a:moveTo>
                    <a:pt x="3768" y="1305"/>
                  </a:moveTo>
                  <a:cubicBezTo>
                    <a:pt x="4027" y="1573"/>
                    <a:pt x="4197" y="1920"/>
                    <a:pt x="4384" y="2251"/>
                  </a:cubicBezTo>
                  <a:cubicBezTo>
                    <a:pt x="4096" y="2342"/>
                    <a:pt x="3839" y="2377"/>
                    <a:pt x="3618" y="2377"/>
                  </a:cubicBezTo>
                  <a:cubicBezTo>
                    <a:pt x="3128" y="2377"/>
                    <a:pt x="2811" y="2206"/>
                    <a:pt x="2707" y="2108"/>
                  </a:cubicBezTo>
                  <a:cubicBezTo>
                    <a:pt x="3037" y="1805"/>
                    <a:pt x="3376" y="1510"/>
                    <a:pt x="3768" y="1305"/>
                  </a:cubicBezTo>
                  <a:close/>
                  <a:moveTo>
                    <a:pt x="3662" y="4679"/>
                  </a:moveTo>
                  <a:cubicBezTo>
                    <a:pt x="3910" y="4679"/>
                    <a:pt x="4151" y="4707"/>
                    <a:pt x="4384" y="4775"/>
                  </a:cubicBezTo>
                  <a:cubicBezTo>
                    <a:pt x="4197" y="5105"/>
                    <a:pt x="4027" y="5453"/>
                    <a:pt x="3768" y="5730"/>
                  </a:cubicBezTo>
                  <a:cubicBezTo>
                    <a:pt x="3376" y="5516"/>
                    <a:pt x="3037" y="5221"/>
                    <a:pt x="2707" y="4918"/>
                  </a:cubicBezTo>
                  <a:cubicBezTo>
                    <a:pt x="2867" y="4820"/>
                    <a:pt x="2983" y="4757"/>
                    <a:pt x="3233" y="4704"/>
                  </a:cubicBezTo>
                  <a:cubicBezTo>
                    <a:pt x="3379" y="4688"/>
                    <a:pt x="3522" y="4679"/>
                    <a:pt x="3662" y="4679"/>
                  </a:cubicBezTo>
                  <a:close/>
                  <a:moveTo>
                    <a:pt x="4509" y="4829"/>
                  </a:moveTo>
                  <a:cubicBezTo>
                    <a:pt x="4634" y="4873"/>
                    <a:pt x="4750" y="4927"/>
                    <a:pt x="4866" y="5007"/>
                  </a:cubicBezTo>
                  <a:cubicBezTo>
                    <a:pt x="5017" y="5096"/>
                    <a:pt x="5178" y="5221"/>
                    <a:pt x="5294" y="5364"/>
                  </a:cubicBezTo>
                  <a:cubicBezTo>
                    <a:pt x="5330" y="5418"/>
                    <a:pt x="5365" y="5471"/>
                    <a:pt x="5401" y="5516"/>
                  </a:cubicBezTo>
                  <a:cubicBezTo>
                    <a:pt x="5452" y="5683"/>
                    <a:pt x="5476" y="6013"/>
                    <a:pt x="4926" y="6013"/>
                  </a:cubicBezTo>
                  <a:cubicBezTo>
                    <a:pt x="4714" y="6013"/>
                    <a:pt x="4416" y="5964"/>
                    <a:pt x="4000" y="5837"/>
                  </a:cubicBezTo>
                  <a:cubicBezTo>
                    <a:pt x="3965" y="5828"/>
                    <a:pt x="3938" y="5801"/>
                    <a:pt x="3902" y="5792"/>
                  </a:cubicBezTo>
                  <a:cubicBezTo>
                    <a:pt x="4152" y="5507"/>
                    <a:pt x="4322" y="5159"/>
                    <a:pt x="4509" y="4829"/>
                  </a:cubicBezTo>
                  <a:close/>
                  <a:moveTo>
                    <a:pt x="2600" y="5007"/>
                  </a:moveTo>
                  <a:cubicBezTo>
                    <a:pt x="2769" y="5150"/>
                    <a:pt x="2939" y="5293"/>
                    <a:pt x="3099" y="5426"/>
                  </a:cubicBezTo>
                  <a:cubicBezTo>
                    <a:pt x="3278" y="5560"/>
                    <a:pt x="3474" y="5694"/>
                    <a:pt x="3688" y="5810"/>
                  </a:cubicBezTo>
                  <a:cubicBezTo>
                    <a:pt x="3670" y="5819"/>
                    <a:pt x="3652" y="5837"/>
                    <a:pt x="3635" y="5855"/>
                  </a:cubicBezTo>
                  <a:cubicBezTo>
                    <a:pt x="3519" y="5953"/>
                    <a:pt x="3376" y="6042"/>
                    <a:pt x="3224" y="6096"/>
                  </a:cubicBezTo>
                  <a:cubicBezTo>
                    <a:pt x="3140" y="6125"/>
                    <a:pt x="3058" y="6138"/>
                    <a:pt x="2979" y="6138"/>
                  </a:cubicBezTo>
                  <a:cubicBezTo>
                    <a:pt x="2557" y="6138"/>
                    <a:pt x="2244" y="5745"/>
                    <a:pt x="2395" y="5302"/>
                  </a:cubicBezTo>
                  <a:cubicBezTo>
                    <a:pt x="2430" y="5177"/>
                    <a:pt x="2511" y="5079"/>
                    <a:pt x="2600" y="5007"/>
                  </a:cubicBezTo>
                  <a:close/>
                  <a:moveTo>
                    <a:pt x="737" y="1"/>
                  </a:moveTo>
                  <a:cubicBezTo>
                    <a:pt x="547" y="1"/>
                    <a:pt x="347" y="84"/>
                    <a:pt x="218" y="252"/>
                  </a:cubicBezTo>
                  <a:cubicBezTo>
                    <a:pt x="0" y="530"/>
                    <a:pt x="105" y="1124"/>
                    <a:pt x="452" y="1124"/>
                  </a:cubicBezTo>
                  <a:cubicBezTo>
                    <a:pt x="517" y="1124"/>
                    <a:pt x="591" y="1103"/>
                    <a:pt x="673" y="1055"/>
                  </a:cubicBezTo>
                  <a:cubicBezTo>
                    <a:pt x="959" y="883"/>
                    <a:pt x="849" y="459"/>
                    <a:pt x="620" y="459"/>
                  </a:cubicBezTo>
                  <a:cubicBezTo>
                    <a:pt x="563" y="459"/>
                    <a:pt x="499" y="485"/>
                    <a:pt x="432" y="547"/>
                  </a:cubicBezTo>
                  <a:cubicBezTo>
                    <a:pt x="387" y="585"/>
                    <a:pt x="411" y="618"/>
                    <a:pt x="448" y="618"/>
                  </a:cubicBezTo>
                  <a:cubicBezTo>
                    <a:pt x="462" y="618"/>
                    <a:pt x="479" y="613"/>
                    <a:pt x="494" y="600"/>
                  </a:cubicBezTo>
                  <a:cubicBezTo>
                    <a:pt x="511" y="597"/>
                    <a:pt x="527" y="596"/>
                    <a:pt x="541" y="596"/>
                  </a:cubicBezTo>
                  <a:cubicBezTo>
                    <a:pt x="706" y="596"/>
                    <a:pt x="735" y="770"/>
                    <a:pt x="628" y="877"/>
                  </a:cubicBezTo>
                  <a:cubicBezTo>
                    <a:pt x="565" y="940"/>
                    <a:pt x="504" y="965"/>
                    <a:pt x="451" y="965"/>
                  </a:cubicBezTo>
                  <a:cubicBezTo>
                    <a:pt x="333" y="965"/>
                    <a:pt x="248" y="841"/>
                    <a:pt x="236" y="743"/>
                  </a:cubicBezTo>
                  <a:cubicBezTo>
                    <a:pt x="212" y="380"/>
                    <a:pt x="474" y="112"/>
                    <a:pt x="723" y="112"/>
                  </a:cubicBezTo>
                  <a:cubicBezTo>
                    <a:pt x="847" y="112"/>
                    <a:pt x="967" y="178"/>
                    <a:pt x="1048" y="333"/>
                  </a:cubicBezTo>
                  <a:cubicBezTo>
                    <a:pt x="1190" y="591"/>
                    <a:pt x="1030" y="841"/>
                    <a:pt x="914" y="1082"/>
                  </a:cubicBezTo>
                  <a:cubicBezTo>
                    <a:pt x="798" y="1323"/>
                    <a:pt x="682" y="1564"/>
                    <a:pt x="673" y="1831"/>
                  </a:cubicBezTo>
                  <a:cubicBezTo>
                    <a:pt x="637" y="2661"/>
                    <a:pt x="1297" y="3508"/>
                    <a:pt x="1297" y="3517"/>
                  </a:cubicBezTo>
                  <a:cubicBezTo>
                    <a:pt x="1315" y="3544"/>
                    <a:pt x="575" y="4285"/>
                    <a:pt x="673" y="5194"/>
                  </a:cubicBezTo>
                  <a:cubicBezTo>
                    <a:pt x="700" y="5462"/>
                    <a:pt x="798" y="5712"/>
                    <a:pt x="914" y="5944"/>
                  </a:cubicBezTo>
                  <a:cubicBezTo>
                    <a:pt x="1030" y="6185"/>
                    <a:pt x="1190" y="6443"/>
                    <a:pt x="1048" y="6693"/>
                  </a:cubicBezTo>
                  <a:cubicBezTo>
                    <a:pt x="967" y="6847"/>
                    <a:pt x="847" y="6914"/>
                    <a:pt x="723" y="6914"/>
                  </a:cubicBezTo>
                  <a:cubicBezTo>
                    <a:pt x="474" y="6914"/>
                    <a:pt x="212" y="6646"/>
                    <a:pt x="236" y="6283"/>
                  </a:cubicBezTo>
                  <a:cubicBezTo>
                    <a:pt x="248" y="6191"/>
                    <a:pt x="332" y="6065"/>
                    <a:pt x="450" y="6065"/>
                  </a:cubicBezTo>
                  <a:cubicBezTo>
                    <a:pt x="504" y="6065"/>
                    <a:pt x="564" y="6091"/>
                    <a:pt x="628" y="6158"/>
                  </a:cubicBezTo>
                  <a:cubicBezTo>
                    <a:pt x="733" y="6262"/>
                    <a:pt x="707" y="6432"/>
                    <a:pt x="551" y="6432"/>
                  </a:cubicBezTo>
                  <a:cubicBezTo>
                    <a:pt x="534" y="6432"/>
                    <a:pt x="515" y="6430"/>
                    <a:pt x="494" y="6426"/>
                  </a:cubicBezTo>
                  <a:cubicBezTo>
                    <a:pt x="480" y="6416"/>
                    <a:pt x="464" y="6411"/>
                    <a:pt x="450" y="6411"/>
                  </a:cubicBezTo>
                  <a:cubicBezTo>
                    <a:pt x="412" y="6411"/>
                    <a:pt x="387" y="6443"/>
                    <a:pt x="432" y="6488"/>
                  </a:cubicBezTo>
                  <a:cubicBezTo>
                    <a:pt x="498" y="6547"/>
                    <a:pt x="560" y="6571"/>
                    <a:pt x="616" y="6571"/>
                  </a:cubicBezTo>
                  <a:cubicBezTo>
                    <a:pt x="848" y="6571"/>
                    <a:pt x="961" y="6145"/>
                    <a:pt x="673" y="5980"/>
                  </a:cubicBezTo>
                  <a:cubicBezTo>
                    <a:pt x="590" y="5929"/>
                    <a:pt x="515" y="5908"/>
                    <a:pt x="449" y="5908"/>
                  </a:cubicBezTo>
                  <a:cubicBezTo>
                    <a:pt x="104" y="5908"/>
                    <a:pt x="1" y="6505"/>
                    <a:pt x="218" y="6782"/>
                  </a:cubicBezTo>
                  <a:cubicBezTo>
                    <a:pt x="345" y="6949"/>
                    <a:pt x="543" y="7031"/>
                    <a:pt x="731" y="7031"/>
                  </a:cubicBezTo>
                  <a:cubicBezTo>
                    <a:pt x="1017" y="7031"/>
                    <a:pt x="1281" y="6841"/>
                    <a:pt x="1244" y="6470"/>
                  </a:cubicBezTo>
                  <a:cubicBezTo>
                    <a:pt x="1190" y="6024"/>
                    <a:pt x="807" y="5685"/>
                    <a:pt x="762" y="5221"/>
                  </a:cubicBezTo>
                  <a:cubicBezTo>
                    <a:pt x="700" y="4624"/>
                    <a:pt x="1065" y="4124"/>
                    <a:pt x="1378" y="3642"/>
                  </a:cubicBezTo>
                  <a:cubicBezTo>
                    <a:pt x="1681" y="4097"/>
                    <a:pt x="2082" y="4534"/>
                    <a:pt x="2511" y="4918"/>
                  </a:cubicBezTo>
                  <a:cubicBezTo>
                    <a:pt x="2252" y="5141"/>
                    <a:pt x="2109" y="5444"/>
                    <a:pt x="2279" y="5855"/>
                  </a:cubicBezTo>
                  <a:cubicBezTo>
                    <a:pt x="2390" y="6136"/>
                    <a:pt x="2657" y="6247"/>
                    <a:pt x="2938" y="6247"/>
                  </a:cubicBezTo>
                  <a:cubicBezTo>
                    <a:pt x="3128" y="6247"/>
                    <a:pt x="3324" y="6196"/>
                    <a:pt x="3483" y="6113"/>
                  </a:cubicBezTo>
                  <a:cubicBezTo>
                    <a:pt x="3608" y="6051"/>
                    <a:pt x="3715" y="5971"/>
                    <a:pt x="3813" y="5872"/>
                  </a:cubicBezTo>
                  <a:cubicBezTo>
                    <a:pt x="4141" y="6033"/>
                    <a:pt x="4491" y="6139"/>
                    <a:pt x="4846" y="6139"/>
                  </a:cubicBezTo>
                  <a:cubicBezTo>
                    <a:pt x="4944" y="6139"/>
                    <a:pt x="5043" y="6131"/>
                    <a:pt x="5142" y="6113"/>
                  </a:cubicBezTo>
                  <a:cubicBezTo>
                    <a:pt x="5927" y="5971"/>
                    <a:pt x="5472" y="5293"/>
                    <a:pt x="5062" y="4998"/>
                  </a:cubicBezTo>
                  <a:cubicBezTo>
                    <a:pt x="4910" y="4900"/>
                    <a:pt x="4741" y="4802"/>
                    <a:pt x="4571" y="4731"/>
                  </a:cubicBezTo>
                  <a:cubicBezTo>
                    <a:pt x="4616" y="4650"/>
                    <a:pt x="4669" y="4570"/>
                    <a:pt x="4732" y="4490"/>
                  </a:cubicBezTo>
                  <a:cubicBezTo>
                    <a:pt x="5006" y="4116"/>
                    <a:pt x="5441" y="3797"/>
                    <a:pt x="5924" y="3797"/>
                  </a:cubicBezTo>
                  <a:cubicBezTo>
                    <a:pt x="5961" y="3797"/>
                    <a:pt x="5997" y="3799"/>
                    <a:pt x="6034" y="3803"/>
                  </a:cubicBezTo>
                  <a:cubicBezTo>
                    <a:pt x="6445" y="3838"/>
                    <a:pt x="6748" y="4213"/>
                    <a:pt x="6677" y="4615"/>
                  </a:cubicBezTo>
                  <a:cubicBezTo>
                    <a:pt x="6650" y="4740"/>
                    <a:pt x="6561" y="4927"/>
                    <a:pt x="6454" y="4989"/>
                  </a:cubicBezTo>
                  <a:cubicBezTo>
                    <a:pt x="6373" y="5028"/>
                    <a:pt x="6300" y="5044"/>
                    <a:pt x="6234" y="5044"/>
                  </a:cubicBezTo>
                  <a:cubicBezTo>
                    <a:pt x="6009" y="5044"/>
                    <a:pt x="5875" y="4857"/>
                    <a:pt x="5847" y="4740"/>
                  </a:cubicBezTo>
                  <a:cubicBezTo>
                    <a:pt x="5798" y="4519"/>
                    <a:pt x="5862" y="4439"/>
                    <a:pt x="5944" y="4439"/>
                  </a:cubicBezTo>
                  <a:cubicBezTo>
                    <a:pt x="6012" y="4439"/>
                    <a:pt x="6092" y="4493"/>
                    <a:pt x="6133" y="4570"/>
                  </a:cubicBezTo>
                  <a:cubicBezTo>
                    <a:pt x="6133" y="4590"/>
                    <a:pt x="6166" y="4619"/>
                    <a:pt x="6188" y="4619"/>
                  </a:cubicBezTo>
                  <a:cubicBezTo>
                    <a:pt x="6195" y="4619"/>
                    <a:pt x="6202" y="4615"/>
                    <a:pt x="6204" y="4606"/>
                  </a:cubicBezTo>
                  <a:cubicBezTo>
                    <a:pt x="6246" y="4443"/>
                    <a:pt x="6137" y="4274"/>
                    <a:pt x="5983" y="4274"/>
                  </a:cubicBezTo>
                  <a:cubicBezTo>
                    <a:pt x="5943" y="4274"/>
                    <a:pt x="5900" y="4286"/>
                    <a:pt x="5856" y="4311"/>
                  </a:cubicBezTo>
                  <a:cubicBezTo>
                    <a:pt x="5606" y="4445"/>
                    <a:pt x="5678" y="4847"/>
                    <a:pt x="5847" y="5016"/>
                  </a:cubicBezTo>
                  <a:cubicBezTo>
                    <a:pt x="5950" y="5124"/>
                    <a:pt x="6091" y="5178"/>
                    <a:pt x="6232" y="5178"/>
                  </a:cubicBezTo>
                  <a:cubicBezTo>
                    <a:pt x="6348" y="5178"/>
                    <a:pt x="6464" y="5142"/>
                    <a:pt x="6561" y="5070"/>
                  </a:cubicBezTo>
                  <a:cubicBezTo>
                    <a:pt x="6882" y="4829"/>
                    <a:pt x="6873" y="4329"/>
                    <a:pt x="6650" y="4035"/>
                  </a:cubicBezTo>
                  <a:cubicBezTo>
                    <a:pt x="6466" y="3786"/>
                    <a:pt x="6212" y="3687"/>
                    <a:pt x="5944" y="3687"/>
                  </a:cubicBezTo>
                  <a:cubicBezTo>
                    <a:pt x="5471" y="3687"/>
                    <a:pt x="4951" y="3994"/>
                    <a:pt x="4678" y="4329"/>
                  </a:cubicBezTo>
                  <a:cubicBezTo>
                    <a:pt x="4589" y="4436"/>
                    <a:pt x="4509" y="4561"/>
                    <a:pt x="4438" y="4686"/>
                  </a:cubicBezTo>
                  <a:cubicBezTo>
                    <a:pt x="4186" y="4600"/>
                    <a:pt x="3950" y="4562"/>
                    <a:pt x="3669" y="4562"/>
                  </a:cubicBezTo>
                  <a:cubicBezTo>
                    <a:pt x="3512" y="4562"/>
                    <a:pt x="3340" y="4574"/>
                    <a:pt x="3144" y="4597"/>
                  </a:cubicBezTo>
                  <a:cubicBezTo>
                    <a:pt x="2957" y="4624"/>
                    <a:pt x="2778" y="4731"/>
                    <a:pt x="2618" y="4838"/>
                  </a:cubicBezTo>
                  <a:cubicBezTo>
                    <a:pt x="2609" y="4829"/>
                    <a:pt x="2609" y="4820"/>
                    <a:pt x="2600" y="4820"/>
                  </a:cubicBezTo>
                  <a:cubicBezTo>
                    <a:pt x="2181" y="4418"/>
                    <a:pt x="1734" y="4008"/>
                    <a:pt x="1431" y="3517"/>
                  </a:cubicBezTo>
                  <a:cubicBezTo>
                    <a:pt x="1734" y="3018"/>
                    <a:pt x="2181" y="2607"/>
                    <a:pt x="2600" y="2215"/>
                  </a:cubicBezTo>
                  <a:cubicBezTo>
                    <a:pt x="2609" y="2206"/>
                    <a:pt x="2609" y="2197"/>
                    <a:pt x="2618" y="2197"/>
                  </a:cubicBezTo>
                  <a:cubicBezTo>
                    <a:pt x="2778" y="2295"/>
                    <a:pt x="3046" y="2420"/>
                    <a:pt x="3313" y="2465"/>
                  </a:cubicBezTo>
                  <a:cubicBezTo>
                    <a:pt x="3476" y="2489"/>
                    <a:pt x="3608" y="2500"/>
                    <a:pt x="3723" y="2500"/>
                  </a:cubicBezTo>
                  <a:cubicBezTo>
                    <a:pt x="3986" y="2500"/>
                    <a:pt x="4165" y="2442"/>
                    <a:pt x="4438" y="2349"/>
                  </a:cubicBezTo>
                  <a:cubicBezTo>
                    <a:pt x="4509" y="2465"/>
                    <a:pt x="4589" y="2590"/>
                    <a:pt x="4678" y="2697"/>
                  </a:cubicBezTo>
                  <a:cubicBezTo>
                    <a:pt x="4953" y="3034"/>
                    <a:pt x="5476" y="3345"/>
                    <a:pt x="5950" y="3345"/>
                  </a:cubicBezTo>
                  <a:cubicBezTo>
                    <a:pt x="6216" y="3345"/>
                    <a:pt x="6467" y="3247"/>
                    <a:pt x="6650" y="3000"/>
                  </a:cubicBezTo>
                  <a:cubicBezTo>
                    <a:pt x="6873" y="2697"/>
                    <a:pt x="6882" y="2197"/>
                    <a:pt x="6561" y="1956"/>
                  </a:cubicBezTo>
                  <a:cubicBezTo>
                    <a:pt x="6466" y="1885"/>
                    <a:pt x="6352" y="1851"/>
                    <a:pt x="6238" y="1851"/>
                  </a:cubicBezTo>
                  <a:cubicBezTo>
                    <a:pt x="6095" y="1851"/>
                    <a:pt x="5951" y="1905"/>
                    <a:pt x="5847" y="2010"/>
                  </a:cubicBezTo>
                  <a:cubicBezTo>
                    <a:pt x="5678" y="2179"/>
                    <a:pt x="5606" y="2590"/>
                    <a:pt x="5856" y="2723"/>
                  </a:cubicBezTo>
                  <a:cubicBezTo>
                    <a:pt x="5898" y="2746"/>
                    <a:pt x="5939" y="2756"/>
                    <a:pt x="5977" y="2756"/>
                  </a:cubicBezTo>
                  <a:cubicBezTo>
                    <a:pt x="6134" y="2756"/>
                    <a:pt x="6247" y="2587"/>
                    <a:pt x="6204" y="2429"/>
                  </a:cubicBezTo>
                  <a:cubicBezTo>
                    <a:pt x="6201" y="2416"/>
                    <a:pt x="6194" y="2410"/>
                    <a:pt x="6185" y="2410"/>
                  </a:cubicBezTo>
                  <a:cubicBezTo>
                    <a:pt x="6163" y="2410"/>
                    <a:pt x="6133" y="2440"/>
                    <a:pt x="6133" y="2465"/>
                  </a:cubicBezTo>
                  <a:cubicBezTo>
                    <a:pt x="6093" y="2540"/>
                    <a:pt x="6015" y="2592"/>
                    <a:pt x="5948" y="2592"/>
                  </a:cubicBezTo>
                  <a:cubicBezTo>
                    <a:pt x="5864" y="2592"/>
                    <a:pt x="5797" y="2510"/>
                    <a:pt x="5847" y="2286"/>
                  </a:cubicBezTo>
                  <a:cubicBezTo>
                    <a:pt x="5875" y="2169"/>
                    <a:pt x="6009" y="1982"/>
                    <a:pt x="6234" y="1982"/>
                  </a:cubicBezTo>
                  <a:cubicBezTo>
                    <a:pt x="6300" y="1982"/>
                    <a:pt x="6373" y="1998"/>
                    <a:pt x="6454" y="2036"/>
                  </a:cubicBezTo>
                  <a:cubicBezTo>
                    <a:pt x="6561" y="2108"/>
                    <a:pt x="6650" y="2286"/>
                    <a:pt x="6677" y="2411"/>
                  </a:cubicBezTo>
                  <a:cubicBezTo>
                    <a:pt x="6748" y="2821"/>
                    <a:pt x="6445" y="3187"/>
                    <a:pt x="6034" y="3232"/>
                  </a:cubicBezTo>
                  <a:cubicBezTo>
                    <a:pt x="5997" y="3236"/>
                    <a:pt x="5961" y="3237"/>
                    <a:pt x="5924" y="3237"/>
                  </a:cubicBezTo>
                  <a:cubicBezTo>
                    <a:pt x="5441" y="3237"/>
                    <a:pt x="5006" y="2918"/>
                    <a:pt x="4732" y="2545"/>
                  </a:cubicBezTo>
                  <a:cubicBezTo>
                    <a:pt x="4669" y="2465"/>
                    <a:pt x="4616" y="2384"/>
                    <a:pt x="4571" y="2295"/>
                  </a:cubicBezTo>
                  <a:cubicBezTo>
                    <a:pt x="4741" y="2224"/>
                    <a:pt x="4910" y="2135"/>
                    <a:pt x="5062" y="2028"/>
                  </a:cubicBezTo>
                  <a:cubicBezTo>
                    <a:pt x="5472" y="1733"/>
                    <a:pt x="5927" y="1055"/>
                    <a:pt x="5142" y="921"/>
                  </a:cubicBezTo>
                  <a:cubicBezTo>
                    <a:pt x="5043" y="904"/>
                    <a:pt x="4943" y="896"/>
                    <a:pt x="4844" y="896"/>
                  </a:cubicBezTo>
                  <a:cubicBezTo>
                    <a:pt x="4490" y="896"/>
                    <a:pt x="4141" y="1000"/>
                    <a:pt x="3813" y="1153"/>
                  </a:cubicBezTo>
                  <a:cubicBezTo>
                    <a:pt x="3715" y="1064"/>
                    <a:pt x="3608" y="984"/>
                    <a:pt x="3483" y="912"/>
                  </a:cubicBezTo>
                  <a:cubicBezTo>
                    <a:pt x="3325" y="830"/>
                    <a:pt x="3130" y="779"/>
                    <a:pt x="2941" y="779"/>
                  </a:cubicBezTo>
                  <a:cubicBezTo>
                    <a:pt x="2659" y="779"/>
                    <a:pt x="2391" y="892"/>
                    <a:pt x="2279" y="1180"/>
                  </a:cubicBezTo>
                  <a:cubicBezTo>
                    <a:pt x="2109" y="1581"/>
                    <a:pt x="2252" y="1894"/>
                    <a:pt x="2511" y="2108"/>
                  </a:cubicBezTo>
                  <a:cubicBezTo>
                    <a:pt x="2082" y="2500"/>
                    <a:pt x="1681" y="2937"/>
                    <a:pt x="1378" y="3392"/>
                  </a:cubicBezTo>
                  <a:cubicBezTo>
                    <a:pt x="1065" y="2911"/>
                    <a:pt x="700" y="2411"/>
                    <a:pt x="762" y="1805"/>
                  </a:cubicBezTo>
                  <a:cubicBezTo>
                    <a:pt x="807" y="1341"/>
                    <a:pt x="1190" y="1002"/>
                    <a:pt x="1244" y="556"/>
                  </a:cubicBezTo>
                  <a:cubicBezTo>
                    <a:pt x="1281" y="187"/>
                    <a:pt x="1021" y="1"/>
                    <a:pt x="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6"/>
            <p:cNvSpPr/>
            <p:nvPr/>
          </p:nvSpPr>
          <p:spPr>
            <a:xfrm>
              <a:off x="5664830" y="3556375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2269" y="0"/>
                  </a:moveTo>
                  <a:cubicBezTo>
                    <a:pt x="2135" y="0"/>
                    <a:pt x="2003" y="38"/>
                    <a:pt x="1897" y="121"/>
                  </a:cubicBezTo>
                  <a:cubicBezTo>
                    <a:pt x="1745" y="237"/>
                    <a:pt x="1674" y="415"/>
                    <a:pt x="1629" y="594"/>
                  </a:cubicBezTo>
                  <a:cubicBezTo>
                    <a:pt x="1531" y="1022"/>
                    <a:pt x="1540" y="1361"/>
                    <a:pt x="1201" y="1629"/>
                  </a:cubicBezTo>
                  <a:cubicBezTo>
                    <a:pt x="1064" y="1700"/>
                    <a:pt x="914" y="1751"/>
                    <a:pt x="767" y="1751"/>
                  </a:cubicBezTo>
                  <a:cubicBezTo>
                    <a:pt x="674" y="1751"/>
                    <a:pt x="582" y="1730"/>
                    <a:pt x="496" y="1682"/>
                  </a:cubicBezTo>
                  <a:cubicBezTo>
                    <a:pt x="273" y="1539"/>
                    <a:pt x="193" y="1307"/>
                    <a:pt x="246" y="1049"/>
                  </a:cubicBezTo>
                  <a:cubicBezTo>
                    <a:pt x="291" y="788"/>
                    <a:pt x="510" y="464"/>
                    <a:pt x="805" y="464"/>
                  </a:cubicBezTo>
                  <a:cubicBezTo>
                    <a:pt x="863" y="464"/>
                    <a:pt x="924" y="477"/>
                    <a:pt x="987" y="505"/>
                  </a:cubicBezTo>
                  <a:cubicBezTo>
                    <a:pt x="1138" y="567"/>
                    <a:pt x="1201" y="692"/>
                    <a:pt x="1183" y="853"/>
                  </a:cubicBezTo>
                  <a:cubicBezTo>
                    <a:pt x="1183" y="915"/>
                    <a:pt x="1165" y="986"/>
                    <a:pt x="1138" y="1049"/>
                  </a:cubicBezTo>
                  <a:cubicBezTo>
                    <a:pt x="1038" y="1207"/>
                    <a:pt x="906" y="1272"/>
                    <a:pt x="800" y="1272"/>
                  </a:cubicBezTo>
                  <a:cubicBezTo>
                    <a:pt x="662" y="1272"/>
                    <a:pt x="571" y="1161"/>
                    <a:pt x="657" y="1004"/>
                  </a:cubicBezTo>
                  <a:cubicBezTo>
                    <a:pt x="673" y="971"/>
                    <a:pt x="707" y="944"/>
                    <a:pt x="757" y="944"/>
                  </a:cubicBezTo>
                  <a:cubicBezTo>
                    <a:pt x="786" y="944"/>
                    <a:pt x="821" y="954"/>
                    <a:pt x="862" y="977"/>
                  </a:cubicBezTo>
                  <a:cubicBezTo>
                    <a:pt x="864" y="978"/>
                    <a:pt x="867" y="979"/>
                    <a:pt x="869" y="979"/>
                  </a:cubicBezTo>
                  <a:cubicBezTo>
                    <a:pt x="894" y="979"/>
                    <a:pt x="923" y="939"/>
                    <a:pt x="906" y="915"/>
                  </a:cubicBezTo>
                  <a:cubicBezTo>
                    <a:pt x="868" y="862"/>
                    <a:pt x="822" y="840"/>
                    <a:pt x="775" y="840"/>
                  </a:cubicBezTo>
                  <a:cubicBezTo>
                    <a:pt x="561" y="840"/>
                    <a:pt x="333" y="1301"/>
                    <a:pt x="773" y="1352"/>
                  </a:cubicBezTo>
                  <a:cubicBezTo>
                    <a:pt x="789" y="1354"/>
                    <a:pt x="805" y="1355"/>
                    <a:pt x="821" y="1355"/>
                  </a:cubicBezTo>
                  <a:cubicBezTo>
                    <a:pt x="1280" y="1355"/>
                    <a:pt x="1504" y="509"/>
                    <a:pt x="996" y="389"/>
                  </a:cubicBezTo>
                  <a:cubicBezTo>
                    <a:pt x="946" y="377"/>
                    <a:pt x="898" y="371"/>
                    <a:pt x="851" y="371"/>
                  </a:cubicBezTo>
                  <a:cubicBezTo>
                    <a:pt x="366" y="371"/>
                    <a:pt x="1" y="959"/>
                    <a:pt x="139" y="1415"/>
                  </a:cubicBezTo>
                  <a:cubicBezTo>
                    <a:pt x="238" y="1746"/>
                    <a:pt x="471" y="1866"/>
                    <a:pt x="763" y="1866"/>
                  </a:cubicBezTo>
                  <a:cubicBezTo>
                    <a:pt x="840" y="1866"/>
                    <a:pt x="921" y="1858"/>
                    <a:pt x="1004" y="1843"/>
                  </a:cubicBezTo>
                  <a:cubicBezTo>
                    <a:pt x="1228" y="1798"/>
                    <a:pt x="1397" y="1646"/>
                    <a:pt x="1531" y="1450"/>
                  </a:cubicBezTo>
                  <a:cubicBezTo>
                    <a:pt x="1763" y="1129"/>
                    <a:pt x="1656" y="728"/>
                    <a:pt x="1834" y="398"/>
                  </a:cubicBezTo>
                  <a:cubicBezTo>
                    <a:pt x="1940" y="192"/>
                    <a:pt x="2091" y="111"/>
                    <a:pt x="2247" y="111"/>
                  </a:cubicBezTo>
                  <a:cubicBezTo>
                    <a:pt x="2511" y="111"/>
                    <a:pt x="2788" y="345"/>
                    <a:pt x="2878" y="603"/>
                  </a:cubicBezTo>
                  <a:cubicBezTo>
                    <a:pt x="2985" y="888"/>
                    <a:pt x="2923" y="1218"/>
                    <a:pt x="2780" y="1477"/>
                  </a:cubicBezTo>
                  <a:cubicBezTo>
                    <a:pt x="2512" y="1950"/>
                    <a:pt x="1977" y="2208"/>
                    <a:pt x="1495" y="2387"/>
                  </a:cubicBezTo>
                  <a:cubicBezTo>
                    <a:pt x="1486" y="2396"/>
                    <a:pt x="1486" y="2396"/>
                    <a:pt x="1495" y="2396"/>
                  </a:cubicBezTo>
                  <a:cubicBezTo>
                    <a:pt x="2030" y="2253"/>
                    <a:pt x="2548" y="2030"/>
                    <a:pt x="2860" y="1539"/>
                  </a:cubicBezTo>
                  <a:cubicBezTo>
                    <a:pt x="3092" y="1165"/>
                    <a:pt x="3163" y="638"/>
                    <a:pt x="2860" y="273"/>
                  </a:cubicBezTo>
                  <a:cubicBezTo>
                    <a:pt x="2726" y="105"/>
                    <a:pt x="2494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6"/>
            <p:cNvSpPr/>
            <p:nvPr/>
          </p:nvSpPr>
          <p:spPr>
            <a:xfrm>
              <a:off x="5619166" y="3546200"/>
              <a:ext cx="72635" cy="131539"/>
            </a:xfrm>
            <a:custGeom>
              <a:avLst/>
              <a:gdLst/>
              <a:ahLst/>
              <a:cxnLst/>
              <a:rect l="l" t="t" r="r" b="b"/>
              <a:pathLst>
                <a:path w="1185" h="2146" extrusionOk="0">
                  <a:moveTo>
                    <a:pt x="1159" y="1"/>
                  </a:moveTo>
                  <a:cubicBezTo>
                    <a:pt x="1157" y="1"/>
                    <a:pt x="1155" y="1"/>
                    <a:pt x="1152" y="2"/>
                  </a:cubicBezTo>
                  <a:cubicBezTo>
                    <a:pt x="349" y="216"/>
                    <a:pt x="1" y="1598"/>
                    <a:pt x="625" y="2143"/>
                  </a:cubicBezTo>
                  <a:cubicBezTo>
                    <a:pt x="627" y="2144"/>
                    <a:pt x="629" y="2145"/>
                    <a:pt x="631" y="2145"/>
                  </a:cubicBezTo>
                  <a:cubicBezTo>
                    <a:pt x="638" y="2145"/>
                    <a:pt x="643" y="2134"/>
                    <a:pt x="643" y="2134"/>
                  </a:cubicBezTo>
                  <a:cubicBezTo>
                    <a:pt x="144" y="1429"/>
                    <a:pt x="474" y="483"/>
                    <a:pt x="1152" y="55"/>
                  </a:cubicBezTo>
                  <a:cubicBezTo>
                    <a:pt x="1168" y="47"/>
                    <a:pt x="1185" y="1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6"/>
            <p:cNvSpPr/>
            <p:nvPr/>
          </p:nvSpPr>
          <p:spPr>
            <a:xfrm>
              <a:off x="5664830" y="3757359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1495" y="0"/>
                  </a:moveTo>
                  <a:cubicBezTo>
                    <a:pt x="1486" y="0"/>
                    <a:pt x="1486" y="9"/>
                    <a:pt x="1495" y="9"/>
                  </a:cubicBezTo>
                  <a:cubicBezTo>
                    <a:pt x="1977" y="187"/>
                    <a:pt x="2512" y="455"/>
                    <a:pt x="2780" y="919"/>
                  </a:cubicBezTo>
                  <a:cubicBezTo>
                    <a:pt x="2923" y="1178"/>
                    <a:pt x="2985" y="1508"/>
                    <a:pt x="2878" y="1793"/>
                  </a:cubicBezTo>
                  <a:cubicBezTo>
                    <a:pt x="2788" y="2051"/>
                    <a:pt x="2511" y="2285"/>
                    <a:pt x="2247" y="2285"/>
                  </a:cubicBezTo>
                  <a:cubicBezTo>
                    <a:pt x="2091" y="2285"/>
                    <a:pt x="1940" y="2204"/>
                    <a:pt x="1834" y="1998"/>
                  </a:cubicBezTo>
                  <a:cubicBezTo>
                    <a:pt x="1656" y="1668"/>
                    <a:pt x="1763" y="1267"/>
                    <a:pt x="1531" y="946"/>
                  </a:cubicBezTo>
                  <a:cubicBezTo>
                    <a:pt x="1397" y="749"/>
                    <a:pt x="1228" y="598"/>
                    <a:pt x="1004" y="553"/>
                  </a:cubicBezTo>
                  <a:cubicBezTo>
                    <a:pt x="924" y="541"/>
                    <a:pt x="846" y="533"/>
                    <a:pt x="771" y="533"/>
                  </a:cubicBezTo>
                  <a:cubicBezTo>
                    <a:pt x="475" y="533"/>
                    <a:pt x="239" y="646"/>
                    <a:pt x="139" y="981"/>
                  </a:cubicBezTo>
                  <a:cubicBezTo>
                    <a:pt x="1" y="1436"/>
                    <a:pt x="366" y="2025"/>
                    <a:pt x="851" y="2025"/>
                  </a:cubicBezTo>
                  <a:cubicBezTo>
                    <a:pt x="898" y="2025"/>
                    <a:pt x="946" y="2019"/>
                    <a:pt x="996" y="2007"/>
                  </a:cubicBezTo>
                  <a:cubicBezTo>
                    <a:pt x="1504" y="1887"/>
                    <a:pt x="1280" y="1041"/>
                    <a:pt x="821" y="1041"/>
                  </a:cubicBezTo>
                  <a:cubicBezTo>
                    <a:pt x="805" y="1041"/>
                    <a:pt x="789" y="1042"/>
                    <a:pt x="773" y="1044"/>
                  </a:cubicBezTo>
                  <a:cubicBezTo>
                    <a:pt x="333" y="1095"/>
                    <a:pt x="561" y="1555"/>
                    <a:pt x="775" y="1555"/>
                  </a:cubicBezTo>
                  <a:cubicBezTo>
                    <a:pt x="822" y="1555"/>
                    <a:pt x="868" y="1534"/>
                    <a:pt x="906" y="1481"/>
                  </a:cubicBezTo>
                  <a:cubicBezTo>
                    <a:pt x="923" y="1457"/>
                    <a:pt x="894" y="1417"/>
                    <a:pt x="869" y="1417"/>
                  </a:cubicBezTo>
                  <a:cubicBezTo>
                    <a:pt x="867" y="1417"/>
                    <a:pt x="864" y="1418"/>
                    <a:pt x="862" y="1418"/>
                  </a:cubicBezTo>
                  <a:cubicBezTo>
                    <a:pt x="821" y="1442"/>
                    <a:pt x="786" y="1452"/>
                    <a:pt x="757" y="1452"/>
                  </a:cubicBezTo>
                  <a:cubicBezTo>
                    <a:pt x="707" y="1452"/>
                    <a:pt x="673" y="1425"/>
                    <a:pt x="657" y="1392"/>
                  </a:cubicBezTo>
                  <a:cubicBezTo>
                    <a:pt x="571" y="1235"/>
                    <a:pt x="662" y="1124"/>
                    <a:pt x="800" y="1124"/>
                  </a:cubicBezTo>
                  <a:cubicBezTo>
                    <a:pt x="906" y="1124"/>
                    <a:pt x="1038" y="1189"/>
                    <a:pt x="1138" y="1347"/>
                  </a:cubicBezTo>
                  <a:cubicBezTo>
                    <a:pt x="1165" y="1410"/>
                    <a:pt x="1183" y="1481"/>
                    <a:pt x="1183" y="1543"/>
                  </a:cubicBezTo>
                  <a:cubicBezTo>
                    <a:pt x="1201" y="1704"/>
                    <a:pt x="1138" y="1829"/>
                    <a:pt x="987" y="1900"/>
                  </a:cubicBezTo>
                  <a:cubicBezTo>
                    <a:pt x="926" y="1925"/>
                    <a:pt x="868" y="1937"/>
                    <a:pt x="812" y="1937"/>
                  </a:cubicBezTo>
                  <a:cubicBezTo>
                    <a:pt x="514" y="1937"/>
                    <a:pt x="291" y="1610"/>
                    <a:pt x="246" y="1347"/>
                  </a:cubicBezTo>
                  <a:cubicBezTo>
                    <a:pt x="193" y="1088"/>
                    <a:pt x="273" y="856"/>
                    <a:pt x="496" y="723"/>
                  </a:cubicBezTo>
                  <a:cubicBezTo>
                    <a:pt x="585" y="669"/>
                    <a:pt x="680" y="647"/>
                    <a:pt x="775" y="647"/>
                  </a:cubicBezTo>
                  <a:cubicBezTo>
                    <a:pt x="920" y="647"/>
                    <a:pt x="1067" y="697"/>
                    <a:pt x="1201" y="767"/>
                  </a:cubicBezTo>
                  <a:cubicBezTo>
                    <a:pt x="1540" y="1035"/>
                    <a:pt x="1531" y="1374"/>
                    <a:pt x="1629" y="1802"/>
                  </a:cubicBezTo>
                  <a:cubicBezTo>
                    <a:pt x="1674" y="1980"/>
                    <a:pt x="1745" y="2159"/>
                    <a:pt x="1897" y="2275"/>
                  </a:cubicBezTo>
                  <a:cubicBezTo>
                    <a:pt x="2003" y="2358"/>
                    <a:pt x="2135" y="2395"/>
                    <a:pt x="2269" y="2395"/>
                  </a:cubicBezTo>
                  <a:cubicBezTo>
                    <a:pt x="2494" y="2395"/>
                    <a:pt x="2726" y="2291"/>
                    <a:pt x="2860" y="2123"/>
                  </a:cubicBezTo>
                  <a:cubicBezTo>
                    <a:pt x="3163" y="1757"/>
                    <a:pt x="3092" y="1231"/>
                    <a:pt x="2860" y="856"/>
                  </a:cubicBezTo>
                  <a:cubicBezTo>
                    <a:pt x="2548" y="366"/>
                    <a:pt x="2030" y="143"/>
                    <a:pt x="1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6"/>
            <p:cNvSpPr/>
            <p:nvPr/>
          </p:nvSpPr>
          <p:spPr>
            <a:xfrm>
              <a:off x="5619166" y="3782857"/>
              <a:ext cx="72635" cy="131539"/>
            </a:xfrm>
            <a:custGeom>
              <a:avLst/>
              <a:gdLst/>
              <a:ahLst/>
              <a:cxnLst/>
              <a:rect l="l" t="t" r="r" b="b"/>
              <a:pathLst>
                <a:path w="1185" h="2146" extrusionOk="0">
                  <a:moveTo>
                    <a:pt x="630" y="1"/>
                  </a:moveTo>
                  <a:cubicBezTo>
                    <a:pt x="629" y="1"/>
                    <a:pt x="627" y="2"/>
                    <a:pt x="625" y="3"/>
                  </a:cubicBezTo>
                  <a:cubicBezTo>
                    <a:pt x="1" y="547"/>
                    <a:pt x="349" y="1930"/>
                    <a:pt x="1152" y="2144"/>
                  </a:cubicBezTo>
                  <a:cubicBezTo>
                    <a:pt x="1155" y="2145"/>
                    <a:pt x="1157" y="2145"/>
                    <a:pt x="1159" y="2145"/>
                  </a:cubicBezTo>
                  <a:cubicBezTo>
                    <a:pt x="1185" y="2145"/>
                    <a:pt x="1168" y="2099"/>
                    <a:pt x="1152" y="2091"/>
                  </a:cubicBezTo>
                  <a:cubicBezTo>
                    <a:pt x="474" y="1663"/>
                    <a:pt x="144" y="717"/>
                    <a:pt x="643" y="21"/>
                  </a:cubicBezTo>
                  <a:cubicBezTo>
                    <a:pt x="643" y="14"/>
                    <a:pt x="637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6"/>
            <p:cNvSpPr/>
            <p:nvPr/>
          </p:nvSpPr>
          <p:spPr>
            <a:xfrm>
              <a:off x="4875547" y="3500903"/>
              <a:ext cx="1554073" cy="467007"/>
            </a:xfrm>
            <a:custGeom>
              <a:avLst/>
              <a:gdLst/>
              <a:ahLst/>
              <a:cxnLst/>
              <a:rect l="l" t="t" r="r" b="b"/>
              <a:pathLst>
                <a:path w="25354" h="7619" extrusionOk="0">
                  <a:moveTo>
                    <a:pt x="0" y="0"/>
                  </a:moveTo>
                  <a:cubicBezTo>
                    <a:pt x="0" y="0"/>
                    <a:pt x="23231" y="393"/>
                    <a:pt x="23837" y="874"/>
                  </a:cubicBezTo>
                  <a:cubicBezTo>
                    <a:pt x="24453" y="1356"/>
                    <a:pt x="23820" y="6584"/>
                    <a:pt x="23391" y="6726"/>
                  </a:cubicBezTo>
                  <a:cubicBezTo>
                    <a:pt x="22963" y="6869"/>
                    <a:pt x="1392" y="7619"/>
                    <a:pt x="1392" y="7619"/>
                  </a:cubicBezTo>
                  <a:lnTo>
                    <a:pt x="24587" y="7619"/>
                  </a:lnTo>
                  <a:cubicBezTo>
                    <a:pt x="25015" y="7619"/>
                    <a:pt x="25354" y="7271"/>
                    <a:pt x="25354" y="6842"/>
                  </a:cubicBezTo>
                  <a:lnTo>
                    <a:pt x="25354" y="767"/>
                  </a:lnTo>
                  <a:cubicBezTo>
                    <a:pt x="25354" y="339"/>
                    <a:pt x="25015" y="0"/>
                    <a:pt x="24587" y="0"/>
                  </a:cubicBezTo>
                  <a:close/>
                </a:path>
              </a:pathLst>
            </a:custGeom>
            <a:solidFill>
              <a:srgbClr val="DE9007">
                <a:alpha val="5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6"/>
            <p:cNvSpPr/>
            <p:nvPr/>
          </p:nvSpPr>
          <p:spPr>
            <a:xfrm>
              <a:off x="4633864" y="3524379"/>
              <a:ext cx="77722" cy="411289"/>
            </a:xfrm>
            <a:custGeom>
              <a:avLst/>
              <a:gdLst/>
              <a:ahLst/>
              <a:cxnLst/>
              <a:rect l="l" t="t" r="r" b="b"/>
              <a:pathLst>
                <a:path w="1268" h="6710" extrusionOk="0">
                  <a:moveTo>
                    <a:pt x="660" y="1"/>
                  </a:moveTo>
                  <a:cubicBezTo>
                    <a:pt x="241" y="1"/>
                    <a:pt x="0" y="857"/>
                    <a:pt x="0" y="3159"/>
                  </a:cubicBezTo>
                  <a:cubicBezTo>
                    <a:pt x="0" y="5452"/>
                    <a:pt x="133" y="6709"/>
                    <a:pt x="584" y="6709"/>
                  </a:cubicBezTo>
                  <a:cubicBezTo>
                    <a:pt x="586" y="6709"/>
                    <a:pt x="587" y="6709"/>
                    <a:pt x="589" y="6709"/>
                  </a:cubicBezTo>
                  <a:cubicBezTo>
                    <a:pt x="1169" y="6691"/>
                    <a:pt x="1267" y="4417"/>
                    <a:pt x="1240" y="3355"/>
                  </a:cubicBezTo>
                  <a:cubicBezTo>
                    <a:pt x="1205" y="2293"/>
                    <a:pt x="1080" y="1"/>
                    <a:pt x="660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7" name="Google Shape;4737;p36"/>
          <p:cNvGrpSpPr/>
          <p:nvPr/>
        </p:nvGrpSpPr>
        <p:grpSpPr>
          <a:xfrm>
            <a:off x="-146410" y="1192632"/>
            <a:ext cx="3705567" cy="763592"/>
            <a:chOff x="4913242" y="2751213"/>
            <a:chExt cx="1576569" cy="324863"/>
          </a:xfrm>
        </p:grpSpPr>
        <p:sp>
          <p:nvSpPr>
            <p:cNvPr id="4738" name="Google Shape;4738;p36"/>
            <p:cNvSpPr/>
            <p:nvPr/>
          </p:nvSpPr>
          <p:spPr>
            <a:xfrm>
              <a:off x="4913242" y="2751213"/>
              <a:ext cx="1576569" cy="324863"/>
            </a:xfrm>
            <a:custGeom>
              <a:avLst/>
              <a:gdLst/>
              <a:ahLst/>
              <a:cxnLst/>
              <a:rect l="l" t="t" r="r" b="b"/>
              <a:pathLst>
                <a:path w="25721" h="5300" extrusionOk="0">
                  <a:moveTo>
                    <a:pt x="1178" y="0"/>
                  </a:moveTo>
                  <a:cubicBezTo>
                    <a:pt x="527" y="0"/>
                    <a:pt x="1" y="527"/>
                    <a:pt x="1" y="1178"/>
                  </a:cubicBezTo>
                  <a:lnTo>
                    <a:pt x="1" y="4122"/>
                  </a:lnTo>
                  <a:cubicBezTo>
                    <a:pt x="1" y="4773"/>
                    <a:pt x="527" y="5299"/>
                    <a:pt x="1178" y="5299"/>
                  </a:cubicBezTo>
                  <a:lnTo>
                    <a:pt x="24543" y="5299"/>
                  </a:lnTo>
                  <a:cubicBezTo>
                    <a:pt x="25194" y="5299"/>
                    <a:pt x="25720" y="4773"/>
                    <a:pt x="25720" y="4122"/>
                  </a:cubicBezTo>
                  <a:lnTo>
                    <a:pt x="25720" y="1178"/>
                  </a:lnTo>
                  <a:cubicBezTo>
                    <a:pt x="25720" y="527"/>
                    <a:pt x="25194" y="0"/>
                    <a:pt x="2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6"/>
            <p:cNvSpPr/>
            <p:nvPr/>
          </p:nvSpPr>
          <p:spPr>
            <a:xfrm>
              <a:off x="5062555" y="2751213"/>
              <a:ext cx="22495" cy="324863"/>
            </a:xfrm>
            <a:custGeom>
              <a:avLst/>
              <a:gdLst/>
              <a:ahLst/>
              <a:cxnLst/>
              <a:rect l="l" t="t" r="r" b="b"/>
              <a:pathLst>
                <a:path w="367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366" y="5299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6"/>
            <p:cNvSpPr/>
            <p:nvPr/>
          </p:nvSpPr>
          <p:spPr>
            <a:xfrm>
              <a:off x="6109151" y="2751213"/>
              <a:ext cx="121425" cy="324863"/>
            </a:xfrm>
            <a:custGeom>
              <a:avLst/>
              <a:gdLst/>
              <a:ahLst/>
              <a:cxnLst/>
              <a:rect l="l" t="t" r="r" b="b"/>
              <a:pathLst>
                <a:path w="1981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1981" y="5299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6"/>
            <p:cNvSpPr/>
            <p:nvPr/>
          </p:nvSpPr>
          <p:spPr>
            <a:xfrm>
              <a:off x="5979514" y="2751213"/>
              <a:ext cx="23047" cy="324863"/>
            </a:xfrm>
            <a:custGeom>
              <a:avLst/>
              <a:gdLst/>
              <a:ahLst/>
              <a:cxnLst/>
              <a:rect l="l" t="t" r="r" b="b"/>
              <a:pathLst>
                <a:path w="376" h="5300" extrusionOk="0">
                  <a:moveTo>
                    <a:pt x="1" y="0"/>
                  </a:moveTo>
                  <a:lnTo>
                    <a:pt x="1" y="5299"/>
                  </a:lnTo>
                  <a:lnTo>
                    <a:pt x="376" y="5299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6"/>
            <p:cNvSpPr/>
            <p:nvPr/>
          </p:nvSpPr>
          <p:spPr>
            <a:xfrm>
              <a:off x="6337717" y="2751213"/>
              <a:ext cx="22986" cy="324863"/>
            </a:xfrm>
            <a:custGeom>
              <a:avLst/>
              <a:gdLst/>
              <a:ahLst/>
              <a:cxnLst/>
              <a:rect l="l" t="t" r="r" b="b"/>
              <a:pathLst>
                <a:path w="375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375" y="5299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6"/>
            <p:cNvSpPr/>
            <p:nvPr/>
          </p:nvSpPr>
          <p:spPr>
            <a:xfrm>
              <a:off x="5238040" y="2751213"/>
              <a:ext cx="22495" cy="324863"/>
            </a:xfrm>
            <a:custGeom>
              <a:avLst/>
              <a:gdLst/>
              <a:ahLst/>
              <a:cxnLst/>
              <a:rect l="l" t="t" r="r" b="b"/>
              <a:pathLst>
                <a:path w="367" h="5300" extrusionOk="0">
                  <a:moveTo>
                    <a:pt x="1" y="0"/>
                  </a:moveTo>
                  <a:lnTo>
                    <a:pt x="1" y="5299"/>
                  </a:lnTo>
                  <a:lnTo>
                    <a:pt x="367" y="529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6"/>
            <p:cNvSpPr/>
            <p:nvPr/>
          </p:nvSpPr>
          <p:spPr>
            <a:xfrm>
              <a:off x="4972882" y="2751213"/>
              <a:ext cx="45420" cy="324863"/>
            </a:xfrm>
            <a:custGeom>
              <a:avLst/>
              <a:gdLst/>
              <a:ahLst/>
              <a:cxnLst/>
              <a:rect l="l" t="t" r="r" b="b"/>
              <a:pathLst>
                <a:path w="741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741" y="5299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6"/>
            <p:cNvSpPr/>
            <p:nvPr/>
          </p:nvSpPr>
          <p:spPr>
            <a:xfrm>
              <a:off x="5129794" y="2751213"/>
              <a:ext cx="45481" cy="324863"/>
            </a:xfrm>
            <a:custGeom>
              <a:avLst/>
              <a:gdLst/>
              <a:ahLst/>
              <a:cxnLst/>
              <a:rect l="l" t="t" r="r" b="b"/>
              <a:pathLst>
                <a:path w="742" h="5300" extrusionOk="0">
                  <a:moveTo>
                    <a:pt x="1" y="0"/>
                  </a:moveTo>
                  <a:lnTo>
                    <a:pt x="1" y="5299"/>
                  </a:lnTo>
                  <a:lnTo>
                    <a:pt x="741" y="5299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6"/>
            <p:cNvSpPr/>
            <p:nvPr/>
          </p:nvSpPr>
          <p:spPr>
            <a:xfrm>
              <a:off x="5895909" y="2751213"/>
              <a:ext cx="45420" cy="324863"/>
            </a:xfrm>
            <a:custGeom>
              <a:avLst/>
              <a:gdLst/>
              <a:ahLst/>
              <a:cxnLst/>
              <a:rect l="l" t="t" r="r" b="b"/>
              <a:pathLst>
                <a:path w="741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740" y="5299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6"/>
            <p:cNvSpPr/>
            <p:nvPr/>
          </p:nvSpPr>
          <p:spPr>
            <a:xfrm>
              <a:off x="6398950" y="2751213"/>
              <a:ext cx="45420" cy="324863"/>
            </a:xfrm>
            <a:custGeom>
              <a:avLst/>
              <a:gdLst/>
              <a:ahLst/>
              <a:cxnLst/>
              <a:rect l="l" t="t" r="r" b="b"/>
              <a:pathLst>
                <a:path w="741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741" y="5299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6"/>
            <p:cNvSpPr/>
            <p:nvPr/>
          </p:nvSpPr>
          <p:spPr>
            <a:xfrm>
              <a:off x="5305892" y="2799329"/>
              <a:ext cx="534799" cy="228630"/>
            </a:xfrm>
            <a:custGeom>
              <a:avLst/>
              <a:gdLst/>
              <a:ahLst/>
              <a:cxnLst/>
              <a:rect l="l" t="t" r="r" b="b"/>
              <a:pathLst>
                <a:path w="8725" h="3730" extrusionOk="0">
                  <a:moveTo>
                    <a:pt x="901" y="0"/>
                  </a:moveTo>
                  <a:cubicBezTo>
                    <a:pt x="402" y="0"/>
                    <a:pt x="0" y="402"/>
                    <a:pt x="0" y="901"/>
                  </a:cubicBezTo>
                  <a:lnTo>
                    <a:pt x="0" y="2828"/>
                  </a:lnTo>
                  <a:cubicBezTo>
                    <a:pt x="0" y="3328"/>
                    <a:pt x="402" y="3729"/>
                    <a:pt x="901" y="3729"/>
                  </a:cubicBezTo>
                  <a:lnTo>
                    <a:pt x="7824" y="3729"/>
                  </a:lnTo>
                  <a:cubicBezTo>
                    <a:pt x="8324" y="3729"/>
                    <a:pt x="8725" y="3328"/>
                    <a:pt x="8725" y="2828"/>
                  </a:cubicBezTo>
                  <a:lnTo>
                    <a:pt x="8725" y="901"/>
                  </a:lnTo>
                  <a:cubicBezTo>
                    <a:pt x="8725" y="402"/>
                    <a:pt x="8324" y="0"/>
                    <a:pt x="782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6"/>
            <p:cNvSpPr/>
            <p:nvPr/>
          </p:nvSpPr>
          <p:spPr>
            <a:xfrm>
              <a:off x="6022175" y="2810239"/>
              <a:ext cx="295932" cy="206748"/>
            </a:xfrm>
            <a:custGeom>
              <a:avLst/>
              <a:gdLst/>
              <a:ahLst/>
              <a:cxnLst/>
              <a:rect l="l" t="t" r="r" b="b"/>
              <a:pathLst>
                <a:path w="4828" h="3373" extrusionOk="0">
                  <a:moveTo>
                    <a:pt x="2409" y="1"/>
                  </a:moveTo>
                  <a:cubicBezTo>
                    <a:pt x="1080" y="1"/>
                    <a:pt x="1" y="759"/>
                    <a:pt x="1" y="1687"/>
                  </a:cubicBezTo>
                  <a:cubicBezTo>
                    <a:pt x="1" y="2615"/>
                    <a:pt x="1080" y="3373"/>
                    <a:pt x="2409" y="3373"/>
                  </a:cubicBezTo>
                  <a:cubicBezTo>
                    <a:pt x="3748" y="3373"/>
                    <a:pt x="4827" y="2615"/>
                    <a:pt x="4827" y="1687"/>
                  </a:cubicBezTo>
                  <a:cubicBezTo>
                    <a:pt x="4827" y="759"/>
                    <a:pt x="3748" y="1"/>
                    <a:pt x="2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6"/>
            <p:cNvSpPr/>
            <p:nvPr/>
          </p:nvSpPr>
          <p:spPr>
            <a:xfrm>
              <a:off x="6036947" y="2823908"/>
              <a:ext cx="266388" cy="179410"/>
            </a:xfrm>
            <a:custGeom>
              <a:avLst/>
              <a:gdLst/>
              <a:ahLst/>
              <a:cxnLst/>
              <a:rect l="l" t="t" r="r" b="b"/>
              <a:pathLst>
                <a:path w="4346" h="2927" extrusionOk="0">
                  <a:moveTo>
                    <a:pt x="2168" y="1"/>
                  </a:moveTo>
                  <a:cubicBezTo>
                    <a:pt x="973" y="1"/>
                    <a:pt x="1" y="652"/>
                    <a:pt x="1" y="1464"/>
                  </a:cubicBezTo>
                  <a:cubicBezTo>
                    <a:pt x="1" y="2267"/>
                    <a:pt x="973" y="2927"/>
                    <a:pt x="2168" y="2927"/>
                  </a:cubicBezTo>
                  <a:cubicBezTo>
                    <a:pt x="3373" y="2927"/>
                    <a:pt x="4345" y="2267"/>
                    <a:pt x="4345" y="1464"/>
                  </a:cubicBezTo>
                  <a:cubicBezTo>
                    <a:pt x="4345" y="652"/>
                    <a:pt x="3373" y="1"/>
                    <a:pt x="2168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6"/>
            <p:cNvSpPr/>
            <p:nvPr/>
          </p:nvSpPr>
          <p:spPr>
            <a:xfrm>
              <a:off x="5335926" y="2832428"/>
              <a:ext cx="6620" cy="162064"/>
            </a:xfrm>
            <a:custGeom>
              <a:avLst/>
              <a:gdLst/>
              <a:ahLst/>
              <a:cxnLst/>
              <a:rect l="l" t="t" r="r" b="b"/>
              <a:pathLst>
                <a:path w="108" h="2644" extrusionOk="0">
                  <a:moveTo>
                    <a:pt x="38" y="1"/>
                  </a:moveTo>
                  <a:cubicBezTo>
                    <a:pt x="22" y="1"/>
                    <a:pt x="10" y="9"/>
                    <a:pt x="10" y="31"/>
                  </a:cubicBezTo>
                  <a:cubicBezTo>
                    <a:pt x="19" y="897"/>
                    <a:pt x="1" y="1762"/>
                    <a:pt x="45" y="2627"/>
                  </a:cubicBezTo>
                  <a:cubicBezTo>
                    <a:pt x="45" y="2634"/>
                    <a:pt x="54" y="2644"/>
                    <a:pt x="59" y="2644"/>
                  </a:cubicBezTo>
                  <a:cubicBezTo>
                    <a:pt x="62" y="2644"/>
                    <a:pt x="63" y="2642"/>
                    <a:pt x="63" y="2636"/>
                  </a:cubicBezTo>
                  <a:cubicBezTo>
                    <a:pt x="108" y="1780"/>
                    <a:pt x="99" y="915"/>
                    <a:pt x="108" y="58"/>
                  </a:cubicBezTo>
                  <a:cubicBezTo>
                    <a:pt x="108" y="29"/>
                    <a:pt x="67" y="1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6"/>
            <p:cNvSpPr/>
            <p:nvPr/>
          </p:nvSpPr>
          <p:spPr>
            <a:xfrm>
              <a:off x="5363263" y="2845177"/>
              <a:ext cx="5026" cy="136749"/>
            </a:xfrm>
            <a:custGeom>
              <a:avLst/>
              <a:gdLst/>
              <a:ahLst/>
              <a:cxnLst/>
              <a:rect l="l" t="t" r="r" b="b"/>
              <a:pathLst>
                <a:path w="82" h="2231" extrusionOk="0">
                  <a:moveTo>
                    <a:pt x="17" y="1"/>
                  </a:moveTo>
                  <a:cubicBezTo>
                    <a:pt x="8" y="1"/>
                    <a:pt x="1" y="6"/>
                    <a:pt x="1" y="20"/>
                  </a:cubicBezTo>
                  <a:cubicBezTo>
                    <a:pt x="1" y="751"/>
                    <a:pt x="10" y="1483"/>
                    <a:pt x="28" y="2205"/>
                  </a:cubicBezTo>
                  <a:cubicBezTo>
                    <a:pt x="28" y="2218"/>
                    <a:pt x="37" y="2231"/>
                    <a:pt x="45" y="2231"/>
                  </a:cubicBezTo>
                  <a:cubicBezTo>
                    <a:pt x="48" y="2231"/>
                    <a:pt x="52" y="2228"/>
                    <a:pt x="54" y="2223"/>
                  </a:cubicBezTo>
                  <a:cubicBezTo>
                    <a:pt x="63" y="1501"/>
                    <a:pt x="81" y="769"/>
                    <a:pt x="72" y="46"/>
                  </a:cubicBezTo>
                  <a:cubicBezTo>
                    <a:pt x="72" y="28"/>
                    <a:pt x="38" y="1"/>
                    <a:pt x="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6"/>
            <p:cNvSpPr/>
            <p:nvPr/>
          </p:nvSpPr>
          <p:spPr>
            <a:xfrm>
              <a:off x="5798022" y="2832612"/>
              <a:ext cx="6620" cy="162003"/>
            </a:xfrm>
            <a:custGeom>
              <a:avLst/>
              <a:gdLst/>
              <a:ahLst/>
              <a:cxnLst/>
              <a:rect l="l" t="t" r="r" b="b"/>
              <a:pathLst>
                <a:path w="108" h="2643" extrusionOk="0">
                  <a:moveTo>
                    <a:pt x="51" y="1"/>
                  </a:moveTo>
                  <a:cubicBezTo>
                    <a:pt x="47" y="1"/>
                    <a:pt x="45" y="4"/>
                    <a:pt x="45" y="11"/>
                  </a:cubicBezTo>
                  <a:cubicBezTo>
                    <a:pt x="0" y="867"/>
                    <a:pt x="9" y="1723"/>
                    <a:pt x="0" y="2589"/>
                  </a:cubicBezTo>
                  <a:cubicBezTo>
                    <a:pt x="0" y="2617"/>
                    <a:pt x="44" y="2642"/>
                    <a:pt x="76" y="2642"/>
                  </a:cubicBezTo>
                  <a:cubicBezTo>
                    <a:pt x="94" y="2642"/>
                    <a:pt x="107" y="2635"/>
                    <a:pt x="107" y="2615"/>
                  </a:cubicBezTo>
                  <a:cubicBezTo>
                    <a:pt x="98" y="1750"/>
                    <a:pt x="107" y="876"/>
                    <a:pt x="63" y="19"/>
                  </a:cubicBezTo>
                  <a:cubicBezTo>
                    <a:pt x="63" y="8"/>
                    <a:pt x="56" y="1"/>
                    <a:pt x="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6"/>
            <p:cNvSpPr/>
            <p:nvPr/>
          </p:nvSpPr>
          <p:spPr>
            <a:xfrm>
              <a:off x="5772831" y="2845361"/>
              <a:ext cx="5026" cy="136320"/>
            </a:xfrm>
            <a:custGeom>
              <a:avLst/>
              <a:gdLst/>
              <a:ahLst/>
              <a:cxnLst/>
              <a:rect l="l" t="t" r="r" b="b"/>
              <a:pathLst>
                <a:path w="82" h="2224" extrusionOk="0">
                  <a:moveTo>
                    <a:pt x="32" y="0"/>
                  </a:moveTo>
                  <a:cubicBezTo>
                    <a:pt x="29" y="0"/>
                    <a:pt x="28" y="2"/>
                    <a:pt x="28" y="8"/>
                  </a:cubicBezTo>
                  <a:cubicBezTo>
                    <a:pt x="10" y="730"/>
                    <a:pt x="1" y="1453"/>
                    <a:pt x="1" y="2176"/>
                  </a:cubicBezTo>
                  <a:cubicBezTo>
                    <a:pt x="1" y="2199"/>
                    <a:pt x="32" y="2223"/>
                    <a:pt x="54" y="2223"/>
                  </a:cubicBezTo>
                  <a:cubicBezTo>
                    <a:pt x="64" y="2223"/>
                    <a:pt x="72" y="2217"/>
                    <a:pt x="72" y="2202"/>
                  </a:cubicBezTo>
                  <a:cubicBezTo>
                    <a:pt x="81" y="1480"/>
                    <a:pt x="63" y="748"/>
                    <a:pt x="54" y="17"/>
                  </a:cubicBezTo>
                  <a:cubicBezTo>
                    <a:pt x="48" y="10"/>
                    <a:pt x="38" y="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6"/>
            <p:cNvSpPr/>
            <p:nvPr/>
          </p:nvSpPr>
          <p:spPr>
            <a:xfrm>
              <a:off x="5287810" y="2795161"/>
              <a:ext cx="569308" cy="236415"/>
            </a:xfrm>
            <a:custGeom>
              <a:avLst/>
              <a:gdLst/>
              <a:ahLst/>
              <a:cxnLst/>
              <a:rect l="l" t="t" r="r" b="b"/>
              <a:pathLst>
                <a:path w="9288" h="3857" extrusionOk="0">
                  <a:moveTo>
                    <a:pt x="1272" y="79"/>
                  </a:moveTo>
                  <a:cubicBezTo>
                    <a:pt x="1515" y="79"/>
                    <a:pt x="1760" y="104"/>
                    <a:pt x="1937" y="104"/>
                  </a:cubicBezTo>
                  <a:lnTo>
                    <a:pt x="7530" y="104"/>
                  </a:lnTo>
                  <a:cubicBezTo>
                    <a:pt x="7720" y="104"/>
                    <a:pt x="7915" y="96"/>
                    <a:pt x="8108" y="96"/>
                  </a:cubicBezTo>
                  <a:cubicBezTo>
                    <a:pt x="8204" y="96"/>
                    <a:pt x="8300" y="98"/>
                    <a:pt x="8396" y="104"/>
                  </a:cubicBezTo>
                  <a:cubicBezTo>
                    <a:pt x="8815" y="140"/>
                    <a:pt x="8958" y="407"/>
                    <a:pt x="8958" y="791"/>
                  </a:cubicBezTo>
                  <a:lnTo>
                    <a:pt x="8958" y="2352"/>
                  </a:lnTo>
                  <a:cubicBezTo>
                    <a:pt x="8958" y="2771"/>
                    <a:pt x="9127" y="3690"/>
                    <a:pt x="8503" y="3762"/>
                  </a:cubicBezTo>
                  <a:lnTo>
                    <a:pt x="1535" y="3762"/>
                  </a:lnTo>
                  <a:cubicBezTo>
                    <a:pt x="1392" y="3762"/>
                    <a:pt x="1246" y="3770"/>
                    <a:pt x="1100" y="3770"/>
                  </a:cubicBezTo>
                  <a:cubicBezTo>
                    <a:pt x="1028" y="3770"/>
                    <a:pt x="955" y="3768"/>
                    <a:pt x="884" y="3762"/>
                  </a:cubicBezTo>
                  <a:cubicBezTo>
                    <a:pt x="447" y="3717"/>
                    <a:pt x="358" y="3432"/>
                    <a:pt x="358" y="3075"/>
                  </a:cubicBezTo>
                  <a:cubicBezTo>
                    <a:pt x="358" y="2272"/>
                    <a:pt x="268" y="1407"/>
                    <a:pt x="358" y="604"/>
                  </a:cubicBezTo>
                  <a:cubicBezTo>
                    <a:pt x="409" y="159"/>
                    <a:pt x="840" y="79"/>
                    <a:pt x="1272" y="79"/>
                  </a:cubicBezTo>
                  <a:close/>
                  <a:moveTo>
                    <a:pt x="6583" y="0"/>
                  </a:moveTo>
                  <a:cubicBezTo>
                    <a:pt x="5344" y="0"/>
                    <a:pt x="4104" y="24"/>
                    <a:pt x="2873" y="24"/>
                  </a:cubicBezTo>
                  <a:cubicBezTo>
                    <a:pt x="2427" y="24"/>
                    <a:pt x="1973" y="4"/>
                    <a:pt x="1522" y="4"/>
                  </a:cubicBezTo>
                  <a:cubicBezTo>
                    <a:pt x="1296" y="4"/>
                    <a:pt x="1071" y="9"/>
                    <a:pt x="848" y="24"/>
                  </a:cubicBezTo>
                  <a:cubicBezTo>
                    <a:pt x="1" y="77"/>
                    <a:pt x="233" y="1184"/>
                    <a:pt x="233" y="1772"/>
                  </a:cubicBezTo>
                  <a:cubicBezTo>
                    <a:pt x="233" y="2236"/>
                    <a:pt x="224" y="2700"/>
                    <a:pt x="233" y="3173"/>
                  </a:cubicBezTo>
                  <a:cubicBezTo>
                    <a:pt x="242" y="3539"/>
                    <a:pt x="411" y="3797"/>
                    <a:pt x="804" y="3833"/>
                  </a:cubicBezTo>
                  <a:cubicBezTo>
                    <a:pt x="1003" y="3851"/>
                    <a:pt x="1205" y="3857"/>
                    <a:pt x="1408" y="3857"/>
                  </a:cubicBezTo>
                  <a:cubicBezTo>
                    <a:pt x="1815" y="3857"/>
                    <a:pt x="2225" y="3833"/>
                    <a:pt x="2624" y="3833"/>
                  </a:cubicBezTo>
                  <a:lnTo>
                    <a:pt x="8488" y="3833"/>
                  </a:lnTo>
                  <a:cubicBezTo>
                    <a:pt x="8492" y="3834"/>
                    <a:pt x="8495" y="3834"/>
                    <a:pt x="8499" y="3834"/>
                  </a:cubicBezTo>
                  <a:cubicBezTo>
                    <a:pt x="8503" y="3834"/>
                    <a:pt x="8507" y="3834"/>
                    <a:pt x="8511" y="3833"/>
                  </a:cubicBezTo>
                  <a:cubicBezTo>
                    <a:pt x="8931" y="3797"/>
                    <a:pt x="9074" y="3503"/>
                    <a:pt x="9082" y="3119"/>
                  </a:cubicBezTo>
                  <a:cubicBezTo>
                    <a:pt x="9091" y="2629"/>
                    <a:pt x="9082" y="2129"/>
                    <a:pt x="9082" y="1630"/>
                  </a:cubicBezTo>
                  <a:cubicBezTo>
                    <a:pt x="9082" y="1050"/>
                    <a:pt x="9288" y="51"/>
                    <a:pt x="8440" y="24"/>
                  </a:cubicBezTo>
                  <a:cubicBezTo>
                    <a:pt x="7822" y="6"/>
                    <a:pt x="7202" y="0"/>
                    <a:pt x="6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6"/>
            <p:cNvSpPr/>
            <p:nvPr/>
          </p:nvSpPr>
          <p:spPr>
            <a:xfrm>
              <a:off x="5286217" y="2751213"/>
              <a:ext cx="1203589" cy="324863"/>
            </a:xfrm>
            <a:custGeom>
              <a:avLst/>
              <a:gdLst/>
              <a:ahLst/>
              <a:cxnLst/>
              <a:rect l="l" t="t" r="r" b="b"/>
              <a:pathLst>
                <a:path w="19636" h="5300" extrusionOk="0">
                  <a:moveTo>
                    <a:pt x="0" y="0"/>
                  </a:moveTo>
                  <a:cubicBezTo>
                    <a:pt x="0" y="0"/>
                    <a:pt x="17378" y="553"/>
                    <a:pt x="17771" y="785"/>
                  </a:cubicBezTo>
                  <a:cubicBezTo>
                    <a:pt x="18154" y="1008"/>
                    <a:pt x="18003" y="4532"/>
                    <a:pt x="17771" y="4675"/>
                  </a:cubicBezTo>
                  <a:cubicBezTo>
                    <a:pt x="17530" y="4818"/>
                    <a:pt x="0" y="5299"/>
                    <a:pt x="0" y="5299"/>
                  </a:cubicBezTo>
                  <a:lnTo>
                    <a:pt x="18957" y="5299"/>
                  </a:lnTo>
                  <a:cubicBezTo>
                    <a:pt x="19332" y="5299"/>
                    <a:pt x="19635" y="4996"/>
                    <a:pt x="19635" y="4621"/>
                  </a:cubicBezTo>
                  <a:lnTo>
                    <a:pt x="19635" y="678"/>
                  </a:lnTo>
                  <a:cubicBezTo>
                    <a:pt x="19635" y="304"/>
                    <a:pt x="19332" y="0"/>
                    <a:pt x="18957" y="0"/>
                  </a:cubicBezTo>
                  <a:close/>
                </a:path>
              </a:pathLst>
            </a:custGeom>
            <a:solidFill>
              <a:srgbClr val="212121">
                <a:alpha val="1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6"/>
            <p:cNvSpPr/>
            <p:nvPr/>
          </p:nvSpPr>
          <p:spPr>
            <a:xfrm>
              <a:off x="4946096" y="2771992"/>
              <a:ext cx="54185" cy="288209"/>
            </a:xfrm>
            <a:custGeom>
              <a:avLst/>
              <a:gdLst/>
              <a:ahLst/>
              <a:cxnLst/>
              <a:rect l="l" t="t" r="r" b="b"/>
              <a:pathLst>
                <a:path w="884" h="4702" extrusionOk="0">
                  <a:moveTo>
                    <a:pt x="464" y="0"/>
                  </a:moveTo>
                  <a:cubicBezTo>
                    <a:pt x="170" y="0"/>
                    <a:pt x="0" y="598"/>
                    <a:pt x="0" y="2213"/>
                  </a:cubicBezTo>
                  <a:cubicBezTo>
                    <a:pt x="0" y="3819"/>
                    <a:pt x="88" y="4702"/>
                    <a:pt x="406" y="4702"/>
                  </a:cubicBezTo>
                  <a:cubicBezTo>
                    <a:pt x="407" y="4702"/>
                    <a:pt x="409" y="4702"/>
                    <a:pt x="411" y="4702"/>
                  </a:cubicBezTo>
                  <a:cubicBezTo>
                    <a:pt x="821" y="4693"/>
                    <a:pt x="883" y="3096"/>
                    <a:pt x="866" y="2347"/>
                  </a:cubicBezTo>
                  <a:cubicBezTo>
                    <a:pt x="848" y="1606"/>
                    <a:pt x="750" y="0"/>
                    <a:pt x="464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8" name="Google Shape;4758;p36"/>
          <p:cNvGrpSpPr/>
          <p:nvPr/>
        </p:nvGrpSpPr>
        <p:grpSpPr>
          <a:xfrm>
            <a:off x="-711868" y="1956071"/>
            <a:ext cx="4271033" cy="998864"/>
            <a:chOff x="4672663" y="3076011"/>
            <a:chExt cx="1817152" cy="424958"/>
          </a:xfrm>
        </p:grpSpPr>
        <p:sp>
          <p:nvSpPr>
            <p:cNvPr id="4759" name="Google Shape;4759;p36"/>
            <p:cNvSpPr/>
            <p:nvPr/>
          </p:nvSpPr>
          <p:spPr>
            <a:xfrm>
              <a:off x="4734999" y="3143251"/>
              <a:ext cx="1680402" cy="290416"/>
            </a:xfrm>
            <a:custGeom>
              <a:avLst/>
              <a:gdLst/>
              <a:ahLst/>
              <a:cxnLst/>
              <a:rect l="l" t="t" r="r" b="b"/>
              <a:pathLst>
                <a:path w="27415" h="4738" extrusionOk="0">
                  <a:moveTo>
                    <a:pt x="1" y="1"/>
                  </a:moveTo>
                  <a:lnTo>
                    <a:pt x="1" y="4738"/>
                  </a:lnTo>
                  <a:lnTo>
                    <a:pt x="26184" y="4738"/>
                  </a:lnTo>
                  <a:cubicBezTo>
                    <a:pt x="26862" y="4738"/>
                    <a:pt x="27415" y="4185"/>
                    <a:pt x="27415" y="3516"/>
                  </a:cubicBezTo>
                  <a:lnTo>
                    <a:pt x="27415" y="1223"/>
                  </a:lnTo>
                  <a:cubicBezTo>
                    <a:pt x="27415" y="545"/>
                    <a:pt x="26862" y="1"/>
                    <a:pt x="26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6"/>
            <p:cNvSpPr/>
            <p:nvPr/>
          </p:nvSpPr>
          <p:spPr>
            <a:xfrm>
              <a:off x="4734999" y="3338841"/>
              <a:ext cx="1680402" cy="8214"/>
            </a:xfrm>
            <a:custGeom>
              <a:avLst/>
              <a:gdLst/>
              <a:ahLst/>
              <a:cxnLst/>
              <a:rect l="l" t="t" r="r" b="b"/>
              <a:pathLst>
                <a:path w="27415" h="134" extrusionOk="0">
                  <a:moveTo>
                    <a:pt x="26122" y="0"/>
                  </a:moveTo>
                  <a:cubicBezTo>
                    <a:pt x="25260" y="0"/>
                    <a:pt x="24400" y="12"/>
                    <a:pt x="23543" y="12"/>
                  </a:cubicBezTo>
                  <a:lnTo>
                    <a:pt x="18922" y="12"/>
                  </a:lnTo>
                  <a:cubicBezTo>
                    <a:pt x="15818" y="3"/>
                    <a:pt x="5790" y="3"/>
                    <a:pt x="2686" y="3"/>
                  </a:cubicBezTo>
                  <a:lnTo>
                    <a:pt x="1" y="3"/>
                  </a:lnTo>
                  <a:lnTo>
                    <a:pt x="1" y="128"/>
                  </a:lnTo>
                  <a:cubicBezTo>
                    <a:pt x="1182" y="132"/>
                    <a:pt x="2570" y="133"/>
                    <a:pt x="4078" y="133"/>
                  </a:cubicBezTo>
                  <a:cubicBezTo>
                    <a:pt x="10295" y="133"/>
                    <a:pt x="18563" y="109"/>
                    <a:pt x="22856" y="102"/>
                  </a:cubicBezTo>
                  <a:cubicBezTo>
                    <a:pt x="23867" y="102"/>
                    <a:pt x="24882" y="121"/>
                    <a:pt x="25896" y="121"/>
                  </a:cubicBezTo>
                  <a:cubicBezTo>
                    <a:pt x="26403" y="121"/>
                    <a:pt x="26909" y="116"/>
                    <a:pt x="27415" y="102"/>
                  </a:cubicBezTo>
                  <a:lnTo>
                    <a:pt x="27415" y="12"/>
                  </a:lnTo>
                  <a:cubicBezTo>
                    <a:pt x="26984" y="3"/>
                    <a:pt x="26553" y="0"/>
                    <a:pt x="26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6"/>
            <p:cNvSpPr/>
            <p:nvPr/>
          </p:nvSpPr>
          <p:spPr>
            <a:xfrm>
              <a:off x="4734999" y="3393148"/>
              <a:ext cx="1680402" cy="8275"/>
            </a:xfrm>
            <a:custGeom>
              <a:avLst/>
              <a:gdLst/>
              <a:ahLst/>
              <a:cxnLst/>
              <a:rect l="l" t="t" r="r" b="b"/>
              <a:pathLst>
                <a:path w="27415" h="135" extrusionOk="0">
                  <a:moveTo>
                    <a:pt x="1" y="1"/>
                  </a:moveTo>
                  <a:lnTo>
                    <a:pt x="1" y="126"/>
                  </a:lnTo>
                  <a:cubicBezTo>
                    <a:pt x="1429" y="132"/>
                    <a:pt x="3131" y="134"/>
                    <a:pt x="4970" y="134"/>
                  </a:cubicBezTo>
                  <a:cubicBezTo>
                    <a:pt x="11099" y="134"/>
                    <a:pt x="18746" y="108"/>
                    <a:pt x="22856" y="108"/>
                  </a:cubicBezTo>
                  <a:cubicBezTo>
                    <a:pt x="23832" y="108"/>
                    <a:pt x="24874" y="124"/>
                    <a:pt x="25895" y="124"/>
                  </a:cubicBezTo>
                  <a:cubicBezTo>
                    <a:pt x="26405" y="124"/>
                    <a:pt x="26909" y="120"/>
                    <a:pt x="27397" y="108"/>
                  </a:cubicBezTo>
                  <a:cubicBezTo>
                    <a:pt x="27406" y="81"/>
                    <a:pt x="27415" y="54"/>
                    <a:pt x="27415" y="10"/>
                  </a:cubicBezTo>
                  <a:cubicBezTo>
                    <a:pt x="27103" y="5"/>
                    <a:pt x="26782" y="3"/>
                    <a:pt x="26458" y="3"/>
                  </a:cubicBezTo>
                  <a:cubicBezTo>
                    <a:pt x="25484" y="3"/>
                    <a:pt x="24473" y="18"/>
                    <a:pt x="23543" y="18"/>
                  </a:cubicBezTo>
                  <a:cubicBezTo>
                    <a:pt x="22000" y="10"/>
                    <a:pt x="20457" y="10"/>
                    <a:pt x="18922" y="10"/>
                  </a:cubicBezTo>
                  <a:cubicBezTo>
                    <a:pt x="15818" y="10"/>
                    <a:pt x="5790" y="1"/>
                    <a:pt x="2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6"/>
            <p:cNvSpPr/>
            <p:nvPr/>
          </p:nvSpPr>
          <p:spPr>
            <a:xfrm>
              <a:off x="4734999" y="3229676"/>
              <a:ext cx="1680402" cy="8214"/>
            </a:xfrm>
            <a:custGeom>
              <a:avLst/>
              <a:gdLst/>
              <a:ahLst/>
              <a:cxnLst/>
              <a:rect l="l" t="t" r="r" b="b"/>
              <a:pathLst>
                <a:path w="27415" h="134" extrusionOk="0">
                  <a:moveTo>
                    <a:pt x="1" y="0"/>
                  </a:moveTo>
                  <a:lnTo>
                    <a:pt x="1" y="125"/>
                  </a:lnTo>
                  <a:cubicBezTo>
                    <a:pt x="1366" y="131"/>
                    <a:pt x="3034" y="134"/>
                    <a:pt x="4859" y="134"/>
                  </a:cubicBezTo>
                  <a:cubicBezTo>
                    <a:pt x="10941" y="134"/>
                    <a:pt x="18760" y="107"/>
                    <a:pt x="22856" y="107"/>
                  </a:cubicBezTo>
                  <a:cubicBezTo>
                    <a:pt x="23867" y="107"/>
                    <a:pt x="24882" y="123"/>
                    <a:pt x="25896" y="123"/>
                  </a:cubicBezTo>
                  <a:cubicBezTo>
                    <a:pt x="26403" y="123"/>
                    <a:pt x="26909" y="119"/>
                    <a:pt x="27415" y="107"/>
                  </a:cubicBezTo>
                  <a:lnTo>
                    <a:pt x="27415" y="18"/>
                  </a:lnTo>
                  <a:cubicBezTo>
                    <a:pt x="26984" y="9"/>
                    <a:pt x="26553" y="6"/>
                    <a:pt x="26122" y="6"/>
                  </a:cubicBezTo>
                  <a:cubicBezTo>
                    <a:pt x="25260" y="6"/>
                    <a:pt x="24400" y="18"/>
                    <a:pt x="23543" y="18"/>
                  </a:cubicBezTo>
                  <a:cubicBezTo>
                    <a:pt x="22000" y="18"/>
                    <a:pt x="20457" y="9"/>
                    <a:pt x="18922" y="9"/>
                  </a:cubicBezTo>
                  <a:lnTo>
                    <a:pt x="2686" y="9"/>
                  </a:lnTo>
                  <a:cubicBezTo>
                    <a:pt x="1794" y="9"/>
                    <a:pt x="89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6"/>
            <p:cNvSpPr/>
            <p:nvPr/>
          </p:nvSpPr>
          <p:spPr>
            <a:xfrm>
              <a:off x="4734999" y="3175369"/>
              <a:ext cx="1679912" cy="8152"/>
            </a:xfrm>
            <a:custGeom>
              <a:avLst/>
              <a:gdLst/>
              <a:ahLst/>
              <a:cxnLst/>
              <a:rect l="l" t="t" r="r" b="b"/>
              <a:pathLst>
                <a:path w="27407" h="133" extrusionOk="0">
                  <a:moveTo>
                    <a:pt x="26108" y="0"/>
                  </a:moveTo>
                  <a:cubicBezTo>
                    <a:pt x="25252" y="0"/>
                    <a:pt x="24394" y="12"/>
                    <a:pt x="23543" y="12"/>
                  </a:cubicBezTo>
                  <a:lnTo>
                    <a:pt x="18922" y="12"/>
                  </a:lnTo>
                  <a:cubicBezTo>
                    <a:pt x="15818" y="3"/>
                    <a:pt x="5790" y="3"/>
                    <a:pt x="2686" y="3"/>
                  </a:cubicBezTo>
                  <a:lnTo>
                    <a:pt x="1" y="3"/>
                  </a:lnTo>
                  <a:lnTo>
                    <a:pt x="1" y="128"/>
                  </a:lnTo>
                  <a:cubicBezTo>
                    <a:pt x="1157" y="131"/>
                    <a:pt x="2531" y="133"/>
                    <a:pt x="4032" y="133"/>
                  </a:cubicBezTo>
                  <a:cubicBezTo>
                    <a:pt x="10217" y="133"/>
                    <a:pt x="18570" y="108"/>
                    <a:pt x="22856" y="101"/>
                  </a:cubicBezTo>
                  <a:cubicBezTo>
                    <a:pt x="23867" y="101"/>
                    <a:pt x="24878" y="121"/>
                    <a:pt x="25890" y="121"/>
                  </a:cubicBezTo>
                  <a:cubicBezTo>
                    <a:pt x="26395" y="121"/>
                    <a:pt x="26901" y="116"/>
                    <a:pt x="27406" y="101"/>
                  </a:cubicBezTo>
                  <a:cubicBezTo>
                    <a:pt x="27406" y="74"/>
                    <a:pt x="27397" y="48"/>
                    <a:pt x="27388" y="12"/>
                  </a:cubicBezTo>
                  <a:cubicBezTo>
                    <a:pt x="26963" y="3"/>
                    <a:pt x="26536" y="0"/>
                    <a:pt x="26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6"/>
            <p:cNvSpPr/>
            <p:nvPr/>
          </p:nvSpPr>
          <p:spPr>
            <a:xfrm>
              <a:off x="4734999" y="3284289"/>
              <a:ext cx="1680402" cy="8275"/>
            </a:xfrm>
            <a:custGeom>
              <a:avLst/>
              <a:gdLst/>
              <a:ahLst/>
              <a:cxnLst/>
              <a:rect l="l" t="t" r="r" b="b"/>
              <a:pathLst>
                <a:path w="27415" h="135" extrusionOk="0">
                  <a:moveTo>
                    <a:pt x="25863" y="1"/>
                  </a:moveTo>
                  <a:cubicBezTo>
                    <a:pt x="25088" y="1"/>
                    <a:pt x="24314" y="10"/>
                    <a:pt x="23543" y="10"/>
                  </a:cubicBezTo>
                  <a:lnTo>
                    <a:pt x="18922" y="10"/>
                  </a:lnTo>
                  <a:cubicBezTo>
                    <a:pt x="15818" y="10"/>
                    <a:pt x="5790" y="1"/>
                    <a:pt x="2686" y="1"/>
                  </a:cubicBezTo>
                  <a:lnTo>
                    <a:pt x="1" y="1"/>
                  </a:lnTo>
                  <a:lnTo>
                    <a:pt x="1" y="126"/>
                  </a:lnTo>
                  <a:cubicBezTo>
                    <a:pt x="1376" y="132"/>
                    <a:pt x="3050" y="135"/>
                    <a:pt x="4877" y="135"/>
                  </a:cubicBezTo>
                  <a:cubicBezTo>
                    <a:pt x="10968" y="135"/>
                    <a:pt x="18760" y="108"/>
                    <a:pt x="22856" y="108"/>
                  </a:cubicBezTo>
                  <a:cubicBezTo>
                    <a:pt x="23867" y="108"/>
                    <a:pt x="24882" y="124"/>
                    <a:pt x="25896" y="124"/>
                  </a:cubicBezTo>
                  <a:cubicBezTo>
                    <a:pt x="26403" y="124"/>
                    <a:pt x="26909" y="120"/>
                    <a:pt x="27415" y="108"/>
                  </a:cubicBezTo>
                  <a:lnTo>
                    <a:pt x="27415" y="19"/>
                  </a:lnTo>
                  <a:cubicBezTo>
                    <a:pt x="26898" y="5"/>
                    <a:pt x="26380" y="1"/>
                    <a:pt x="25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6"/>
            <p:cNvSpPr/>
            <p:nvPr/>
          </p:nvSpPr>
          <p:spPr>
            <a:xfrm>
              <a:off x="4734999" y="3143251"/>
              <a:ext cx="1680402" cy="261975"/>
            </a:xfrm>
            <a:custGeom>
              <a:avLst/>
              <a:gdLst/>
              <a:ahLst/>
              <a:cxnLst/>
              <a:rect l="l" t="t" r="r" b="b"/>
              <a:pathLst>
                <a:path w="27415" h="4274" extrusionOk="0">
                  <a:moveTo>
                    <a:pt x="1" y="1"/>
                  </a:moveTo>
                  <a:cubicBezTo>
                    <a:pt x="1" y="1"/>
                    <a:pt x="26220" y="161"/>
                    <a:pt x="26612" y="590"/>
                  </a:cubicBezTo>
                  <a:cubicBezTo>
                    <a:pt x="26924" y="937"/>
                    <a:pt x="27254" y="3355"/>
                    <a:pt x="27370" y="4274"/>
                  </a:cubicBezTo>
                  <a:cubicBezTo>
                    <a:pt x="27397" y="4203"/>
                    <a:pt x="27415" y="4122"/>
                    <a:pt x="27415" y="4033"/>
                  </a:cubicBezTo>
                  <a:lnTo>
                    <a:pt x="27415" y="697"/>
                  </a:lnTo>
                  <a:cubicBezTo>
                    <a:pt x="27415" y="313"/>
                    <a:pt x="27094" y="1"/>
                    <a:pt x="26710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6"/>
            <p:cNvSpPr/>
            <p:nvPr/>
          </p:nvSpPr>
          <p:spPr>
            <a:xfrm>
              <a:off x="4672663" y="3076011"/>
              <a:ext cx="1817152" cy="424958"/>
            </a:xfrm>
            <a:custGeom>
              <a:avLst/>
              <a:gdLst/>
              <a:ahLst/>
              <a:cxnLst/>
              <a:rect l="l" t="t" r="r" b="b"/>
              <a:pathLst>
                <a:path w="29646" h="6933" extrusionOk="0">
                  <a:moveTo>
                    <a:pt x="1" y="0"/>
                  </a:moveTo>
                  <a:lnTo>
                    <a:pt x="1" y="518"/>
                  </a:lnTo>
                  <a:cubicBezTo>
                    <a:pt x="1" y="839"/>
                    <a:pt x="259" y="1098"/>
                    <a:pt x="581" y="1098"/>
                  </a:cubicBezTo>
                  <a:lnTo>
                    <a:pt x="27727" y="1098"/>
                  </a:lnTo>
                  <a:cubicBezTo>
                    <a:pt x="28111" y="1098"/>
                    <a:pt x="28432" y="1410"/>
                    <a:pt x="28432" y="1794"/>
                  </a:cubicBezTo>
                  <a:lnTo>
                    <a:pt x="28432" y="5130"/>
                  </a:lnTo>
                  <a:cubicBezTo>
                    <a:pt x="28432" y="5523"/>
                    <a:pt x="28111" y="5835"/>
                    <a:pt x="27727" y="5835"/>
                  </a:cubicBezTo>
                  <a:lnTo>
                    <a:pt x="581" y="5835"/>
                  </a:lnTo>
                  <a:cubicBezTo>
                    <a:pt x="259" y="5835"/>
                    <a:pt x="1" y="6093"/>
                    <a:pt x="1" y="6415"/>
                  </a:cubicBezTo>
                  <a:lnTo>
                    <a:pt x="1" y="6932"/>
                  </a:lnTo>
                  <a:lnTo>
                    <a:pt x="28619" y="6932"/>
                  </a:lnTo>
                  <a:cubicBezTo>
                    <a:pt x="29190" y="6932"/>
                    <a:pt x="29645" y="6468"/>
                    <a:pt x="29645" y="5906"/>
                  </a:cubicBezTo>
                  <a:lnTo>
                    <a:pt x="29645" y="1026"/>
                  </a:lnTo>
                  <a:cubicBezTo>
                    <a:pt x="29645" y="455"/>
                    <a:pt x="29190" y="0"/>
                    <a:pt x="28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6"/>
            <p:cNvSpPr/>
            <p:nvPr/>
          </p:nvSpPr>
          <p:spPr>
            <a:xfrm>
              <a:off x="4672663" y="3181560"/>
              <a:ext cx="1775594" cy="270740"/>
            </a:xfrm>
            <a:custGeom>
              <a:avLst/>
              <a:gdLst/>
              <a:ahLst/>
              <a:cxnLst/>
              <a:rect l="l" t="t" r="r" b="b"/>
              <a:pathLst>
                <a:path w="28968" h="4417" extrusionOk="0">
                  <a:moveTo>
                    <a:pt x="28423" y="0"/>
                  </a:moveTo>
                  <a:cubicBezTo>
                    <a:pt x="28423" y="27"/>
                    <a:pt x="28432" y="54"/>
                    <a:pt x="28432" y="72"/>
                  </a:cubicBezTo>
                  <a:lnTo>
                    <a:pt x="28432" y="3408"/>
                  </a:lnTo>
                  <a:cubicBezTo>
                    <a:pt x="28432" y="3801"/>
                    <a:pt x="28111" y="4113"/>
                    <a:pt x="27727" y="4113"/>
                  </a:cubicBezTo>
                  <a:lnTo>
                    <a:pt x="1" y="4113"/>
                  </a:lnTo>
                  <a:cubicBezTo>
                    <a:pt x="1" y="4113"/>
                    <a:pt x="14291" y="4416"/>
                    <a:pt x="22652" y="4416"/>
                  </a:cubicBezTo>
                  <a:cubicBezTo>
                    <a:pt x="26021" y="4416"/>
                    <a:pt x="28428" y="4367"/>
                    <a:pt x="28548" y="4229"/>
                  </a:cubicBezTo>
                  <a:cubicBezTo>
                    <a:pt x="28967" y="3747"/>
                    <a:pt x="28423" y="10"/>
                    <a:pt x="28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6"/>
            <p:cNvSpPr/>
            <p:nvPr/>
          </p:nvSpPr>
          <p:spPr>
            <a:xfrm>
              <a:off x="4672663" y="3076011"/>
              <a:ext cx="1817152" cy="424958"/>
            </a:xfrm>
            <a:custGeom>
              <a:avLst/>
              <a:gdLst/>
              <a:ahLst/>
              <a:cxnLst/>
              <a:rect l="l" t="t" r="r" b="b"/>
              <a:pathLst>
                <a:path w="29646" h="6933" extrusionOk="0">
                  <a:moveTo>
                    <a:pt x="1" y="0"/>
                  </a:moveTo>
                  <a:cubicBezTo>
                    <a:pt x="1" y="0"/>
                    <a:pt x="27977" y="366"/>
                    <a:pt x="28798" y="554"/>
                  </a:cubicBezTo>
                  <a:cubicBezTo>
                    <a:pt x="29485" y="714"/>
                    <a:pt x="29404" y="5835"/>
                    <a:pt x="28923" y="6290"/>
                  </a:cubicBezTo>
                  <a:cubicBezTo>
                    <a:pt x="28334" y="6843"/>
                    <a:pt x="1" y="6932"/>
                    <a:pt x="1" y="6932"/>
                  </a:cubicBezTo>
                  <a:lnTo>
                    <a:pt x="28619" y="6932"/>
                  </a:lnTo>
                  <a:cubicBezTo>
                    <a:pt x="29190" y="6932"/>
                    <a:pt x="29645" y="6468"/>
                    <a:pt x="29645" y="5906"/>
                  </a:cubicBezTo>
                  <a:lnTo>
                    <a:pt x="29645" y="1026"/>
                  </a:lnTo>
                  <a:cubicBezTo>
                    <a:pt x="29645" y="455"/>
                    <a:pt x="29190" y="0"/>
                    <a:pt x="28619" y="0"/>
                  </a:cubicBezTo>
                  <a:close/>
                </a:path>
              </a:pathLst>
            </a:custGeom>
            <a:solidFill>
              <a:schemeClr val="dk1">
                <a:alpha val="42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6"/>
            <p:cNvSpPr/>
            <p:nvPr/>
          </p:nvSpPr>
          <p:spPr>
            <a:xfrm>
              <a:off x="6302718" y="3236786"/>
              <a:ext cx="76619" cy="147108"/>
            </a:xfrm>
            <a:custGeom>
              <a:avLst/>
              <a:gdLst/>
              <a:ahLst/>
              <a:cxnLst/>
              <a:rect l="l" t="t" r="r" b="b"/>
              <a:pathLst>
                <a:path w="1250" h="2400" extrusionOk="0">
                  <a:moveTo>
                    <a:pt x="1249" y="0"/>
                  </a:moveTo>
                  <a:cubicBezTo>
                    <a:pt x="839" y="9"/>
                    <a:pt x="420" y="9"/>
                    <a:pt x="0" y="9"/>
                  </a:cubicBezTo>
                  <a:lnTo>
                    <a:pt x="0" y="2400"/>
                  </a:lnTo>
                  <a:lnTo>
                    <a:pt x="625" y="1865"/>
                  </a:lnTo>
                  <a:lnTo>
                    <a:pt x="1249" y="2400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6"/>
            <p:cNvSpPr/>
            <p:nvPr/>
          </p:nvSpPr>
          <p:spPr>
            <a:xfrm>
              <a:off x="6308725" y="3245122"/>
              <a:ext cx="14833" cy="116461"/>
            </a:xfrm>
            <a:custGeom>
              <a:avLst/>
              <a:gdLst/>
              <a:ahLst/>
              <a:cxnLst/>
              <a:rect l="l" t="t" r="r" b="b"/>
              <a:pathLst>
                <a:path w="242" h="1900" extrusionOk="0">
                  <a:moveTo>
                    <a:pt x="90" y="0"/>
                  </a:moveTo>
                  <a:cubicBezTo>
                    <a:pt x="71" y="0"/>
                    <a:pt x="57" y="7"/>
                    <a:pt x="54" y="25"/>
                  </a:cubicBezTo>
                  <a:cubicBezTo>
                    <a:pt x="9" y="230"/>
                    <a:pt x="18" y="462"/>
                    <a:pt x="9" y="667"/>
                  </a:cubicBezTo>
                  <a:cubicBezTo>
                    <a:pt x="0" y="881"/>
                    <a:pt x="9" y="1648"/>
                    <a:pt x="72" y="1863"/>
                  </a:cubicBezTo>
                  <a:cubicBezTo>
                    <a:pt x="78" y="1875"/>
                    <a:pt x="109" y="1900"/>
                    <a:pt x="128" y="1900"/>
                  </a:cubicBezTo>
                  <a:cubicBezTo>
                    <a:pt x="137" y="1900"/>
                    <a:pt x="143" y="1894"/>
                    <a:pt x="143" y="1880"/>
                  </a:cubicBezTo>
                  <a:cubicBezTo>
                    <a:pt x="161" y="1640"/>
                    <a:pt x="170" y="837"/>
                    <a:pt x="197" y="605"/>
                  </a:cubicBezTo>
                  <a:cubicBezTo>
                    <a:pt x="206" y="426"/>
                    <a:pt x="241" y="230"/>
                    <a:pt x="197" y="60"/>
                  </a:cubicBezTo>
                  <a:cubicBezTo>
                    <a:pt x="185" y="30"/>
                    <a:pt x="128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6"/>
            <p:cNvSpPr/>
            <p:nvPr/>
          </p:nvSpPr>
          <p:spPr>
            <a:xfrm>
              <a:off x="4700000" y="3110030"/>
              <a:ext cx="1475922" cy="362928"/>
            </a:xfrm>
            <a:custGeom>
              <a:avLst/>
              <a:gdLst/>
              <a:ahLst/>
              <a:cxnLst/>
              <a:rect l="l" t="t" r="r" b="b"/>
              <a:pathLst>
                <a:path w="24079" h="5921" extrusionOk="0">
                  <a:moveTo>
                    <a:pt x="3848" y="0"/>
                  </a:moveTo>
                  <a:cubicBezTo>
                    <a:pt x="2588" y="0"/>
                    <a:pt x="1329" y="12"/>
                    <a:pt x="72" y="52"/>
                  </a:cubicBezTo>
                  <a:cubicBezTo>
                    <a:pt x="27" y="52"/>
                    <a:pt x="72" y="123"/>
                    <a:pt x="108" y="123"/>
                  </a:cubicBezTo>
                  <a:cubicBezTo>
                    <a:pt x="1344" y="159"/>
                    <a:pt x="2584" y="168"/>
                    <a:pt x="3825" y="168"/>
                  </a:cubicBezTo>
                  <a:cubicBezTo>
                    <a:pt x="5141" y="168"/>
                    <a:pt x="6458" y="158"/>
                    <a:pt x="7773" y="158"/>
                  </a:cubicBezTo>
                  <a:cubicBezTo>
                    <a:pt x="8001" y="158"/>
                    <a:pt x="8230" y="158"/>
                    <a:pt x="8458" y="159"/>
                  </a:cubicBezTo>
                  <a:cubicBezTo>
                    <a:pt x="10948" y="159"/>
                    <a:pt x="16018" y="196"/>
                    <a:pt x="18970" y="196"/>
                  </a:cubicBezTo>
                  <a:cubicBezTo>
                    <a:pt x="19265" y="196"/>
                    <a:pt x="19539" y="196"/>
                    <a:pt x="19788" y="195"/>
                  </a:cubicBezTo>
                  <a:cubicBezTo>
                    <a:pt x="19921" y="195"/>
                    <a:pt x="19930" y="52"/>
                    <a:pt x="19796" y="52"/>
                  </a:cubicBezTo>
                  <a:cubicBezTo>
                    <a:pt x="17031" y="43"/>
                    <a:pt x="11143" y="16"/>
                    <a:pt x="8386" y="16"/>
                  </a:cubicBezTo>
                  <a:cubicBezTo>
                    <a:pt x="6873" y="16"/>
                    <a:pt x="5360" y="0"/>
                    <a:pt x="3848" y="0"/>
                  </a:cubicBezTo>
                  <a:close/>
                  <a:moveTo>
                    <a:pt x="3845" y="5702"/>
                  </a:moveTo>
                  <a:cubicBezTo>
                    <a:pt x="2595" y="5702"/>
                    <a:pt x="1346" y="5716"/>
                    <a:pt x="99" y="5762"/>
                  </a:cubicBezTo>
                  <a:cubicBezTo>
                    <a:pt x="1" y="5770"/>
                    <a:pt x="72" y="5869"/>
                    <a:pt x="143" y="5877"/>
                  </a:cubicBezTo>
                  <a:cubicBezTo>
                    <a:pt x="839" y="5907"/>
                    <a:pt x="1536" y="5914"/>
                    <a:pt x="2234" y="5914"/>
                  </a:cubicBezTo>
                  <a:cubicBezTo>
                    <a:pt x="3032" y="5914"/>
                    <a:pt x="3831" y="5904"/>
                    <a:pt x="4631" y="5904"/>
                  </a:cubicBezTo>
                  <a:lnTo>
                    <a:pt x="9323" y="5904"/>
                  </a:lnTo>
                  <a:cubicBezTo>
                    <a:pt x="11488" y="5904"/>
                    <a:pt x="15830" y="5920"/>
                    <a:pt x="19448" y="5920"/>
                  </a:cubicBezTo>
                  <a:cubicBezTo>
                    <a:pt x="21258" y="5920"/>
                    <a:pt x="22886" y="5916"/>
                    <a:pt x="23972" y="5904"/>
                  </a:cubicBezTo>
                  <a:cubicBezTo>
                    <a:pt x="24079" y="5895"/>
                    <a:pt x="24007" y="5779"/>
                    <a:pt x="23936" y="5779"/>
                  </a:cubicBezTo>
                  <a:cubicBezTo>
                    <a:pt x="20787" y="5744"/>
                    <a:pt x="12758" y="5735"/>
                    <a:pt x="9609" y="5735"/>
                  </a:cubicBezTo>
                  <a:cubicBezTo>
                    <a:pt x="7689" y="5735"/>
                    <a:pt x="5767" y="5702"/>
                    <a:pt x="3845" y="5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2" name="Google Shape;4772;p36"/>
          <p:cNvSpPr/>
          <p:nvPr/>
        </p:nvSpPr>
        <p:spPr>
          <a:xfrm flipH="1">
            <a:off x="-99257" y="4026579"/>
            <a:ext cx="3762282" cy="39021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725" y="4050900"/>
            <a:ext cx="9160800" cy="109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100" y="2701100"/>
            <a:ext cx="360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910150" y="1609613"/>
            <a:ext cx="120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161" y="3453820"/>
            <a:ext cx="36027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"/>
          <p:cNvSpPr/>
          <p:nvPr/>
        </p:nvSpPr>
        <p:spPr>
          <a:xfrm>
            <a:off x="-16725" y="4050900"/>
            <a:ext cx="9160800" cy="109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7"/>
          <p:cNvGrpSpPr/>
          <p:nvPr/>
        </p:nvGrpSpPr>
        <p:grpSpPr>
          <a:xfrm>
            <a:off x="-887916" y="2954780"/>
            <a:ext cx="4305609" cy="1097699"/>
            <a:chOff x="4597762" y="3500903"/>
            <a:chExt cx="1831862" cy="467007"/>
          </a:xfrm>
        </p:grpSpPr>
        <p:sp>
          <p:nvSpPr>
            <p:cNvPr id="574" name="Google Shape;574;p7"/>
            <p:cNvSpPr/>
            <p:nvPr/>
          </p:nvSpPr>
          <p:spPr>
            <a:xfrm>
              <a:off x="4597762" y="3500903"/>
              <a:ext cx="1831862" cy="467007"/>
            </a:xfrm>
            <a:custGeom>
              <a:avLst/>
              <a:gdLst/>
              <a:ahLst/>
              <a:cxnLst/>
              <a:rect l="l" t="t" r="r" b="b"/>
              <a:pathLst>
                <a:path w="29886" h="7619" extrusionOk="0">
                  <a:moveTo>
                    <a:pt x="1339" y="0"/>
                  </a:moveTo>
                  <a:cubicBezTo>
                    <a:pt x="598" y="0"/>
                    <a:pt x="0" y="598"/>
                    <a:pt x="0" y="1338"/>
                  </a:cubicBezTo>
                  <a:lnTo>
                    <a:pt x="0" y="6272"/>
                  </a:lnTo>
                  <a:cubicBezTo>
                    <a:pt x="0" y="7012"/>
                    <a:pt x="598" y="7619"/>
                    <a:pt x="1339" y="7619"/>
                  </a:cubicBezTo>
                  <a:lnTo>
                    <a:pt x="28548" y="7619"/>
                  </a:lnTo>
                  <a:cubicBezTo>
                    <a:pt x="29288" y="7619"/>
                    <a:pt x="29886" y="7012"/>
                    <a:pt x="29886" y="6272"/>
                  </a:cubicBezTo>
                  <a:lnTo>
                    <a:pt x="29886" y="1338"/>
                  </a:lnTo>
                  <a:cubicBezTo>
                    <a:pt x="29886" y="598"/>
                    <a:pt x="29288" y="0"/>
                    <a:pt x="28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5887144" y="3500903"/>
              <a:ext cx="75515" cy="467007"/>
            </a:xfrm>
            <a:custGeom>
              <a:avLst/>
              <a:gdLst/>
              <a:ahLst/>
              <a:cxnLst/>
              <a:rect l="l" t="t" r="r" b="b"/>
              <a:pathLst>
                <a:path w="1232" h="7619" extrusionOk="0">
                  <a:moveTo>
                    <a:pt x="0" y="0"/>
                  </a:moveTo>
                  <a:lnTo>
                    <a:pt x="0" y="7619"/>
                  </a:lnTo>
                  <a:lnTo>
                    <a:pt x="1231" y="761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5065252" y="3500903"/>
              <a:ext cx="72818" cy="467007"/>
            </a:xfrm>
            <a:custGeom>
              <a:avLst/>
              <a:gdLst/>
              <a:ahLst/>
              <a:cxnLst/>
              <a:rect l="l" t="t" r="r" b="b"/>
              <a:pathLst>
                <a:path w="1188" h="7619" extrusionOk="0">
                  <a:moveTo>
                    <a:pt x="1" y="0"/>
                  </a:moveTo>
                  <a:lnTo>
                    <a:pt x="1" y="7619"/>
                  </a:lnTo>
                  <a:lnTo>
                    <a:pt x="1187" y="7619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4993109" y="3705688"/>
              <a:ext cx="59824" cy="57188"/>
            </a:xfrm>
            <a:custGeom>
              <a:avLst/>
              <a:gdLst/>
              <a:ahLst/>
              <a:cxnLst/>
              <a:rect l="l" t="t" r="r" b="b"/>
              <a:pathLst>
                <a:path w="976" h="933" extrusionOk="0">
                  <a:moveTo>
                    <a:pt x="513" y="1"/>
                  </a:moveTo>
                  <a:cubicBezTo>
                    <a:pt x="488" y="1"/>
                    <a:pt x="463" y="5"/>
                    <a:pt x="438" y="13"/>
                  </a:cubicBezTo>
                  <a:cubicBezTo>
                    <a:pt x="206" y="94"/>
                    <a:pt x="0" y="326"/>
                    <a:pt x="116" y="656"/>
                  </a:cubicBezTo>
                  <a:cubicBezTo>
                    <a:pt x="183" y="832"/>
                    <a:pt x="340" y="932"/>
                    <a:pt x="494" y="932"/>
                  </a:cubicBezTo>
                  <a:cubicBezTo>
                    <a:pt x="628" y="932"/>
                    <a:pt x="760" y="857"/>
                    <a:pt x="830" y="691"/>
                  </a:cubicBezTo>
                  <a:cubicBezTo>
                    <a:pt x="975" y="368"/>
                    <a:pt x="75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5974427" y="3705688"/>
              <a:ext cx="59334" cy="57188"/>
            </a:xfrm>
            <a:custGeom>
              <a:avLst/>
              <a:gdLst/>
              <a:ahLst/>
              <a:cxnLst/>
              <a:rect l="l" t="t" r="r" b="b"/>
              <a:pathLst>
                <a:path w="968" h="933" extrusionOk="0">
                  <a:moveTo>
                    <a:pt x="457" y="1"/>
                  </a:moveTo>
                  <a:cubicBezTo>
                    <a:pt x="221" y="1"/>
                    <a:pt x="0" y="368"/>
                    <a:pt x="137" y="691"/>
                  </a:cubicBezTo>
                  <a:cubicBezTo>
                    <a:pt x="208" y="857"/>
                    <a:pt x="340" y="932"/>
                    <a:pt x="474" y="932"/>
                  </a:cubicBezTo>
                  <a:cubicBezTo>
                    <a:pt x="628" y="932"/>
                    <a:pt x="784" y="832"/>
                    <a:pt x="851" y="656"/>
                  </a:cubicBezTo>
                  <a:cubicBezTo>
                    <a:pt x="967" y="326"/>
                    <a:pt x="762" y="94"/>
                    <a:pt x="530" y="13"/>
                  </a:cubicBezTo>
                  <a:cubicBezTo>
                    <a:pt x="506" y="5"/>
                    <a:pt x="481" y="1"/>
                    <a:pt x="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4641158" y="3580709"/>
              <a:ext cx="19492" cy="22250"/>
            </a:xfrm>
            <a:custGeom>
              <a:avLst/>
              <a:gdLst/>
              <a:ahLst/>
              <a:cxnLst/>
              <a:rect l="l" t="t" r="r" b="b"/>
              <a:pathLst>
                <a:path w="318" h="363" extrusionOk="0">
                  <a:moveTo>
                    <a:pt x="171" y="0"/>
                  </a:moveTo>
                  <a:cubicBezTo>
                    <a:pt x="149" y="0"/>
                    <a:pt x="123" y="11"/>
                    <a:pt x="95" y="36"/>
                  </a:cubicBezTo>
                  <a:cubicBezTo>
                    <a:pt x="1" y="123"/>
                    <a:pt x="87" y="362"/>
                    <a:pt x="182" y="362"/>
                  </a:cubicBezTo>
                  <a:cubicBezTo>
                    <a:pt x="195" y="362"/>
                    <a:pt x="208" y="358"/>
                    <a:pt x="220" y="348"/>
                  </a:cubicBezTo>
                  <a:cubicBezTo>
                    <a:pt x="317" y="274"/>
                    <a:pt x="283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4641097" y="3866279"/>
              <a:ext cx="17776" cy="21944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8" y="1"/>
                  </a:moveTo>
                  <a:cubicBezTo>
                    <a:pt x="169" y="1"/>
                    <a:pt x="160" y="3"/>
                    <a:pt x="150" y="7"/>
                  </a:cubicBezTo>
                  <a:cubicBezTo>
                    <a:pt x="53" y="48"/>
                    <a:pt x="0" y="357"/>
                    <a:pt x="109" y="357"/>
                  </a:cubicBezTo>
                  <a:cubicBezTo>
                    <a:pt x="121" y="357"/>
                    <a:pt x="134" y="354"/>
                    <a:pt x="150" y="346"/>
                  </a:cubicBezTo>
                  <a:cubicBezTo>
                    <a:pt x="289" y="264"/>
                    <a:pt x="278" y="1"/>
                    <a:pt x="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6366648" y="3580709"/>
              <a:ext cx="19001" cy="22250"/>
            </a:xfrm>
            <a:custGeom>
              <a:avLst/>
              <a:gdLst/>
              <a:ahLst/>
              <a:cxnLst/>
              <a:rect l="l" t="t" r="r" b="b"/>
              <a:pathLst>
                <a:path w="310" h="363" extrusionOk="0">
                  <a:moveTo>
                    <a:pt x="143" y="0"/>
                  </a:moveTo>
                  <a:cubicBezTo>
                    <a:pt x="36" y="0"/>
                    <a:pt x="1" y="274"/>
                    <a:pt x="90" y="348"/>
                  </a:cubicBezTo>
                  <a:cubicBezTo>
                    <a:pt x="104" y="358"/>
                    <a:pt x="118" y="362"/>
                    <a:pt x="131" y="362"/>
                  </a:cubicBezTo>
                  <a:cubicBezTo>
                    <a:pt x="230" y="362"/>
                    <a:pt x="310" y="123"/>
                    <a:pt x="215" y="36"/>
                  </a:cubicBezTo>
                  <a:cubicBezTo>
                    <a:pt x="189" y="11"/>
                    <a:pt x="165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367996" y="3866279"/>
              <a:ext cx="17776" cy="21944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18" y="1"/>
                  </a:moveTo>
                  <a:cubicBezTo>
                    <a:pt x="12" y="1"/>
                    <a:pt x="1" y="264"/>
                    <a:pt x="149" y="346"/>
                  </a:cubicBezTo>
                  <a:cubicBezTo>
                    <a:pt x="163" y="354"/>
                    <a:pt x="176" y="357"/>
                    <a:pt x="187" y="357"/>
                  </a:cubicBezTo>
                  <a:cubicBezTo>
                    <a:pt x="289" y="357"/>
                    <a:pt x="237" y="48"/>
                    <a:pt x="149" y="7"/>
                  </a:cubicBezTo>
                  <a:cubicBezTo>
                    <a:pt x="138" y="3"/>
                    <a:pt x="128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5167000" y="3708446"/>
              <a:ext cx="120322" cy="46829"/>
            </a:xfrm>
            <a:custGeom>
              <a:avLst/>
              <a:gdLst/>
              <a:ahLst/>
              <a:cxnLst/>
              <a:rect l="l" t="t" r="r" b="b"/>
              <a:pathLst>
                <a:path w="1963" h="764" extrusionOk="0">
                  <a:moveTo>
                    <a:pt x="880" y="1"/>
                  </a:moveTo>
                  <a:cubicBezTo>
                    <a:pt x="355" y="1"/>
                    <a:pt x="0" y="388"/>
                    <a:pt x="0" y="388"/>
                  </a:cubicBezTo>
                  <a:cubicBezTo>
                    <a:pt x="0" y="388"/>
                    <a:pt x="351" y="764"/>
                    <a:pt x="907" y="764"/>
                  </a:cubicBezTo>
                  <a:cubicBezTo>
                    <a:pt x="926" y="764"/>
                    <a:pt x="945" y="763"/>
                    <a:pt x="964" y="762"/>
                  </a:cubicBezTo>
                  <a:cubicBezTo>
                    <a:pt x="1553" y="736"/>
                    <a:pt x="1963" y="388"/>
                    <a:pt x="1963" y="388"/>
                  </a:cubicBezTo>
                  <a:cubicBezTo>
                    <a:pt x="1963" y="388"/>
                    <a:pt x="1535" y="40"/>
                    <a:pt x="964" y="4"/>
                  </a:cubicBezTo>
                  <a:cubicBezTo>
                    <a:pt x="935" y="2"/>
                    <a:pt x="908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4797335" y="3702868"/>
              <a:ext cx="96294" cy="62092"/>
            </a:xfrm>
            <a:custGeom>
              <a:avLst/>
              <a:gdLst/>
              <a:ahLst/>
              <a:cxnLst/>
              <a:rect l="l" t="t" r="r" b="b"/>
              <a:pathLst>
                <a:path w="1571" h="1013" extrusionOk="0">
                  <a:moveTo>
                    <a:pt x="297" y="0"/>
                  </a:moveTo>
                  <a:cubicBezTo>
                    <a:pt x="224" y="0"/>
                    <a:pt x="170" y="38"/>
                    <a:pt x="126" y="131"/>
                  </a:cubicBezTo>
                  <a:cubicBezTo>
                    <a:pt x="1" y="381"/>
                    <a:pt x="357" y="496"/>
                    <a:pt x="357" y="496"/>
                  </a:cubicBezTo>
                  <a:cubicBezTo>
                    <a:pt x="357" y="496"/>
                    <a:pt x="99" y="639"/>
                    <a:pt x="117" y="809"/>
                  </a:cubicBezTo>
                  <a:cubicBezTo>
                    <a:pt x="128" y="916"/>
                    <a:pt x="196" y="1012"/>
                    <a:pt x="333" y="1012"/>
                  </a:cubicBezTo>
                  <a:cubicBezTo>
                    <a:pt x="413" y="1012"/>
                    <a:pt x="515" y="980"/>
                    <a:pt x="643" y="898"/>
                  </a:cubicBezTo>
                  <a:cubicBezTo>
                    <a:pt x="991" y="684"/>
                    <a:pt x="1571" y="514"/>
                    <a:pt x="1571" y="514"/>
                  </a:cubicBezTo>
                  <a:cubicBezTo>
                    <a:pt x="1571" y="514"/>
                    <a:pt x="1428" y="479"/>
                    <a:pt x="937" y="265"/>
                  </a:cubicBezTo>
                  <a:cubicBezTo>
                    <a:pt x="622" y="121"/>
                    <a:pt x="429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5740038" y="3708446"/>
              <a:ext cx="120383" cy="46829"/>
            </a:xfrm>
            <a:custGeom>
              <a:avLst/>
              <a:gdLst/>
              <a:ahLst/>
              <a:cxnLst/>
              <a:rect l="l" t="t" r="r" b="b"/>
              <a:pathLst>
                <a:path w="1964" h="764" extrusionOk="0">
                  <a:moveTo>
                    <a:pt x="1074" y="1"/>
                  </a:moveTo>
                  <a:cubicBezTo>
                    <a:pt x="1047" y="1"/>
                    <a:pt x="1019" y="2"/>
                    <a:pt x="991" y="4"/>
                  </a:cubicBezTo>
                  <a:cubicBezTo>
                    <a:pt x="429" y="40"/>
                    <a:pt x="1" y="388"/>
                    <a:pt x="1" y="388"/>
                  </a:cubicBezTo>
                  <a:cubicBezTo>
                    <a:pt x="1" y="388"/>
                    <a:pt x="402" y="736"/>
                    <a:pt x="991" y="762"/>
                  </a:cubicBezTo>
                  <a:cubicBezTo>
                    <a:pt x="1010" y="763"/>
                    <a:pt x="1029" y="764"/>
                    <a:pt x="1047" y="764"/>
                  </a:cubicBezTo>
                  <a:cubicBezTo>
                    <a:pt x="1604" y="764"/>
                    <a:pt x="1963" y="388"/>
                    <a:pt x="1963" y="388"/>
                  </a:cubicBezTo>
                  <a:cubicBezTo>
                    <a:pt x="1963" y="388"/>
                    <a:pt x="160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6133178" y="3702868"/>
              <a:ext cx="96294" cy="62092"/>
            </a:xfrm>
            <a:custGeom>
              <a:avLst/>
              <a:gdLst/>
              <a:ahLst/>
              <a:cxnLst/>
              <a:rect l="l" t="t" r="r" b="b"/>
              <a:pathLst>
                <a:path w="1571" h="1013" extrusionOk="0">
                  <a:moveTo>
                    <a:pt x="1274" y="0"/>
                  </a:moveTo>
                  <a:cubicBezTo>
                    <a:pt x="1143" y="0"/>
                    <a:pt x="949" y="121"/>
                    <a:pt x="634" y="265"/>
                  </a:cubicBezTo>
                  <a:cubicBezTo>
                    <a:pt x="143" y="479"/>
                    <a:pt x="1" y="514"/>
                    <a:pt x="1" y="514"/>
                  </a:cubicBezTo>
                  <a:cubicBezTo>
                    <a:pt x="1" y="514"/>
                    <a:pt x="581" y="684"/>
                    <a:pt x="929" y="898"/>
                  </a:cubicBezTo>
                  <a:cubicBezTo>
                    <a:pt x="1060" y="980"/>
                    <a:pt x="1163" y="1012"/>
                    <a:pt x="1242" y="1012"/>
                  </a:cubicBezTo>
                  <a:cubicBezTo>
                    <a:pt x="1379" y="1012"/>
                    <a:pt x="1444" y="916"/>
                    <a:pt x="1455" y="809"/>
                  </a:cubicBezTo>
                  <a:cubicBezTo>
                    <a:pt x="1473" y="639"/>
                    <a:pt x="1214" y="496"/>
                    <a:pt x="1214" y="496"/>
                  </a:cubicBezTo>
                  <a:cubicBezTo>
                    <a:pt x="1214" y="496"/>
                    <a:pt x="1571" y="381"/>
                    <a:pt x="1446" y="131"/>
                  </a:cubicBezTo>
                  <a:cubicBezTo>
                    <a:pt x="1401" y="38"/>
                    <a:pt x="1347" y="0"/>
                    <a:pt x="1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5826953" y="3672589"/>
              <a:ext cx="45481" cy="26663"/>
            </a:xfrm>
            <a:custGeom>
              <a:avLst/>
              <a:gdLst/>
              <a:ahLst/>
              <a:cxnLst/>
              <a:rect l="l" t="t" r="r" b="b"/>
              <a:pathLst>
                <a:path w="742" h="435" extrusionOk="0">
                  <a:moveTo>
                    <a:pt x="514" y="85"/>
                  </a:moveTo>
                  <a:cubicBezTo>
                    <a:pt x="573" y="85"/>
                    <a:pt x="614" y="119"/>
                    <a:pt x="590" y="223"/>
                  </a:cubicBezTo>
                  <a:cubicBezTo>
                    <a:pt x="561" y="333"/>
                    <a:pt x="430" y="382"/>
                    <a:pt x="320" y="382"/>
                  </a:cubicBezTo>
                  <a:cubicBezTo>
                    <a:pt x="296" y="382"/>
                    <a:pt x="272" y="380"/>
                    <a:pt x="251" y="375"/>
                  </a:cubicBezTo>
                  <a:cubicBezTo>
                    <a:pt x="197" y="366"/>
                    <a:pt x="153" y="348"/>
                    <a:pt x="99" y="330"/>
                  </a:cubicBezTo>
                  <a:cubicBezTo>
                    <a:pt x="179" y="286"/>
                    <a:pt x="233" y="223"/>
                    <a:pt x="304" y="170"/>
                  </a:cubicBezTo>
                  <a:cubicBezTo>
                    <a:pt x="344" y="135"/>
                    <a:pt x="442" y="85"/>
                    <a:pt x="514" y="85"/>
                  </a:cubicBezTo>
                  <a:close/>
                  <a:moveTo>
                    <a:pt x="483" y="0"/>
                  </a:moveTo>
                  <a:cubicBezTo>
                    <a:pt x="215" y="0"/>
                    <a:pt x="1" y="321"/>
                    <a:pt x="10" y="330"/>
                  </a:cubicBezTo>
                  <a:cubicBezTo>
                    <a:pt x="10" y="330"/>
                    <a:pt x="10" y="330"/>
                    <a:pt x="10" y="339"/>
                  </a:cubicBezTo>
                  <a:cubicBezTo>
                    <a:pt x="86" y="401"/>
                    <a:pt x="201" y="435"/>
                    <a:pt x="316" y="435"/>
                  </a:cubicBezTo>
                  <a:cubicBezTo>
                    <a:pt x="483" y="435"/>
                    <a:pt x="649" y="364"/>
                    <a:pt x="697" y="205"/>
                  </a:cubicBezTo>
                  <a:cubicBezTo>
                    <a:pt x="741" y="72"/>
                    <a:pt x="634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5736973" y="3705381"/>
              <a:ext cx="124981" cy="28134"/>
            </a:xfrm>
            <a:custGeom>
              <a:avLst/>
              <a:gdLst/>
              <a:ahLst/>
              <a:cxnLst/>
              <a:rect l="l" t="t" r="r" b="b"/>
              <a:pathLst>
                <a:path w="2039" h="459" extrusionOk="0">
                  <a:moveTo>
                    <a:pt x="1152" y="1"/>
                  </a:moveTo>
                  <a:cubicBezTo>
                    <a:pt x="765" y="1"/>
                    <a:pt x="361" y="165"/>
                    <a:pt x="42" y="393"/>
                  </a:cubicBezTo>
                  <a:cubicBezTo>
                    <a:pt x="1" y="420"/>
                    <a:pt x="17" y="458"/>
                    <a:pt x="51" y="458"/>
                  </a:cubicBezTo>
                  <a:cubicBezTo>
                    <a:pt x="62" y="458"/>
                    <a:pt x="74" y="455"/>
                    <a:pt x="86" y="447"/>
                  </a:cubicBezTo>
                  <a:cubicBezTo>
                    <a:pt x="405" y="217"/>
                    <a:pt x="756" y="83"/>
                    <a:pt x="1102" y="83"/>
                  </a:cubicBezTo>
                  <a:cubicBezTo>
                    <a:pt x="1415" y="83"/>
                    <a:pt x="1725" y="192"/>
                    <a:pt x="2004" y="438"/>
                  </a:cubicBezTo>
                  <a:cubicBezTo>
                    <a:pt x="2005" y="439"/>
                    <a:pt x="2007" y="439"/>
                    <a:pt x="2009" y="439"/>
                  </a:cubicBezTo>
                  <a:cubicBezTo>
                    <a:pt x="2020" y="439"/>
                    <a:pt x="2039" y="419"/>
                    <a:pt x="2031" y="411"/>
                  </a:cubicBezTo>
                  <a:cubicBezTo>
                    <a:pt x="1790" y="117"/>
                    <a:pt x="1477" y="1"/>
                    <a:pt x="1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5737035" y="3730267"/>
              <a:ext cx="124919" cy="27767"/>
            </a:xfrm>
            <a:custGeom>
              <a:avLst/>
              <a:gdLst/>
              <a:ahLst/>
              <a:cxnLst/>
              <a:rect l="l" t="t" r="r" b="b"/>
              <a:pathLst>
                <a:path w="2038" h="453" extrusionOk="0">
                  <a:moveTo>
                    <a:pt x="47" y="1"/>
                  </a:moveTo>
                  <a:cubicBezTo>
                    <a:pt x="15" y="1"/>
                    <a:pt x="1" y="32"/>
                    <a:pt x="41" y="58"/>
                  </a:cubicBezTo>
                  <a:cubicBezTo>
                    <a:pt x="362" y="287"/>
                    <a:pt x="768" y="452"/>
                    <a:pt x="1156" y="452"/>
                  </a:cubicBezTo>
                  <a:cubicBezTo>
                    <a:pt x="1480" y="452"/>
                    <a:pt x="1791" y="337"/>
                    <a:pt x="2030" y="49"/>
                  </a:cubicBezTo>
                  <a:cubicBezTo>
                    <a:pt x="2038" y="34"/>
                    <a:pt x="2019" y="12"/>
                    <a:pt x="2008" y="12"/>
                  </a:cubicBezTo>
                  <a:cubicBezTo>
                    <a:pt x="2006" y="12"/>
                    <a:pt x="2004" y="13"/>
                    <a:pt x="2003" y="14"/>
                  </a:cubicBezTo>
                  <a:cubicBezTo>
                    <a:pt x="1723" y="260"/>
                    <a:pt x="1412" y="369"/>
                    <a:pt x="1097" y="369"/>
                  </a:cubicBezTo>
                  <a:cubicBezTo>
                    <a:pt x="752" y="369"/>
                    <a:pt x="403" y="238"/>
                    <a:pt x="85" y="14"/>
                  </a:cubicBezTo>
                  <a:cubicBezTo>
                    <a:pt x="71" y="5"/>
                    <a:pt x="58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5826953" y="3769311"/>
              <a:ext cx="45481" cy="26909"/>
            </a:xfrm>
            <a:custGeom>
              <a:avLst/>
              <a:gdLst/>
              <a:ahLst/>
              <a:cxnLst/>
              <a:rect l="l" t="t" r="r" b="b"/>
              <a:pathLst>
                <a:path w="742" h="439" extrusionOk="0">
                  <a:moveTo>
                    <a:pt x="309" y="51"/>
                  </a:moveTo>
                  <a:cubicBezTo>
                    <a:pt x="421" y="51"/>
                    <a:pt x="560" y="95"/>
                    <a:pt x="590" y="215"/>
                  </a:cubicBezTo>
                  <a:cubicBezTo>
                    <a:pt x="613" y="314"/>
                    <a:pt x="574" y="346"/>
                    <a:pt x="517" y="346"/>
                  </a:cubicBezTo>
                  <a:cubicBezTo>
                    <a:pt x="445" y="346"/>
                    <a:pt x="344" y="295"/>
                    <a:pt x="304" y="260"/>
                  </a:cubicBezTo>
                  <a:cubicBezTo>
                    <a:pt x="233" y="206"/>
                    <a:pt x="179" y="153"/>
                    <a:pt x="99" y="99"/>
                  </a:cubicBezTo>
                  <a:cubicBezTo>
                    <a:pt x="153" y="82"/>
                    <a:pt x="197" y="73"/>
                    <a:pt x="251" y="55"/>
                  </a:cubicBezTo>
                  <a:cubicBezTo>
                    <a:pt x="269" y="52"/>
                    <a:pt x="288" y="51"/>
                    <a:pt x="309" y="51"/>
                  </a:cubicBezTo>
                  <a:close/>
                  <a:moveTo>
                    <a:pt x="325" y="1"/>
                  </a:moveTo>
                  <a:cubicBezTo>
                    <a:pt x="207" y="1"/>
                    <a:pt x="88" y="36"/>
                    <a:pt x="10" y="99"/>
                  </a:cubicBezTo>
                  <a:cubicBezTo>
                    <a:pt x="10" y="99"/>
                    <a:pt x="10" y="99"/>
                    <a:pt x="10" y="108"/>
                  </a:cubicBezTo>
                  <a:cubicBezTo>
                    <a:pt x="1" y="117"/>
                    <a:pt x="215" y="438"/>
                    <a:pt x="483" y="438"/>
                  </a:cubicBezTo>
                  <a:cubicBezTo>
                    <a:pt x="634" y="438"/>
                    <a:pt x="741" y="367"/>
                    <a:pt x="697" y="224"/>
                  </a:cubicBezTo>
                  <a:cubicBezTo>
                    <a:pt x="650" y="69"/>
                    <a:pt x="489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5727166" y="3896742"/>
              <a:ext cx="36471" cy="32241"/>
            </a:xfrm>
            <a:custGeom>
              <a:avLst/>
              <a:gdLst/>
              <a:ahLst/>
              <a:cxnLst/>
              <a:rect l="l" t="t" r="r" b="b"/>
              <a:pathLst>
                <a:path w="595" h="526" extrusionOk="0">
                  <a:moveTo>
                    <a:pt x="344" y="99"/>
                  </a:moveTo>
                  <a:cubicBezTo>
                    <a:pt x="362" y="99"/>
                    <a:pt x="380" y="103"/>
                    <a:pt x="398" y="117"/>
                  </a:cubicBezTo>
                  <a:cubicBezTo>
                    <a:pt x="478" y="161"/>
                    <a:pt x="478" y="277"/>
                    <a:pt x="442" y="349"/>
                  </a:cubicBezTo>
                  <a:cubicBezTo>
                    <a:pt x="425" y="376"/>
                    <a:pt x="398" y="411"/>
                    <a:pt x="371" y="420"/>
                  </a:cubicBezTo>
                  <a:cubicBezTo>
                    <a:pt x="359" y="425"/>
                    <a:pt x="348" y="427"/>
                    <a:pt x="337" y="427"/>
                  </a:cubicBezTo>
                  <a:cubicBezTo>
                    <a:pt x="273" y="427"/>
                    <a:pt x="245" y="340"/>
                    <a:pt x="237" y="286"/>
                  </a:cubicBezTo>
                  <a:cubicBezTo>
                    <a:pt x="219" y="206"/>
                    <a:pt x="255" y="161"/>
                    <a:pt x="291" y="108"/>
                  </a:cubicBezTo>
                  <a:cubicBezTo>
                    <a:pt x="309" y="103"/>
                    <a:pt x="326" y="99"/>
                    <a:pt x="344" y="99"/>
                  </a:cubicBezTo>
                  <a:close/>
                  <a:moveTo>
                    <a:pt x="328" y="1"/>
                  </a:moveTo>
                  <a:cubicBezTo>
                    <a:pt x="293" y="1"/>
                    <a:pt x="261" y="8"/>
                    <a:pt x="237" y="19"/>
                  </a:cubicBezTo>
                  <a:cubicBezTo>
                    <a:pt x="0" y="134"/>
                    <a:pt x="185" y="526"/>
                    <a:pt x="378" y="526"/>
                  </a:cubicBezTo>
                  <a:cubicBezTo>
                    <a:pt x="425" y="526"/>
                    <a:pt x="472" y="503"/>
                    <a:pt x="514" y="447"/>
                  </a:cubicBezTo>
                  <a:cubicBezTo>
                    <a:pt x="594" y="331"/>
                    <a:pt x="576" y="188"/>
                    <a:pt x="496" y="81"/>
                  </a:cubicBezTo>
                  <a:cubicBezTo>
                    <a:pt x="446" y="21"/>
                    <a:pt x="383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5677150" y="3584325"/>
              <a:ext cx="137852" cy="147782"/>
            </a:xfrm>
            <a:custGeom>
              <a:avLst/>
              <a:gdLst/>
              <a:ahLst/>
              <a:cxnLst/>
              <a:rect l="l" t="t" r="r" b="b"/>
              <a:pathLst>
                <a:path w="2249" h="2411" extrusionOk="0">
                  <a:moveTo>
                    <a:pt x="2158" y="0"/>
                  </a:moveTo>
                  <a:cubicBezTo>
                    <a:pt x="2155" y="0"/>
                    <a:pt x="2151" y="7"/>
                    <a:pt x="2151" y="13"/>
                  </a:cubicBezTo>
                  <a:cubicBezTo>
                    <a:pt x="2195" y="423"/>
                    <a:pt x="2079" y="834"/>
                    <a:pt x="1785" y="1137"/>
                  </a:cubicBezTo>
                  <a:cubicBezTo>
                    <a:pt x="1464" y="1476"/>
                    <a:pt x="1000" y="1512"/>
                    <a:pt x="598" y="1699"/>
                  </a:cubicBezTo>
                  <a:cubicBezTo>
                    <a:pt x="322" y="1824"/>
                    <a:pt x="1" y="2056"/>
                    <a:pt x="1" y="2395"/>
                  </a:cubicBezTo>
                  <a:cubicBezTo>
                    <a:pt x="1" y="2406"/>
                    <a:pt x="6" y="2410"/>
                    <a:pt x="13" y="2410"/>
                  </a:cubicBezTo>
                  <a:cubicBezTo>
                    <a:pt x="30" y="2410"/>
                    <a:pt x="57" y="2389"/>
                    <a:pt x="63" y="2377"/>
                  </a:cubicBezTo>
                  <a:cubicBezTo>
                    <a:pt x="286" y="1904"/>
                    <a:pt x="625" y="1770"/>
                    <a:pt x="1098" y="1601"/>
                  </a:cubicBezTo>
                  <a:cubicBezTo>
                    <a:pt x="1339" y="1521"/>
                    <a:pt x="1580" y="1422"/>
                    <a:pt x="1767" y="1244"/>
                  </a:cubicBezTo>
                  <a:cubicBezTo>
                    <a:pt x="2115" y="932"/>
                    <a:pt x="2249" y="468"/>
                    <a:pt x="2159" y="4"/>
                  </a:cubicBezTo>
                  <a:cubicBezTo>
                    <a:pt x="2159" y="1"/>
                    <a:pt x="2159" y="0"/>
                    <a:pt x="2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5727166" y="3539764"/>
              <a:ext cx="36471" cy="31996"/>
            </a:xfrm>
            <a:custGeom>
              <a:avLst/>
              <a:gdLst/>
              <a:ahLst/>
              <a:cxnLst/>
              <a:rect l="l" t="t" r="r" b="b"/>
              <a:pathLst>
                <a:path w="595" h="522" extrusionOk="0">
                  <a:moveTo>
                    <a:pt x="344" y="93"/>
                  </a:moveTo>
                  <a:cubicBezTo>
                    <a:pt x="352" y="93"/>
                    <a:pt x="361" y="95"/>
                    <a:pt x="371" y="98"/>
                  </a:cubicBezTo>
                  <a:cubicBezTo>
                    <a:pt x="398" y="107"/>
                    <a:pt x="425" y="142"/>
                    <a:pt x="442" y="169"/>
                  </a:cubicBezTo>
                  <a:cubicBezTo>
                    <a:pt x="478" y="240"/>
                    <a:pt x="478" y="356"/>
                    <a:pt x="398" y="410"/>
                  </a:cubicBezTo>
                  <a:cubicBezTo>
                    <a:pt x="377" y="420"/>
                    <a:pt x="356" y="425"/>
                    <a:pt x="335" y="425"/>
                  </a:cubicBezTo>
                  <a:cubicBezTo>
                    <a:pt x="320" y="425"/>
                    <a:pt x="306" y="422"/>
                    <a:pt x="291" y="419"/>
                  </a:cubicBezTo>
                  <a:cubicBezTo>
                    <a:pt x="255" y="356"/>
                    <a:pt x="219" y="312"/>
                    <a:pt x="237" y="240"/>
                  </a:cubicBezTo>
                  <a:cubicBezTo>
                    <a:pt x="245" y="185"/>
                    <a:pt x="275" y="93"/>
                    <a:pt x="344" y="93"/>
                  </a:cubicBezTo>
                  <a:close/>
                  <a:moveTo>
                    <a:pt x="378" y="1"/>
                  </a:moveTo>
                  <a:cubicBezTo>
                    <a:pt x="185" y="1"/>
                    <a:pt x="0" y="391"/>
                    <a:pt x="237" y="499"/>
                  </a:cubicBezTo>
                  <a:cubicBezTo>
                    <a:pt x="261" y="513"/>
                    <a:pt x="294" y="521"/>
                    <a:pt x="329" y="521"/>
                  </a:cubicBezTo>
                  <a:cubicBezTo>
                    <a:pt x="384" y="521"/>
                    <a:pt x="447" y="500"/>
                    <a:pt x="496" y="446"/>
                  </a:cubicBezTo>
                  <a:cubicBezTo>
                    <a:pt x="576" y="338"/>
                    <a:pt x="594" y="187"/>
                    <a:pt x="514" y="80"/>
                  </a:cubicBezTo>
                  <a:cubicBezTo>
                    <a:pt x="472" y="24"/>
                    <a:pt x="425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5677150" y="3728489"/>
              <a:ext cx="137852" cy="147782"/>
            </a:xfrm>
            <a:custGeom>
              <a:avLst/>
              <a:gdLst/>
              <a:ahLst/>
              <a:cxnLst/>
              <a:rect l="l" t="t" r="r" b="b"/>
              <a:pathLst>
                <a:path w="2249" h="2411" extrusionOk="0">
                  <a:moveTo>
                    <a:pt x="13" y="1"/>
                  </a:moveTo>
                  <a:cubicBezTo>
                    <a:pt x="6" y="1"/>
                    <a:pt x="1" y="5"/>
                    <a:pt x="1" y="16"/>
                  </a:cubicBezTo>
                  <a:cubicBezTo>
                    <a:pt x="1" y="355"/>
                    <a:pt x="322" y="587"/>
                    <a:pt x="598" y="712"/>
                  </a:cubicBezTo>
                  <a:cubicBezTo>
                    <a:pt x="1000" y="899"/>
                    <a:pt x="1464" y="944"/>
                    <a:pt x="1785" y="1274"/>
                  </a:cubicBezTo>
                  <a:cubicBezTo>
                    <a:pt x="2079" y="1577"/>
                    <a:pt x="2195" y="1997"/>
                    <a:pt x="2151" y="2398"/>
                  </a:cubicBezTo>
                  <a:cubicBezTo>
                    <a:pt x="2151" y="2404"/>
                    <a:pt x="2155" y="2411"/>
                    <a:pt x="2158" y="2411"/>
                  </a:cubicBezTo>
                  <a:cubicBezTo>
                    <a:pt x="2159" y="2411"/>
                    <a:pt x="2159" y="2409"/>
                    <a:pt x="2159" y="2407"/>
                  </a:cubicBezTo>
                  <a:cubicBezTo>
                    <a:pt x="2249" y="1952"/>
                    <a:pt x="2115" y="1488"/>
                    <a:pt x="1767" y="1167"/>
                  </a:cubicBezTo>
                  <a:cubicBezTo>
                    <a:pt x="1580" y="988"/>
                    <a:pt x="1339" y="899"/>
                    <a:pt x="1098" y="810"/>
                  </a:cubicBezTo>
                  <a:cubicBezTo>
                    <a:pt x="625" y="641"/>
                    <a:pt x="286" y="507"/>
                    <a:pt x="63" y="34"/>
                  </a:cubicBezTo>
                  <a:cubicBezTo>
                    <a:pt x="57" y="22"/>
                    <a:pt x="30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6359537" y="3578012"/>
              <a:ext cx="31812" cy="26970"/>
            </a:xfrm>
            <a:custGeom>
              <a:avLst/>
              <a:gdLst/>
              <a:ahLst/>
              <a:cxnLst/>
              <a:rect l="l" t="t" r="r" b="b"/>
              <a:pathLst>
                <a:path w="519" h="440" extrusionOk="0">
                  <a:moveTo>
                    <a:pt x="289" y="115"/>
                  </a:moveTo>
                  <a:cubicBezTo>
                    <a:pt x="294" y="115"/>
                    <a:pt x="301" y="121"/>
                    <a:pt x="313" y="134"/>
                  </a:cubicBezTo>
                  <a:cubicBezTo>
                    <a:pt x="358" y="178"/>
                    <a:pt x="349" y="241"/>
                    <a:pt x="331" y="294"/>
                  </a:cubicBezTo>
                  <a:cubicBezTo>
                    <a:pt x="322" y="321"/>
                    <a:pt x="322" y="348"/>
                    <a:pt x="304" y="357"/>
                  </a:cubicBezTo>
                  <a:cubicBezTo>
                    <a:pt x="304" y="357"/>
                    <a:pt x="304" y="357"/>
                    <a:pt x="295" y="348"/>
                  </a:cubicBezTo>
                  <a:cubicBezTo>
                    <a:pt x="269" y="303"/>
                    <a:pt x="242" y="285"/>
                    <a:pt x="242" y="223"/>
                  </a:cubicBezTo>
                  <a:cubicBezTo>
                    <a:pt x="251" y="196"/>
                    <a:pt x="260" y="169"/>
                    <a:pt x="269" y="143"/>
                  </a:cubicBezTo>
                  <a:cubicBezTo>
                    <a:pt x="278" y="124"/>
                    <a:pt x="283" y="115"/>
                    <a:pt x="289" y="115"/>
                  </a:cubicBezTo>
                  <a:close/>
                  <a:moveTo>
                    <a:pt x="317" y="1"/>
                  </a:moveTo>
                  <a:cubicBezTo>
                    <a:pt x="134" y="1"/>
                    <a:pt x="0" y="375"/>
                    <a:pt x="206" y="428"/>
                  </a:cubicBezTo>
                  <a:lnTo>
                    <a:pt x="233" y="428"/>
                  </a:lnTo>
                  <a:cubicBezTo>
                    <a:pt x="251" y="436"/>
                    <a:pt x="269" y="440"/>
                    <a:pt x="287" y="440"/>
                  </a:cubicBezTo>
                  <a:cubicBezTo>
                    <a:pt x="330" y="440"/>
                    <a:pt x="371" y="416"/>
                    <a:pt x="403" y="366"/>
                  </a:cubicBezTo>
                  <a:cubicBezTo>
                    <a:pt x="465" y="276"/>
                    <a:pt x="518" y="116"/>
                    <a:pt x="411" y="36"/>
                  </a:cubicBezTo>
                  <a:cubicBezTo>
                    <a:pt x="379" y="11"/>
                    <a:pt x="347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5982272" y="3607678"/>
              <a:ext cx="19982" cy="74044"/>
            </a:xfrm>
            <a:custGeom>
              <a:avLst/>
              <a:gdLst/>
              <a:ahLst/>
              <a:cxnLst/>
              <a:rect l="l" t="t" r="r" b="b"/>
              <a:pathLst>
                <a:path w="326" h="1208" extrusionOk="0">
                  <a:moveTo>
                    <a:pt x="308" y="0"/>
                  </a:moveTo>
                  <a:cubicBezTo>
                    <a:pt x="293" y="0"/>
                    <a:pt x="270" y="14"/>
                    <a:pt x="259" y="24"/>
                  </a:cubicBezTo>
                  <a:cubicBezTo>
                    <a:pt x="1" y="346"/>
                    <a:pt x="45" y="881"/>
                    <a:pt x="277" y="1202"/>
                  </a:cubicBezTo>
                  <a:cubicBezTo>
                    <a:pt x="279" y="1206"/>
                    <a:pt x="281" y="1208"/>
                    <a:pt x="283" y="1208"/>
                  </a:cubicBezTo>
                  <a:cubicBezTo>
                    <a:pt x="290" y="1208"/>
                    <a:pt x="295" y="1191"/>
                    <a:pt x="295" y="1184"/>
                  </a:cubicBezTo>
                  <a:cubicBezTo>
                    <a:pt x="224" y="970"/>
                    <a:pt x="179" y="756"/>
                    <a:pt x="197" y="524"/>
                  </a:cubicBezTo>
                  <a:cubicBezTo>
                    <a:pt x="206" y="346"/>
                    <a:pt x="286" y="194"/>
                    <a:pt x="322" y="24"/>
                  </a:cubicBezTo>
                  <a:cubicBezTo>
                    <a:pt x="325" y="6"/>
                    <a:pt x="319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5966213" y="3702868"/>
              <a:ext cx="70796" cy="62889"/>
            </a:xfrm>
            <a:custGeom>
              <a:avLst/>
              <a:gdLst/>
              <a:ahLst/>
              <a:cxnLst/>
              <a:rect l="l" t="t" r="r" b="b"/>
              <a:pathLst>
                <a:path w="1155" h="1026" extrusionOk="0">
                  <a:moveTo>
                    <a:pt x="602" y="88"/>
                  </a:moveTo>
                  <a:cubicBezTo>
                    <a:pt x="647" y="88"/>
                    <a:pt x="697" y="101"/>
                    <a:pt x="753" y="131"/>
                  </a:cubicBezTo>
                  <a:cubicBezTo>
                    <a:pt x="941" y="220"/>
                    <a:pt x="1012" y="389"/>
                    <a:pt x="994" y="586"/>
                  </a:cubicBezTo>
                  <a:cubicBezTo>
                    <a:pt x="969" y="805"/>
                    <a:pt x="815" y="953"/>
                    <a:pt x="640" y="953"/>
                  </a:cubicBezTo>
                  <a:cubicBezTo>
                    <a:pt x="630" y="953"/>
                    <a:pt x="620" y="952"/>
                    <a:pt x="610" y="951"/>
                  </a:cubicBezTo>
                  <a:cubicBezTo>
                    <a:pt x="459" y="889"/>
                    <a:pt x="352" y="827"/>
                    <a:pt x="316" y="639"/>
                  </a:cubicBezTo>
                  <a:cubicBezTo>
                    <a:pt x="279" y="423"/>
                    <a:pt x="372" y="88"/>
                    <a:pt x="602" y="88"/>
                  </a:cubicBezTo>
                  <a:close/>
                  <a:moveTo>
                    <a:pt x="628" y="1"/>
                  </a:moveTo>
                  <a:cubicBezTo>
                    <a:pt x="162" y="1"/>
                    <a:pt x="1" y="983"/>
                    <a:pt x="602" y="1023"/>
                  </a:cubicBezTo>
                  <a:cubicBezTo>
                    <a:pt x="613" y="1024"/>
                    <a:pt x="625" y="1025"/>
                    <a:pt x="636" y="1025"/>
                  </a:cubicBezTo>
                  <a:cubicBezTo>
                    <a:pt x="762" y="1025"/>
                    <a:pt x="904" y="940"/>
                    <a:pt x="985" y="818"/>
                  </a:cubicBezTo>
                  <a:cubicBezTo>
                    <a:pt x="1155" y="559"/>
                    <a:pt x="1092" y="184"/>
                    <a:pt x="798" y="42"/>
                  </a:cubicBezTo>
                  <a:cubicBezTo>
                    <a:pt x="738" y="13"/>
                    <a:pt x="681" y="1"/>
                    <a:pt x="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6359537" y="3863766"/>
              <a:ext cx="31812" cy="26479"/>
            </a:xfrm>
            <a:custGeom>
              <a:avLst/>
              <a:gdLst/>
              <a:ahLst/>
              <a:cxnLst/>
              <a:rect l="l" t="t" r="r" b="b"/>
              <a:pathLst>
                <a:path w="519" h="432" extrusionOk="0">
                  <a:moveTo>
                    <a:pt x="304" y="75"/>
                  </a:moveTo>
                  <a:cubicBezTo>
                    <a:pt x="322" y="93"/>
                    <a:pt x="322" y="111"/>
                    <a:pt x="331" y="137"/>
                  </a:cubicBezTo>
                  <a:cubicBezTo>
                    <a:pt x="349" y="191"/>
                    <a:pt x="358" y="262"/>
                    <a:pt x="313" y="307"/>
                  </a:cubicBezTo>
                  <a:cubicBezTo>
                    <a:pt x="303" y="317"/>
                    <a:pt x="296" y="322"/>
                    <a:pt x="291" y="322"/>
                  </a:cubicBezTo>
                  <a:cubicBezTo>
                    <a:pt x="284" y="322"/>
                    <a:pt x="279" y="311"/>
                    <a:pt x="269" y="289"/>
                  </a:cubicBezTo>
                  <a:cubicBezTo>
                    <a:pt x="260" y="271"/>
                    <a:pt x="251" y="244"/>
                    <a:pt x="242" y="209"/>
                  </a:cubicBezTo>
                  <a:cubicBezTo>
                    <a:pt x="242" y="155"/>
                    <a:pt x="269" y="129"/>
                    <a:pt x="295" y="84"/>
                  </a:cubicBezTo>
                  <a:cubicBezTo>
                    <a:pt x="304" y="84"/>
                    <a:pt x="304" y="84"/>
                    <a:pt x="304" y="75"/>
                  </a:cubicBezTo>
                  <a:close/>
                  <a:moveTo>
                    <a:pt x="289" y="0"/>
                  </a:moveTo>
                  <a:cubicBezTo>
                    <a:pt x="270" y="0"/>
                    <a:pt x="252" y="5"/>
                    <a:pt x="233" y="13"/>
                  </a:cubicBezTo>
                  <a:cubicBezTo>
                    <a:pt x="229" y="8"/>
                    <a:pt x="224" y="6"/>
                    <a:pt x="220" y="6"/>
                  </a:cubicBezTo>
                  <a:cubicBezTo>
                    <a:pt x="215" y="6"/>
                    <a:pt x="211" y="8"/>
                    <a:pt x="206" y="13"/>
                  </a:cubicBezTo>
                  <a:cubicBezTo>
                    <a:pt x="1" y="66"/>
                    <a:pt x="133" y="432"/>
                    <a:pt x="315" y="432"/>
                  </a:cubicBezTo>
                  <a:cubicBezTo>
                    <a:pt x="346" y="432"/>
                    <a:pt x="379" y="421"/>
                    <a:pt x="411" y="396"/>
                  </a:cubicBezTo>
                  <a:cubicBezTo>
                    <a:pt x="518" y="325"/>
                    <a:pt x="465" y="155"/>
                    <a:pt x="403" y="66"/>
                  </a:cubicBezTo>
                  <a:cubicBezTo>
                    <a:pt x="371" y="22"/>
                    <a:pt x="331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6032595" y="3519537"/>
              <a:ext cx="233411" cy="150418"/>
            </a:xfrm>
            <a:custGeom>
              <a:avLst/>
              <a:gdLst/>
              <a:ahLst/>
              <a:cxnLst/>
              <a:rect l="l" t="t" r="r" b="b"/>
              <a:pathLst>
                <a:path w="3808" h="2454" extrusionOk="0">
                  <a:moveTo>
                    <a:pt x="3339" y="1"/>
                  </a:moveTo>
                  <a:cubicBezTo>
                    <a:pt x="3295" y="1"/>
                    <a:pt x="3249" y="9"/>
                    <a:pt x="3203" y="26"/>
                  </a:cubicBezTo>
                  <a:cubicBezTo>
                    <a:pt x="2998" y="98"/>
                    <a:pt x="3007" y="249"/>
                    <a:pt x="3105" y="329"/>
                  </a:cubicBezTo>
                  <a:cubicBezTo>
                    <a:pt x="3121" y="340"/>
                    <a:pt x="3139" y="345"/>
                    <a:pt x="3157" y="345"/>
                  </a:cubicBezTo>
                  <a:cubicBezTo>
                    <a:pt x="3196" y="345"/>
                    <a:pt x="3232" y="319"/>
                    <a:pt x="3239" y="276"/>
                  </a:cubicBezTo>
                  <a:cubicBezTo>
                    <a:pt x="3245" y="203"/>
                    <a:pt x="3276" y="115"/>
                    <a:pt x="3347" y="115"/>
                  </a:cubicBezTo>
                  <a:cubicBezTo>
                    <a:pt x="3371" y="115"/>
                    <a:pt x="3400" y="126"/>
                    <a:pt x="3435" y="151"/>
                  </a:cubicBezTo>
                  <a:cubicBezTo>
                    <a:pt x="3625" y="275"/>
                    <a:pt x="3526" y="616"/>
                    <a:pt x="3175" y="616"/>
                  </a:cubicBezTo>
                  <a:cubicBezTo>
                    <a:pt x="3048" y="616"/>
                    <a:pt x="2887" y="571"/>
                    <a:pt x="2694" y="454"/>
                  </a:cubicBezTo>
                  <a:cubicBezTo>
                    <a:pt x="2552" y="365"/>
                    <a:pt x="2347" y="276"/>
                    <a:pt x="2177" y="267"/>
                  </a:cubicBezTo>
                  <a:cubicBezTo>
                    <a:pt x="2140" y="264"/>
                    <a:pt x="2103" y="263"/>
                    <a:pt x="2066" y="263"/>
                  </a:cubicBezTo>
                  <a:cubicBezTo>
                    <a:pt x="1765" y="263"/>
                    <a:pt x="1467" y="359"/>
                    <a:pt x="1205" y="526"/>
                  </a:cubicBezTo>
                  <a:cubicBezTo>
                    <a:pt x="678" y="856"/>
                    <a:pt x="0" y="1793"/>
                    <a:pt x="259" y="2444"/>
                  </a:cubicBezTo>
                  <a:cubicBezTo>
                    <a:pt x="261" y="2451"/>
                    <a:pt x="265" y="2453"/>
                    <a:pt x="270" y="2453"/>
                  </a:cubicBezTo>
                  <a:cubicBezTo>
                    <a:pt x="284" y="2453"/>
                    <a:pt x="304" y="2430"/>
                    <a:pt x="304" y="2417"/>
                  </a:cubicBezTo>
                  <a:cubicBezTo>
                    <a:pt x="353" y="1463"/>
                    <a:pt x="974" y="355"/>
                    <a:pt x="2015" y="355"/>
                  </a:cubicBezTo>
                  <a:cubicBezTo>
                    <a:pt x="2093" y="355"/>
                    <a:pt x="2174" y="361"/>
                    <a:pt x="2257" y="374"/>
                  </a:cubicBezTo>
                  <a:cubicBezTo>
                    <a:pt x="2533" y="413"/>
                    <a:pt x="2942" y="741"/>
                    <a:pt x="3280" y="741"/>
                  </a:cubicBezTo>
                  <a:cubicBezTo>
                    <a:pt x="3412" y="741"/>
                    <a:pt x="3533" y="691"/>
                    <a:pt x="3631" y="552"/>
                  </a:cubicBezTo>
                  <a:cubicBezTo>
                    <a:pt x="3807" y="300"/>
                    <a:pt x="3608" y="1"/>
                    <a:pt x="3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6129133" y="3699007"/>
              <a:ext cx="97091" cy="36654"/>
            </a:xfrm>
            <a:custGeom>
              <a:avLst/>
              <a:gdLst/>
              <a:ahLst/>
              <a:cxnLst/>
              <a:rect l="l" t="t" r="r" b="b"/>
              <a:pathLst>
                <a:path w="1584" h="598" extrusionOk="0">
                  <a:moveTo>
                    <a:pt x="1332" y="1"/>
                  </a:moveTo>
                  <a:cubicBezTo>
                    <a:pt x="1180" y="1"/>
                    <a:pt x="1026" y="122"/>
                    <a:pt x="914" y="194"/>
                  </a:cubicBezTo>
                  <a:cubicBezTo>
                    <a:pt x="647" y="336"/>
                    <a:pt x="361" y="444"/>
                    <a:pt x="67" y="515"/>
                  </a:cubicBezTo>
                  <a:cubicBezTo>
                    <a:pt x="27" y="531"/>
                    <a:pt x="1" y="598"/>
                    <a:pt x="42" y="598"/>
                  </a:cubicBezTo>
                  <a:cubicBezTo>
                    <a:pt x="46" y="598"/>
                    <a:pt x="52" y="597"/>
                    <a:pt x="58" y="595"/>
                  </a:cubicBezTo>
                  <a:cubicBezTo>
                    <a:pt x="299" y="533"/>
                    <a:pt x="540" y="461"/>
                    <a:pt x="763" y="354"/>
                  </a:cubicBezTo>
                  <a:cubicBezTo>
                    <a:pt x="843" y="319"/>
                    <a:pt x="914" y="283"/>
                    <a:pt x="995" y="238"/>
                  </a:cubicBezTo>
                  <a:cubicBezTo>
                    <a:pt x="1048" y="212"/>
                    <a:pt x="1102" y="185"/>
                    <a:pt x="1146" y="149"/>
                  </a:cubicBezTo>
                  <a:cubicBezTo>
                    <a:pt x="1208" y="124"/>
                    <a:pt x="1262" y="113"/>
                    <a:pt x="1309" y="113"/>
                  </a:cubicBezTo>
                  <a:cubicBezTo>
                    <a:pt x="1559" y="113"/>
                    <a:pt x="1582" y="429"/>
                    <a:pt x="1289" y="542"/>
                  </a:cubicBezTo>
                  <a:cubicBezTo>
                    <a:pt x="1281" y="550"/>
                    <a:pt x="1273" y="587"/>
                    <a:pt x="1291" y="587"/>
                  </a:cubicBezTo>
                  <a:cubicBezTo>
                    <a:pt x="1293" y="587"/>
                    <a:pt x="1295" y="587"/>
                    <a:pt x="1298" y="586"/>
                  </a:cubicBezTo>
                  <a:cubicBezTo>
                    <a:pt x="1432" y="533"/>
                    <a:pt x="1583" y="417"/>
                    <a:pt x="1583" y="247"/>
                  </a:cubicBezTo>
                  <a:cubicBezTo>
                    <a:pt x="1583" y="131"/>
                    <a:pt x="1494" y="33"/>
                    <a:pt x="1387" y="6"/>
                  </a:cubicBezTo>
                  <a:cubicBezTo>
                    <a:pt x="1369" y="3"/>
                    <a:pt x="1350" y="1"/>
                    <a:pt x="1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6129010" y="3732657"/>
              <a:ext cx="97214" cy="36532"/>
            </a:xfrm>
            <a:custGeom>
              <a:avLst/>
              <a:gdLst/>
              <a:ahLst/>
              <a:cxnLst/>
              <a:rect l="l" t="t" r="r" b="b"/>
              <a:pathLst>
                <a:path w="1586" h="596" extrusionOk="0">
                  <a:moveTo>
                    <a:pt x="51" y="1"/>
                  </a:moveTo>
                  <a:cubicBezTo>
                    <a:pt x="0" y="1"/>
                    <a:pt x="26" y="73"/>
                    <a:pt x="69" y="82"/>
                  </a:cubicBezTo>
                  <a:cubicBezTo>
                    <a:pt x="363" y="153"/>
                    <a:pt x="649" y="260"/>
                    <a:pt x="916" y="412"/>
                  </a:cubicBezTo>
                  <a:cubicBezTo>
                    <a:pt x="1028" y="476"/>
                    <a:pt x="1182" y="596"/>
                    <a:pt x="1334" y="596"/>
                  </a:cubicBezTo>
                  <a:cubicBezTo>
                    <a:pt x="1352" y="596"/>
                    <a:pt x="1371" y="594"/>
                    <a:pt x="1389" y="590"/>
                  </a:cubicBezTo>
                  <a:cubicBezTo>
                    <a:pt x="1496" y="564"/>
                    <a:pt x="1585" y="465"/>
                    <a:pt x="1585" y="349"/>
                  </a:cubicBezTo>
                  <a:cubicBezTo>
                    <a:pt x="1585" y="189"/>
                    <a:pt x="1434" y="64"/>
                    <a:pt x="1300" y="10"/>
                  </a:cubicBezTo>
                  <a:cubicBezTo>
                    <a:pt x="1297" y="10"/>
                    <a:pt x="1294" y="9"/>
                    <a:pt x="1292" y="9"/>
                  </a:cubicBezTo>
                  <a:cubicBezTo>
                    <a:pt x="1275" y="9"/>
                    <a:pt x="1283" y="38"/>
                    <a:pt x="1291" y="46"/>
                  </a:cubicBezTo>
                  <a:cubicBezTo>
                    <a:pt x="1583" y="166"/>
                    <a:pt x="1561" y="487"/>
                    <a:pt x="1314" y="487"/>
                  </a:cubicBezTo>
                  <a:cubicBezTo>
                    <a:pt x="1267" y="487"/>
                    <a:pt x="1211" y="475"/>
                    <a:pt x="1148" y="448"/>
                  </a:cubicBezTo>
                  <a:cubicBezTo>
                    <a:pt x="1104" y="421"/>
                    <a:pt x="1050" y="394"/>
                    <a:pt x="997" y="358"/>
                  </a:cubicBezTo>
                  <a:cubicBezTo>
                    <a:pt x="916" y="323"/>
                    <a:pt x="845" y="278"/>
                    <a:pt x="765" y="242"/>
                  </a:cubicBezTo>
                  <a:cubicBezTo>
                    <a:pt x="542" y="144"/>
                    <a:pt x="301" y="64"/>
                    <a:pt x="60" y="2"/>
                  </a:cubicBezTo>
                  <a:cubicBezTo>
                    <a:pt x="57" y="1"/>
                    <a:pt x="54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6032595" y="3798855"/>
              <a:ext cx="233473" cy="150234"/>
            </a:xfrm>
            <a:custGeom>
              <a:avLst/>
              <a:gdLst/>
              <a:ahLst/>
              <a:cxnLst/>
              <a:rect l="l" t="t" r="r" b="b"/>
              <a:pathLst>
                <a:path w="3809" h="2451" extrusionOk="0">
                  <a:moveTo>
                    <a:pt x="270" y="0"/>
                  </a:moveTo>
                  <a:cubicBezTo>
                    <a:pt x="265" y="0"/>
                    <a:pt x="261" y="3"/>
                    <a:pt x="259" y="10"/>
                  </a:cubicBezTo>
                  <a:cubicBezTo>
                    <a:pt x="0" y="652"/>
                    <a:pt x="678" y="1598"/>
                    <a:pt x="1205" y="1928"/>
                  </a:cubicBezTo>
                  <a:cubicBezTo>
                    <a:pt x="1476" y="2092"/>
                    <a:pt x="1785" y="2189"/>
                    <a:pt x="2098" y="2189"/>
                  </a:cubicBezTo>
                  <a:cubicBezTo>
                    <a:pt x="2124" y="2189"/>
                    <a:pt x="2151" y="2188"/>
                    <a:pt x="2177" y="2187"/>
                  </a:cubicBezTo>
                  <a:cubicBezTo>
                    <a:pt x="2347" y="2169"/>
                    <a:pt x="2552" y="2089"/>
                    <a:pt x="2694" y="1999"/>
                  </a:cubicBezTo>
                  <a:cubicBezTo>
                    <a:pt x="2887" y="1883"/>
                    <a:pt x="3048" y="1838"/>
                    <a:pt x="3175" y="1838"/>
                  </a:cubicBezTo>
                  <a:cubicBezTo>
                    <a:pt x="3526" y="1838"/>
                    <a:pt x="3625" y="2178"/>
                    <a:pt x="3435" y="2303"/>
                  </a:cubicBezTo>
                  <a:cubicBezTo>
                    <a:pt x="3403" y="2324"/>
                    <a:pt x="3375" y="2333"/>
                    <a:pt x="3352" y="2333"/>
                  </a:cubicBezTo>
                  <a:cubicBezTo>
                    <a:pt x="3278" y="2333"/>
                    <a:pt x="3245" y="2243"/>
                    <a:pt x="3239" y="2169"/>
                  </a:cubicBezTo>
                  <a:cubicBezTo>
                    <a:pt x="3232" y="2132"/>
                    <a:pt x="3197" y="2108"/>
                    <a:pt x="3158" y="2108"/>
                  </a:cubicBezTo>
                  <a:cubicBezTo>
                    <a:pt x="3140" y="2108"/>
                    <a:pt x="3122" y="2113"/>
                    <a:pt x="3105" y="2124"/>
                  </a:cubicBezTo>
                  <a:cubicBezTo>
                    <a:pt x="3007" y="2204"/>
                    <a:pt x="2998" y="2347"/>
                    <a:pt x="3203" y="2428"/>
                  </a:cubicBezTo>
                  <a:cubicBezTo>
                    <a:pt x="3247" y="2443"/>
                    <a:pt x="3292" y="2450"/>
                    <a:pt x="3334" y="2450"/>
                  </a:cubicBezTo>
                  <a:cubicBezTo>
                    <a:pt x="3606" y="2450"/>
                    <a:pt x="3809" y="2155"/>
                    <a:pt x="3631" y="1892"/>
                  </a:cubicBezTo>
                  <a:cubicBezTo>
                    <a:pt x="3533" y="1754"/>
                    <a:pt x="3412" y="1704"/>
                    <a:pt x="3280" y="1704"/>
                  </a:cubicBezTo>
                  <a:cubicBezTo>
                    <a:pt x="2943" y="1704"/>
                    <a:pt x="2533" y="2035"/>
                    <a:pt x="2257" y="2080"/>
                  </a:cubicBezTo>
                  <a:cubicBezTo>
                    <a:pt x="2178" y="2092"/>
                    <a:pt x="2100" y="2097"/>
                    <a:pt x="2025" y="2097"/>
                  </a:cubicBezTo>
                  <a:cubicBezTo>
                    <a:pt x="978" y="2097"/>
                    <a:pt x="354" y="985"/>
                    <a:pt x="304" y="37"/>
                  </a:cubicBezTo>
                  <a:cubicBezTo>
                    <a:pt x="304" y="23"/>
                    <a:pt x="284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5982272" y="3786719"/>
              <a:ext cx="19982" cy="74106"/>
            </a:xfrm>
            <a:custGeom>
              <a:avLst/>
              <a:gdLst/>
              <a:ahLst/>
              <a:cxnLst/>
              <a:rect l="l" t="t" r="r" b="b"/>
              <a:pathLst>
                <a:path w="326" h="1209" extrusionOk="0">
                  <a:moveTo>
                    <a:pt x="282" y="0"/>
                  </a:moveTo>
                  <a:cubicBezTo>
                    <a:pt x="281" y="0"/>
                    <a:pt x="279" y="1"/>
                    <a:pt x="277" y="3"/>
                  </a:cubicBezTo>
                  <a:cubicBezTo>
                    <a:pt x="45" y="333"/>
                    <a:pt x="1" y="859"/>
                    <a:pt x="259" y="1189"/>
                  </a:cubicBezTo>
                  <a:cubicBezTo>
                    <a:pt x="269" y="1199"/>
                    <a:pt x="289" y="1208"/>
                    <a:pt x="303" y="1208"/>
                  </a:cubicBezTo>
                  <a:cubicBezTo>
                    <a:pt x="316" y="1208"/>
                    <a:pt x="326" y="1201"/>
                    <a:pt x="322" y="1180"/>
                  </a:cubicBezTo>
                  <a:cubicBezTo>
                    <a:pt x="286" y="1011"/>
                    <a:pt x="206" y="859"/>
                    <a:pt x="197" y="681"/>
                  </a:cubicBezTo>
                  <a:cubicBezTo>
                    <a:pt x="179" y="458"/>
                    <a:pt x="224" y="235"/>
                    <a:pt x="295" y="21"/>
                  </a:cubicBezTo>
                  <a:cubicBezTo>
                    <a:pt x="295" y="13"/>
                    <a:pt x="289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5475922" y="3572924"/>
              <a:ext cx="71163" cy="120138"/>
            </a:xfrm>
            <a:custGeom>
              <a:avLst/>
              <a:gdLst/>
              <a:ahLst/>
              <a:cxnLst/>
              <a:rect l="l" t="t" r="r" b="b"/>
              <a:pathLst>
                <a:path w="1161" h="1960" extrusionOk="0">
                  <a:moveTo>
                    <a:pt x="673" y="0"/>
                  </a:moveTo>
                  <a:cubicBezTo>
                    <a:pt x="414" y="0"/>
                    <a:pt x="206" y="254"/>
                    <a:pt x="134" y="493"/>
                  </a:cubicBezTo>
                  <a:cubicBezTo>
                    <a:pt x="1" y="957"/>
                    <a:pt x="126" y="1510"/>
                    <a:pt x="349" y="1930"/>
                  </a:cubicBezTo>
                  <a:cubicBezTo>
                    <a:pt x="353" y="1934"/>
                    <a:pt x="362" y="1938"/>
                    <a:pt x="369" y="1938"/>
                  </a:cubicBezTo>
                  <a:cubicBezTo>
                    <a:pt x="375" y="1938"/>
                    <a:pt x="380" y="1934"/>
                    <a:pt x="375" y="1921"/>
                  </a:cubicBezTo>
                  <a:cubicBezTo>
                    <a:pt x="286" y="1626"/>
                    <a:pt x="206" y="1323"/>
                    <a:pt x="197" y="1002"/>
                  </a:cubicBezTo>
                  <a:cubicBezTo>
                    <a:pt x="188" y="850"/>
                    <a:pt x="197" y="681"/>
                    <a:pt x="242" y="538"/>
                  </a:cubicBezTo>
                  <a:cubicBezTo>
                    <a:pt x="306" y="340"/>
                    <a:pt x="495" y="135"/>
                    <a:pt x="678" y="135"/>
                  </a:cubicBezTo>
                  <a:cubicBezTo>
                    <a:pt x="776" y="135"/>
                    <a:pt x="872" y="193"/>
                    <a:pt x="946" y="342"/>
                  </a:cubicBezTo>
                  <a:cubicBezTo>
                    <a:pt x="1160" y="788"/>
                    <a:pt x="1018" y="1466"/>
                    <a:pt x="866" y="1903"/>
                  </a:cubicBezTo>
                  <a:cubicBezTo>
                    <a:pt x="859" y="1923"/>
                    <a:pt x="894" y="1959"/>
                    <a:pt x="919" y="1959"/>
                  </a:cubicBezTo>
                  <a:cubicBezTo>
                    <a:pt x="926" y="1959"/>
                    <a:pt x="933" y="1956"/>
                    <a:pt x="937" y="1947"/>
                  </a:cubicBezTo>
                  <a:cubicBezTo>
                    <a:pt x="1151" y="1599"/>
                    <a:pt x="1151" y="1189"/>
                    <a:pt x="1125" y="797"/>
                  </a:cubicBezTo>
                  <a:cubicBezTo>
                    <a:pt x="1116" y="538"/>
                    <a:pt x="1080" y="92"/>
                    <a:pt x="768" y="12"/>
                  </a:cubicBezTo>
                  <a:cubicBezTo>
                    <a:pt x="736" y="4"/>
                    <a:pt x="704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5402676" y="3613808"/>
              <a:ext cx="90900" cy="98930"/>
            </a:xfrm>
            <a:custGeom>
              <a:avLst/>
              <a:gdLst/>
              <a:ahLst/>
              <a:cxnLst/>
              <a:rect l="l" t="t" r="r" b="b"/>
              <a:pathLst>
                <a:path w="1483" h="1614" extrusionOk="0">
                  <a:moveTo>
                    <a:pt x="406" y="1"/>
                  </a:moveTo>
                  <a:cubicBezTo>
                    <a:pt x="307" y="1"/>
                    <a:pt x="215" y="38"/>
                    <a:pt x="152" y="139"/>
                  </a:cubicBezTo>
                  <a:cubicBezTo>
                    <a:pt x="0" y="397"/>
                    <a:pt x="179" y="763"/>
                    <a:pt x="330" y="968"/>
                  </a:cubicBezTo>
                  <a:cubicBezTo>
                    <a:pt x="544" y="1271"/>
                    <a:pt x="848" y="1495"/>
                    <a:pt x="1196" y="1610"/>
                  </a:cubicBezTo>
                  <a:cubicBezTo>
                    <a:pt x="1202" y="1613"/>
                    <a:pt x="1208" y="1614"/>
                    <a:pt x="1212" y="1614"/>
                  </a:cubicBezTo>
                  <a:cubicBezTo>
                    <a:pt x="1245" y="1614"/>
                    <a:pt x="1228" y="1565"/>
                    <a:pt x="1205" y="1557"/>
                  </a:cubicBezTo>
                  <a:cubicBezTo>
                    <a:pt x="759" y="1387"/>
                    <a:pt x="241" y="986"/>
                    <a:pt x="196" y="478"/>
                  </a:cubicBezTo>
                  <a:cubicBezTo>
                    <a:pt x="182" y="255"/>
                    <a:pt x="309" y="112"/>
                    <a:pt x="507" y="112"/>
                  </a:cubicBezTo>
                  <a:cubicBezTo>
                    <a:pt x="547" y="112"/>
                    <a:pt x="589" y="118"/>
                    <a:pt x="634" y="130"/>
                  </a:cubicBezTo>
                  <a:cubicBezTo>
                    <a:pt x="767" y="165"/>
                    <a:pt x="883" y="272"/>
                    <a:pt x="982" y="362"/>
                  </a:cubicBezTo>
                  <a:cubicBezTo>
                    <a:pt x="1151" y="522"/>
                    <a:pt x="1276" y="727"/>
                    <a:pt x="1410" y="924"/>
                  </a:cubicBezTo>
                  <a:cubicBezTo>
                    <a:pt x="1418" y="935"/>
                    <a:pt x="1434" y="942"/>
                    <a:pt x="1448" y="942"/>
                  </a:cubicBezTo>
                  <a:cubicBezTo>
                    <a:pt x="1467" y="942"/>
                    <a:pt x="1482" y="931"/>
                    <a:pt x="1472" y="906"/>
                  </a:cubicBezTo>
                  <a:cubicBezTo>
                    <a:pt x="1321" y="611"/>
                    <a:pt x="1089" y="317"/>
                    <a:pt x="803" y="139"/>
                  </a:cubicBezTo>
                  <a:cubicBezTo>
                    <a:pt x="694" y="71"/>
                    <a:pt x="543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5370741" y="3700907"/>
              <a:ext cx="106653" cy="64237"/>
            </a:xfrm>
            <a:custGeom>
              <a:avLst/>
              <a:gdLst/>
              <a:ahLst/>
              <a:cxnLst/>
              <a:rect l="l" t="t" r="r" b="b"/>
              <a:pathLst>
                <a:path w="1740" h="1048" extrusionOk="0">
                  <a:moveTo>
                    <a:pt x="911" y="0"/>
                  </a:moveTo>
                  <a:cubicBezTo>
                    <a:pt x="760" y="0"/>
                    <a:pt x="611" y="20"/>
                    <a:pt x="477" y="65"/>
                  </a:cubicBezTo>
                  <a:cubicBezTo>
                    <a:pt x="254" y="127"/>
                    <a:pt x="13" y="297"/>
                    <a:pt x="93" y="564"/>
                  </a:cubicBezTo>
                  <a:cubicBezTo>
                    <a:pt x="193" y="910"/>
                    <a:pt x="562" y="1048"/>
                    <a:pt x="938" y="1048"/>
                  </a:cubicBezTo>
                  <a:cubicBezTo>
                    <a:pt x="1231" y="1048"/>
                    <a:pt x="1528" y="965"/>
                    <a:pt x="1708" y="832"/>
                  </a:cubicBezTo>
                  <a:cubicBezTo>
                    <a:pt x="1715" y="825"/>
                    <a:pt x="1710" y="812"/>
                    <a:pt x="1704" y="812"/>
                  </a:cubicBezTo>
                  <a:cubicBezTo>
                    <a:pt x="1702" y="812"/>
                    <a:pt x="1701" y="812"/>
                    <a:pt x="1699" y="814"/>
                  </a:cubicBezTo>
                  <a:cubicBezTo>
                    <a:pt x="1476" y="903"/>
                    <a:pt x="1208" y="948"/>
                    <a:pt x="967" y="966"/>
                  </a:cubicBezTo>
                  <a:cubicBezTo>
                    <a:pt x="960" y="966"/>
                    <a:pt x="953" y="966"/>
                    <a:pt x="946" y="966"/>
                  </a:cubicBezTo>
                  <a:cubicBezTo>
                    <a:pt x="618" y="966"/>
                    <a:pt x="0" y="769"/>
                    <a:pt x="245" y="359"/>
                  </a:cubicBezTo>
                  <a:cubicBezTo>
                    <a:pt x="369" y="145"/>
                    <a:pt x="619" y="77"/>
                    <a:pt x="889" y="77"/>
                  </a:cubicBezTo>
                  <a:cubicBezTo>
                    <a:pt x="1180" y="77"/>
                    <a:pt x="1495" y="156"/>
                    <a:pt x="1699" y="216"/>
                  </a:cubicBezTo>
                  <a:cubicBezTo>
                    <a:pt x="1702" y="217"/>
                    <a:pt x="1704" y="217"/>
                    <a:pt x="1707" y="217"/>
                  </a:cubicBezTo>
                  <a:cubicBezTo>
                    <a:pt x="1740" y="217"/>
                    <a:pt x="1715" y="162"/>
                    <a:pt x="1690" y="154"/>
                  </a:cubicBezTo>
                  <a:cubicBezTo>
                    <a:pt x="1461" y="62"/>
                    <a:pt x="1181" y="0"/>
                    <a:pt x="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5535439" y="3613808"/>
              <a:ext cx="90900" cy="98930"/>
            </a:xfrm>
            <a:custGeom>
              <a:avLst/>
              <a:gdLst/>
              <a:ahLst/>
              <a:cxnLst/>
              <a:rect l="l" t="t" r="r" b="b"/>
              <a:pathLst>
                <a:path w="1483" h="1614" extrusionOk="0">
                  <a:moveTo>
                    <a:pt x="1077" y="1"/>
                  </a:moveTo>
                  <a:cubicBezTo>
                    <a:pt x="940" y="1"/>
                    <a:pt x="789" y="71"/>
                    <a:pt x="680" y="139"/>
                  </a:cubicBezTo>
                  <a:cubicBezTo>
                    <a:pt x="395" y="317"/>
                    <a:pt x="163" y="611"/>
                    <a:pt x="11" y="906"/>
                  </a:cubicBezTo>
                  <a:cubicBezTo>
                    <a:pt x="1" y="931"/>
                    <a:pt x="16" y="942"/>
                    <a:pt x="35" y="942"/>
                  </a:cubicBezTo>
                  <a:cubicBezTo>
                    <a:pt x="49" y="942"/>
                    <a:pt x="66" y="935"/>
                    <a:pt x="73" y="924"/>
                  </a:cubicBezTo>
                  <a:cubicBezTo>
                    <a:pt x="207" y="727"/>
                    <a:pt x="332" y="522"/>
                    <a:pt x="502" y="362"/>
                  </a:cubicBezTo>
                  <a:cubicBezTo>
                    <a:pt x="600" y="272"/>
                    <a:pt x="716" y="165"/>
                    <a:pt x="850" y="130"/>
                  </a:cubicBezTo>
                  <a:cubicBezTo>
                    <a:pt x="894" y="118"/>
                    <a:pt x="937" y="112"/>
                    <a:pt x="976" y="112"/>
                  </a:cubicBezTo>
                  <a:cubicBezTo>
                    <a:pt x="1174" y="112"/>
                    <a:pt x="1302" y="255"/>
                    <a:pt x="1287" y="478"/>
                  </a:cubicBezTo>
                  <a:cubicBezTo>
                    <a:pt x="1242" y="986"/>
                    <a:pt x="725" y="1387"/>
                    <a:pt x="279" y="1557"/>
                  </a:cubicBezTo>
                  <a:cubicBezTo>
                    <a:pt x="255" y="1565"/>
                    <a:pt x="239" y="1614"/>
                    <a:pt x="271" y="1614"/>
                  </a:cubicBezTo>
                  <a:cubicBezTo>
                    <a:pt x="275" y="1614"/>
                    <a:pt x="281" y="1613"/>
                    <a:pt x="288" y="1610"/>
                  </a:cubicBezTo>
                  <a:cubicBezTo>
                    <a:pt x="635" y="1495"/>
                    <a:pt x="939" y="1271"/>
                    <a:pt x="1162" y="968"/>
                  </a:cubicBezTo>
                  <a:cubicBezTo>
                    <a:pt x="1305" y="763"/>
                    <a:pt x="1483" y="397"/>
                    <a:pt x="1331" y="139"/>
                  </a:cubicBezTo>
                  <a:cubicBezTo>
                    <a:pt x="1268" y="38"/>
                    <a:pt x="1176" y="1"/>
                    <a:pt x="1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5551620" y="3700907"/>
              <a:ext cx="107205" cy="64237"/>
            </a:xfrm>
            <a:custGeom>
              <a:avLst/>
              <a:gdLst/>
              <a:ahLst/>
              <a:cxnLst/>
              <a:rect l="l" t="t" r="r" b="b"/>
              <a:pathLst>
                <a:path w="1749" h="1048" extrusionOk="0">
                  <a:moveTo>
                    <a:pt x="829" y="0"/>
                  </a:moveTo>
                  <a:cubicBezTo>
                    <a:pt x="559" y="0"/>
                    <a:pt x="279" y="62"/>
                    <a:pt x="50" y="154"/>
                  </a:cubicBezTo>
                  <a:cubicBezTo>
                    <a:pt x="25" y="162"/>
                    <a:pt x="0" y="217"/>
                    <a:pt x="33" y="217"/>
                  </a:cubicBezTo>
                  <a:cubicBezTo>
                    <a:pt x="36" y="217"/>
                    <a:pt x="38" y="217"/>
                    <a:pt x="41" y="216"/>
                  </a:cubicBezTo>
                  <a:cubicBezTo>
                    <a:pt x="245" y="156"/>
                    <a:pt x="560" y="77"/>
                    <a:pt x="851" y="77"/>
                  </a:cubicBezTo>
                  <a:cubicBezTo>
                    <a:pt x="1121" y="77"/>
                    <a:pt x="1371" y="145"/>
                    <a:pt x="1495" y="359"/>
                  </a:cubicBezTo>
                  <a:cubicBezTo>
                    <a:pt x="1749" y="769"/>
                    <a:pt x="1122" y="966"/>
                    <a:pt x="794" y="966"/>
                  </a:cubicBezTo>
                  <a:cubicBezTo>
                    <a:pt x="787" y="966"/>
                    <a:pt x="780" y="966"/>
                    <a:pt x="773" y="966"/>
                  </a:cubicBezTo>
                  <a:cubicBezTo>
                    <a:pt x="532" y="948"/>
                    <a:pt x="264" y="903"/>
                    <a:pt x="41" y="814"/>
                  </a:cubicBezTo>
                  <a:cubicBezTo>
                    <a:pt x="40" y="812"/>
                    <a:pt x="38" y="812"/>
                    <a:pt x="37" y="812"/>
                  </a:cubicBezTo>
                  <a:cubicBezTo>
                    <a:pt x="32" y="812"/>
                    <a:pt x="32" y="825"/>
                    <a:pt x="32" y="832"/>
                  </a:cubicBezTo>
                  <a:cubicBezTo>
                    <a:pt x="212" y="965"/>
                    <a:pt x="509" y="1048"/>
                    <a:pt x="802" y="1048"/>
                  </a:cubicBezTo>
                  <a:cubicBezTo>
                    <a:pt x="1178" y="1048"/>
                    <a:pt x="1547" y="910"/>
                    <a:pt x="1647" y="564"/>
                  </a:cubicBezTo>
                  <a:cubicBezTo>
                    <a:pt x="1727" y="297"/>
                    <a:pt x="1487" y="127"/>
                    <a:pt x="1264" y="65"/>
                  </a:cubicBezTo>
                  <a:cubicBezTo>
                    <a:pt x="1129" y="20"/>
                    <a:pt x="981" y="0"/>
                    <a:pt x="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5475922" y="3771089"/>
              <a:ext cx="71163" cy="120016"/>
            </a:xfrm>
            <a:custGeom>
              <a:avLst/>
              <a:gdLst/>
              <a:ahLst/>
              <a:cxnLst/>
              <a:rect l="l" t="t" r="r" b="b"/>
              <a:pathLst>
                <a:path w="1161" h="1958" extrusionOk="0">
                  <a:moveTo>
                    <a:pt x="923" y="1"/>
                  </a:moveTo>
                  <a:cubicBezTo>
                    <a:pt x="898" y="1"/>
                    <a:pt x="859" y="40"/>
                    <a:pt x="866" y="61"/>
                  </a:cubicBezTo>
                  <a:cubicBezTo>
                    <a:pt x="1018" y="499"/>
                    <a:pt x="1160" y="1177"/>
                    <a:pt x="946" y="1614"/>
                  </a:cubicBezTo>
                  <a:cubicBezTo>
                    <a:pt x="871" y="1764"/>
                    <a:pt x="774" y="1823"/>
                    <a:pt x="675" y="1823"/>
                  </a:cubicBezTo>
                  <a:cubicBezTo>
                    <a:pt x="492" y="1823"/>
                    <a:pt x="305" y="1623"/>
                    <a:pt x="242" y="1426"/>
                  </a:cubicBezTo>
                  <a:cubicBezTo>
                    <a:pt x="197" y="1275"/>
                    <a:pt x="188" y="1114"/>
                    <a:pt x="197" y="954"/>
                  </a:cubicBezTo>
                  <a:cubicBezTo>
                    <a:pt x="206" y="641"/>
                    <a:pt x="286" y="338"/>
                    <a:pt x="375" y="35"/>
                  </a:cubicBezTo>
                  <a:cubicBezTo>
                    <a:pt x="379" y="24"/>
                    <a:pt x="377" y="21"/>
                    <a:pt x="373" y="21"/>
                  </a:cubicBezTo>
                  <a:cubicBezTo>
                    <a:pt x="366" y="21"/>
                    <a:pt x="354" y="29"/>
                    <a:pt x="349" y="35"/>
                  </a:cubicBezTo>
                  <a:cubicBezTo>
                    <a:pt x="126" y="454"/>
                    <a:pt x="1" y="1007"/>
                    <a:pt x="134" y="1471"/>
                  </a:cubicBezTo>
                  <a:cubicBezTo>
                    <a:pt x="206" y="1700"/>
                    <a:pt x="410" y="1957"/>
                    <a:pt x="666" y="1957"/>
                  </a:cubicBezTo>
                  <a:cubicBezTo>
                    <a:pt x="699" y="1957"/>
                    <a:pt x="733" y="1953"/>
                    <a:pt x="768" y="1944"/>
                  </a:cubicBezTo>
                  <a:cubicBezTo>
                    <a:pt x="1080" y="1872"/>
                    <a:pt x="1116" y="1426"/>
                    <a:pt x="1125" y="1168"/>
                  </a:cubicBezTo>
                  <a:cubicBezTo>
                    <a:pt x="1151" y="766"/>
                    <a:pt x="1151" y="365"/>
                    <a:pt x="937" y="8"/>
                  </a:cubicBezTo>
                  <a:cubicBezTo>
                    <a:pt x="934" y="3"/>
                    <a:pt x="929" y="1"/>
                    <a:pt x="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5402676" y="3751229"/>
              <a:ext cx="90900" cy="99237"/>
            </a:xfrm>
            <a:custGeom>
              <a:avLst/>
              <a:gdLst/>
              <a:ahLst/>
              <a:cxnLst/>
              <a:rect l="l" t="t" r="r" b="b"/>
              <a:pathLst>
                <a:path w="1483" h="1619" extrusionOk="0">
                  <a:moveTo>
                    <a:pt x="1207" y="1"/>
                  </a:moveTo>
                  <a:cubicBezTo>
                    <a:pt x="1203" y="1"/>
                    <a:pt x="1200" y="1"/>
                    <a:pt x="1196" y="2"/>
                  </a:cubicBezTo>
                  <a:cubicBezTo>
                    <a:pt x="848" y="127"/>
                    <a:pt x="544" y="341"/>
                    <a:pt x="330" y="653"/>
                  </a:cubicBezTo>
                  <a:cubicBezTo>
                    <a:pt x="179" y="858"/>
                    <a:pt x="0" y="1224"/>
                    <a:pt x="152" y="1474"/>
                  </a:cubicBezTo>
                  <a:cubicBezTo>
                    <a:pt x="216" y="1579"/>
                    <a:pt x="309" y="1618"/>
                    <a:pt x="409" y="1618"/>
                  </a:cubicBezTo>
                  <a:cubicBezTo>
                    <a:pt x="545" y="1618"/>
                    <a:pt x="695" y="1546"/>
                    <a:pt x="803" y="1474"/>
                  </a:cubicBezTo>
                  <a:cubicBezTo>
                    <a:pt x="1089" y="1295"/>
                    <a:pt x="1321" y="1010"/>
                    <a:pt x="1472" y="716"/>
                  </a:cubicBezTo>
                  <a:cubicBezTo>
                    <a:pt x="1482" y="690"/>
                    <a:pt x="1467" y="679"/>
                    <a:pt x="1448" y="679"/>
                  </a:cubicBezTo>
                  <a:cubicBezTo>
                    <a:pt x="1434" y="679"/>
                    <a:pt x="1418" y="686"/>
                    <a:pt x="1410" y="698"/>
                  </a:cubicBezTo>
                  <a:cubicBezTo>
                    <a:pt x="1276" y="894"/>
                    <a:pt x="1151" y="1099"/>
                    <a:pt x="982" y="1260"/>
                  </a:cubicBezTo>
                  <a:cubicBezTo>
                    <a:pt x="883" y="1349"/>
                    <a:pt x="767" y="1456"/>
                    <a:pt x="634" y="1492"/>
                  </a:cubicBezTo>
                  <a:cubicBezTo>
                    <a:pt x="589" y="1504"/>
                    <a:pt x="547" y="1509"/>
                    <a:pt x="507" y="1509"/>
                  </a:cubicBezTo>
                  <a:cubicBezTo>
                    <a:pt x="309" y="1509"/>
                    <a:pt x="182" y="1367"/>
                    <a:pt x="196" y="1144"/>
                  </a:cubicBezTo>
                  <a:cubicBezTo>
                    <a:pt x="241" y="626"/>
                    <a:pt x="759" y="234"/>
                    <a:pt x="1205" y="64"/>
                  </a:cubicBezTo>
                  <a:cubicBezTo>
                    <a:pt x="1229" y="48"/>
                    <a:pt x="1246" y="1"/>
                    <a:pt x="1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5535439" y="3751229"/>
              <a:ext cx="90900" cy="99237"/>
            </a:xfrm>
            <a:custGeom>
              <a:avLst/>
              <a:gdLst/>
              <a:ahLst/>
              <a:cxnLst/>
              <a:rect l="l" t="t" r="r" b="b"/>
              <a:pathLst>
                <a:path w="1483" h="1619" extrusionOk="0">
                  <a:moveTo>
                    <a:pt x="277" y="1"/>
                  </a:moveTo>
                  <a:cubicBezTo>
                    <a:pt x="237" y="1"/>
                    <a:pt x="254" y="48"/>
                    <a:pt x="279" y="64"/>
                  </a:cubicBezTo>
                  <a:cubicBezTo>
                    <a:pt x="725" y="234"/>
                    <a:pt x="1242" y="626"/>
                    <a:pt x="1287" y="1144"/>
                  </a:cubicBezTo>
                  <a:cubicBezTo>
                    <a:pt x="1302" y="1367"/>
                    <a:pt x="1174" y="1509"/>
                    <a:pt x="976" y="1509"/>
                  </a:cubicBezTo>
                  <a:cubicBezTo>
                    <a:pt x="937" y="1509"/>
                    <a:pt x="894" y="1504"/>
                    <a:pt x="850" y="1492"/>
                  </a:cubicBezTo>
                  <a:cubicBezTo>
                    <a:pt x="716" y="1456"/>
                    <a:pt x="600" y="1349"/>
                    <a:pt x="502" y="1260"/>
                  </a:cubicBezTo>
                  <a:cubicBezTo>
                    <a:pt x="332" y="1099"/>
                    <a:pt x="207" y="894"/>
                    <a:pt x="73" y="698"/>
                  </a:cubicBezTo>
                  <a:cubicBezTo>
                    <a:pt x="66" y="686"/>
                    <a:pt x="49" y="679"/>
                    <a:pt x="35" y="679"/>
                  </a:cubicBezTo>
                  <a:cubicBezTo>
                    <a:pt x="16" y="679"/>
                    <a:pt x="1" y="690"/>
                    <a:pt x="11" y="716"/>
                  </a:cubicBezTo>
                  <a:cubicBezTo>
                    <a:pt x="163" y="1010"/>
                    <a:pt x="395" y="1295"/>
                    <a:pt x="680" y="1474"/>
                  </a:cubicBezTo>
                  <a:cubicBezTo>
                    <a:pt x="788" y="1546"/>
                    <a:pt x="938" y="1618"/>
                    <a:pt x="1074" y="1618"/>
                  </a:cubicBezTo>
                  <a:cubicBezTo>
                    <a:pt x="1174" y="1618"/>
                    <a:pt x="1267" y="1579"/>
                    <a:pt x="1331" y="1474"/>
                  </a:cubicBezTo>
                  <a:cubicBezTo>
                    <a:pt x="1483" y="1224"/>
                    <a:pt x="1305" y="858"/>
                    <a:pt x="1162" y="653"/>
                  </a:cubicBezTo>
                  <a:cubicBezTo>
                    <a:pt x="939" y="341"/>
                    <a:pt x="635" y="127"/>
                    <a:pt x="288" y="2"/>
                  </a:cubicBezTo>
                  <a:cubicBezTo>
                    <a:pt x="283" y="1"/>
                    <a:pt x="280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4636009" y="3578012"/>
              <a:ext cx="31873" cy="26970"/>
            </a:xfrm>
            <a:custGeom>
              <a:avLst/>
              <a:gdLst/>
              <a:ahLst/>
              <a:cxnLst/>
              <a:rect l="l" t="t" r="r" b="b"/>
              <a:pathLst>
                <a:path w="520" h="440" extrusionOk="0">
                  <a:moveTo>
                    <a:pt x="234" y="115"/>
                  </a:moveTo>
                  <a:cubicBezTo>
                    <a:pt x="241" y="115"/>
                    <a:pt x="246" y="124"/>
                    <a:pt x="251" y="143"/>
                  </a:cubicBezTo>
                  <a:cubicBezTo>
                    <a:pt x="269" y="169"/>
                    <a:pt x="277" y="196"/>
                    <a:pt x="277" y="223"/>
                  </a:cubicBezTo>
                  <a:cubicBezTo>
                    <a:pt x="286" y="285"/>
                    <a:pt x="251" y="303"/>
                    <a:pt x="224" y="348"/>
                  </a:cubicBezTo>
                  <a:cubicBezTo>
                    <a:pt x="224" y="357"/>
                    <a:pt x="224" y="357"/>
                    <a:pt x="224" y="357"/>
                  </a:cubicBezTo>
                  <a:cubicBezTo>
                    <a:pt x="206" y="348"/>
                    <a:pt x="197" y="321"/>
                    <a:pt x="188" y="294"/>
                  </a:cubicBezTo>
                  <a:cubicBezTo>
                    <a:pt x="179" y="241"/>
                    <a:pt x="170" y="178"/>
                    <a:pt x="206" y="134"/>
                  </a:cubicBezTo>
                  <a:cubicBezTo>
                    <a:pt x="219" y="121"/>
                    <a:pt x="227" y="115"/>
                    <a:pt x="234" y="115"/>
                  </a:cubicBezTo>
                  <a:close/>
                  <a:moveTo>
                    <a:pt x="206" y="1"/>
                  </a:moveTo>
                  <a:cubicBezTo>
                    <a:pt x="174" y="1"/>
                    <a:pt x="141" y="11"/>
                    <a:pt x="108" y="36"/>
                  </a:cubicBezTo>
                  <a:cubicBezTo>
                    <a:pt x="1" y="116"/>
                    <a:pt x="54" y="276"/>
                    <a:pt x="117" y="366"/>
                  </a:cubicBezTo>
                  <a:cubicBezTo>
                    <a:pt x="155" y="416"/>
                    <a:pt x="197" y="440"/>
                    <a:pt x="241" y="440"/>
                  </a:cubicBezTo>
                  <a:cubicBezTo>
                    <a:pt x="259" y="440"/>
                    <a:pt x="277" y="436"/>
                    <a:pt x="295" y="428"/>
                  </a:cubicBezTo>
                  <a:lnTo>
                    <a:pt x="313" y="428"/>
                  </a:lnTo>
                  <a:cubicBezTo>
                    <a:pt x="519" y="375"/>
                    <a:pt x="39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5025717" y="3607678"/>
              <a:ext cx="19369" cy="74044"/>
            </a:xfrm>
            <a:custGeom>
              <a:avLst/>
              <a:gdLst/>
              <a:ahLst/>
              <a:cxnLst/>
              <a:rect l="l" t="t" r="r" b="b"/>
              <a:pathLst>
                <a:path w="316" h="1208" extrusionOk="0">
                  <a:moveTo>
                    <a:pt x="16" y="0"/>
                  </a:moveTo>
                  <a:cubicBezTo>
                    <a:pt x="7" y="0"/>
                    <a:pt x="0" y="6"/>
                    <a:pt x="4" y="24"/>
                  </a:cubicBezTo>
                  <a:cubicBezTo>
                    <a:pt x="39" y="194"/>
                    <a:pt x="120" y="346"/>
                    <a:pt x="129" y="524"/>
                  </a:cubicBezTo>
                  <a:cubicBezTo>
                    <a:pt x="146" y="756"/>
                    <a:pt x="102" y="970"/>
                    <a:pt x="30" y="1184"/>
                  </a:cubicBezTo>
                  <a:cubicBezTo>
                    <a:pt x="24" y="1191"/>
                    <a:pt x="32" y="1208"/>
                    <a:pt x="41" y="1208"/>
                  </a:cubicBezTo>
                  <a:cubicBezTo>
                    <a:pt x="43" y="1208"/>
                    <a:pt x="46" y="1206"/>
                    <a:pt x="48" y="1202"/>
                  </a:cubicBezTo>
                  <a:cubicBezTo>
                    <a:pt x="271" y="881"/>
                    <a:pt x="316" y="346"/>
                    <a:pt x="57" y="24"/>
                  </a:cubicBezTo>
                  <a:cubicBezTo>
                    <a:pt x="52" y="14"/>
                    <a:pt x="31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90350" y="3702868"/>
              <a:ext cx="71347" cy="62889"/>
            </a:xfrm>
            <a:custGeom>
              <a:avLst/>
              <a:gdLst/>
              <a:ahLst/>
              <a:cxnLst/>
              <a:rect l="l" t="t" r="r" b="b"/>
              <a:pathLst>
                <a:path w="1164" h="1026" extrusionOk="0">
                  <a:moveTo>
                    <a:pt x="557" y="88"/>
                  </a:moveTo>
                  <a:cubicBezTo>
                    <a:pt x="792" y="88"/>
                    <a:pt x="884" y="423"/>
                    <a:pt x="839" y="639"/>
                  </a:cubicBezTo>
                  <a:cubicBezTo>
                    <a:pt x="804" y="827"/>
                    <a:pt x="706" y="889"/>
                    <a:pt x="554" y="951"/>
                  </a:cubicBezTo>
                  <a:cubicBezTo>
                    <a:pt x="544" y="952"/>
                    <a:pt x="534" y="953"/>
                    <a:pt x="524" y="953"/>
                  </a:cubicBezTo>
                  <a:cubicBezTo>
                    <a:pt x="348" y="953"/>
                    <a:pt x="187" y="805"/>
                    <a:pt x="170" y="586"/>
                  </a:cubicBezTo>
                  <a:cubicBezTo>
                    <a:pt x="144" y="389"/>
                    <a:pt x="224" y="220"/>
                    <a:pt x="402" y="131"/>
                  </a:cubicBezTo>
                  <a:cubicBezTo>
                    <a:pt x="459" y="101"/>
                    <a:pt x="511" y="88"/>
                    <a:pt x="557" y="88"/>
                  </a:cubicBezTo>
                  <a:close/>
                  <a:moveTo>
                    <a:pt x="534" y="1"/>
                  </a:moveTo>
                  <a:cubicBezTo>
                    <a:pt x="482" y="1"/>
                    <a:pt x="426" y="13"/>
                    <a:pt x="367" y="42"/>
                  </a:cubicBezTo>
                  <a:cubicBezTo>
                    <a:pt x="72" y="184"/>
                    <a:pt x="1" y="559"/>
                    <a:pt x="179" y="818"/>
                  </a:cubicBezTo>
                  <a:cubicBezTo>
                    <a:pt x="253" y="940"/>
                    <a:pt x="393" y="1025"/>
                    <a:pt x="526" y="1025"/>
                  </a:cubicBezTo>
                  <a:cubicBezTo>
                    <a:pt x="538" y="1025"/>
                    <a:pt x="551" y="1024"/>
                    <a:pt x="563" y="1023"/>
                  </a:cubicBezTo>
                  <a:cubicBezTo>
                    <a:pt x="1164" y="983"/>
                    <a:pt x="99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4636009" y="3863766"/>
              <a:ext cx="31812" cy="26479"/>
            </a:xfrm>
            <a:custGeom>
              <a:avLst/>
              <a:gdLst/>
              <a:ahLst/>
              <a:cxnLst/>
              <a:rect l="l" t="t" r="r" b="b"/>
              <a:pathLst>
                <a:path w="519" h="432" extrusionOk="0">
                  <a:moveTo>
                    <a:pt x="224" y="75"/>
                  </a:moveTo>
                  <a:cubicBezTo>
                    <a:pt x="224" y="84"/>
                    <a:pt x="224" y="84"/>
                    <a:pt x="224" y="84"/>
                  </a:cubicBezTo>
                  <a:cubicBezTo>
                    <a:pt x="251" y="129"/>
                    <a:pt x="286" y="155"/>
                    <a:pt x="277" y="209"/>
                  </a:cubicBezTo>
                  <a:cubicBezTo>
                    <a:pt x="277" y="244"/>
                    <a:pt x="269" y="271"/>
                    <a:pt x="251" y="289"/>
                  </a:cubicBezTo>
                  <a:cubicBezTo>
                    <a:pt x="245" y="311"/>
                    <a:pt x="240" y="322"/>
                    <a:pt x="231" y="322"/>
                  </a:cubicBezTo>
                  <a:cubicBezTo>
                    <a:pt x="224" y="322"/>
                    <a:pt x="217" y="317"/>
                    <a:pt x="206" y="307"/>
                  </a:cubicBezTo>
                  <a:cubicBezTo>
                    <a:pt x="170" y="262"/>
                    <a:pt x="179" y="191"/>
                    <a:pt x="188" y="137"/>
                  </a:cubicBezTo>
                  <a:cubicBezTo>
                    <a:pt x="197" y="111"/>
                    <a:pt x="206" y="93"/>
                    <a:pt x="224" y="75"/>
                  </a:cubicBezTo>
                  <a:close/>
                  <a:moveTo>
                    <a:pt x="239" y="0"/>
                  </a:moveTo>
                  <a:cubicBezTo>
                    <a:pt x="196" y="0"/>
                    <a:pt x="154" y="22"/>
                    <a:pt x="117" y="66"/>
                  </a:cubicBezTo>
                  <a:cubicBezTo>
                    <a:pt x="54" y="155"/>
                    <a:pt x="1" y="325"/>
                    <a:pt x="108" y="396"/>
                  </a:cubicBezTo>
                  <a:cubicBezTo>
                    <a:pt x="142" y="421"/>
                    <a:pt x="175" y="432"/>
                    <a:pt x="207" y="432"/>
                  </a:cubicBezTo>
                  <a:cubicBezTo>
                    <a:pt x="393" y="432"/>
                    <a:pt x="519" y="66"/>
                    <a:pt x="313" y="13"/>
                  </a:cubicBezTo>
                  <a:cubicBezTo>
                    <a:pt x="313" y="8"/>
                    <a:pt x="311" y="6"/>
                    <a:pt x="308" y="6"/>
                  </a:cubicBezTo>
                  <a:cubicBezTo>
                    <a:pt x="304" y="6"/>
                    <a:pt x="300" y="8"/>
                    <a:pt x="295" y="13"/>
                  </a:cubicBezTo>
                  <a:cubicBezTo>
                    <a:pt x="277" y="5"/>
                    <a:pt x="258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4761478" y="3519537"/>
              <a:ext cx="233902" cy="150418"/>
            </a:xfrm>
            <a:custGeom>
              <a:avLst/>
              <a:gdLst/>
              <a:ahLst/>
              <a:cxnLst/>
              <a:rect l="l" t="t" r="r" b="b"/>
              <a:pathLst>
                <a:path w="3816" h="2454" extrusionOk="0">
                  <a:moveTo>
                    <a:pt x="473" y="1"/>
                  </a:moveTo>
                  <a:cubicBezTo>
                    <a:pt x="198" y="1"/>
                    <a:pt x="0" y="300"/>
                    <a:pt x="184" y="552"/>
                  </a:cubicBezTo>
                  <a:cubicBezTo>
                    <a:pt x="282" y="691"/>
                    <a:pt x="403" y="741"/>
                    <a:pt x="536" y="741"/>
                  </a:cubicBezTo>
                  <a:cubicBezTo>
                    <a:pt x="873" y="741"/>
                    <a:pt x="1282" y="413"/>
                    <a:pt x="1558" y="374"/>
                  </a:cubicBezTo>
                  <a:cubicBezTo>
                    <a:pt x="1641" y="361"/>
                    <a:pt x="1722" y="355"/>
                    <a:pt x="1800" y="355"/>
                  </a:cubicBezTo>
                  <a:cubicBezTo>
                    <a:pt x="2841" y="355"/>
                    <a:pt x="3461" y="1463"/>
                    <a:pt x="3503" y="2417"/>
                  </a:cubicBezTo>
                  <a:cubicBezTo>
                    <a:pt x="3503" y="2430"/>
                    <a:pt x="3527" y="2453"/>
                    <a:pt x="3544" y="2453"/>
                  </a:cubicBezTo>
                  <a:cubicBezTo>
                    <a:pt x="3549" y="2453"/>
                    <a:pt x="3554" y="2451"/>
                    <a:pt x="3556" y="2444"/>
                  </a:cubicBezTo>
                  <a:cubicBezTo>
                    <a:pt x="3815" y="1793"/>
                    <a:pt x="3128" y="856"/>
                    <a:pt x="2602" y="526"/>
                  </a:cubicBezTo>
                  <a:cubicBezTo>
                    <a:pt x="2347" y="359"/>
                    <a:pt x="2050" y="263"/>
                    <a:pt x="1743" y="263"/>
                  </a:cubicBezTo>
                  <a:cubicBezTo>
                    <a:pt x="1705" y="263"/>
                    <a:pt x="1667" y="264"/>
                    <a:pt x="1629" y="267"/>
                  </a:cubicBezTo>
                  <a:cubicBezTo>
                    <a:pt x="1460" y="276"/>
                    <a:pt x="1264" y="365"/>
                    <a:pt x="1112" y="454"/>
                  </a:cubicBezTo>
                  <a:cubicBezTo>
                    <a:pt x="919" y="571"/>
                    <a:pt x="759" y="616"/>
                    <a:pt x="631" y="616"/>
                  </a:cubicBezTo>
                  <a:cubicBezTo>
                    <a:pt x="280" y="616"/>
                    <a:pt x="182" y="275"/>
                    <a:pt x="372" y="151"/>
                  </a:cubicBezTo>
                  <a:cubicBezTo>
                    <a:pt x="408" y="126"/>
                    <a:pt x="438" y="115"/>
                    <a:pt x="463" y="115"/>
                  </a:cubicBezTo>
                  <a:cubicBezTo>
                    <a:pt x="535" y="115"/>
                    <a:pt x="563" y="203"/>
                    <a:pt x="577" y="276"/>
                  </a:cubicBezTo>
                  <a:cubicBezTo>
                    <a:pt x="583" y="319"/>
                    <a:pt x="619" y="345"/>
                    <a:pt x="656" y="345"/>
                  </a:cubicBezTo>
                  <a:cubicBezTo>
                    <a:pt x="672" y="345"/>
                    <a:pt x="688" y="340"/>
                    <a:pt x="702" y="329"/>
                  </a:cubicBezTo>
                  <a:cubicBezTo>
                    <a:pt x="809" y="249"/>
                    <a:pt x="809" y="98"/>
                    <a:pt x="612" y="26"/>
                  </a:cubicBezTo>
                  <a:cubicBezTo>
                    <a:pt x="565" y="9"/>
                    <a:pt x="518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4801197" y="3699007"/>
              <a:ext cx="97582" cy="36654"/>
            </a:xfrm>
            <a:custGeom>
              <a:avLst/>
              <a:gdLst/>
              <a:ahLst/>
              <a:cxnLst/>
              <a:rect l="l" t="t" r="r" b="b"/>
              <a:pathLst>
                <a:path w="1592" h="598" extrusionOk="0">
                  <a:moveTo>
                    <a:pt x="251" y="1"/>
                  </a:moveTo>
                  <a:cubicBezTo>
                    <a:pt x="233" y="1"/>
                    <a:pt x="215" y="3"/>
                    <a:pt x="196" y="6"/>
                  </a:cubicBezTo>
                  <a:cubicBezTo>
                    <a:pt x="89" y="33"/>
                    <a:pt x="9" y="131"/>
                    <a:pt x="0" y="247"/>
                  </a:cubicBezTo>
                  <a:cubicBezTo>
                    <a:pt x="0" y="417"/>
                    <a:pt x="161" y="533"/>
                    <a:pt x="294" y="586"/>
                  </a:cubicBezTo>
                  <a:cubicBezTo>
                    <a:pt x="297" y="587"/>
                    <a:pt x="299" y="587"/>
                    <a:pt x="301" y="587"/>
                  </a:cubicBezTo>
                  <a:cubicBezTo>
                    <a:pt x="318" y="587"/>
                    <a:pt x="303" y="550"/>
                    <a:pt x="294" y="542"/>
                  </a:cubicBezTo>
                  <a:cubicBezTo>
                    <a:pt x="9" y="429"/>
                    <a:pt x="27" y="113"/>
                    <a:pt x="275" y="113"/>
                  </a:cubicBezTo>
                  <a:cubicBezTo>
                    <a:pt x="322" y="113"/>
                    <a:pt x="376" y="124"/>
                    <a:pt x="437" y="149"/>
                  </a:cubicBezTo>
                  <a:cubicBezTo>
                    <a:pt x="491" y="185"/>
                    <a:pt x="544" y="212"/>
                    <a:pt x="598" y="238"/>
                  </a:cubicBezTo>
                  <a:cubicBezTo>
                    <a:pt x="669" y="283"/>
                    <a:pt x="749" y="319"/>
                    <a:pt x="830" y="354"/>
                  </a:cubicBezTo>
                  <a:cubicBezTo>
                    <a:pt x="1053" y="461"/>
                    <a:pt x="1285" y="533"/>
                    <a:pt x="1526" y="595"/>
                  </a:cubicBezTo>
                  <a:cubicBezTo>
                    <a:pt x="1533" y="597"/>
                    <a:pt x="1539" y="598"/>
                    <a:pt x="1544" y="598"/>
                  </a:cubicBezTo>
                  <a:cubicBezTo>
                    <a:pt x="1591" y="598"/>
                    <a:pt x="1566" y="531"/>
                    <a:pt x="1526" y="515"/>
                  </a:cubicBezTo>
                  <a:cubicBezTo>
                    <a:pt x="1222" y="444"/>
                    <a:pt x="946" y="336"/>
                    <a:pt x="678" y="194"/>
                  </a:cubicBezTo>
                  <a:cubicBezTo>
                    <a:pt x="559" y="122"/>
                    <a:pt x="404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4801197" y="3732657"/>
              <a:ext cx="97766" cy="36532"/>
            </a:xfrm>
            <a:custGeom>
              <a:avLst/>
              <a:gdLst/>
              <a:ahLst/>
              <a:cxnLst/>
              <a:rect l="l" t="t" r="r" b="b"/>
              <a:pathLst>
                <a:path w="1595" h="596" extrusionOk="0">
                  <a:moveTo>
                    <a:pt x="1536" y="1"/>
                  </a:moveTo>
                  <a:cubicBezTo>
                    <a:pt x="1533" y="1"/>
                    <a:pt x="1529" y="1"/>
                    <a:pt x="1526" y="2"/>
                  </a:cubicBezTo>
                  <a:cubicBezTo>
                    <a:pt x="1285" y="64"/>
                    <a:pt x="1053" y="144"/>
                    <a:pt x="830" y="242"/>
                  </a:cubicBezTo>
                  <a:cubicBezTo>
                    <a:pt x="749" y="278"/>
                    <a:pt x="669" y="323"/>
                    <a:pt x="598" y="358"/>
                  </a:cubicBezTo>
                  <a:cubicBezTo>
                    <a:pt x="544" y="394"/>
                    <a:pt x="491" y="421"/>
                    <a:pt x="437" y="448"/>
                  </a:cubicBezTo>
                  <a:cubicBezTo>
                    <a:pt x="374" y="475"/>
                    <a:pt x="319" y="487"/>
                    <a:pt x="272" y="487"/>
                  </a:cubicBezTo>
                  <a:cubicBezTo>
                    <a:pt x="27" y="487"/>
                    <a:pt x="10" y="166"/>
                    <a:pt x="294" y="46"/>
                  </a:cubicBezTo>
                  <a:cubicBezTo>
                    <a:pt x="302" y="38"/>
                    <a:pt x="317" y="9"/>
                    <a:pt x="302" y="9"/>
                  </a:cubicBezTo>
                  <a:cubicBezTo>
                    <a:pt x="300" y="9"/>
                    <a:pt x="297" y="10"/>
                    <a:pt x="294" y="10"/>
                  </a:cubicBezTo>
                  <a:cubicBezTo>
                    <a:pt x="161" y="64"/>
                    <a:pt x="0" y="189"/>
                    <a:pt x="0" y="349"/>
                  </a:cubicBezTo>
                  <a:cubicBezTo>
                    <a:pt x="9" y="465"/>
                    <a:pt x="89" y="564"/>
                    <a:pt x="196" y="590"/>
                  </a:cubicBezTo>
                  <a:cubicBezTo>
                    <a:pt x="215" y="594"/>
                    <a:pt x="233" y="596"/>
                    <a:pt x="252" y="596"/>
                  </a:cubicBezTo>
                  <a:cubicBezTo>
                    <a:pt x="404" y="596"/>
                    <a:pt x="559" y="476"/>
                    <a:pt x="678" y="412"/>
                  </a:cubicBezTo>
                  <a:cubicBezTo>
                    <a:pt x="946" y="260"/>
                    <a:pt x="1222" y="153"/>
                    <a:pt x="1526" y="82"/>
                  </a:cubicBezTo>
                  <a:cubicBezTo>
                    <a:pt x="1568" y="73"/>
                    <a:pt x="1594" y="1"/>
                    <a:pt x="1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4761356" y="3798855"/>
              <a:ext cx="234024" cy="150234"/>
            </a:xfrm>
            <a:custGeom>
              <a:avLst/>
              <a:gdLst/>
              <a:ahLst/>
              <a:cxnLst/>
              <a:rect l="l" t="t" r="r" b="b"/>
              <a:pathLst>
                <a:path w="3818" h="2451" extrusionOk="0">
                  <a:moveTo>
                    <a:pt x="3546" y="0"/>
                  </a:moveTo>
                  <a:cubicBezTo>
                    <a:pt x="3529" y="0"/>
                    <a:pt x="3505" y="23"/>
                    <a:pt x="3505" y="37"/>
                  </a:cubicBezTo>
                  <a:cubicBezTo>
                    <a:pt x="3463" y="985"/>
                    <a:pt x="2839" y="2097"/>
                    <a:pt x="1792" y="2097"/>
                  </a:cubicBezTo>
                  <a:cubicBezTo>
                    <a:pt x="1717" y="2097"/>
                    <a:pt x="1640" y="2092"/>
                    <a:pt x="1560" y="2080"/>
                  </a:cubicBezTo>
                  <a:cubicBezTo>
                    <a:pt x="1284" y="2035"/>
                    <a:pt x="875" y="1704"/>
                    <a:pt x="537" y="1704"/>
                  </a:cubicBezTo>
                  <a:cubicBezTo>
                    <a:pt x="405" y="1704"/>
                    <a:pt x="284" y="1754"/>
                    <a:pt x="186" y="1892"/>
                  </a:cubicBezTo>
                  <a:cubicBezTo>
                    <a:pt x="1" y="2155"/>
                    <a:pt x="203" y="2450"/>
                    <a:pt x="480" y="2450"/>
                  </a:cubicBezTo>
                  <a:cubicBezTo>
                    <a:pt x="524" y="2450"/>
                    <a:pt x="569" y="2443"/>
                    <a:pt x="614" y="2428"/>
                  </a:cubicBezTo>
                  <a:cubicBezTo>
                    <a:pt x="811" y="2347"/>
                    <a:pt x="811" y="2204"/>
                    <a:pt x="704" y="2124"/>
                  </a:cubicBezTo>
                  <a:cubicBezTo>
                    <a:pt x="690" y="2113"/>
                    <a:pt x="673" y="2108"/>
                    <a:pt x="656" y="2108"/>
                  </a:cubicBezTo>
                  <a:cubicBezTo>
                    <a:pt x="620" y="2108"/>
                    <a:pt x="585" y="2132"/>
                    <a:pt x="579" y="2169"/>
                  </a:cubicBezTo>
                  <a:cubicBezTo>
                    <a:pt x="565" y="2243"/>
                    <a:pt x="536" y="2333"/>
                    <a:pt x="461" y="2333"/>
                  </a:cubicBezTo>
                  <a:cubicBezTo>
                    <a:pt x="437" y="2333"/>
                    <a:pt x="408" y="2324"/>
                    <a:pt x="374" y="2303"/>
                  </a:cubicBezTo>
                  <a:cubicBezTo>
                    <a:pt x="184" y="2178"/>
                    <a:pt x="282" y="1838"/>
                    <a:pt x="633" y="1838"/>
                  </a:cubicBezTo>
                  <a:cubicBezTo>
                    <a:pt x="761" y="1838"/>
                    <a:pt x="921" y="1883"/>
                    <a:pt x="1114" y="1999"/>
                  </a:cubicBezTo>
                  <a:cubicBezTo>
                    <a:pt x="1266" y="2089"/>
                    <a:pt x="1462" y="2169"/>
                    <a:pt x="1631" y="2187"/>
                  </a:cubicBezTo>
                  <a:cubicBezTo>
                    <a:pt x="1658" y="2188"/>
                    <a:pt x="1686" y="2189"/>
                    <a:pt x="1712" y="2189"/>
                  </a:cubicBezTo>
                  <a:cubicBezTo>
                    <a:pt x="2032" y="2189"/>
                    <a:pt x="2341" y="2092"/>
                    <a:pt x="2604" y="1928"/>
                  </a:cubicBezTo>
                  <a:cubicBezTo>
                    <a:pt x="3130" y="1598"/>
                    <a:pt x="3817" y="652"/>
                    <a:pt x="3558" y="10"/>
                  </a:cubicBezTo>
                  <a:cubicBezTo>
                    <a:pt x="3556" y="3"/>
                    <a:pt x="3551" y="0"/>
                    <a:pt x="3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025656" y="3786719"/>
              <a:ext cx="19431" cy="74106"/>
            </a:xfrm>
            <a:custGeom>
              <a:avLst/>
              <a:gdLst/>
              <a:ahLst/>
              <a:cxnLst/>
              <a:rect l="l" t="t" r="r" b="b"/>
              <a:pathLst>
                <a:path w="317" h="1209" extrusionOk="0">
                  <a:moveTo>
                    <a:pt x="43" y="0"/>
                  </a:moveTo>
                  <a:cubicBezTo>
                    <a:pt x="34" y="0"/>
                    <a:pt x="24" y="13"/>
                    <a:pt x="31" y="21"/>
                  </a:cubicBezTo>
                  <a:cubicBezTo>
                    <a:pt x="103" y="235"/>
                    <a:pt x="147" y="458"/>
                    <a:pt x="130" y="681"/>
                  </a:cubicBezTo>
                  <a:cubicBezTo>
                    <a:pt x="121" y="859"/>
                    <a:pt x="40" y="1011"/>
                    <a:pt x="5" y="1180"/>
                  </a:cubicBezTo>
                  <a:cubicBezTo>
                    <a:pt x="0" y="1201"/>
                    <a:pt x="10" y="1208"/>
                    <a:pt x="22" y="1208"/>
                  </a:cubicBezTo>
                  <a:cubicBezTo>
                    <a:pt x="36" y="1208"/>
                    <a:pt x="53" y="1199"/>
                    <a:pt x="58" y="1189"/>
                  </a:cubicBezTo>
                  <a:cubicBezTo>
                    <a:pt x="317" y="859"/>
                    <a:pt x="272" y="333"/>
                    <a:pt x="49" y="3"/>
                  </a:cubicBezTo>
                  <a:cubicBezTo>
                    <a:pt x="48" y="1"/>
                    <a:pt x="46" y="0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5155477" y="3672589"/>
              <a:ext cx="45481" cy="26663"/>
            </a:xfrm>
            <a:custGeom>
              <a:avLst/>
              <a:gdLst/>
              <a:ahLst/>
              <a:cxnLst/>
              <a:rect l="l" t="t" r="r" b="b"/>
              <a:pathLst>
                <a:path w="742" h="435" extrusionOk="0">
                  <a:moveTo>
                    <a:pt x="225" y="85"/>
                  </a:moveTo>
                  <a:cubicBezTo>
                    <a:pt x="296" y="85"/>
                    <a:pt x="394" y="135"/>
                    <a:pt x="438" y="170"/>
                  </a:cubicBezTo>
                  <a:cubicBezTo>
                    <a:pt x="500" y="223"/>
                    <a:pt x="563" y="286"/>
                    <a:pt x="634" y="330"/>
                  </a:cubicBezTo>
                  <a:cubicBezTo>
                    <a:pt x="590" y="348"/>
                    <a:pt x="536" y="366"/>
                    <a:pt x="492" y="375"/>
                  </a:cubicBezTo>
                  <a:cubicBezTo>
                    <a:pt x="470" y="380"/>
                    <a:pt x="447" y="382"/>
                    <a:pt x="422" y="382"/>
                  </a:cubicBezTo>
                  <a:cubicBezTo>
                    <a:pt x="312" y="382"/>
                    <a:pt x="182" y="333"/>
                    <a:pt x="153" y="223"/>
                  </a:cubicBezTo>
                  <a:cubicBezTo>
                    <a:pt x="128" y="119"/>
                    <a:pt x="168" y="85"/>
                    <a:pt x="225" y="85"/>
                  </a:cubicBezTo>
                  <a:close/>
                  <a:moveTo>
                    <a:pt x="251" y="0"/>
                  </a:moveTo>
                  <a:cubicBezTo>
                    <a:pt x="108" y="0"/>
                    <a:pt x="1" y="72"/>
                    <a:pt x="37" y="205"/>
                  </a:cubicBezTo>
                  <a:cubicBezTo>
                    <a:pt x="84" y="364"/>
                    <a:pt x="254" y="435"/>
                    <a:pt x="421" y="435"/>
                  </a:cubicBezTo>
                  <a:cubicBezTo>
                    <a:pt x="536" y="435"/>
                    <a:pt x="651" y="401"/>
                    <a:pt x="724" y="339"/>
                  </a:cubicBezTo>
                  <a:cubicBezTo>
                    <a:pt x="724" y="330"/>
                    <a:pt x="732" y="330"/>
                    <a:pt x="732" y="330"/>
                  </a:cubicBezTo>
                  <a:cubicBezTo>
                    <a:pt x="741" y="321"/>
                    <a:pt x="527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5165958" y="3705381"/>
              <a:ext cx="124429" cy="28134"/>
            </a:xfrm>
            <a:custGeom>
              <a:avLst/>
              <a:gdLst/>
              <a:ahLst/>
              <a:cxnLst/>
              <a:rect l="l" t="t" r="r" b="b"/>
              <a:pathLst>
                <a:path w="2030" h="459" extrusionOk="0">
                  <a:moveTo>
                    <a:pt x="880" y="1"/>
                  </a:moveTo>
                  <a:cubicBezTo>
                    <a:pt x="556" y="1"/>
                    <a:pt x="245" y="117"/>
                    <a:pt x="8" y="411"/>
                  </a:cubicBezTo>
                  <a:cubicBezTo>
                    <a:pt x="1" y="419"/>
                    <a:pt x="13" y="439"/>
                    <a:pt x="28" y="439"/>
                  </a:cubicBezTo>
                  <a:cubicBezTo>
                    <a:pt x="30" y="439"/>
                    <a:pt x="33" y="439"/>
                    <a:pt x="35" y="438"/>
                  </a:cubicBezTo>
                  <a:cubicBezTo>
                    <a:pt x="310" y="192"/>
                    <a:pt x="620" y="83"/>
                    <a:pt x="933" y="83"/>
                  </a:cubicBezTo>
                  <a:cubicBezTo>
                    <a:pt x="1281" y="83"/>
                    <a:pt x="1634" y="217"/>
                    <a:pt x="1953" y="447"/>
                  </a:cubicBezTo>
                  <a:cubicBezTo>
                    <a:pt x="1963" y="455"/>
                    <a:pt x="1974" y="458"/>
                    <a:pt x="1983" y="458"/>
                  </a:cubicBezTo>
                  <a:cubicBezTo>
                    <a:pt x="2013" y="458"/>
                    <a:pt x="2030" y="420"/>
                    <a:pt x="1989" y="393"/>
                  </a:cubicBezTo>
                  <a:cubicBezTo>
                    <a:pt x="1669" y="165"/>
                    <a:pt x="1265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5165958" y="3730267"/>
              <a:ext cx="124368" cy="27767"/>
            </a:xfrm>
            <a:custGeom>
              <a:avLst/>
              <a:gdLst/>
              <a:ahLst/>
              <a:cxnLst/>
              <a:rect l="l" t="t" r="r" b="b"/>
              <a:pathLst>
                <a:path w="2029" h="453" extrusionOk="0">
                  <a:moveTo>
                    <a:pt x="1986" y="1"/>
                  </a:moveTo>
                  <a:cubicBezTo>
                    <a:pt x="1976" y="1"/>
                    <a:pt x="1965" y="5"/>
                    <a:pt x="1953" y="14"/>
                  </a:cubicBezTo>
                  <a:cubicBezTo>
                    <a:pt x="1636" y="238"/>
                    <a:pt x="1284" y="369"/>
                    <a:pt x="938" y="369"/>
                  </a:cubicBezTo>
                  <a:cubicBezTo>
                    <a:pt x="622" y="369"/>
                    <a:pt x="311" y="260"/>
                    <a:pt x="35" y="14"/>
                  </a:cubicBezTo>
                  <a:cubicBezTo>
                    <a:pt x="33" y="13"/>
                    <a:pt x="30" y="12"/>
                    <a:pt x="28" y="12"/>
                  </a:cubicBezTo>
                  <a:cubicBezTo>
                    <a:pt x="13" y="12"/>
                    <a:pt x="1" y="34"/>
                    <a:pt x="8" y="49"/>
                  </a:cubicBezTo>
                  <a:cubicBezTo>
                    <a:pt x="244" y="337"/>
                    <a:pt x="553" y="452"/>
                    <a:pt x="875" y="452"/>
                  </a:cubicBezTo>
                  <a:cubicBezTo>
                    <a:pt x="1262" y="452"/>
                    <a:pt x="1668" y="287"/>
                    <a:pt x="1989" y="58"/>
                  </a:cubicBezTo>
                  <a:cubicBezTo>
                    <a:pt x="2028" y="32"/>
                    <a:pt x="2014" y="1"/>
                    <a:pt x="1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5155477" y="3769311"/>
              <a:ext cx="45481" cy="26909"/>
            </a:xfrm>
            <a:custGeom>
              <a:avLst/>
              <a:gdLst/>
              <a:ahLst/>
              <a:cxnLst/>
              <a:rect l="l" t="t" r="r" b="b"/>
              <a:pathLst>
                <a:path w="742" h="439" extrusionOk="0">
                  <a:moveTo>
                    <a:pt x="433" y="51"/>
                  </a:moveTo>
                  <a:cubicBezTo>
                    <a:pt x="454" y="51"/>
                    <a:pt x="474" y="52"/>
                    <a:pt x="492" y="55"/>
                  </a:cubicBezTo>
                  <a:cubicBezTo>
                    <a:pt x="536" y="73"/>
                    <a:pt x="590" y="82"/>
                    <a:pt x="634" y="99"/>
                  </a:cubicBezTo>
                  <a:cubicBezTo>
                    <a:pt x="563" y="153"/>
                    <a:pt x="500" y="206"/>
                    <a:pt x="438" y="260"/>
                  </a:cubicBezTo>
                  <a:cubicBezTo>
                    <a:pt x="393" y="295"/>
                    <a:pt x="293" y="346"/>
                    <a:pt x="222" y="346"/>
                  </a:cubicBezTo>
                  <a:cubicBezTo>
                    <a:pt x="166" y="346"/>
                    <a:pt x="129" y="314"/>
                    <a:pt x="153" y="215"/>
                  </a:cubicBezTo>
                  <a:cubicBezTo>
                    <a:pt x="183" y="95"/>
                    <a:pt x="321" y="51"/>
                    <a:pt x="433" y="51"/>
                  </a:cubicBezTo>
                  <a:close/>
                  <a:moveTo>
                    <a:pt x="412" y="1"/>
                  </a:moveTo>
                  <a:cubicBezTo>
                    <a:pt x="248" y="1"/>
                    <a:pt x="83" y="69"/>
                    <a:pt x="37" y="224"/>
                  </a:cubicBezTo>
                  <a:cubicBezTo>
                    <a:pt x="1" y="367"/>
                    <a:pt x="108" y="438"/>
                    <a:pt x="251" y="438"/>
                  </a:cubicBezTo>
                  <a:cubicBezTo>
                    <a:pt x="527" y="438"/>
                    <a:pt x="741" y="117"/>
                    <a:pt x="732" y="108"/>
                  </a:cubicBezTo>
                  <a:cubicBezTo>
                    <a:pt x="732" y="99"/>
                    <a:pt x="724" y="99"/>
                    <a:pt x="724" y="99"/>
                  </a:cubicBezTo>
                  <a:cubicBezTo>
                    <a:pt x="649" y="36"/>
                    <a:pt x="530" y="1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5263783" y="3896742"/>
              <a:ext cx="36471" cy="32241"/>
            </a:xfrm>
            <a:custGeom>
              <a:avLst/>
              <a:gdLst/>
              <a:ahLst/>
              <a:cxnLst/>
              <a:rect l="l" t="t" r="r" b="b"/>
              <a:pathLst>
                <a:path w="595" h="526" extrusionOk="0">
                  <a:moveTo>
                    <a:pt x="255" y="99"/>
                  </a:moveTo>
                  <a:cubicBezTo>
                    <a:pt x="275" y="99"/>
                    <a:pt x="295" y="103"/>
                    <a:pt x="313" y="108"/>
                  </a:cubicBezTo>
                  <a:cubicBezTo>
                    <a:pt x="348" y="161"/>
                    <a:pt x="375" y="206"/>
                    <a:pt x="366" y="286"/>
                  </a:cubicBezTo>
                  <a:cubicBezTo>
                    <a:pt x="358" y="340"/>
                    <a:pt x="331" y="427"/>
                    <a:pt x="266" y="427"/>
                  </a:cubicBezTo>
                  <a:cubicBezTo>
                    <a:pt x="256" y="427"/>
                    <a:pt x="244" y="425"/>
                    <a:pt x="232" y="420"/>
                  </a:cubicBezTo>
                  <a:cubicBezTo>
                    <a:pt x="197" y="411"/>
                    <a:pt x="179" y="376"/>
                    <a:pt x="161" y="349"/>
                  </a:cubicBezTo>
                  <a:cubicBezTo>
                    <a:pt x="125" y="277"/>
                    <a:pt x="116" y="161"/>
                    <a:pt x="197" y="117"/>
                  </a:cubicBezTo>
                  <a:cubicBezTo>
                    <a:pt x="214" y="103"/>
                    <a:pt x="234" y="99"/>
                    <a:pt x="255" y="99"/>
                  </a:cubicBezTo>
                  <a:close/>
                  <a:moveTo>
                    <a:pt x="267" y="1"/>
                  </a:moveTo>
                  <a:cubicBezTo>
                    <a:pt x="212" y="1"/>
                    <a:pt x="151" y="21"/>
                    <a:pt x="107" y="81"/>
                  </a:cubicBezTo>
                  <a:cubicBezTo>
                    <a:pt x="18" y="188"/>
                    <a:pt x="0" y="331"/>
                    <a:pt x="81" y="447"/>
                  </a:cubicBezTo>
                  <a:cubicBezTo>
                    <a:pt x="124" y="503"/>
                    <a:pt x="172" y="526"/>
                    <a:pt x="220" y="526"/>
                  </a:cubicBezTo>
                  <a:cubicBezTo>
                    <a:pt x="415" y="526"/>
                    <a:pt x="594" y="134"/>
                    <a:pt x="357" y="19"/>
                  </a:cubicBezTo>
                  <a:cubicBezTo>
                    <a:pt x="333" y="8"/>
                    <a:pt x="301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5212357" y="3584325"/>
              <a:ext cx="138404" cy="147782"/>
            </a:xfrm>
            <a:custGeom>
              <a:avLst/>
              <a:gdLst/>
              <a:ahLst/>
              <a:cxnLst/>
              <a:rect l="l" t="t" r="r" b="b"/>
              <a:pathLst>
                <a:path w="2258" h="2411" extrusionOk="0">
                  <a:moveTo>
                    <a:pt x="94" y="0"/>
                  </a:moveTo>
                  <a:cubicBezTo>
                    <a:pt x="91" y="0"/>
                    <a:pt x="90" y="1"/>
                    <a:pt x="90" y="4"/>
                  </a:cubicBezTo>
                  <a:cubicBezTo>
                    <a:pt x="1" y="468"/>
                    <a:pt x="135" y="932"/>
                    <a:pt x="482" y="1244"/>
                  </a:cubicBezTo>
                  <a:cubicBezTo>
                    <a:pt x="679" y="1422"/>
                    <a:pt x="911" y="1521"/>
                    <a:pt x="1160" y="1601"/>
                  </a:cubicBezTo>
                  <a:cubicBezTo>
                    <a:pt x="1624" y="1770"/>
                    <a:pt x="1972" y="1904"/>
                    <a:pt x="2195" y="2377"/>
                  </a:cubicBezTo>
                  <a:cubicBezTo>
                    <a:pt x="2201" y="2389"/>
                    <a:pt x="2225" y="2410"/>
                    <a:pt x="2238" y="2410"/>
                  </a:cubicBezTo>
                  <a:cubicBezTo>
                    <a:pt x="2245" y="2410"/>
                    <a:pt x="2249" y="2406"/>
                    <a:pt x="2249" y="2395"/>
                  </a:cubicBezTo>
                  <a:cubicBezTo>
                    <a:pt x="2258" y="2056"/>
                    <a:pt x="1928" y="1824"/>
                    <a:pt x="1651" y="1699"/>
                  </a:cubicBezTo>
                  <a:cubicBezTo>
                    <a:pt x="1250" y="1512"/>
                    <a:pt x="786" y="1476"/>
                    <a:pt x="465" y="1137"/>
                  </a:cubicBezTo>
                  <a:cubicBezTo>
                    <a:pt x="179" y="834"/>
                    <a:pt x="63" y="423"/>
                    <a:pt x="108" y="13"/>
                  </a:cubicBezTo>
                  <a:cubicBezTo>
                    <a:pt x="108" y="7"/>
                    <a:pt x="99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5263783" y="3539764"/>
              <a:ext cx="36409" cy="31996"/>
            </a:xfrm>
            <a:custGeom>
              <a:avLst/>
              <a:gdLst/>
              <a:ahLst/>
              <a:cxnLst/>
              <a:rect l="l" t="t" r="r" b="b"/>
              <a:pathLst>
                <a:path w="594" h="522" extrusionOk="0">
                  <a:moveTo>
                    <a:pt x="259" y="93"/>
                  </a:moveTo>
                  <a:cubicBezTo>
                    <a:pt x="329" y="93"/>
                    <a:pt x="358" y="185"/>
                    <a:pt x="366" y="240"/>
                  </a:cubicBezTo>
                  <a:cubicBezTo>
                    <a:pt x="375" y="312"/>
                    <a:pt x="348" y="356"/>
                    <a:pt x="313" y="419"/>
                  </a:cubicBezTo>
                  <a:cubicBezTo>
                    <a:pt x="298" y="422"/>
                    <a:pt x="281" y="425"/>
                    <a:pt x="265" y="425"/>
                  </a:cubicBezTo>
                  <a:cubicBezTo>
                    <a:pt x="241" y="425"/>
                    <a:pt x="217" y="420"/>
                    <a:pt x="197" y="410"/>
                  </a:cubicBezTo>
                  <a:cubicBezTo>
                    <a:pt x="116" y="356"/>
                    <a:pt x="125" y="240"/>
                    <a:pt x="161" y="169"/>
                  </a:cubicBezTo>
                  <a:cubicBezTo>
                    <a:pt x="179" y="142"/>
                    <a:pt x="197" y="107"/>
                    <a:pt x="232" y="98"/>
                  </a:cubicBezTo>
                  <a:cubicBezTo>
                    <a:pt x="242" y="95"/>
                    <a:pt x="251" y="93"/>
                    <a:pt x="259" y="93"/>
                  </a:cubicBezTo>
                  <a:close/>
                  <a:moveTo>
                    <a:pt x="220" y="1"/>
                  </a:moveTo>
                  <a:cubicBezTo>
                    <a:pt x="173" y="1"/>
                    <a:pt x="124" y="24"/>
                    <a:pt x="81" y="80"/>
                  </a:cubicBezTo>
                  <a:cubicBezTo>
                    <a:pt x="0" y="187"/>
                    <a:pt x="18" y="338"/>
                    <a:pt x="107" y="446"/>
                  </a:cubicBezTo>
                  <a:cubicBezTo>
                    <a:pt x="151" y="500"/>
                    <a:pt x="212" y="521"/>
                    <a:pt x="266" y="521"/>
                  </a:cubicBezTo>
                  <a:cubicBezTo>
                    <a:pt x="301" y="521"/>
                    <a:pt x="333" y="513"/>
                    <a:pt x="357" y="499"/>
                  </a:cubicBezTo>
                  <a:cubicBezTo>
                    <a:pt x="594" y="391"/>
                    <a:pt x="415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5212357" y="3728489"/>
              <a:ext cx="138404" cy="147782"/>
            </a:xfrm>
            <a:custGeom>
              <a:avLst/>
              <a:gdLst/>
              <a:ahLst/>
              <a:cxnLst/>
              <a:rect l="l" t="t" r="r" b="b"/>
              <a:pathLst>
                <a:path w="2258" h="2411" extrusionOk="0">
                  <a:moveTo>
                    <a:pt x="2238" y="1"/>
                  </a:moveTo>
                  <a:cubicBezTo>
                    <a:pt x="2225" y="1"/>
                    <a:pt x="2201" y="22"/>
                    <a:pt x="2195" y="34"/>
                  </a:cubicBezTo>
                  <a:cubicBezTo>
                    <a:pt x="1972" y="507"/>
                    <a:pt x="1624" y="641"/>
                    <a:pt x="1160" y="810"/>
                  </a:cubicBezTo>
                  <a:cubicBezTo>
                    <a:pt x="911" y="899"/>
                    <a:pt x="679" y="988"/>
                    <a:pt x="482" y="1167"/>
                  </a:cubicBezTo>
                  <a:cubicBezTo>
                    <a:pt x="135" y="1488"/>
                    <a:pt x="1" y="1952"/>
                    <a:pt x="90" y="2407"/>
                  </a:cubicBezTo>
                  <a:cubicBezTo>
                    <a:pt x="90" y="2409"/>
                    <a:pt x="91" y="2411"/>
                    <a:pt x="94" y="2411"/>
                  </a:cubicBezTo>
                  <a:cubicBezTo>
                    <a:pt x="99" y="2411"/>
                    <a:pt x="108" y="2404"/>
                    <a:pt x="108" y="2398"/>
                  </a:cubicBezTo>
                  <a:cubicBezTo>
                    <a:pt x="63" y="1997"/>
                    <a:pt x="179" y="1577"/>
                    <a:pt x="465" y="1274"/>
                  </a:cubicBezTo>
                  <a:cubicBezTo>
                    <a:pt x="786" y="944"/>
                    <a:pt x="1250" y="899"/>
                    <a:pt x="1651" y="712"/>
                  </a:cubicBezTo>
                  <a:cubicBezTo>
                    <a:pt x="1928" y="587"/>
                    <a:pt x="2258" y="355"/>
                    <a:pt x="2249" y="16"/>
                  </a:cubicBezTo>
                  <a:cubicBezTo>
                    <a:pt x="2249" y="5"/>
                    <a:pt x="2245" y="1"/>
                    <a:pt x="2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5471018" y="3691713"/>
              <a:ext cx="85384" cy="88081"/>
            </a:xfrm>
            <a:custGeom>
              <a:avLst/>
              <a:gdLst/>
              <a:ahLst/>
              <a:cxnLst/>
              <a:rect l="l" t="t" r="r" b="b"/>
              <a:pathLst>
                <a:path w="1393" h="1437" extrusionOk="0">
                  <a:moveTo>
                    <a:pt x="696" y="0"/>
                  </a:moveTo>
                  <a:cubicBezTo>
                    <a:pt x="313" y="0"/>
                    <a:pt x="0" y="313"/>
                    <a:pt x="0" y="696"/>
                  </a:cubicBezTo>
                  <a:cubicBezTo>
                    <a:pt x="0" y="1080"/>
                    <a:pt x="330" y="1437"/>
                    <a:pt x="714" y="1437"/>
                  </a:cubicBezTo>
                  <a:cubicBezTo>
                    <a:pt x="1098" y="1437"/>
                    <a:pt x="1392" y="1080"/>
                    <a:pt x="1392" y="696"/>
                  </a:cubicBezTo>
                  <a:cubicBezTo>
                    <a:pt x="1392" y="313"/>
                    <a:pt x="1080" y="0"/>
                    <a:pt x="696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5154925" y="3770905"/>
              <a:ext cx="42723" cy="22373"/>
            </a:xfrm>
            <a:custGeom>
              <a:avLst/>
              <a:gdLst/>
              <a:ahLst/>
              <a:cxnLst/>
              <a:rect l="l" t="t" r="r" b="b"/>
              <a:pathLst>
                <a:path w="697" h="365" extrusionOk="0">
                  <a:moveTo>
                    <a:pt x="374" y="0"/>
                  </a:moveTo>
                  <a:cubicBezTo>
                    <a:pt x="360" y="0"/>
                    <a:pt x="345" y="1"/>
                    <a:pt x="331" y="2"/>
                  </a:cubicBezTo>
                  <a:cubicBezTo>
                    <a:pt x="144" y="29"/>
                    <a:pt x="1" y="314"/>
                    <a:pt x="197" y="359"/>
                  </a:cubicBezTo>
                  <a:cubicBezTo>
                    <a:pt x="212" y="363"/>
                    <a:pt x="227" y="365"/>
                    <a:pt x="243" y="365"/>
                  </a:cubicBezTo>
                  <a:cubicBezTo>
                    <a:pt x="431" y="365"/>
                    <a:pt x="697" y="91"/>
                    <a:pt x="697" y="91"/>
                  </a:cubicBezTo>
                  <a:cubicBezTo>
                    <a:pt x="697" y="91"/>
                    <a:pt x="545" y="0"/>
                    <a:pt x="37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5157377" y="3675163"/>
              <a:ext cx="40271" cy="22127"/>
            </a:xfrm>
            <a:custGeom>
              <a:avLst/>
              <a:gdLst/>
              <a:ahLst/>
              <a:cxnLst/>
              <a:rect l="l" t="t" r="r" b="b"/>
              <a:pathLst>
                <a:path w="657" h="361" extrusionOk="0">
                  <a:moveTo>
                    <a:pt x="217" y="0"/>
                  </a:moveTo>
                  <a:cubicBezTo>
                    <a:pt x="163" y="0"/>
                    <a:pt x="112" y="21"/>
                    <a:pt x="68" y="74"/>
                  </a:cubicBezTo>
                  <a:cubicBezTo>
                    <a:pt x="0" y="156"/>
                    <a:pt x="118" y="360"/>
                    <a:pt x="374" y="360"/>
                  </a:cubicBezTo>
                  <a:cubicBezTo>
                    <a:pt x="455" y="360"/>
                    <a:pt x="550" y="340"/>
                    <a:pt x="657" y="288"/>
                  </a:cubicBezTo>
                  <a:cubicBezTo>
                    <a:pt x="657" y="288"/>
                    <a:pt x="419" y="0"/>
                    <a:pt x="217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5266603" y="3541787"/>
              <a:ext cx="25131" cy="25560"/>
            </a:xfrm>
            <a:custGeom>
              <a:avLst/>
              <a:gdLst/>
              <a:ahLst/>
              <a:cxnLst/>
              <a:rect l="l" t="t" r="r" b="b"/>
              <a:pathLst>
                <a:path w="410" h="417" extrusionOk="0">
                  <a:moveTo>
                    <a:pt x="180" y="1"/>
                  </a:moveTo>
                  <a:cubicBezTo>
                    <a:pt x="119" y="1"/>
                    <a:pt x="60" y="44"/>
                    <a:pt x="35" y="145"/>
                  </a:cubicBezTo>
                  <a:cubicBezTo>
                    <a:pt x="0" y="309"/>
                    <a:pt x="119" y="416"/>
                    <a:pt x="228" y="416"/>
                  </a:cubicBezTo>
                  <a:cubicBezTo>
                    <a:pt x="261" y="416"/>
                    <a:pt x="293" y="406"/>
                    <a:pt x="320" y="386"/>
                  </a:cubicBezTo>
                  <a:cubicBezTo>
                    <a:pt x="347" y="377"/>
                    <a:pt x="409" y="314"/>
                    <a:pt x="356" y="145"/>
                  </a:cubicBezTo>
                  <a:cubicBezTo>
                    <a:pt x="323" y="55"/>
                    <a:pt x="250" y="1"/>
                    <a:pt x="180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266664" y="3899868"/>
              <a:ext cx="25070" cy="26663"/>
            </a:xfrm>
            <a:custGeom>
              <a:avLst/>
              <a:gdLst/>
              <a:ahLst/>
              <a:cxnLst/>
              <a:rect l="l" t="t" r="r" b="b"/>
              <a:pathLst>
                <a:path w="409" h="435" extrusionOk="0">
                  <a:moveTo>
                    <a:pt x="231" y="0"/>
                  </a:moveTo>
                  <a:cubicBezTo>
                    <a:pt x="155" y="0"/>
                    <a:pt x="71" y="49"/>
                    <a:pt x="42" y="155"/>
                  </a:cubicBezTo>
                  <a:cubicBezTo>
                    <a:pt x="0" y="303"/>
                    <a:pt x="114" y="435"/>
                    <a:pt x="208" y="435"/>
                  </a:cubicBezTo>
                  <a:cubicBezTo>
                    <a:pt x="232" y="435"/>
                    <a:pt x="256" y="425"/>
                    <a:pt x="274" y="405"/>
                  </a:cubicBezTo>
                  <a:cubicBezTo>
                    <a:pt x="328" y="351"/>
                    <a:pt x="408" y="244"/>
                    <a:pt x="373" y="102"/>
                  </a:cubicBezTo>
                  <a:cubicBezTo>
                    <a:pt x="356" y="36"/>
                    <a:pt x="296" y="0"/>
                    <a:pt x="231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829160" y="3770905"/>
              <a:ext cx="42723" cy="22373"/>
            </a:xfrm>
            <a:custGeom>
              <a:avLst/>
              <a:gdLst/>
              <a:ahLst/>
              <a:cxnLst/>
              <a:rect l="l" t="t" r="r" b="b"/>
              <a:pathLst>
                <a:path w="697" h="365" extrusionOk="0">
                  <a:moveTo>
                    <a:pt x="325" y="0"/>
                  </a:moveTo>
                  <a:cubicBezTo>
                    <a:pt x="160" y="0"/>
                    <a:pt x="1" y="91"/>
                    <a:pt x="1" y="91"/>
                  </a:cubicBezTo>
                  <a:cubicBezTo>
                    <a:pt x="1" y="91"/>
                    <a:pt x="267" y="365"/>
                    <a:pt x="462" y="365"/>
                  </a:cubicBezTo>
                  <a:cubicBezTo>
                    <a:pt x="478" y="365"/>
                    <a:pt x="494" y="363"/>
                    <a:pt x="509" y="359"/>
                  </a:cubicBezTo>
                  <a:cubicBezTo>
                    <a:pt x="696" y="314"/>
                    <a:pt x="554" y="29"/>
                    <a:pt x="366" y="2"/>
                  </a:cubicBezTo>
                  <a:cubicBezTo>
                    <a:pt x="353" y="1"/>
                    <a:pt x="339" y="0"/>
                    <a:pt x="325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829160" y="3675163"/>
              <a:ext cx="40455" cy="22127"/>
            </a:xfrm>
            <a:custGeom>
              <a:avLst/>
              <a:gdLst/>
              <a:ahLst/>
              <a:cxnLst/>
              <a:rect l="l" t="t" r="r" b="b"/>
              <a:pathLst>
                <a:path w="660" h="361" extrusionOk="0">
                  <a:moveTo>
                    <a:pt x="445" y="0"/>
                  </a:moveTo>
                  <a:cubicBezTo>
                    <a:pt x="239" y="0"/>
                    <a:pt x="1" y="288"/>
                    <a:pt x="1" y="288"/>
                  </a:cubicBezTo>
                  <a:cubicBezTo>
                    <a:pt x="110" y="340"/>
                    <a:pt x="206" y="360"/>
                    <a:pt x="288" y="360"/>
                  </a:cubicBezTo>
                  <a:cubicBezTo>
                    <a:pt x="545" y="360"/>
                    <a:pt x="659" y="156"/>
                    <a:pt x="598" y="74"/>
                  </a:cubicBezTo>
                  <a:cubicBezTo>
                    <a:pt x="553" y="21"/>
                    <a:pt x="500" y="0"/>
                    <a:pt x="445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5735135" y="3541787"/>
              <a:ext cx="25560" cy="25560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30" y="1"/>
                  </a:moveTo>
                  <a:cubicBezTo>
                    <a:pt x="162" y="1"/>
                    <a:pt x="91" y="55"/>
                    <a:pt x="63" y="145"/>
                  </a:cubicBezTo>
                  <a:cubicBezTo>
                    <a:pt x="0" y="314"/>
                    <a:pt x="63" y="377"/>
                    <a:pt x="89" y="386"/>
                  </a:cubicBezTo>
                  <a:cubicBezTo>
                    <a:pt x="118" y="406"/>
                    <a:pt x="152" y="416"/>
                    <a:pt x="186" y="416"/>
                  </a:cubicBezTo>
                  <a:cubicBezTo>
                    <a:pt x="299" y="416"/>
                    <a:pt x="416" y="309"/>
                    <a:pt x="375" y="145"/>
                  </a:cubicBezTo>
                  <a:cubicBezTo>
                    <a:pt x="350" y="44"/>
                    <a:pt x="291" y="1"/>
                    <a:pt x="230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5735135" y="3899868"/>
              <a:ext cx="25070" cy="26663"/>
            </a:xfrm>
            <a:custGeom>
              <a:avLst/>
              <a:gdLst/>
              <a:ahLst/>
              <a:cxnLst/>
              <a:rect l="l" t="t" r="r" b="b"/>
              <a:pathLst>
                <a:path w="409" h="435" extrusionOk="0">
                  <a:moveTo>
                    <a:pt x="184" y="0"/>
                  </a:moveTo>
                  <a:cubicBezTo>
                    <a:pt x="119" y="0"/>
                    <a:pt x="56" y="36"/>
                    <a:pt x="36" y="102"/>
                  </a:cubicBezTo>
                  <a:cubicBezTo>
                    <a:pt x="0" y="244"/>
                    <a:pt x="89" y="351"/>
                    <a:pt x="134" y="405"/>
                  </a:cubicBezTo>
                  <a:cubicBezTo>
                    <a:pt x="153" y="425"/>
                    <a:pt x="176" y="435"/>
                    <a:pt x="201" y="435"/>
                  </a:cubicBezTo>
                  <a:cubicBezTo>
                    <a:pt x="294" y="435"/>
                    <a:pt x="408" y="303"/>
                    <a:pt x="366" y="155"/>
                  </a:cubicBezTo>
                  <a:cubicBezTo>
                    <a:pt x="342" y="49"/>
                    <a:pt x="261" y="0"/>
                    <a:pt x="18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5097554" y="3577399"/>
              <a:ext cx="9317" cy="316098"/>
            </a:xfrm>
            <a:custGeom>
              <a:avLst/>
              <a:gdLst/>
              <a:ahLst/>
              <a:cxnLst/>
              <a:rect l="l" t="t" r="r" b="b"/>
              <a:pathLst>
                <a:path w="152" h="5157" extrusionOk="0">
                  <a:moveTo>
                    <a:pt x="81" y="1"/>
                  </a:moveTo>
                  <a:cubicBezTo>
                    <a:pt x="55" y="1"/>
                    <a:pt x="18" y="26"/>
                    <a:pt x="18" y="55"/>
                  </a:cubicBezTo>
                  <a:cubicBezTo>
                    <a:pt x="27" y="1750"/>
                    <a:pt x="0" y="3453"/>
                    <a:pt x="72" y="5148"/>
                  </a:cubicBezTo>
                  <a:cubicBezTo>
                    <a:pt x="72" y="5154"/>
                    <a:pt x="73" y="5156"/>
                    <a:pt x="76" y="5156"/>
                  </a:cubicBezTo>
                  <a:cubicBezTo>
                    <a:pt x="81" y="5156"/>
                    <a:pt x="89" y="5146"/>
                    <a:pt x="89" y="5140"/>
                  </a:cubicBezTo>
                  <a:cubicBezTo>
                    <a:pt x="152" y="3436"/>
                    <a:pt x="116" y="1732"/>
                    <a:pt x="107" y="28"/>
                  </a:cubicBezTo>
                  <a:cubicBezTo>
                    <a:pt x="107" y="9"/>
                    <a:pt x="96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5458453" y="3686993"/>
              <a:ext cx="108860" cy="94701"/>
            </a:xfrm>
            <a:custGeom>
              <a:avLst/>
              <a:gdLst/>
              <a:ahLst/>
              <a:cxnLst/>
              <a:rect l="l" t="t" r="r" b="b"/>
              <a:pathLst>
                <a:path w="1776" h="1545" extrusionOk="0">
                  <a:moveTo>
                    <a:pt x="910" y="90"/>
                  </a:moveTo>
                  <a:cubicBezTo>
                    <a:pt x="956" y="90"/>
                    <a:pt x="1003" y="94"/>
                    <a:pt x="1053" y="104"/>
                  </a:cubicBezTo>
                  <a:cubicBezTo>
                    <a:pt x="1445" y="176"/>
                    <a:pt x="1588" y="568"/>
                    <a:pt x="1526" y="916"/>
                  </a:cubicBezTo>
                  <a:cubicBezTo>
                    <a:pt x="1471" y="1232"/>
                    <a:pt x="1188" y="1464"/>
                    <a:pt x="898" y="1464"/>
                  </a:cubicBezTo>
                  <a:cubicBezTo>
                    <a:pt x="812" y="1464"/>
                    <a:pt x="725" y="1443"/>
                    <a:pt x="642" y="1398"/>
                  </a:cubicBezTo>
                  <a:cubicBezTo>
                    <a:pt x="1" y="1039"/>
                    <a:pt x="262" y="90"/>
                    <a:pt x="910" y="90"/>
                  </a:cubicBezTo>
                  <a:close/>
                  <a:moveTo>
                    <a:pt x="902" y="1"/>
                  </a:moveTo>
                  <a:cubicBezTo>
                    <a:pt x="496" y="1"/>
                    <a:pt x="169" y="339"/>
                    <a:pt x="161" y="755"/>
                  </a:cubicBezTo>
                  <a:cubicBezTo>
                    <a:pt x="161" y="1112"/>
                    <a:pt x="384" y="1398"/>
                    <a:pt x="696" y="1496"/>
                  </a:cubicBezTo>
                  <a:cubicBezTo>
                    <a:pt x="768" y="1529"/>
                    <a:pt x="847" y="1545"/>
                    <a:pt x="927" y="1545"/>
                  </a:cubicBezTo>
                  <a:cubicBezTo>
                    <a:pt x="1232" y="1545"/>
                    <a:pt x="1557" y="1324"/>
                    <a:pt x="1642" y="1041"/>
                  </a:cubicBezTo>
                  <a:cubicBezTo>
                    <a:pt x="1775" y="568"/>
                    <a:pt x="1499" y="69"/>
                    <a:pt x="990" y="6"/>
                  </a:cubicBezTo>
                  <a:cubicBezTo>
                    <a:pt x="961" y="3"/>
                    <a:pt x="931" y="1"/>
                    <a:pt x="902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5414689" y="3728857"/>
              <a:ext cx="60069" cy="4720"/>
            </a:xfrm>
            <a:custGeom>
              <a:avLst/>
              <a:gdLst/>
              <a:ahLst/>
              <a:cxnLst/>
              <a:rect l="l" t="t" r="r" b="b"/>
              <a:pathLst>
                <a:path w="980" h="77" extrusionOk="0">
                  <a:moveTo>
                    <a:pt x="906" y="0"/>
                  </a:moveTo>
                  <a:cubicBezTo>
                    <a:pt x="904" y="0"/>
                    <a:pt x="903" y="1"/>
                    <a:pt x="902" y="1"/>
                  </a:cubicBezTo>
                  <a:cubicBezTo>
                    <a:pt x="598" y="1"/>
                    <a:pt x="304" y="37"/>
                    <a:pt x="9" y="55"/>
                  </a:cubicBezTo>
                  <a:cubicBezTo>
                    <a:pt x="0" y="55"/>
                    <a:pt x="0" y="64"/>
                    <a:pt x="9" y="64"/>
                  </a:cubicBezTo>
                  <a:cubicBezTo>
                    <a:pt x="230" y="70"/>
                    <a:pt x="447" y="76"/>
                    <a:pt x="665" y="76"/>
                  </a:cubicBezTo>
                  <a:cubicBezTo>
                    <a:pt x="755" y="76"/>
                    <a:pt x="846" y="75"/>
                    <a:pt x="937" y="72"/>
                  </a:cubicBezTo>
                  <a:cubicBezTo>
                    <a:pt x="979" y="72"/>
                    <a:pt x="934" y="0"/>
                    <a:pt x="906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5449872" y="3659227"/>
              <a:ext cx="36654" cy="43519"/>
            </a:xfrm>
            <a:custGeom>
              <a:avLst/>
              <a:gdLst/>
              <a:ahLst/>
              <a:cxnLst/>
              <a:rect l="l" t="t" r="r" b="b"/>
              <a:pathLst>
                <a:path w="598" h="710" extrusionOk="0">
                  <a:moveTo>
                    <a:pt x="8" y="0"/>
                  </a:moveTo>
                  <a:cubicBezTo>
                    <a:pt x="3" y="0"/>
                    <a:pt x="0" y="7"/>
                    <a:pt x="6" y="13"/>
                  </a:cubicBezTo>
                  <a:cubicBezTo>
                    <a:pt x="167" y="236"/>
                    <a:pt x="336" y="477"/>
                    <a:pt x="515" y="691"/>
                  </a:cubicBezTo>
                  <a:cubicBezTo>
                    <a:pt x="527" y="703"/>
                    <a:pt x="547" y="709"/>
                    <a:pt x="563" y="709"/>
                  </a:cubicBezTo>
                  <a:cubicBezTo>
                    <a:pt x="584" y="709"/>
                    <a:pt x="597" y="698"/>
                    <a:pt x="577" y="673"/>
                  </a:cubicBezTo>
                  <a:cubicBezTo>
                    <a:pt x="426" y="432"/>
                    <a:pt x="212" y="200"/>
                    <a:pt x="15" y="4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5509818" y="3620427"/>
              <a:ext cx="5026" cy="67118"/>
            </a:xfrm>
            <a:custGeom>
              <a:avLst/>
              <a:gdLst/>
              <a:ahLst/>
              <a:cxnLst/>
              <a:rect l="l" t="t" r="r" b="b"/>
              <a:pathLst>
                <a:path w="82" h="1095" extrusionOk="0">
                  <a:moveTo>
                    <a:pt x="65" y="0"/>
                  </a:moveTo>
                  <a:cubicBezTo>
                    <a:pt x="64" y="0"/>
                    <a:pt x="63" y="1"/>
                    <a:pt x="63" y="4"/>
                  </a:cubicBezTo>
                  <a:cubicBezTo>
                    <a:pt x="28" y="361"/>
                    <a:pt x="1" y="709"/>
                    <a:pt x="19" y="1056"/>
                  </a:cubicBezTo>
                  <a:cubicBezTo>
                    <a:pt x="19" y="1075"/>
                    <a:pt x="41" y="1094"/>
                    <a:pt x="57" y="1094"/>
                  </a:cubicBezTo>
                  <a:cubicBezTo>
                    <a:pt x="64" y="1094"/>
                    <a:pt x="70" y="1091"/>
                    <a:pt x="72" y="1083"/>
                  </a:cubicBezTo>
                  <a:cubicBezTo>
                    <a:pt x="81" y="726"/>
                    <a:pt x="72" y="370"/>
                    <a:pt x="72" y="13"/>
                  </a:cubicBezTo>
                  <a:cubicBezTo>
                    <a:pt x="72" y="6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5554256" y="3728857"/>
              <a:ext cx="60069" cy="4720"/>
            </a:xfrm>
            <a:custGeom>
              <a:avLst/>
              <a:gdLst/>
              <a:ahLst/>
              <a:cxnLst/>
              <a:rect l="l" t="t" r="r" b="b"/>
              <a:pathLst>
                <a:path w="980" h="77" extrusionOk="0">
                  <a:moveTo>
                    <a:pt x="74" y="0"/>
                  </a:moveTo>
                  <a:cubicBezTo>
                    <a:pt x="47" y="0"/>
                    <a:pt x="1" y="72"/>
                    <a:pt x="43" y="72"/>
                  </a:cubicBezTo>
                  <a:cubicBezTo>
                    <a:pt x="134" y="75"/>
                    <a:pt x="225" y="76"/>
                    <a:pt x="315" y="76"/>
                  </a:cubicBezTo>
                  <a:cubicBezTo>
                    <a:pt x="534" y="76"/>
                    <a:pt x="750" y="70"/>
                    <a:pt x="971" y="64"/>
                  </a:cubicBezTo>
                  <a:cubicBezTo>
                    <a:pt x="980" y="64"/>
                    <a:pt x="980" y="55"/>
                    <a:pt x="971" y="55"/>
                  </a:cubicBezTo>
                  <a:cubicBezTo>
                    <a:pt x="676" y="37"/>
                    <a:pt x="382" y="1"/>
                    <a:pt x="79" y="1"/>
                  </a:cubicBezTo>
                  <a:cubicBezTo>
                    <a:pt x="77" y="1"/>
                    <a:pt x="76" y="0"/>
                    <a:pt x="74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5542487" y="3659227"/>
              <a:ext cx="36716" cy="43519"/>
            </a:xfrm>
            <a:custGeom>
              <a:avLst/>
              <a:gdLst/>
              <a:ahLst/>
              <a:cxnLst/>
              <a:rect l="l" t="t" r="r" b="b"/>
              <a:pathLst>
                <a:path w="599" h="710" extrusionOk="0">
                  <a:moveTo>
                    <a:pt x="593" y="0"/>
                  </a:moveTo>
                  <a:lnTo>
                    <a:pt x="593" y="0"/>
                  </a:lnTo>
                  <a:cubicBezTo>
                    <a:pt x="593" y="0"/>
                    <a:pt x="592" y="2"/>
                    <a:pt x="592" y="4"/>
                  </a:cubicBezTo>
                  <a:cubicBezTo>
                    <a:pt x="387" y="200"/>
                    <a:pt x="173" y="432"/>
                    <a:pt x="21" y="673"/>
                  </a:cubicBezTo>
                  <a:cubicBezTo>
                    <a:pt x="1" y="698"/>
                    <a:pt x="15" y="709"/>
                    <a:pt x="35" y="709"/>
                  </a:cubicBezTo>
                  <a:cubicBezTo>
                    <a:pt x="51" y="709"/>
                    <a:pt x="72" y="703"/>
                    <a:pt x="83" y="691"/>
                  </a:cubicBezTo>
                  <a:cubicBezTo>
                    <a:pt x="262" y="477"/>
                    <a:pt x="431" y="236"/>
                    <a:pt x="592" y="13"/>
                  </a:cubicBezTo>
                  <a:cubicBezTo>
                    <a:pt x="598" y="7"/>
                    <a:pt x="596" y="0"/>
                    <a:pt x="593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5449872" y="3761649"/>
              <a:ext cx="36654" cy="43519"/>
            </a:xfrm>
            <a:custGeom>
              <a:avLst/>
              <a:gdLst/>
              <a:ahLst/>
              <a:cxnLst/>
              <a:rect l="l" t="t" r="r" b="b"/>
              <a:pathLst>
                <a:path w="598" h="710" extrusionOk="0">
                  <a:moveTo>
                    <a:pt x="563" y="1"/>
                  </a:moveTo>
                  <a:cubicBezTo>
                    <a:pt x="547" y="1"/>
                    <a:pt x="527" y="8"/>
                    <a:pt x="515" y="19"/>
                  </a:cubicBezTo>
                  <a:cubicBezTo>
                    <a:pt x="336" y="233"/>
                    <a:pt x="167" y="474"/>
                    <a:pt x="6" y="697"/>
                  </a:cubicBezTo>
                  <a:cubicBezTo>
                    <a:pt x="0" y="704"/>
                    <a:pt x="3" y="710"/>
                    <a:pt x="8" y="710"/>
                  </a:cubicBezTo>
                  <a:cubicBezTo>
                    <a:pt x="10" y="710"/>
                    <a:pt x="13" y="709"/>
                    <a:pt x="15" y="706"/>
                  </a:cubicBezTo>
                  <a:cubicBezTo>
                    <a:pt x="212" y="510"/>
                    <a:pt x="426" y="278"/>
                    <a:pt x="577" y="37"/>
                  </a:cubicBezTo>
                  <a:cubicBezTo>
                    <a:pt x="597" y="12"/>
                    <a:pt x="584" y="1"/>
                    <a:pt x="563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5509818" y="3776605"/>
              <a:ext cx="5026" cy="67118"/>
            </a:xfrm>
            <a:custGeom>
              <a:avLst/>
              <a:gdLst/>
              <a:ahLst/>
              <a:cxnLst/>
              <a:rect l="l" t="t" r="r" b="b"/>
              <a:pathLst>
                <a:path w="82" h="1095" extrusionOk="0">
                  <a:moveTo>
                    <a:pt x="56" y="1"/>
                  </a:moveTo>
                  <a:cubicBezTo>
                    <a:pt x="40" y="1"/>
                    <a:pt x="19" y="22"/>
                    <a:pt x="19" y="34"/>
                  </a:cubicBezTo>
                  <a:cubicBezTo>
                    <a:pt x="1" y="391"/>
                    <a:pt x="28" y="739"/>
                    <a:pt x="63" y="1087"/>
                  </a:cubicBezTo>
                  <a:cubicBezTo>
                    <a:pt x="63" y="1092"/>
                    <a:pt x="64" y="1094"/>
                    <a:pt x="65" y="1094"/>
                  </a:cubicBezTo>
                  <a:cubicBezTo>
                    <a:pt x="68" y="1094"/>
                    <a:pt x="72" y="1084"/>
                    <a:pt x="72" y="1078"/>
                  </a:cubicBezTo>
                  <a:cubicBezTo>
                    <a:pt x="72" y="730"/>
                    <a:pt x="81" y="373"/>
                    <a:pt x="72" y="16"/>
                  </a:cubicBezTo>
                  <a:cubicBezTo>
                    <a:pt x="69" y="5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5542487" y="3761649"/>
              <a:ext cx="36716" cy="43519"/>
            </a:xfrm>
            <a:custGeom>
              <a:avLst/>
              <a:gdLst/>
              <a:ahLst/>
              <a:cxnLst/>
              <a:rect l="l" t="t" r="r" b="b"/>
              <a:pathLst>
                <a:path w="599" h="710" extrusionOk="0">
                  <a:moveTo>
                    <a:pt x="35" y="1"/>
                  </a:moveTo>
                  <a:cubicBezTo>
                    <a:pt x="15" y="1"/>
                    <a:pt x="1" y="12"/>
                    <a:pt x="21" y="37"/>
                  </a:cubicBezTo>
                  <a:cubicBezTo>
                    <a:pt x="173" y="278"/>
                    <a:pt x="387" y="510"/>
                    <a:pt x="592" y="706"/>
                  </a:cubicBezTo>
                  <a:cubicBezTo>
                    <a:pt x="592" y="709"/>
                    <a:pt x="593" y="710"/>
                    <a:pt x="593" y="710"/>
                  </a:cubicBezTo>
                  <a:cubicBezTo>
                    <a:pt x="596" y="710"/>
                    <a:pt x="598" y="704"/>
                    <a:pt x="592" y="697"/>
                  </a:cubicBezTo>
                  <a:cubicBezTo>
                    <a:pt x="431" y="474"/>
                    <a:pt x="262" y="233"/>
                    <a:pt x="83" y="19"/>
                  </a:cubicBezTo>
                  <a:cubicBezTo>
                    <a:pt x="72" y="8"/>
                    <a:pt x="51" y="1"/>
                    <a:pt x="35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5386678" y="3676634"/>
              <a:ext cx="29544" cy="13178"/>
            </a:xfrm>
            <a:custGeom>
              <a:avLst/>
              <a:gdLst/>
              <a:ahLst/>
              <a:cxnLst/>
              <a:rect l="l" t="t" r="r" b="b"/>
              <a:pathLst>
                <a:path w="482" h="215" extrusionOk="0">
                  <a:moveTo>
                    <a:pt x="42" y="1"/>
                  </a:moveTo>
                  <a:cubicBezTo>
                    <a:pt x="1" y="1"/>
                    <a:pt x="26" y="70"/>
                    <a:pt x="65" y="86"/>
                  </a:cubicBezTo>
                  <a:cubicBezTo>
                    <a:pt x="190" y="139"/>
                    <a:pt x="324" y="166"/>
                    <a:pt x="449" y="211"/>
                  </a:cubicBezTo>
                  <a:cubicBezTo>
                    <a:pt x="454" y="213"/>
                    <a:pt x="458" y="214"/>
                    <a:pt x="461" y="214"/>
                  </a:cubicBezTo>
                  <a:cubicBezTo>
                    <a:pt x="481" y="214"/>
                    <a:pt x="472" y="174"/>
                    <a:pt x="449" y="166"/>
                  </a:cubicBezTo>
                  <a:cubicBezTo>
                    <a:pt x="324" y="104"/>
                    <a:pt x="199" y="32"/>
                    <a:pt x="65" y="6"/>
                  </a:cubicBezTo>
                  <a:cubicBezTo>
                    <a:pt x="56" y="2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5446807" y="3584693"/>
              <a:ext cx="21821" cy="26847"/>
            </a:xfrm>
            <a:custGeom>
              <a:avLst/>
              <a:gdLst/>
              <a:ahLst/>
              <a:cxnLst/>
              <a:rect l="l" t="t" r="r" b="b"/>
              <a:pathLst>
                <a:path w="356" h="438" extrusionOk="0">
                  <a:moveTo>
                    <a:pt x="69" y="1"/>
                  </a:moveTo>
                  <a:cubicBezTo>
                    <a:pt x="30" y="1"/>
                    <a:pt x="0" y="21"/>
                    <a:pt x="30" y="60"/>
                  </a:cubicBezTo>
                  <a:cubicBezTo>
                    <a:pt x="110" y="176"/>
                    <a:pt x="190" y="292"/>
                    <a:pt x="270" y="408"/>
                  </a:cubicBezTo>
                  <a:cubicBezTo>
                    <a:pt x="284" y="426"/>
                    <a:pt x="308" y="437"/>
                    <a:pt x="326" y="437"/>
                  </a:cubicBezTo>
                  <a:cubicBezTo>
                    <a:pt x="344" y="437"/>
                    <a:pt x="355" y="426"/>
                    <a:pt x="342" y="399"/>
                  </a:cubicBezTo>
                  <a:cubicBezTo>
                    <a:pt x="288" y="275"/>
                    <a:pt x="226" y="159"/>
                    <a:pt x="154" y="43"/>
                  </a:cubicBezTo>
                  <a:cubicBezTo>
                    <a:pt x="138" y="14"/>
                    <a:pt x="101" y="1"/>
                    <a:pt x="6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5557504" y="3590761"/>
              <a:ext cx="19676" cy="2353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219" y="1"/>
                  </a:moveTo>
                  <a:cubicBezTo>
                    <a:pt x="206" y="1"/>
                    <a:pt x="194" y="5"/>
                    <a:pt x="186" y="15"/>
                  </a:cubicBezTo>
                  <a:cubicBezTo>
                    <a:pt x="115" y="113"/>
                    <a:pt x="52" y="211"/>
                    <a:pt x="8" y="327"/>
                  </a:cubicBezTo>
                  <a:cubicBezTo>
                    <a:pt x="1" y="348"/>
                    <a:pt x="41" y="384"/>
                    <a:pt x="68" y="384"/>
                  </a:cubicBezTo>
                  <a:cubicBezTo>
                    <a:pt x="77" y="384"/>
                    <a:pt x="84" y="380"/>
                    <a:pt x="88" y="372"/>
                  </a:cubicBezTo>
                  <a:cubicBezTo>
                    <a:pt x="151" y="274"/>
                    <a:pt x="222" y="176"/>
                    <a:pt x="293" y="77"/>
                  </a:cubicBezTo>
                  <a:cubicBezTo>
                    <a:pt x="321" y="50"/>
                    <a:pt x="263" y="1"/>
                    <a:pt x="21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5611688" y="3672957"/>
              <a:ext cx="35122" cy="15630"/>
            </a:xfrm>
            <a:custGeom>
              <a:avLst/>
              <a:gdLst/>
              <a:ahLst/>
              <a:cxnLst/>
              <a:rect l="l" t="t" r="r" b="b"/>
              <a:pathLst>
                <a:path w="573" h="255" extrusionOk="0">
                  <a:moveTo>
                    <a:pt x="459" y="1"/>
                  </a:moveTo>
                  <a:cubicBezTo>
                    <a:pt x="454" y="1"/>
                    <a:pt x="449" y="2"/>
                    <a:pt x="444" y="3"/>
                  </a:cubicBezTo>
                  <a:cubicBezTo>
                    <a:pt x="301" y="66"/>
                    <a:pt x="150" y="119"/>
                    <a:pt x="25" y="208"/>
                  </a:cubicBezTo>
                  <a:cubicBezTo>
                    <a:pt x="0" y="216"/>
                    <a:pt x="35" y="254"/>
                    <a:pt x="55" y="254"/>
                  </a:cubicBezTo>
                  <a:cubicBezTo>
                    <a:pt x="57" y="254"/>
                    <a:pt x="59" y="254"/>
                    <a:pt x="61" y="253"/>
                  </a:cubicBezTo>
                  <a:cubicBezTo>
                    <a:pt x="212" y="208"/>
                    <a:pt x="364" y="146"/>
                    <a:pt x="515" y="92"/>
                  </a:cubicBezTo>
                  <a:cubicBezTo>
                    <a:pt x="572" y="76"/>
                    <a:pt x="511" y="1"/>
                    <a:pt x="45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5386555" y="3778567"/>
              <a:ext cx="29728" cy="13424"/>
            </a:xfrm>
            <a:custGeom>
              <a:avLst/>
              <a:gdLst/>
              <a:ahLst/>
              <a:cxnLst/>
              <a:rect l="l" t="t" r="r" b="b"/>
              <a:pathLst>
                <a:path w="485" h="219" extrusionOk="0">
                  <a:moveTo>
                    <a:pt x="458" y="1"/>
                  </a:moveTo>
                  <a:cubicBezTo>
                    <a:pt x="456" y="1"/>
                    <a:pt x="453" y="1"/>
                    <a:pt x="451" y="2"/>
                  </a:cubicBezTo>
                  <a:cubicBezTo>
                    <a:pt x="326" y="47"/>
                    <a:pt x="192" y="82"/>
                    <a:pt x="67" y="127"/>
                  </a:cubicBezTo>
                  <a:cubicBezTo>
                    <a:pt x="26" y="143"/>
                    <a:pt x="1" y="218"/>
                    <a:pt x="50" y="218"/>
                  </a:cubicBezTo>
                  <a:cubicBezTo>
                    <a:pt x="55" y="218"/>
                    <a:pt x="61" y="218"/>
                    <a:pt x="67" y="216"/>
                  </a:cubicBezTo>
                  <a:cubicBezTo>
                    <a:pt x="201" y="180"/>
                    <a:pt x="326" y="118"/>
                    <a:pt x="451" y="55"/>
                  </a:cubicBezTo>
                  <a:cubicBezTo>
                    <a:pt x="475" y="47"/>
                    <a:pt x="485" y="1"/>
                    <a:pt x="458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5611566" y="3779731"/>
              <a:ext cx="35183" cy="15569"/>
            </a:xfrm>
            <a:custGeom>
              <a:avLst/>
              <a:gdLst/>
              <a:ahLst/>
              <a:cxnLst/>
              <a:rect l="l" t="t" r="r" b="b"/>
              <a:pathLst>
                <a:path w="574" h="254" extrusionOk="0">
                  <a:moveTo>
                    <a:pt x="63" y="1"/>
                  </a:moveTo>
                  <a:cubicBezTo>
                    <a:pt x="45" y="1"/>
                    <a:pt x="0" y="36"/>
                    <a:pt x="27" y="54"/>
                  </a:cubicBezTo>
                  <a:cubicBezTo>
                    <a:pt x="152" y="144"/>
                    <a:pt x="303" y="197"/>
                    <a:pt x="446" y="251"/>
                  </a:cubicBezTo>
                  <a:cubicBezTo>
                    <a:pt x="451" y="252"/>
                    <a:pt x="457" y="253"/>
                    <a:pt x="463" y="253"/>
                  </a:cubicBezTo>
                  <a:cubicBezTo>
                    <a:pt x="514" y="253"/>
                    <a:pt x="574" y="186"/>
                    <a:pt x="517" y="170"/>
                  </a:cubicBezTo>
                  <a:cubicBezTo>
                    <a:pt x="366" y="117"/>
                    <a:pt x="214" y="45"/>
                    <a:pt x="63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5446746" y="3857023"/>
              <a:ext cx="21821" cy="26602"/>
            </a:xfrm>
            <a:custGeom>
              <a:avLst/>
              <a:gdLst/>
              <a:ahLst/>
              <a:cxnLst/>
              <a:rect l="l" t="t" r="r" b="b"/>
              <a:pathLst>
                <a:path w="356" h="434" extrusionOk="0">
                  <a:moveTo>
                    <a:pt x="330" y="1"/>
                  </a:moveTo>
                  <a:cubicBezTo>
                    <a:pt x="312" y="1"/>
                    <a:pt x="285" y="15"/>
                    <a:pt x="271" y="33"/>
                  </a:cubicBezTo>
                  <a:cubicBezTo>
                    <a:pt x="191" y="140"/>
                    <a:pt x="111" y="256"/>
                    <a:pt x="31" y="372"/>
                  </a:cubicBezTo>
                  <a:cubicBezTo>
                    <a:pt x="0" y="413"/>
                    <a:pt x="34" y="433"/>
                    <a:pt x="75" y="433"/>
                  </a:cubicBezTo>
                  <a:cubicBezTo>
                    <a:pt x="105" y="433"/>
                    <a:pt x="140" y="422"/>
                    <a:pt x="155" y="399"/>
                  </a:cubicBezTo>
                  <a:cubicBezTo>
                    <a:pt x="227" y="283"/>
                    <a:pt x="289" y="167"/>
                    <a:pt x="343" y="42"/>
                  </a:cubicBezTo>
                  <a:cubicBezTo>
                    <a:pt x="356" y="12"/>
                    <a:pt x="346" y="1"/>
                    <a:pt x="330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5557504" y="3853959"/>
              <a:ext cx="19676" cy="2353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69" y="0"/>
                  </a:moveTo>
                  <a:cubicBezTo>
                    <a:pt x="41" y="0"/>
                    <a:pt x="1" y="38"/>
                    <a:pt x="8" y="65"/>
                  </a:cubicBezTo>
                  <a:cubicBezTo>
                    <a:pt x="52" y="173"/>
                    <a:pt x="115" y="271"/>
                    <a:pt x="186" y="369"/>
                  </a:cubicBezTo>
                  <a:cubicBezTo>
                    <a:pt x="194" y="379"/>
                    <a:pt x="206" y="383"/>
                    <a:pt x="219" y="383"/>
                  </a:cubicBezTo>
                  <a:cubicBezTo>
                    <a:pt x="263" y="383"/>
                    <a:pt x="321" y="334"/>
                    <a:pt x="293" y="306"/>
                  </a:cubicBezTo>
                  <a:cubicBezTo>
                    <a:pt x="222" y="217"/>
                    <a:pt x="151" y="110"/>
                    <a:pt x="88" y="12"/>
                  </a:cubicBezTo>
                  <a:cubicBezTo>
                    <a:pt x="84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966875" y="3732718"/>
              <a:ext cx="1103" cy="17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"/>
                    <a:pt x="9" y="18"/>
                    <a:pt x="18" y="27"/>
                  </a:cubicBezTo>
                  <a:cubicBezTo>
                    <a:pt x="18" y="9"/>
                    <a:pt x="9" y="9"/>
                    <a:pt x="0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4625099" y="3518801"/>
              <a:ext cx="421955" cy="430965"/>
            </a:xfrm>
            <a:custGeom>
              <a:avLst/>
              <a:gdLst/>
              <a:ahLst/>
              <a:cxnLst/>
              <a:rect l="l" t="t" r="r" b="b"/>
              <a:pathLst>
                <a:path w="6884" h="7031" extrusionOk="0">
                  <a:moveTo>
                    <a:pt x="3906" y="890"/>
                  </a:moveTo>
                  <a:cubicBezTo>
                    <a:pt x="4329" y="890"/>
                    <a:pt x="4640" y="1278"/>
                    <a:pt x="4497" y="1724"/>
                  </a:cubicBezTo>
                  <a:cubicBezTo>
                    <a:pt x="4452" y="1849"/>
                    <a:pt x="4381" y="1947"/>
                    <a:pt x="4292" y="2028"/>
                  </a:cubicBezTo>
                  <a:cubicBezTo>
                    <a:pt x="4122" y="1876"/>
                    <a:pt x="3953" y="1733"/>
                    <a:pt x="3783" y="1608"/>
                  </a:cubicBezTo>
                  <a:cubicBezTo>
                    <a:pt x="3605" y="1466"/>
                    <a:pt x="3408" y="1332"/>
                    <a:pt x="3203" y="1225"/>
                  </a:cubicBezTo>
                  <a:cubicBezTo>
                    <a:pt x="3212" y="1207"/>
                    <a:pt x="3230" y="1189"/>
                    <a:pt x="3248" y="1180"/>
                  </a:cubicBezTo>
                  <a:cubicBezTo>
                    <a:pt x="3373" y="1073"/>
                    <a:pt x="3515" y="984"/>
                    <a:pt x="3667" y="930"/>
                  </a:cubicBezTo>
                  <a:cubicBezTo>
                    <a:pt x="3749" y="903"/>
                    <a:pt x="3829" y="890"/>
                    <a:pt x="3906" y="890"/>
                  </a:cubicBezTo>
                  <a:close/>
                  <a:moveTo>
                    <a:pt x="1988" y="1001"/>
                  </a:moveTo>
                  <a:cubicBezTo>
                    <a:pt x="2328" y="1001"/>
                    <a:pt x="2732" y="1098"/>
                    <a:pt x="2882" y="1198"/>
                  </a:cubicBezTo>
                  <a:cubicBezTo>
                    <a:pt x="2918" y="1216"/>
                    <a:pt x="2953" y="1225"/>
                    <a:pt x="2989" y="1242"/>
                  </a:cubicBezTo>
                  <a:cubicBezTo>
                    <a:pt x="2739" y="1519"/>
                    <a:pt x="2570" y="1876"/>
                    <a:pt x="2374" y="2206"/>
                  </a:cubicBezTo>
                  <a:cubicBezTo>
                    <a:pt x="2258" y="2161"/>
                    <a:pt x="2070" y="2072"/>
                    <a:pt x="1963" y="1974"/>
                  </a:cubicBezTo>
                  <a:cubicBezTo>
                    <a:pt x="1112" y="1219"/>
                    <a:pt x="1478" y="1001"/>
                    <a:pt x="1988" y="1001"/>
                  </a:cubicBezTo>
                  <a:close/>
                  <a:moveTo>
                    <a:pt x="3114" y="1305"/>
                  </a:moveTo>
                  <a:cubicBezTo>
                    <a:pt x="3506" y="1510"/>
                    <a:pt x="3845" y="1805"/>
                    <a:pt x="4176" y="2108"/>
                  </a:cubicBezTo>
                  <a:cubicBezTo>
                    <a:pt x="4077" y="2206"/>
                    <a:pt x="3758" y="2377"/>
                    <a:pt x="3269" y="2377"/>
                  </a:cubicBezTo>
                  <a:cubicBezTo>
                    <a:pt x="3048" y="2377"/>
                    <a:pt x="2793" y="2342"/>
                    <a:pt x="2507" y="2251"/>
                  </a:cubicBezTo>
                  <a:cubicBezTo>
                    <a:pt x="2695" y="1920"/>
                    <a:pt x="2855" y="1573"/>
                    <a:pt x="3114" y="1305"/>
                  </a:cubicBezTo>
                  <a:close/>
                  <a:moveTo>
                    <a:pt x="3227" y="4679"/>
                  </a:moveTo>
                  <a:cubicBezTo>
                    <a:pt x="3366" y="4679"/>
                    <a:pt x="3507" y="4688"/>
                    <a:pt x="3649" y="4704"/>
                  </a:cubicBezTo>
                  <a:cubicBezTo>
                    <a:pt x="3908" y="4757"/>
                    <a:pt x="4015" y="4820"/>
                    <a:pt x="4176" y="4918"/>
                  </a:cubicBezTo>
                  <a:cubicBezTo>
                    <a:pt x="3845" y="5221"/>
                    <a:pt x="3506" y="5516"/>
                    <a:pt x="3114" y="5730"/>
                  </a:cubicBezTo>
                  <a:cubicBezTo>
                    <a:pt x="2855" y="5453"/>
                    <a:pt x="2695" y="5105"/>
                    <a:pt x="2507" y="4775"/>
                  </a:cubicBezTo>
                  <a:cubicBezTo>
                    <a:pt x="2741" y="4707"/>
                    <a:pt x="2981" y="4679"/>
                    <a:pt x="3227" y="4679"/>
                  </a:cubicBezTo>
                  <a:close/>
                  <a:moveTo>
                    <a:pt x="2374" y="4829"/>
                  </a:moveTo>
                  <a:cubicBezTo>
                    <a:pt x="2570" y="5159"/>
                    <a:pt x="2739" y="5507"/>
                    <a:pt x="2989" y="5792"/>
                  </a:cubicBezTo>
                  <a:cubicBezTo>
                    <a:pt x="2953" y="5801"/>
                    <a:pt x="2918" y="5828"/>
                    <a:pt x="2882" y="5837"/>
                  </a:cubicBezTo>
                  <a:cubicBezTo>
                    <a:pt x="2469" y="5964"/>
                    <a:pt x="2172" y="6013"/>
                    <a:pt x="1960" y="6013"/>
                  </a:cubicBezTo>
                  <a:cubicBezTo>
                    <a:pt x="1411" y="6013"/>
                    <a:pt x="1430" y="5683"/>
                    <a:pt x="1481" y="5516"/>
                  </a:cubicBezTo>
                  <a:cubicBezTo>
                    <a:pt x="1517" y="5471"/>
                    <a:pt x="1553" y="5418"/>
                    <a:pt x="1588" y="5364"/>
                  </a:cubicBezTo>
                  <a:cubicBezTo>
                    <a:pt x="1704" y="5221"/>
                    <a:pt x="1865" y="5096"/>
                    <a:pt x="2017" y="5007"/>
                  </a:cubicBezTo>
                  <a:cubicBezTo>
                    <a:pt x="2133" y="4927"/>
                    <a:pt x="2258" y="4873"/>
                    <a:pt x="2374" y="4829"/>
                  </a:cubicBezTo>
                  <a:close/>
                  <a:moveTo>
                    <a:pt x="4292" y="5007"/>
                  </a:moveTo>
                  <a:cubicBezTo>
                    <a:pt x="4381" y="5079"/>
                    <a:pt x="4452" y="5177"/>
                    <a:pt x="4497" y="5302"/>
                  </a:cubicBezTo>
                  <a:cubicBezTo>
                    <a:pt x="4640" y="5745"/>
                    <a:pt x="4332" y="6138"/>
                    <a:pt x="3911" y="6138"/>
                  </a:cubicBezTo>
                  <a:cubicBezTo>
                    <a:pt x="3833" y="6138"/>
                    <a:pt x="3751" y="6125"/>
                    <a:pt x="3667" y="6096"/>
                  </a:cubicBezTo>
                  <a:cubicBezTo>
                    <a:pt x="3515" y="6042"/>
                    <a:pt x="3373" y="5953"/>
                    <a:pt x="3248" y="5855"/>
                  </a:cubicBezTo>
                  <a:cubicBezTo>
                    <a:pt x="3230" y="5837"/>
                    <a:pt x="3212" y="5828"/>
                    <a:pt x="3203" y="5810"/>
                  </a:cubicBezTo>
                  <a:cubicBezTo>
                    <a:pt x="3408" y="5694"/>
                    <a:pt x="3605" y="5560"/>
                    <a:pt x="3783" y="5426"/>
                  </a:cubicBezTo>
                  <a:cubicBezTo>
                    <a:pt x="3953" y="5293"/>
                    <a:pt x="4122" y="5150"/>
                    <a:pt x="4292" y="5007"/>
                  </a:cubicBezTo>
                  <a:close/>
                  <a:moveTo>
                    <a:pt x="6152" y="1"/>
                  </a:moveTo>
                  <a:cubicBezTo>
                    <a:pt x="5866" y="1"/>
                    <a:pt x="5605" y="187"/>
                    <a:pt x="5648" y="556"/>
                  </a:cubicBezTo>
                  <a:cubicBezTo>
                    <a:pt x="5692" y="1002"/>
                    <a:pt x="6076" y="1341"/>
                    <a:pt x="6129" y="1805"/>
                  </a:cubicBezTo>
                  <a:cubicBezTo>
                    <a:pt x="6192" y="2411"/>
                    <a:pt x="5817" y="2911"/>
                    <a:pt x="5514" y="3392"/>
                  </a:cubicBezTo>
                  <a:cubicBezTo>
                    <a:pt x="5201" y="2937"/>
                    <a:pt x="4800" y="2500"/>
                    <a:pt x="4381" y="2108"/>
                  </a:cubicBezTo>
                  <a:cubicBezTo>
                    <a:pt x="4639" y="1894"/>
                    <a:pt x="4773" y="1581"/>
                    <a:pt x="4613" y="1180"/>
                  </a:cubicBezTo>
                  <a:cubicBezTo>
                    <a:pt x="4495" y="892"/>
                    <a:pt x="4225" y="779"/>
                    <a:pt x="3942" y="779"/>
                  </a:cubicBezTo>
                  <a:cubicBezTo>
                    <a:pt x="3752" y="779"/>
                    <a:pt x="3557" y="830"/>
                    <a:pt x="3399" y="912"/>
                  </a:cubicBezTo>
                  <a:cubicBezTo>
                    <a:pt x="3275" y="984"/>
                    <a:pt x="3167" y="1064"/>
                    <a:pt x="3069" y="1153"/>
                  </a:cubicBezTo>
                  <a:cubicBezTo>
                    <a:pt x="2749" y="1000"/>
                    <a:pt x="2395" y="896"/>
                    <a:pt x="2043" y="896"/>
                  </a:cubicBezTo>
                  <a:cubicBezTo>
                    <a:pt x="1945" y="896"/>
                    <a:pt x="1847" y="904"/>
                    <a:pt x="1749" y="921"/>
                  </a:cubicBezTo>
                  <a:cubicBezTo>
                    <a:pt x="955" y="1055"/>
                    <a:pt x="1410" y="1733"/>
                    <a:pt x="1829" y="2028"/>
                  </a:cubicBezTo>
                  <a:cubicBezTo>
                    <a:pt x="1972" y="2135"/>
                    <a:pt x="2142" y="2224"/>
                    <a:pt x="2320" y="2295"/>
                  </a:cubicBezTo>
                  <a:cubicBezTo>
                    <a:pt x="2266" y="2384"/>
                    <a:pt x="2213" y="2465"/>
                    <a:pt x="2159" y="2545"/>
                  </a:cubicBezTo>
                  <a:cubicBezTo>
                    <a:pt x="1886" y="2918"/>
                    <a:pt x="1450" y="3237"/>
                    <a:pt x="967" y="3237"/>
                  </a:cubicBezTo>
                  <a:cubicBezTo>
                    <a:pt x="931" y="3237"/>
                    <a:pt x="894" y="3236"/>
                    <a:pt x="857" y="3232"/>
                  </a:cubicBezTo>
                  <a:cubicBezTo>
                    <a:pt x="447" y="3187"/>
                    <a:pt x="143" y="2821"/>
                    <a:pt x="215" y="2411"/>
                  </a:cubicBezTo>
                  <a:cubicBezTo>
                    <a:pt x="232" y="2286"/>
                    <a:pt x="322" y="2108"/>
                    <a:pt x="429" y="2036"/>
                  </a:cubicBezTo>
                  <a:cubicBezTo>
                    <a:pt x="509" y="1998"/>
                    <a:pt x="583" y="1982"/>
                    <a:pt x="650" y="1982"/>
                  </a:cubicBezTo>
                  <a:cubicBezTo>
                    <a:pt x="877" y="1982"/>
                    <a:pt x="1017" y="2169"/>
                    <a:pt x="1044" y="2286"/>
                  </a:cubicBezTo>
                  <a:cubicBezTo>
                    <a:pt x="1089" y="2510"/>
                    <a:pt x="1023" y="2592"/>
                    <a:pt x="941" y="2592"/>
                  </a:cubicBezTo>
                  <a:cubicBezTo>
                    <a:pt x="875" y="2592"/>
                    <a:pt x="798" y="2540"/>
                    <a:pt x="759" y="2465"/>
                  </a:cubicBezTo>
                  <a:cubicBezTo>
                    <a:pt x="759" y="2445"/>
                    <a:pt x="726" y="2412"/>
                    <a:pt x="705" y="2412"/>
                  </a:cubicBezTo>
                  <a:cubicBezTo>
                    <a:pt x="696" y="2412"/>
                    <a:pt x="690" y="2417"/>
                    <a:pt x="687" y="2429"/>
                  </a:cubicBezTo>
                  <a:cubicBezTo>
                    <a:pt x="644" y="2587"/>
                    <a:pt x="751" y="2756"/>
                    <a:pt x="911" y="2756"/>
                  </a:cubicBezTo>
                  <a:cubicBezTo>
                    <a:pt x="950" y="2756"/>
                    <a:pt x="992" y="2746"/>
                    <a:pt x="1035" y="2723"/>
                  </a:cubicBezTo>
                  <a:cubicBezTo>
                    <a:pt x="1285" y="2590"/>
                    <a:pt x="1205" y="2179"/>
                    <a:pt x="1044" y="2010"/>
                  </a:cubicBezTo>
                  <a:cubicBezTo>
                    <a:pt x="940" y="1905"/>
                    <a:pt x="797" y="1851"/>
                    <a:pt x="652" y="1851"/>
                  </a:cubicBezTo>
                  <a:cubicBezTo>
                    <a:pt x="537" y="1851"/>
                    <a:pt x="420" y="1885"/>
                    <a:pt x="322" y="1956"/>
                  </a:cubicBezTo>
                  <a:cubicBezTo>
                    <a:pt x="1" y="2197"/>
                    <a:pt x="9" y="2697"/>
                    <a:pt x="232" y="3000"/>
                  </a:cubicBezTo>
                  <a:cubicBezTo>
                    <a:pt x="419" y="3247"/>
                    <a:pt x="671" y="3345"/>
                    <a:pt x="939" y="3345"/>
                  </a:cubicBezTo>
                  <a:cubicBezTo>
                    <a:pt x="1416" y="3345"/>
                    <a:pt x="1939" y="3034"/>
                    <a:pt x="2213" y="2697"/>
                  </a:cubicBezTo>
                  <a:cubicBezTo>
                    <a:pt x="2302" y="2590"/>
                    <a:pt x="2374" y="2465"/>
                    <a:pt x="2454" y="2349"/>
                  </a:cubicBezTo>
                  <a:cubicBezTo>
                    <a:pt x="2721" y="2442"/>
                    <a:pt x="2897" y="2500"/>
                    <a:pt x="3162" y="2500"/>
                  </a:cubicBezTo>
                  <a:cubicBezTo>
                    <a:pt x="3279" y="2500"/>
                    <a:pt x="3412" y="2489"/>
                    <a:pt x="3578" y="2465"/>
                  </a:cubicBezTo>
                  <a:cubicBezTo>
                    <a:pt x="3845" y="2420"/>
                    <a:pt x="4113" y="2295"/>
                    <a:pt x="4265" y="2197"/>
                  </a:cubicBezTo>
                  <a:lnTo>
                    <a:pt x="4292" y="2215"/>
                  </a:lnTo>
                  <a:cubicBezTo>
                    <a:pt x="4711" y="2607"/>
                    <a:pt x="5148" y="3018"/>
                    <a:pt x="5451" y="3517"/>
                  </a:cubicBezTo>
                  <a:cubicBezTo>
                    <a:pt x="5148" y="4008"/>
                    <a:pt x="4711" y="4418"/>
                    <a:pt x="4292" y="4820"/>
                  </a:cubicBezTo>
                  <a:cubicBezTo>
                    <a:pt x="4283" y="4820"/>
                    <a:pt x="4274" y="4829"/>
                    <a:pt x="4265" y="4838"/>
                  </a:cubicBezTo>
                  <a:cubicBezTo>
                    <a:pt x="4113" y="4731"/>
                    <a:pt x="3935" y="4624"/>
                    <a:pt x="3738" y="4597"/>
                  </a:cubicBezTo>
                  <a:cubicBezTo>
                    <a:pt x="3546" y="4574"/>
                    <a:pt x="3375" y="4562"/>
                    <a:pt x="3217" y="4562"/>
                  </a:cubicBezTo>
                  <a:cubicBezTo>
                    <a:pt x="2937" y="4562"/>
                    <a:pt x="2699" y="4600"/>
                    <a:pt x="2454" y="4686"/>
                  </a:cubicBezTo>
                  <a:cubicBezTo>
                    <a:pt x="2374" y="4561"/>
                    <a:pt x="2302" y="4436"/>
                    <a:pt x="2213" y="4329"/>
                  </a:cubicBezTo>
                  <a:cubicBezTo>
                    <a:pt x="1940" y="3994"/>
                    <a:pt x="1420" y="3687"/>
                    <a:pt x="945" y="3687"/>
                  </a:cubicBezTo>
                  <a:cubicBezTo>
                    <a:pt x="675" y="3687"/>
                    <a:pt x="420" y="3786"/>
                    <a:pt x="232" y="4035"/>
                  </a:cubicBezTo>
                  <a:cubicBezTo>
                    <a:pt x="9" y="4329"/>
                    <a:pt x="1" y="4829"/>
                    <a:pt x="322" y="5070"/>
                  </a:cubicBezTo>
                  <a:cubicBezTo>
                    <a:pt x="422" y="5142"/>
                    <a:pt x="540" y="5178"/>
                    <a:pt x="657" y="5178"/>
                  </a:cubicBezTo>
                  <a:cubicBezTo>
                    <a:pt x="800" y="5178"/>
                    <a:pt x="941" y="5124"/>
                    <a:pt x="1044" y="5016"/>
                  </a:cubicBezTo>
                  <a:cubicBezTo>
                    <a:pt x="1205" y="4847"/>
                    <a:pt x="1285" y="4445"/>
                    <a:pt x="1035" y="4311"/>
                  </a:cubicBezTo>
                  <a:cubicBezTo>
                    <a:pt x="989" y="4286"/>
                    <a:pt x="945" y="4274"/>
                    <a:pt x="905" y="4274"/>
                  </a:cubicBezTo>
                  <a:cubicBezTo>
                    <a:pt x="749" y="4274"/>
                    <a:pt x="645" y="4443"/>
                    <a:pt x="687" y="4606"/>
                  </a:cubicBezTo>
                  <a:cubicBezTo>
                    <a:pt x="690" y="4615"/>
                    <a:pt x="696" y="4619"/>
                    <a:pt x="704" y="4619"/>
                  </a:cubicBezTo>
                  <a:cubicBezTo>
                    <a:pt x="725" y="4619"/>
                    <a:pt x="759" y="4590"/>
                    <a:pt x="759" y="4570"/>
                  </a:cubicBezTo>
                  <a:cubicBezTo>
                    <a:pt x="799" y="4493"/>
                    <a:pt x="878" y="4439"/>
                    <a:pt x="944" y="4439"/>
                  </a:cubicBezTo>
                  <a:cubicBezTo>
                    <a:pt x="1025" y="4439"/>
                    <a:pt x="1088" y="4519"/>
                    <a:pt x="1044" y="4740"/>
                  </a:cubicBezTo>
                  <a:cubicBezTo>
                    <a:pt x="1017" y="4863"/>
                    <a:pt x="878" y="5045"/>
                    <a:pt x="654" y="5045"/>
                  </a:cubicBezTo>
                  <a:cubicBezTo>
                    <a:pt x="586" y="5045"/>
                    <a:pt x="511" y="5028"/>
                    <a:pt x="429" y="4989"/>
                  </a:cubicBezTo>
                  <a:cubicBezTo>
                    <a:pt x="322" y="4927"/>
                    <a:pt x="232" y="4740"/>
                    <a:pt x="215" y="4615"/>
                  </a:cubicBezTo>
                  <a:cubicBezTo>
                    <a:pt x="143" y="4213"/>
                    <a:pt x="447" y="3838"/>
                    <a:pt x="857" y="3803"/>
                  </a:cubicBezTo>
                  <a:cubicBezTo>
                    <a:pt x="894" y="3799"/>
                    <a:pt x="931" y="3797"/>
                    <a:pt x="967" y="3797"/>
                  </a:cubicBezTo>
                  <a:cubicBezTo>
                    <a:pt x="1450" y="3797"/>
                    <a:pt x="1886" y="4116"/>
                    <a:pt x="2159" y="4490"/>
                  </a:cubicBezTo>
                  <a:cubicBezTo>
                    <a:pt x="2213" y="4570"/>
                    <a:pt x="2266" y="4650"/>
                    <a:pt x="2320" y="4731"/>
                  </a:cubicBezTo>
                  <a:cubicBezTo>
                    <a:pt x="2142" y="4802"/>
                    <a:pt x="1972" y="4900"/>
                    <a:pt x="1829" y="4998"/>
                  </a:cubicBezTo>
                  <a:cubicBezTo>
                    <a:pt x="1410" y="5293"/>
                    <a:pt x="955" y="5971"/>
                    <a:pt x="1749" y="6113"/>
                  </a:cubicBezTo>
                  <a:cubicBezTo>
                    <a:pt x="1846" y="6131"/>
                    <a:pt x="1944" y="6139"/>
                    <a:pt x="2042" y="6139"/>
                  </a:cubicBezTo>
                  <a:cubicBezTo>
                    <a:pt x="2394" y="6139"/>
                    <a:pt x="2748" y="6033"/>
                    <a:pt x="3069" y="5872"/>
                  </a:cubicBezTo>
                  <a:cubicBezTo>
                    <a:pt x="3167" y="5971"/>
                    <a:pt x="3275" y="6051"/>
                    <a:pt x="3399" y="6113"/>
                  </a:cubicBezTo>
                  <a:cubicBezTo>
                    <a:pt x="3558" y="6196"/>
                    <a:pt x="3754" y="6247"/>
                    <a:pt x="3945" y="6247"/>
                  </a:cubicBezTo>
                  <a:cubicBezTo>
                    <a:pt x="4227" y="6247"/>
                    <a:pt x="4496" y="6136"/>
                    <a:pt x="4613" y="5855"/>
                  </a:cubicBezTo>
                  <a:cubicBezTo>
                    <a:pt x="4773" y="5444"/>
                    <a:pt x="4639" y="5141"/>
                    <a:pt x="4381" y="4918"/>
                  </a:cubicBezTo>
                  <a:cubicBezTo>
                    <a:pt x="4800" y="4534"/>
                    <a:pt x="5201" y="4097"/>
                    <a:pt x="5514" y="3642"/>
                  </a:cubicBezTo>
                  <a:cubicBezTo>
                    <a:pt x="5817" y="4124"/>
                    <a:pt x="6192" y="4624"/>
                    <a:pt x="6129" y="5221"/>
                  </a:cubicBezTo>
                  <a:cubicBezTo>
                    <a:pt x="6076" y="5685"/>
                    <a:pt x="5692" y="6024"/>
                    <a:pt x="5648" y="6470"/>
                  </a:cubicBezTo>
                  <a:cubicBezTo>
                    <a:pt x="5604" y="6841"/>
                    <a:pt x="5870" y="7031"/>
                    <a:pt x="6157" y="7031"/>
                  </a:cubicBezTo>
                  <a:cubicBezTo>
                    <a:pt x="6347" y="7031"/>
                    <a:pt x="6546" y="6949"/>
                    <a:pt x="6673" y="6782"/>
                  </a:cubicBezTo>
                  <a:cubicBezTo>
                    <a:pt x="6883" y="6505"/>
                    <a:pt x="6778" y="5908"/>
                    <a:pt x="6439" y="5908"/>
                  </a:cubicBezTo>
                  <a:cubicBezTo>
                    <a:pt x="6374" y="5908"/>
                    <a:pt x="6300" y="5929"/>
                    <a:pt x="6218" y="5980"/>
                  </a:cubicBezTo>
                  <a:cubicBezTo>
                    <a:pt x="5931" y="6152"/>
                    <a:pt x="6037" y="6572"/>
                    <a:pt x="6270" y="6572"/>
                  </a:cubicBezTo>
                  <a:cubicBezTo>
                    <a:pt x="6327" y="6572"/>
                    <a:pt x="6391" y="6547"/>
                    <a:pt x="6459" y="6488"/>
                  </a:cubicBezTo>
                  <a:cubicBezTo>
                    <a:pt x="6505" y="6443"/>
                    <a:pt x="6475" y="6411"/>
                    <a:pt x="6434" y="6411"/>
                  </a:cubicBezTo>
                  <a:cubicBezTo>
                    <a:pt x="6419" y="6411"/>
                    <a:pt x="6403" y="6416"/>
                    <a:pt x="6388" y="6426"/>
                  </a:cubicBezTo>
                  <a:cubicBezTo>
                    <a:pt x="6369" y="6430"/>
                    <a:pt x="6350" y="6432"/>
                    <a:pt x="6334" y="6432"/>
                  </a:cubicBezTo>
                  <a:cubicBezTo>
                    <a:pt x="6183" y="6432"/>
                    <a:pt x="6150" y="6262"/>
                    <a:pt x="6254" y="6158"/>
                  </a:cubicBezTo>
                  <a:cubicBezTo>
                    <a:pt x="6318" y="6091"/>
                    <a:pt x="6380" y="6065"/>
                    <a:pt x="6435" y="6065"/>
                  </a:cubicBezTo>
                  <a:cubicBezTo>
                    <a:pt x="6555" y="6065"/>
                    <a:pt x="6643" y="6191"/>
                    <a:pt x="6656" y="6283"/>
                  </a:cubicBezTo>
                  <a:cubicBezTo>
                    <a:pt x="6673" y="6646"/>
                    <a:pt x="6413" y="6914"/>
                    <a:pt x="6164" y="6914"/>
                  </a:cubicBezTo>
                  <a:cubicBezTo>
                    <a:pt x="6039" y="6914"/>
                    <a:pt x="5918" y="6847"/>
                    <a:pt x="5835" y="6693"/>
                  </a:cubicBezTo>
                  <a:cubicBezTo>
                    <a:pt x="5701" y="6443"/>
                    <a:pt x="5853" y="6185"/>
                    <a:pt x="5978" y="5944"/>
                  </a:cubicBezTo>
                  <a:cubicBezTo>
                    <a:pt x="6094" y="5712"/>
                    <a:pt x="6192" y="5462"/>
                    <a:pt x="6218" y="5203"/>
                  </a:cubicBezTo>
                  <a:cubicBezTo>
                    <a:pt x="6308" y="4285"/>
                    <a:pt x="5576" y="3544"/>
                    <a:pt x="5594" y="3517"/>
                  </a:cubicBezTo>
                  <a:cubicBezTo>
                    <a:pt x="5585" y="3508"/>
                    <a:pt x="6254" y="2661"/>
                    <a:pt x="6218" y="1831"/>
                  </a:cubicBezTo>
                  <a:cubicBezTo>
                    <a:pt x="6201" y="1564"/>
                    <a:pt x="6094" y="1323"/>
                    <a:pt x="5978" y="1082"/>
                  </a:cubicBezTo>
                  <a:cubicBezTo>
                    <a:pt x="5853" y="841"/>
                    <a:pt x="5701" y="591"/>
                    <a:pt x="5835" y="333"/>
                  </a:cubicBezTo>
                  <a:cubicBezTo>
                    <a:pt x="5918" y="178"/>
                    <a:pt x="6039" y="112"/>
                    <a:pt x="6164" y="112"/>
                  </a:cubicBezTo>
                  <a:cubicBezTo>
                    <a:pt x="6413" y="112"/>
                    <a:pt x="6673" y="380"/>
                    <a:pt x="6656" y="743"/>
                  </a:cubicBezTo>
                  <a:cubicBezTo>
                    <a:pt x="6643" y="841"/>
                    <a:pt x="6555" y="965"/>
                    <a:pt x="6433" y="965"/>
                  </a:cubicBezTo>
                  <a:cubicBezTo>
                    <a:pt x="6379" y="965"/>
                    <a:pt x="6318" y="940"/>
                    <a:pt x="6254" y="877"/>
                  </a:cubicBezTo>
                  <a:cubicBezTo>
                    <a:pt x="6148" y="770"/>
                    <a:pt x="6184" y="596"/>
                    <a:pt x="6343" y="596"/>
                  </a:cubicBezTo>
                  <a:cubicBezTo>
                    <a:pt x="6357" y="596"/>
                    <a:pt x="6372" y="597"/>
                    <a:pt x="6388" y="600"/>
                  </a:cubicBezTo>
                  <a:cubicBezTo>
                    <a:pt x="6403" y="613"/>
                    <a:pt x="6421" y="618"/>
                    <a:pt x="6437" y="618"/>
                  </a:cubicBezTo>
                  <a:cubicBezTo>
                    <a:pt x="6476" y="618"/>
                    <a:pt x="6504" y="585"/>
                    <a:pt x="6459" y="547"/>
                  </a:cubicBezTo>
                  <a:cubicBezTo>
                    <a:pt x="6391" y="485"/>
                    <a:pt x="6326" y="459"/>
                    <a:pt x="6268" y="459"/>
                  </a:cubicBezTo>
                  <a:cubicBezTo>
                    <a:pt x="6036" y="459"/>
                    <a:pt x="5932" y="883"/>
                    <a:pt x="6218" y="1055"/>
                  </a:cubicBezTo>
                  <a:cubicBezTo>
                    <a:pt x="6299" y="1103"/>
                    <a:pt x="6372" y="1124"/>
                    <a:pt x="6436" y="1124"/>
                  </a:cubicBezTo>
                  <a:cubicBezTo>
                    <a:pt x="6778" y="1124"/>
                    <a:pt x="6884" y="530"/>
                    <a:pt x="6673" y="252"/>
                  </a:cubicBezTo>
                  <a:cubicBezTo>
                    <a:pt x="6545" y="84"/>
                    <a:pt x="6343" y="1"/>
                    <a:pt x="6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5169145" y="3556375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891" y="0"/>
                  </a:moveTo>
                  <a:cubicBezTo>
                    <a:pt x="666" y="0"/>
                    <a:pt x="435" y="105"/>
                    <a:pt x="295" y="273"/>
                  </a:cubicBezTo>
                  <a:cubicBezTo>
                    <a:pt x="1" y="638"/>
                    <a:pt x="63" y="1165"/>
                    <a:pt x="295" y="1539"/>
                  </a:cubicBezTo>
                  <a:cubicBezTo>
                    <a:pt x="608" y="2030"/>
                    <a:pt x="1125" y="2253"/>
                    <a:pt x="1669" y="2396"/>
                  </a:cubicBezTo>
                  <a:cubicBezTo>
                    <a:pt x="1669" y="2396"/>
                    <a:pt x="1669" y="2396"/>
                    <a:pt x="1669" y="2387"/>
                  </a:cubicBezTo>
                  <a:cubicBezTo>
                    <a:pt x="1179" y="2208"/>
                    <a:pt x="643" y="1950"/>
                    <a:pt x="385" y="1477"/>
                  </a:cubicBezTo>
                  <a:cubicBezTo>
                    <a:pt x="233" y="1218"/>
                    <a:pt x="179" y="888"/>
                    <a:pt x="277" y="603"/>
                  </a:cubicBezTo>
                  <a:cubicBezTo>
                    <a:pt x="373" y="345"/>
                    <a:pt x="648" y="111"/>
                    <a:pt x="913" y="111"/>
                  </a:cubicBezTo>
                  <a:cubicBezTo>
                    <a:pt x="1069" y="111"/>
                    <a:pt x="1221" y="192"/>
                    <a:pt x="1330" y="398"/>
                  </a:cubicBezTo>
                  <a:cubicBezTo>
                    <a:pt x="1500" y="728"/>
                    <a:pt x="1402" y="1129"/>
                    <a:pt x="1625" y="1450"/>
                  </a:cubicBezTo>
                  <a:cubicBezTo>
                    <a:pt x="1758" y="1646"/>
                    <a:pt x="1928" y="1798"/>
                    <a:pt x="2160" y="1843"/>
                  </a:cubicBezTo>
                  <a:cubicBezTo>
                    <a:pt x="2244" y="1858"/>
                    <a:pt x="2324" y="1866"/>
                    <a:pt x="2401" y="1866"/>
                  </a:cubicBezTo>
                  <a:cubicBezTo>
                    <a:pt x="2693" y="1866"/>
                    <a:pt x="2926" y="1746"/>
                    <a:pt x="3025" y="1415"/>
                  </a:cubicBezTo>
                  <a:cubicBezTo>
                    <a:pt x="3163" y="959"/>
                    <a:pt x="2791" y="371"/>
                    <a:pt x="2312" y="371"/>
                  </a:cubicBezTo>
                  <a:cubicBezTo>
                    <a:pt x="2265" y="371"/>
                    <a:pt x="2217" y="377"/>
                    <a:pt x="2169" y="389"/>
                  </a:cubicBezTo>
                  <a:cubicBezTo>
                    <a:pt x="1660" y="509"/>
                    <a:pt x="1885" y="1355"/>
                    <a:pt x="2343" y="1355"/>
                  </a:cubicBezTo>
                  <a:cubicBezTo>
                    <a:pt x="2359" y="1355"/>
                    <a:pt x="2375" y="1354"/>
                    <a:pt x="2392" y="1352"/>
                  </a:cubicBezTo>
                  <a:cubicBezTo>
                    <a:pt x="2824" y="1301"/>
                    <a:pt x="2595" y="840"/>
                    <a:pt x="2380" y="840"/>
                  </a:cubicBezTo>
                  <a:cubicBezTo>
                    <a:pt x="2333" y="840"/>
                    <a:pt x="2287" y="862"/>
                    <a:pt x="2249" y="915"/>
                  </a:cubicBezTo>
                  <a:cubicBezTo>
                    <a:pt x="2233" y="939"/>
                    <a:pt x="2268" y="979"/>
                    <a:pt x="2295" y="979"/>
                  </a:cubicBezTo>
                  <a:cubicBezTo>
                    <a:pt x="2298" y="979"/>
                    <a:pt x="2300" y="978"/>
                    <a:pt x="2303" y="977"/>
                  </a:cubicBezTo>
                  <a:cubicBezTo>
                    <a:pt x="2339" y="954"/>
                    <a:pt x="2373" y="944"/>
                    <a:pt x="2401" y="944"/>
                  </a:cubicBezTo>
                  <a:cubicBezTo>
                    <a:pt x="2448" y="944"/>
                    <a:pt x="2482" y="971"/>
                    <a:pt x="2499" y="1004"/>
                  </a:cubicBezTo>
                  <a:cubicBezTo>
                    <a:pt x="2585" y="1161"/>
                    <a:pt x="2496" y="1272"/>
                    <a:pt x="2360" y="1272"/>
                  </a:cubicBezTo>
                  <a:cubicBezTo>
                    <a:pt x="2257" y="1272"/>
                    <a:pt x="2126" y="1207"/>
                    <a:pt x="2026" y="1049"/>
                  </a:cubicBezTo>
                  <a:cubicBezTo>
                    <a:pt x="1999" y="986"/>
                    <a:pt x="1981" y="915"/>
                    <a:pt x="1972" y="853"/>
                  </a:cubicBezTo>
                  <a:cubicBezTo>
                    <a:pt x="1964" y="692"/>
                    <a:pt x="2026" y="567"/>
                    <a:pt x="2178" y="505"/>
                  </a:cubicBezTo>
                  <a:cubicBezTo>
                    <a:pt x="2239" y="477"/>
                    <a:pt x="2299" y="464"/>
                    <a:pt x="2356" y="464"/>
                  </a:cubicBezTo>
                  <a:cubicBezTo>
                    <a:pt x="2645" y="464"/>
                    <a:pt x="2866" y="788"/>
                    <a:pt x="2918" y="1049"/>
                  </a:cubicBezTo>
                  <a:cubicBezTo>
                    <a:pt x="2963" y="1307"/>
                    <a:pt x="2891" y="1539"/>
                    <a:pt x="2659" y="1682"/>
                  </a:cubicBezTo>
                  <a:cubicBezTo>
                    <a:pt x="2573" y="1730"/>
                    <a:pt x="2482" y="1751"/>
                    <a:pt x="2389" y="1751"/>
                  </a:cubicBezTo>
                  <a:cubicBezTo>
                    <a:pt x="2243" y="1751"/>
                    <a:pt x="2095" y="1700"/>
                    <a:pt x="1964" y="1629"/>
                  </a:cubicBezTo>
                  <a:cubicBezTo>
                    <a:pt x="1616" y="1361"/>
                    <a:pt x="1633" y="1022"/>
                    <a:pt x="1526" y="594"/>
                  </a:cubicBezTo>
                  <a:cubicBezTo>
                    <a:pt x="1482" y="415"/>
                    <a:pt x="1410" y="237"/>
                    <a:pt x="1268" y="121"/>
                  </a:cubicBezTo>
                  <a:cubicBezTo>
                    <a:pt x="1158" y="38"/>
                    <a:pt x="1025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5336049" y="3546200"/>
              <a:ext cx="72696" cy="131539"/>
            </a:xfrm>
            <a:custGeom>
              <a:avLst/>
              <a:gdLst/>
              <a:ahLst/>
              <a:cxnLst/>
              <a:rect l="l" t="t" r="r" b="b"/>
              <a:pathLst>
                <a:path w="1186" h="2146" extrusionOk="0">
                  <a:moveTo>
                    <a:pt x="27" y="1"/>
                  </a:moveTo>
                  <a:cubicBezTo>
                    <a:pt x="0" y="1"/>
                    <a:pt x="9" y="47"/>
                    <a:pt x="26" y="55"/>
                  </a:cubicBezTo>
                  <a:cubicBezTo>
                    <a:pt x="713" y="483"/>
                    <a:pt x="1043" y="1429"/>
                    <a:pt x="543" y="2134"/>
                  </a:cubicBezTo>
                  <a:cubicBezTo>
                    <a:pt x="536" y="2134"/>
                    <a:pt x="540" y="2145"/>
                    <a:pt x="547" y="2145"/>
                  </a:cubicBezTo>
                  <a:cubicBezTo>
                    <a:pt x="548" y="2145"/>
                    <a:pt x="550" y="2144"/>
                    <a:pt x="552" y="2143"/>
                  </a:cubicBezTo>
                  <a:cubicBezTo>
                    <a:pt x="1185" y="1598"/>
                    <a:pt x="837" y="216"/>
                    <a:pt x="35" y="2"/>
                  </a:cubicBezTo>
                  <a:cubicBezTo>
                    <a:pt x="32" y="1"/>
                    <a:pt x="29" y="1"/>
                    <a:pt x="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5169145" y="3757359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1669" y="0"/>
                  </a:moveTo>
                  <a:cubicBezTo>
                    <a:pt x="1125" y="143"/>
                    <a:pt x="608" y="366"/>
                    <a:pt x="295" y="856"/>
                  </a:cubicBezTo>
                  <a:cubicBezTo>
                    <a:pt x="63" y="1231"/>
                    <a:pt x="1" y="1757"/>
                    <a:pt x="295" y="2123"/>
                  </a:cubicBezTo>
                  <a:cubicBezTo>
                    <a:pt x="435" y="2291"/>
                    <a:pt x="666" y="2395"/>
                    <a:pt x="891" y="2395"/>
                  </a:cubicBezTo>
                  <a:cubicBezTo>
                    <a:pt x="1025" y="2395"/>
                    <a:pt x="1158" y="2358"/>
                    <a:pt x="1268" y="2275"/>
                  </a:cubicBezTo>
                  <a:cubicBezTo>
                    <a:pt x="1410" y="2159"/>
                    <a:pt x="1482" y="1980"/>
                    <a:pt x="1526" y="1802"/>
                  </a:cubicBezTo>
                  <a:cubicBezTo>
                    <a:pt x="1633" y="1374"/>
                    <a:pt x="1616" y="1035"/>
                    <a:pt x="1964" y="767"/>
                  </a:cubicBezTo>
                  <a:cubicBezTo>
                    <a:pt x="2092" y="697"/>
                    <a:pt x="2237" y="647"/>
                    <a:pt x="2381" y="647"/>
                  </a:cubicBezTo>
                  <a:cubicBezTo>
                    <a:pt x="2476" y="647"/>
                    <a:pt x="2570" y="669"/>
                    <a:pt x="2659" y="723"/>
                  </a:cubicBezTo>
                  <a:cubicBezTo>
                    <a:pt x="2891" y="856"/>
                    <a:pt x="2963" y="1088"/>
                    <a:pt x="2918" y="1347"/>
                  </a:cubicBezTo>
                  <a:cubicBezTo>
                    <a:pt x="2865" y="1610"/>
                    <a:pt x="2642" y="1937"/>
                    <a:pt x="2348" y="1937"/>
                  </a:cubicBezTo>
                  <a:cubicBezTo>
                    <a:pt x="2294" y="1937"/>
                    <a:pt x="2237" y="1925"/>
                    <a:pt x="2178" y="1900"/>
                  </a:cubicBezTo>
                  <a:cubicBezTo>
                    <a:pt x="2026" y="1829"/>
                    <a:pt x="1964" y="1704"/>
                    <a:pt x="1972" y="1543"/>
                  </a:cubicBezTo>
                  <a:cubicBezTo>
                    <a:pt x="1981" y="1481"/>
                    <a:pt x="1999" y="1410"/>
                    <a:pt x="2026" y="1347"/>
                  </a:cubicBezTo>
                  <a:cubicBezTo>
                    <a:pt x="2126" y="1189"/>
                    <a:pt x="2257" y="1124"/>
                    <a:pt x="2360" y="1124"/>
                  </a:cubicBezTo>
                  <a:cubicBezTo>
                    <a:pt x="2496" y="1124"/>
                    <a:pt x="2585" y="1235"/>
                    <a:pt x="2499" y="1392"/>
                  </a:cubicBezTo>
                  <a:cubicBezTo>
                    <a:pt x="2482" y="1425"/>
                    <a:pt x="2448" y="1452"/>
                    <a:pt x="2401" y="1452"/>
                  </a:cubicBezTo>
                  <a:cubicBezTo>
                    <a:pt x="2373" y="1452"/>
                    <a:pt x="2339" y="1442"/>
                    <a:pt x="2303" y="1418"/>
                  </a:cubicBezTo>
                  <a:cubicBezTo>
                    <a:pt x="2300" y="1418"/>
                    <a:pt x="2298" y="1417"/>
                    <a:pt x="2295" y="1417"/>
                  </a:cubicBezTo>
                  <a:cubicBezTo>
                    <a:pt x="2268" y="1417"/>
                    <a:pt x="2233" y="1457"/>
                    <a:pt x="2249" y="1481"/>
                  </a:cubicBezTo>
                  <a:cubicBezTo>
                    <a:pt x="2287" y="1534"/>
                    <a:pt x="2333" y="1555"/>
                    <a:pt x="2380" y="1555"/>
                  </a:cubicBezTo>
                  <a:cubicBezTo>
                    <a:pt x="2595" y="1555"/>
                    <a:pt x="2824" y="1095"/>
                    <a:pt x="2392" y="1044"/>
                  </a:cubicBezTo>
                  <a:cubicBezTo>
                    <a:pt x="2375" y="1042"/>
                    <a:pt x="2359" y="1041"/>
                    <a:pt x="2343" y="1041"/>
                  </a:cubicBezTo>
                  <a:cubicBezTo>
                    <a:pt x="1885" y="1041"/>
                    <a:pt x="1660" y="1887"/>
                    <a:pt x="2169" y="2007"/>
                  </a:cubicBezTo>
                  <a:cubicBezTo>
                    <a:pt x="2217" y="2019"/>
                    <a:pt x="2265" y="2025"/>
                    <a:pt x="2312" y="2025"/>
                  </a:cubicBezTo>
                  <a:cubicBezTo>
                    <a:pt x="2791" y="2025"/>
                    <a:pt x="3163" y="1436"/>
                    <a:pt x="3025" y="981"/>
                  </a:cubicBezTo>
                  <a:cubicBezTo>
                    <a:pt x="2925" y="646"/>
                    <a:pt x="2689" y="533"/>
                    <a:pt x="2393" y="533"/>
                  </a:cubicBezTo>
                  <a:cubicBezTo>
                    <a:pt x="2319" y="533"/>
                    <a:pt x="2241" y="541"/>
                    <a:pt x="2160" y="553"/>
                  </a:cubicBezTo>
                  <a:cubicBezTo>
                    <a:pt x="1928" y="598"/>
                    <a:pt x="1758" y="749"/>
                    <a:pt x="1625" y="946"/>
                  </a:cubicBezTo>
                  <a:cubicBezTo>
                    <a:pt x="1402" y="1267"/>
                    <a:pt x="1500" y="1668"/>
                    <a:pt x="1330" y="1998"/>
                  </a:cubicBezTo>
                  <a:cubicBezTo>
                    <a:pt x="1221" y="2204"/>
                    <a:pt x="1069" y="2285"/>
                    <a:pt x="913" y="2285"/>
                  </a:cubicBezTo>
                  <a:cubicBezTo>
                    <a:pt x="648" y="2285"/>
                    <a:pt x="373" y="2051"/>
                    <a:pt x="277" y="1793"/>
                  </a:cubicBezTo>
                  <a:cubicBezTo>
                    <a:pt x="179" y="1508"/>
                    <a:pt x="233" y="1178"/>
                    <a:pt x="385" y="919"/>
                  </a:cubicBezTo>
                  <a:cubicBezTo>
                    <a:pt x="643" y="455"/>
                    <a:pt x="1179" y="187"/>
                    <a:pt x="1669" y="9"/>
                  </a:cubicBezTo>
                  <a:cubicBezTo>
                    <a:pt x="1669" y="9"/>
                    <a:pt x="1669" y="0"/>
                    <a:pt x="1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5336049" y="3782857"/>
              <a:ext cx="72696" cy="131539"/>
            </a:xfrm>
            <a:custGeom>
              <a:avLst/>
              <a:gdLst/>
              <a:ahLst/>
              <a:cxnLst/>
              <a:rect l="l" t="t" r="r" b="b"/>
              <a:pathLst>
                <a:path w="1186" h="2146" extrusionOk="0">
                  <a:moveTo>
                    <a:pt x="547" y="1"/>
                  </a:moveTo>
                  <a:cubicBezTo>
                    <a:pt x="540" y="1"/>
                    <a:pt x="536" y="14"/>
                    <a:pt x="543" y="21"/>
                  </a:cubicBezTo>
                  <a:cubicBezTo>
                    <a:pt x="1043" y="717"/>
                    <a:pt x="713" y="1663"/>
                    <a:pt x="26" y="2091"/>
                  </a:cubicBezTo>
                  <a:cubicBezTo>
                    <a:pt x="9" y="2099"/>
                    <a:pt x="0" y="2145"/>
                    <a:pt x="27" y="2145"/>
                  </a:cubicBezTo>
                  <a:cubicBezTo>
                    <a:pt x="29" y="2145"/>
                    <a:pt x="32" y="2145"/>
                    <a:pt x="35" y="2144"/>
                  </a:cubicBezTo>
                  <a:cubicBezTo>
                    <a:pt x="837" y="1930"/>
                    <a:pt x="1185" y="547"/>
                    <a:pt x="552" y="3"/>
                  </a:cubicBezTo>
                  <a:cubicBezTo>
                    <a:pt x="550" y="2"/>
                    <a:pt x="549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5921040" y="3577399"/>
              <a:ext cx="8826" cy="316098"/>
            </a:xfrm>
            <a:custGeom>
              <a:avLst/>
              <a:gdLst/>
              <a:ahLst/>
              <a:cxnLst/>
              <a:rect l="l" t="t" r="r" b="b"/>
              <a:pathLst>
                <a:path w="144" h="5157" extrusionOk="0">
                  <a:moveTo>
                    <a:pt x="68" y="1"/>
                  </a:moveTo>
                  <a:cubicBezTo>
                    <a:pt x="55" y="1"/>
                    <a:pt x="45" y="9"/>
                    <a:pt x="45" y="28"/>
                  </a:cubicBezTo>
                  <a:cubicBezTo>
                    <a:pt x="36" y="1732"/>
                    <a:pt x="0" y="3436"/>
                    <a:pt x="54" y="5140"/>
                  </a:cubicBezTo>
                  <a:cubicBezTo>
                    <a:pt x="54" y="5146"/>
                    <a:pt x="62" y="5156"/>
                    <a:pt x="68" y="5156"/>
                  </a:cubicBezTo>
                  <a:cubicBezTo>
                    <a:pt x="70" y="5156"/>
                    <a:pt x="72" y="5154"/>
                    <a:pt x="72" y="5148"/>
                  </a:cubicBezTo>
                  <a:cubicBezTo>
                    <a:pt x="143" y="3453"/>
                    <a:pt x="116" y="1750"/>
                    <a:pt x="125" y="55"/>
                  </a:cubicBezTo>
                  <a:cubicBezTo>
                    <a:pt x="125" y="26"/>
                    <a:pt x="92" y="1"/>
                    <a:pt x="68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6059932" y="3732718"/>
              <a:ext cx="613" cy="1716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9"/>
                    <a:pt x="0" y="10"/>
                    <a:pt x="0" y="27"/>
                  </a:cubicBezTo>
                  <a:cubicBezTo>
                    <a:pt x="0" y="18"/>
                    <a:pt x="0" y="10"/>
                    <a:pt x="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5980434" y="3518801"/>
              <a:ext cx="421832" cy="430965"/>
            </a:xfrm>
            <a:custGeom>
              <a:avLst/>
              <a:gdLst/>
              <a:ahLst/>
              <a:cxnLst/>
              <a:rect l="l" t="t" r="r" b="b"/>
              <a:pathLst>
                <a:path w="6882" h="7031" extrusionOk="0">
                  <a:moveTo>
                    <a:pt x="2985" y="890"/>
                  </a:moveTo>
                  <a:cubicBezTo>
                    <a:pt x="3062" y="890"/>
                    <a:pt x="3142" y="903"/>
                    <a:pt x="3224" y="930"/>
                  </a:cubicBezTo>
                  <a:cubicBezTo>
                    <a:pt x="3376" y="984"/>
                    <a:pt x="3519" y="1073"/>
                    <a:pt x="3635" y="1180"/>
                  </a:cubicBezTo>
                  <a:cubicBezTo>
                    <a:pt x="3652" y="1189"/>
                    <a:pt x="3670" y="1207"/>
                    <a:pt x="3688" y="1225"/>
                  </a:cubicBezTo>
                  <a:cubicBezTo>
                    <a:pt x="3474" y="1332"/>
                    <a:pt x="3278" y="1466"/>
                    <a:pt x="3099" y="1608"/>
                  </a:cubicBezTo>
                  <a:cubicBezTo>
                    <a:pt x="2939" y="1733"/>
                    <a:pt x="2769" y="1876"/>
                    <a:pt x="2600" y="2028"/>
                  </a:cubicBezTo>
                  <a:cubicBezTo>
                    <a:pt x="2511" y="1947"/>
                    <a:pt x="2430" y="1849"/>
                    <a:pt x="2395" y="1724"/>
                  </a:cubicBezTo>
                  <a:cubicBezTo>
                    <a:pt x="2244" y="1278"/>
                    <a:pt x="2560" y="890"/>
                    <a:pt x="2985" y="890"/>
                  </a:cubicBezTo>
                  <a:close/>
                  <a:moveTo>
                    <a:pt x="4894" y="999"/>
                  </a:moveTo>
                  <a:cubicBezTo>
                    <a:pt x="5408" y="999"/>
                    <a:pt x="5780" y="1216"/>
                    <a:pt x="4919" y="1974"/>
                  </a:cubicBezTo>
                  <a:cubicBezTo>
                    <a:pt x="4821" y="2072"/>
                    <a:pt x="4634" y="2161"/>
                    <a:pt x="4509" y="2206"/>
                  </a:cubicBezTo>
                  <a:cubicBezTo>
                    <a:pt x="4322" y="1876"/>
                    <a:pt x="4152" y="1519"/>
                    <a:pt x="3902" y="1242"/>
                  </a:cubicBezTo>
                  <a:cubicBezTo>
                    <a:pt x="3938" y="1225"/>
                    <a:pt x="3974" y="1216"/>
                    <a:pt x="4000" y="1189"/>
                  </a:cubicBezTo>
                  <a:cubicBezTo>
                    <a:pt x="4153" y="1093"/>
                    <a:pt x="4555" y="999"/>
                    <a:pt x="4894" y="999"/>
                  </a:cubicBezTo>
                  <a:close/>
                  <a:moveTo>
                    <a:pt x="3768" y="1305"/>
                  </a:moveTo>
                  <a:cubicBezTo>
                    <a:pt x="4027" y="1573"/>
                    <a:pt x="4197" y="1920"/>
                    <a:pt x="4384" y="2251"/>
                  </a:cubicBezTo>
                  <a:cubicBezTo>
                    <a:pt x="4096" y="2342"/>
                    <a:pt x="3839" y="2377"/>
                    <a:pt x="3618" y="2377"/>
                  </a:cubicBezTo>
                  <a:cubicBezTo>
                    <a:pt x="3128" y="2377"/>
                    <a:pt x="2811" y="2206"/>
                    <a:pt x="2707" y="2108"/>
                  </a:cubicBezTo>
                  <a:cubicBezTo>
                    <a:pt x="3037" y="1805"/>
                    <a:pt x="3376" y="1510"/>
                    <a:pt x="3768" y="1305"/>
                  </a:cubicBezTo>
                  <a:close/>
                  <a:moveTo>
                    <a:pt x="3662" y="4679"/>
                  </a:moveTo>
                  <a:cubicBezTo>
                    <a:pt x="3910" y="4679"/>
                    <a:pt x="4151" y="4707"/>
                    <a:pt x="4384" y="4775"/>
                  </a:cubicBezTo>
                  <a:cubicBezTo>
                    <a:pt x="4197" y="5105"/>
                    <a:pt x="4027" y="5453"/>
                    <a:pt x="3768" y="5730"/>
                  </a:cubicBezTo>
                  <a:cubicBezTo>
                    <a:pt x="3376" y="5516"/>
                    <a:pt x="3037" y="5221"/>
                    <a:pt x="2707" y="4918"/>
                  </a:cubicBezTo>
                  <a:cubicBezTo>
                    <a:pt x="2867" y="4820"/>
                    <a:pt x="2983" y="4757"/>
                    <a:pt x="3233" y="4704"/>
                  </a:cubicBezTo>
                  <a:cubicBezTo>
                    <a:pt x="3379" y="4688"/>
                    <a:pt x="3522" y="4679"/>
                    <a:pt x="3662" y="4679"/>
                  </a:cubicBezTo>
                  <a:close/>
                  <a:moveTo>
                    <a:pt x="4509" y="4829"/>
                  </a:moveTo>
                  <a:cubicBezTo>
                    <a:pt x="4634" y="4873"/>
                    <a:pt x="4750" y="4927"/>
                    <a:pt x="4866" y="5007"/>
                  </a:cubicBezTo>
                  <a:cubicBezTo>
                    <a:pt x="5017" y="5096"/>
                    <a:pt x="5178" y="5221"/>
                    <a:pt x="5294" y="5364"/>
                  </a:cubicBezTo>
                  <a:cubicBezTo>
                    <a:pt x="5330" y="5418"/>
                    <a:pt x="5365" y="5471"/>
                    <a:pt x="5401" y="5516"/>
                  </a:cubicBezTo>
                  <a:cubicBezTo>
                    <a:pt x="5452" y="5683"/>
                    <a:pt x="5476" y="6013"/>
                    <a:pt x="4926" y="6013"/>
                  </a:cubicBezTo>
                  <a:cubicBezTo>
                    <a:pt x="4714" y="6013"/>
                    <a:pt x="4416" y="5964"/>
                    <a:pt x="4000" y="5837"/>
                  </a:cubicBezTo>
                  <a:cubicBezTo>
                    <a:pt x="3965" y="5828"/>
                    <a:pt x="3938" y="5801"/>
                    <a:pt x="3902" y="5792"/>
                  </a:cubicBezTo>
                  <a:cubicBezTo>
                    <a:pt x="4152" y="5507"/>
                    <a:pt x="4322" y="5159"/>
                    <a:pt x="4509" y="4829"/>
                  </a:cubicBezTo>
                  <a:close/>
                  <a:moveTo>
                    <a:pt x="2600" y="5007"/>
                  </a:moveTo>
                  <a:cubicBezTo>
                    <a:pt x="2769" y="5150"/>
                    <a:pt x="2939" y="5293"/>
                    <a:pt x="3099" y="5426"/>
                  </a:cubicBezTo>
                  <a:cubicBezTo>
                    <a:pt x="3278" y="5560"/>
                    <a:pt x="3474" y="5694"/>
                    <a:pt x="3688" y="5810"/>
                  </a:cubicBezTo>
                  <a:cubicBezTo>
                    <a:pt x="3670" y="5819"/>
                    <a:pt x="3652" y="5837"/>
                    <a:pt x="3635" y="5855"/>
                  </a:cubicBezTo>
                  <a:cubicBezTo>
                    <a:pt x="3519" y="5953"/>
                    <a:pt x="3376" y="6042"/>
                    <a:pt x="3224" y="6096"/>
                  </a:cubicBezTo>
                  <a:cubicBezTo>
                    <a:pt x="3140" y="6125"/>
                    <a:pt x="3058" y="6138"/>
                    <a:pt x="2979" y="6138"/>
                  </a:cubicBezTo>
                  <a:cubicBezTo>
                    <a:pt x="2557" y="6138"/>
                    <a:pt x="2244" y="5745"/>
                    <a:pt x="2395" y="5302"/>
                  </a:cubicBezTo>
                  <a:cubicBezTo>
                    <a:pt x="2430" y="5177"/>
                    <a:pt x="2511" y="5079"/>
                    <a:pt x="2600" y="5007"/>
                  </a:cubicBezTo>
                  <a:close/>
                  <a:moveTo>
                    <a:pt x="737" y="1"/>
                  </a:moveTo>
                  <a:cubicBezTo>
                    <a:pt x="547" y="1"/>
                    <a:pt x="347" y="84"/>
                    <a:pt x="218" y="252"/>
                  </a:cubicBezTo>
                  <a:cubicBezTo>
                    <a:pt x="0" y="530"/>
                    <a:pt x="105" y="1124"/>
                    <a:pt x="452" y="1124"/>
                  </a:cubicBezTo>
                  <a:cubicBezTo>
                    <a:pt x="517" y="1124"/>
                    <a:pt x="591" y="1103"/>
                    <a:pt x="673" y="1055"/>
                  </a:cubicBezTo>
                  <a:cubicBezTo>
                    <a:pt x="959" y="883"/>
                    <a:pt x="849" y="459"/>
                    <a:pt x="620" y="459"/>
                  </a:cubicBezTo>
                  <a:cubicBezTo>
                    <a:pt x="563" y="459"/>
                    <a:pt x="499" y="485"/>
                    <a:pt x="432" y="547"/>
                  </a:cubicBezTo>
                  <a:cubicBezTo>
                    <a:pt x="387" y="585"/>
                    <a:pt x="411" y="618"/>
                    <a:pt x="448" y="618"/>
                  </a:cubicBezTo>
                  <a:cubicBezTo>
                    <a:pt x="462" y="618"/>
                    <a:pt x="479" y="613"/>
                    <a:pt x="494" y="600"/>
                  </a:cubicBezTo>
                  <a:cubicBezTo>
                    <a:pt x="511" y="597"/>
                    <a:pt x="527" y="596"/>
                    <a:pt x="541" y="596"/>
                  </a:cubicBezTo>
                  <a:cubicBezTo>
                    <a:pt x="706" y="596"/>
                    <a:pt x="735" y="770"/>
                    <a:pt x="628" y="877"/>
                  </a:cubicBezTo>
                  <a:cubicBezTo>
                    <a:pt x="565" y="940"/>
                    <a:pt x="504" y="965"/>
                    <a:pt x="451" y="965"/>
                  </a:cubicBezTo>
                  <a:cubicBezTo>
                    <a:pt x="333" y="965"/>
                    <a:pt x="248" y="841"/>
                    <a:pt x="236" y="743"/>
                  </a:cubicBezTo>
                  <a:cubicBezTo>
                    <a:pt x="212" y="380"/>
                    <a:pt x="474" y="112"/>
                    <a:pt x="723" y="112"/>
                  </a:cubicBezTo>
                  <a:cubicBezTo>
                    <a:pt x="847" y="112"/>
                    <a:pt x="967" y="178"/>
                    <a:pt x="1048" y="333"/>
                  </a:cubicBezTo>
                  <a:cubicBezTo>
                    <a:pt x="1190" y="591"/>
                    <a:pt x="1030" y="841"/>
                    <a:pt x="914" y="1082"/>
                  </a:cubicBezTo>
                  <a:cubicBezTo>
                    <a:pt x="798" y="1323"/>
                    <a:pt x="682" y="1564"/>
                    <a:pt x="673" y="1831"/>
                  </a:cubicBezTo>
                  <a:cubicBezTo>
                    <a:pt x="637" y="2661"/>
                    <a:pt x="1297" y="3508"/>
                    <a:pt x="1297" y="3517"/>
                  </a:cubicBezTo>
                  <a:cubicBezTo>
                    <a:pt x="1315" y="3544"/>
                    <a:pt x="575" y="4285"/>
                    <a:pt x="673" y="5194"/>
                  </a:cubicBezTo>
                  <a:cubicBezTo>
                    <a:pt x="700" y="5462"/>
                    <a:pt x="798" y="5712"/>
                    <a:pt x="914" y="5944"/>
                  </a:cubicBezTo>
                  <a:cubicBezTo>
                    <a:pt x="1030" y="6185"/>
                    <a:pt x="1190" y="6443"/>
                    <a:pt x="1048" y="6693"/>
                  </a:cubicBezTo>
                  <a:cubicBezTo>
                    <a:pt x="967" y="6847"/>
                    <a:pt x="847" y="6914"/>
                    <a:pt x="723" y="6914"/>
                  </a:cubicBezTo>
                  <a:cubicBezTo>
                    <a:pt x="474" y="6914"/>
                    <a:pt x="212" y="6646"/>
                    <a:pt x="236" y="6283"/>
                  </a:cubicBezTo>
                  <a:cubicBezTo>
                    <a:pt x="248" y="6191"/>
                    <a:pt x="332" y="6065"/>
                    <a:pt x="450" y="6065"/>
                  </a:cubicBezTo>
                  <a:cubicBezTo>
                    <a:pt x="504" y="6065"/>
                    <a:pt x="564" y="6091"/>
                    <a:pt x="628" y="6158"/>
                  </a:cubicBezTo>
                  <a:cubicBezTo>
                    <a:pt x="733" y="6262"/>
                    <a:pt x="707" y="6432"/>
                    <a:pt x="551" y="6432"/>
                  </a:cubicBezTo>
                  <a:cubicBezTo>
                    <a:pt x="534" y="6432"/>
                    <a:pt x="515" y="6430"/>
                    <a:pt x="494" y="6426"/>
                  </a:cubicBezTo>
                  <a:cubicBezTo>
                    <a:pt x="480" y="6416"/>
                    <a:pt x="464" y="6411"/>
                    <a:pt x="450" y="6411"/>
                  </a:cubicBezTo>
                  <a:cubicBezTo>
                    <a:pt x="412" y="6411"/>
                    <a:pt x="387" y="6443"/>
                    <a:pt x="432" y="6488"/>
                  </a:cubicBezTo>
                  <a:cubicBezTo>
                    <a:pt x="498" y="6547"/>
                    <a:pt x="560" y="6571"/>
                    <a:pt x="616" y="6571"/>
                  </a:cubicBezTo>
                  <a:cubicBezTo>
                    <a:pt x="848" y="6571"/>
                    <a:pt x="961" y="6145"/>
                    <a:pt x="673" y="5980"/>
                  </a:cubicBezTo>
                  <a:cubicBezTo>
                    <a:pt x="590" y="5929"/>
                    <a:pt x="515" y="5908"/>
                    <a:pt x="449" y="5908"/>
                  </a:cubicBezTo>
                  <a:cubicBezTo>
                    <a:pt x="104" y="5908"/>
                    <a:pt x="1" y="6505"/>
                    <a:pt x="218" y="6782"/>
                  </a:cubicBezTo>
                  <a:cubicBezTo>
                    <a:pt x="345" y="6949"/>
                    <a:pt x="543" y="7031"/>
                    <a:pt x="731" y="7031"/>
                  </a:cubicBezTo>
                  <a:cubicBezTo>
                    <a:pt x="1017" y="7031"/>
                    <a:pt x="1281" y="6841"/>
                    <a:pt x="1244" y="6470"/>
                  </a:cubicBezTo>
                  <a:cubicBezTo>
                    <a:pt x="1190" y="6024"/>
                    <a:pt x="807" y="5685"/>
                    <a:pt x="762" y="5221"/>
                  </a:cubicBezTo>
                  <a:cubicBezTo>
                    <a:pt x="700" y="4624"/>
                    <a:pt x="1065" y="4124"/>
                    <a:pt x="1378" y="3642"/>
                  </a:cubicBezTo>
                  <a:cubicBezTo>
                    <a:pt x="1681" y="4097"/>
                    <a:pt x="2082" y="4534"/>
                    <a:pt x="2511" y="4918"/>
                  </a:cubicBezTo>
                  <a:cubicBezTo>
                    <a:pt x="2252" y="5141"/>
                    <a:pt x="2109" y="5444"/>
                    <a:pt x="2279" y="5855"/>
                  </a:cubicBezTo>
                  <a:cubicBezTo>
                    <a:pt x="2390" y="6136"/>
                    <a:pt x="2657" y="6247"/>
                    <a:pt x="2938" y="6247"/>
                  </a:cubicBezTo>
                  <a:cubicBezTo>
                    <a:pt x="3128" y="6247"/>
                    <a:pt x="3324" y="6196"/>
                    <a:pt x="3483" y="6113"/>
                  </a:cubicBezTo>
                  <a:cubicBezTo>
                    <a:pt x="3608" y="6051"/>
                    <a:pt x="3715" y="5971"/>
                    <a:pt x="3813" y="5872"/>
                  </a:cubicBezTo>
                  <a:cubicBezTo>
                    <a:pt x="4141" y="6033"/>
                    <a:pt x="4491" y="6139"/>
                    <a:pt x="4846" y="6139"/>
                  </a:cubicBezTo>
                  <a:cubicBezTo>
                    <a:pt x="4944" y="6139"/>
                    <a:pt x="5043" y="6131"/>
                    <a:pt x="5142" y="6113"/>
                  </a:cubicBezTo>
                  <a:cubicBezTo>
                    <a:pt x="5927" y="5971"/>
                    <a:pt x="5472" y="5293"/>
                    <a:pt x="5062" y="4998"/>
                  </a:cubicBezTo>
                  <a:cubicBezTo>
                    <a:pt x="4910" y="4900"/>
                    <a:pt x="4741" y="4802"/>
                    <a:pt x="4571" y="4731"/>
                  </a:cubicBezTo>
                  <a:cubicBezTo>
                    <a:pt x="4616" y="4650"/>
                    <a:pt x="4669" y="4570"/>
                    <a:pt x="4732" y="4490"/>
                  </a:cubicBezTo>
                  <a:cubicBezTo>
                    <a:pt x="5006" y="4116"/>
                    <a:pt x="5441" y="3797"/>
                    <a:pt x="5924" y="3797"/>
                  </a:cubicBezTo>
                  <a:cubicBezTo>
                    <a:pt x="5961" y="3797"/>
                    <a:pt x="5997" y="3799"/>
                    <a:pt x="6034" y="3803"/>
                  </a:cubicBezTo>
                  <a:cubicBezTo>
                    <a:pt x="6445" y="3838"/>
                    <a:pt x="6748" y="4213"/>
                    <a:pt x="6677" y="4615"/>
                  </a:cubicBezTo>
                  <a:cubicBezTo>
                    <a:pt x="6650" y="4740"/>
                    <a:pt x="6561" y="4927"/>
                    <a:pt x="6454" y="4989"/>
                  </a:cubicBezTo>
                  <a:cubicBezTo>
                    <a:pt x="6373" y="5028"/>
                    <a:pt x="6300" y="5044"/>
                    <a:pt x="6234" y="5044"/>
                  </a:cubicBezTo>
                  <a:cubicBezTo>
                    <a:pt x="6009" y="5044"/>
                    <a:pt x="5875" y="4857"/>
                    <a:pt x="5847" y="4740"/>
                  </a:cubicBezTo>
                  <a:cubicBezTo>
                    <a:pt x="5798" y="4519"/>
                    <a:pt x="5862" y="4439"/>
                    <a:pt x="5944" y="4439"/>
                  </a:cubicBezTo>
                  <a:cubicBezTo>
                    <a:pt x="6012" y="4439"/>
                    <a:pt x="6092" y="4493"/>
                    <a:pt x="6133" y="4570"/>
                  </a:cubicBezTo>
                  <a:cubicBezTo>
                    <a:pt x="6133" y="4590"/>
                    <a:pt x="6166" y="4619"/>
                    <a:pt x="6188" y="4619"/>
                  </a:cubicBezTo>
                  <a:cubicBezTo>
                    <a:pt x="6195" y="4619"/>
                    <a:pt x="6202" y="4615"/>
                    <a:pt x="6204" y="4606"/>
                  </a:cubicBezTo>
                  <a:cubicBezTo>
                    <a:pt x="6246" y="4443"/>
                    <a:pt x="6137" y="4274"/>
                    <a:pt x="5983" y="4274"/>
                  </a:cubicBezTo>
                  <a:cubicBezTo>
                    <a:pt x="5943" y="4274"/>
                    <a:pt x="5900" y="4286"/>
                    <a:pt x="5856" y="4311"/>
                  </a:cubicBezTo>
                  <a:cubicBezTo>
                    <a:pt x="5606" y="4445"/>
                    <a:pt x="5678" y="4847"/>
                    <a:pt x="5847" y="5016"/>
                  </a:cubicBezTo>
                  <a:cubicBezTo>
                    <a:pt x="5950" y="5124"/>
                    <a:pt x="6091" y="5178"/>
                    <a:pt x="6232" y="5178"/>
                  </a:cubicBezTo>
                  <a:cubicBezTo>
                    <a:pt x="6348" y="5178"/>
                    <a:pt x="6464" y="5142"/>
                    <a:pt x="6561" y="5070"/>
                  </a:cubicBezTo>
                  <a:cubicBezTo>
                    <a:pt x="6882" y="4829"/>
                    <a:pt x="6873" y="4329"/>
                    <a:pt x="6650" y="4035"/>
                  </a:cubicBezTo>
                  <a:cubicBezTo>
                    <a:pt x="6466" y="3786"/>
                    <a:pt x="6212" y="3687"/>
                    <a:pt x="5944" y="3687"/>
                  </a:cubicBezTo>
                  <a:cubicBezTo>
                    <a:pt x="5471" y="3687"/>
                    <a:pt x="4951" y="3994"/>
                    <a:pt x="4678" y="4329"/>
                  </a:cubicBezTo>
                  <a:cubicBezTo>
                    <a:pt x="4589" y="4436"/>
                    <a:pt x="4509" y="4561"/>
                    <a:pt x="4438" y="4686"/>
                  </a:cubicBezTo>
                  <a:cubicBezTo>
                    <a:pt x="4186" y="4600"/>
                    <a:pt x="3950" y="4562"/>
                    <a:pt x="3669" y="4562"/>
                  </a:cubicBezTo>
                  <a:cubicBezTo>
                    <a:pt x="3512" y="4562"/>
                    <a:pt x="3340" y="4574"/>
                    <a:pt x="3144" y="4597"/>
                  </a:cubicBezTo>
                  <a:cubicBezTo>
                    <a:pt x="2957" y="4624"/>
                    <a:pt x="2778" y="4731"/>
                    <a:pt x="2618" y="4838"/>
                  </a:cubicBezTo>
                  <a:cubicBezTo>
                    <a:pt x="2609" y="4829"/>
                    <a:pt x="2609" y="4820"/>
                    <a:pt x="2600" y="4820"/>
                  </a:cubicBezTo>
                  <a:cubicBezTo>
                    <a:pt x="2181" y="4418"/>
                    <a:pt x="1734" y="4008"/>
                    <a:pt x="1431" y="3517"/>
                  </a:cubicBezTo>
                  <a:cubicBezTo>
                    <a:pt x="1734" y="3018"/>
                    <a:pt x="2181" y="2607"/>
                    <a:pt x="2600" y="2215"/>
                  </a:cubicBezTo>
                  <a:cubicBezTo>
                    <a:pt x="2609" y="2206"/>
                    <a:pt x="2609" y="2197"/>
                    <a:pt x="2618" y="2197"/>
                  </a:cubicBezTo>
                  <a:cubicBezTo>
                    <a:pt x="2778" y="2295"/>
                    <a:pt x="3046" y="2420"/>
                    <a:pt x="3313" y="2465"/>
                  </a:cubicBezTo>
                  <a:cubicBezTo>
                    <a:pt x="3476" y="2489"/>
                    <a:pt x="3608" y="2500"/>
                    <a:pt x="3723" y="2500"/>
                  </a:cubicBezTo>
                  <a:cubicBezTo>
                    <a:pt x="3986" y="2500"/>
                    <a:pt x="4165" y="2442"/>
                    <a:pt x="4438" y="2349"/>
                  </a:cubicBezTo>
                  <a:cubicBezTo>
                    <a:pt x="4509" y="2465"/>
                    <a:pt x="4589" y="2590"/>
                    <a:pt x="4678" y="2697"/>
                  </a:cubicBezTo>
                  <a:cubicBezTo>
                    <a:pt x="4953" y="3034"/>
                    <a:pt x="5476" y="3345"/>
                    <a:pt x="5950" y="3345"/>
                  </a:cubicBezTo>
                  <a:cubicBezTo>
                    <a:pt x="6216" y="3345"/>
                    <a:pt x="6467" y="3247"/>
                    <a:pt x="6650" y="3000"/>
                  </a:cubicBezTo>
                  <a:cubicBezTo>
                    <a:pt x="6873" y="2697"/>
                    <a:pt x="6882" y="2197"/>
                    <a:pt x="6561" y="1956"/>
                  </a:cubicBezTo>
                  <a:cubicBezTo>
                    <a:pt x="6466" y="1885"/>
                    <a:pt x="6352" y="1851"/>
                    <a:pt x="6238" y="1851"/>
                  </a:cubicBezTo>
                  <a:cubicBezTo>
                    <a:pt x="6095" y="1851"/>
                    <a:pt x="5951" y="1905"/>
                    <a:pt x="5847" y="2010"/>
                  </a:cubicBezTo>
                  <a:cubicBezTo>
                    <a:pt x="5678" y="2179"/>
                    <a:pt x="5606" y="2590"/>
                    <a:pt x="5856" y="2723"/>
                  </a:cubicBezTo>
                  <a:cubicBezTo>
                    <a:pt x="5898" y="2746"/>
                    <a:pt x="5939" y="2756"/>
                    <a:pt x="5977" y="2756"/>
                  </a:cubicBezTo>
                  <a:cubicBezTo>
                    <a:pt x="6134" y="2756"/>
                    <a:pt x="6247" y="2587"/>
                    <a:pt x="6204" y="2429"/>
                  </a:cubicBezTo>
                  <a:cubicBezTo>
                    <a:pt x="6201" y="2416"/>
                    <a:pt x="6194" y="2410"/>
                    <a:pt x="6185" y="2410"/>
                  </a:cubicBezTo>
                  <a:cubicBezTo>
                    <a:pt x="6163" y="2410"/>
                    <a:pt x="6133" y="2440"/>
                    <a:pt x="6133" y="2465"/>
                  </a:cubicBezTo>
                  <a:cubicBezTo>
                    <a:pt x="6093" y="2540"/>
                    <a:pt x="6015" y="2592"/>
                    <a:pt x="5948" y="2592"/>
                  </a:cubicBezTo>
                  <a:cubicBezTo>
                    <a:pt x="5864" y="2592"/>
                    <a:pt x="5797" y="2510"/>
                    <a:pt x="5847" y="2286"/>
                  </a:cubicBezTo>
                  <a:cubicBezTo>
                    <a:pt x="5875" y="2169"/>
                    <a:pt x="6009" y="1982"/>
                    <a:pt x="6234" y="1982"/>
                  </a:cubicBezTo>
                  <a:cubicBezTo>
                    <a:pt x="6300" y="1982"/>
                    <a:pt x="6373" y="1998"/>
                    <a:pt x="6454" y="2036"/>
                  </a:cubicBezTo>
                  <a:cubicBezTo>
                    <a:pt x="6561" y="2108"/>
                    <a:pt x="6650" y="2286"/>
                    <a:pt x="6677" y="2411"/>
                  </a:cubicBezTo>
                  <a:cubicBezTo>
                    <a:pt x="6748" y="2821"/>
                    <a:pt x="6445" y="3187"/>
                    <a:pt x="6034" y="3232"/>
                  </a:cubicBezTo>
                  <a:cubicBezTo>
                    <a:pt x="5997" y="3236"/>
                    <a:pt x="5961" y="3237"/>
                    <a:pt x="5924" y="3237"/>
                  </a:cubicBezTo>
                  <a:cubicBezTo>
                    <a:pt x="5441" y="3237"/>
                    <a:pt x="5006" y="2918"/>
                    <a:pt x="4732" y="2545"/>
                  </a:cubicBezTo>
                  <a:cubicBezTo>
                    <a:pt x="4669" y="2465"/>
                    <a:pt x="4616" y="2384"/>
                    <a:pt x="4571" y="2295"/>
                  </a:cubicBezTo>
                  <a:cubicBezTo>
                    <a:pt x="4741" y="2224"/>
                    <a:pt x="4910" y="2135"/>
                    <a:pt x="5062" y="2028"/>
                  </a:cubicBezTo>
                  <a:cubicBezTo>
                    <a:pt x="5472" y="1733"/>
                    <a:pt x="5927" y="1055"/>
                    <a:pt x="5142" y="921"/>
                  </a:cubicBezTo>
                  <a:cubicBezTo>
                    <a:pt x="5043" y="904"/>
                    <a:pt x="4943" y="896"/>
                    <a:pt x="4844" y="896"/>
                  </a:cubicBezTo>
                  <a:cubicBezTo>
                    <a:pt x="4490" y="896"/>
                    <a:pt x="4141" y="1000"/>
                    <a:pt x="3813" y="1153"/>
                  </a:cubicBezTo>
                  <a:cubicBezTo>
                    <a:pt x="3715" y="1064"/>
                    <a:pt x="3608" y="984"/>
                    <a:pt x="3483" y="912"/>
                  </a:cubicBezTo>
                  <a:cubicBezTo>
                    <a:pt x="3325" y="830"/>
                    <a:pt x="3130" y="779"/>
                    <a:pt x="2941" y="779"/>
                  </a:cubicBezTo>
                  <a:cubicBezTo>
                    <a:pt x="2659" y="779"/>
                    <a:pt x="2391" y="892"/>
                    <a:pt x="2279" y="1180"/>
                  </a:cubicBezTo>
                  <a:cubicBezTo>
                    <a:pt x="2109" y="1581"/>
                    <a:pt x="2252" y="1894"/>
                    <a:pt x="2511" y="2108"/>
                  </a:cubicBezTo>
                  <a:cubicBezTo>
                    <a:pt x="2082" y="2500"/>
                    <a:pt x="1681" y="2937"/>
                    <a:pt x="1378" y="3392"/>
                  </a:cubicBezTo>
                  <a:cubicBezTo>
                    <a:pt x="1065" y="2911"/>
                    <a:pt x="700" y="2411"/>
                    <a:pt x="762" y="1805"/>
                  </a:cubicBezTo>
                  <a:cubicBezTo>
                    <a:pt x="807" y="1341"/>
                    <a:pt x="1190" y="1002"/>
                    <a:pt x="1244" y="556"/>
                  </a:cubicBezTo>
                  <a:cubicBezTo>
                    <a:pt x="1281" y="187"/>
                    <a:pt x="1021" y="1"/>
                    <a:pt x="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5664830" y="3556375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2269" y="0"/>
                  </a:moveTo>
                  <a:cubicBezTo>
                    <a:pt x="2135" y="0"/>
                    <a:pt x="2003" y="38"/>
                    <a:pt x="1897" y="121"/>
                  </a:cubicBezTo>
                  <a:cubicBezTo>
                    <a:pt x="1745" y="237"/>
                    <a:pt x="1674" y="415"/>
                    <a:pt x="1629" y="594"/>
                  </a:cubicBezTo>
                  <a:cubicBezTo>
                    <a:pt x="1531" y="1022"/>
                    <a:pt x="1540" y="1361"/>
                    <a:pt x="1201" y="1629"/>
                  </a:cubicBezTo>
                  <a:cubicBezTo>
                    <a:pt x="1064" y="1700"/>
                    <a:pt x="914" y="1751"/>
                    <a:pt x="767" y="1751"/>
                  </a:cubicBezTo>
                  <a:cubicBezTo>
                    <a:pt x="674" y="1751"/>
                    <a:pt x="582" y="1730"/>
                    <a:pt x="496" y="1682"/>
                  </a:cubicBezTo>
                  <a:cubicBezTo>
                    <a:pt x="273" y="1539"/>
                    <a:pt x="193" y="1307"/>
                    <a:pt x="246" y="1049"/>
                  </a:cubicBezTo>
                  <a:cubicBezTo>
                    <a:pt x="291" y="788"/>
                    <a:pt x="510" y="464"/>
                    <a:pt x="805" y="464"/>
                  </a:cubicBezTo>
                  <a:cubicBezTo>
                    <a:pt x="863" y="464"/>
                    <a:pt x="924" y="477"/>
                    <a:pt x="987" y="505"/>
                  </a:cubicBezTo>
                  <a:cubicBezTo>
                    <a:pt x="1138" y="567"/>
                    <a:pt x="1201" y="692"/>
                    <a:pt x="1183" y="853"/>
                  </a:cubicBezTo>
                  <a:cubicBezTo>
                    <a:pt x="1183" y="915"/>
                    <a:pt x="1165" y="986"/>
                    <a:pt x="1138" y="1049"/>
                  </a:cubicBezTo>
                  <a:cubicBezTo>
                    <a:pt x="1038" y="1207"/>
                    <a:pt x="906" y="1272"/>
                    <a:pt x="800" y="1272"/>
                  </a:cubicBezTo>
                  <a:cubicBezTo>
                    <a:pt x="662" y="1272"/>
                    <a:pt x="571" y="1161"/>
                    <a:pt x="657" y="1004"/>
                  </a:cubicBezTo>
                  <a:cubicBezTo>
                    <a:pt x="673" y="971"/>
                    <a:pt x="707" y="944"/>
                    <a:pt x="757" y="944"/>
                  </a:cubicBezTo>
                  <a:cubicBezTo>
                    <a:pt x="786" y="944"/>
                    <a:pt x="821" y="954"/>
                    <a:pt x="862" y="977"/>
                  </a:cubicBezTo>
                  <a:cubicBezTo>
                    <a:pt x="864" y="978"/>
                    <a:pt x="867" y="979"/>
                    <a:pt x="869" y="979"/>
                  </a:cubicBezTo>
                  <a:cubicBezTo>
                    <a:pt x="894" y="979"/>
                    <a:pt x="923" y="939"/>
                    <a:pt x="906" y="915"/>
                  </a:cubicBezTo>
                  <a:cubicBezTo>
                    <a:pt x="868" y="862"/>
                    <a:pt x="822" y="840"/>
                    <a:pt x="775" y="840"/>
                  </a:cubicBezTo>
                  <a:cubicBezTo>
                    <a:pt x="561" y="840"/>
                    <a:pt x="333" y="1301"/>
                    <a:pt x="773" y="1352"/>
                  </a:cubicBezTo>
                  <a:cubicBezTo>
                    <a:pt x="789" y="1354"/>
                    <a:pt x="805" y="1355"/>
                    <a:pt x="821" y="1355"/>
                  </a:cubicBezTo>
                  <a:cubicBezTo>
                    <a:pt x="1280" y="1355"/>
                    <a:pt x="1504" y="509"/>
                    <a:pt x="996" y="389"/>
                  </a:cubicBezTo>
                  <a:cubicBezTo>
                    <a:pt x="946" y="377"/>
                    <a:pt x="898" y="371"/>
                    <a:pt x="851" y="371"/>
                  </a:cubicBezTo>
                  <a:cubicBezTo>
                    <a:pt x="366" y="371"/>
                    <a:pt x="1" y="959"/>
                    <a:pt x="139" y="1415"/>
                  </a:cubicBezTo>
                  <a:cubicBezTo>
                    <a:pt x="238" y="1746"/>
                    <a:pt x="471" y="1866"/>
                    <a:pt x="763" y="1866"/>
                  </a:cubicBezTo>
                  <a:cubicBezTo>
                    <a:pt x="840" y="1866"/>
                    <a:pt x="921" y="1858"/>
                    <a:pt x="1004" y="1843"/>
                  </a:cubicBezTo>
                  <a:cubicBezTo>
                    <a:pt x="1228" y="1798"/>
                    <a:pt x="1397" y="1646"/>
                    <a:pt x="1531" y="1450"/>
                  </a:cubicBezTo>
                  <a:cubicBezTo>
                    <a:pt x="1763" y="1129"/>
                    <a:pt x="1656" y="728"/>
                    <a:pt x="1834" y="398"/>
                  </a:cubicBezTo>
                  <a:cubicBezTo>
                    <a:pt x="1940" y="192"/>
                    <a:pt x="2091" y="111"/>
                    <a:pt x="2247" y="111"/>
                  </a:cubicBezTo>
                  <a:cubicBezTo>
                    <a:pt x="2511" y="111"/>
                    <a:pt x="2788" y="345"/>
                    <a:pt x="2878" y="603"/>
                  </a:cubicBezTo>
                  <a:cubicBezTo>
                    <a:pt x="2985" y="888"/>
                    <a:pt x="2923" y="1218"/>
                    <a:pt x="2780" y="1477"/>
                  </a:cubicBezTo>
                  <a:cubicBezTo>
                    <a:pt x="2512" y="1950"/>
                    <a:pt x="1977" y="2208"/>
                    <a:pt x="1495" y="2387"/>
                  </a:cubicBezTo>
                  <a:cubicBezTo>
                    <a:pt x="1486" y="2396"/>
                    <a:pt x="1486" y="2396"/>
                    <a:pt x="1495" y="2396"/>
                  </a:cubicBezTo>
                  <a:cubicBezTo>
                    <a:pt x="2030" y="2253"/>
                    <a:pt x="2548" y="2030"/>
                    <a:pt x="2860" y="1539"/>
                  </a:cubicBezTo>
                  <a:cubicBezTo>
                    <a:pt x="3092" y="1165"/>
                    <a:pt x="3163" y="638"/>
                    <a:pt x="2860" y="273"/>
                  </a:cubicBezTo>
                  <a:cubicBezTo>
                    <a:pt x="2726" y="105"/>
                    <a:pt x="2494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5619166" y="3546200"/>
              <a:ext cx="72635" cy="131539"/>
            </a:xfrm>
            <a:custGeom>
              <a:avLst/>
              <a:gdLst/>
              <a:ahLst/>
              <a:cxnLst/>
              <a:rect l="l" t="t" r="r" b="b"/>
              <a:pathLst>
                <a:path w="1185" h="2146" extrusionOk="0">
                  <a:moveTo>
                    <a:pt x="1159" y="1"/>
                  </a:moveTo>
                  <a:cubicBezTo>
                    <a:pt x="1157" y="1"/>
                    <a:pt x="1155" y="1"/>
                    <a:pt x="1152" y="2"/>
                  </a:cubicBezTo>
                  <a:cubicBezTo>
                    <a:pt x="349" y="216"/>
                    <a:pt x="1" y="1598"/>
                    <a:pt x="625" y="2143"/>
                  </a:cubicBezTo>
                  <a:cubicBezTo>
                    <a:pt x="627" y="2144"/>
                    <a:pt x="629" y="2145"/>
                    <a:pt x="631" y="2145"/>
                  </a:cubicBezTo>
                  <a:cubicBezTo>
                    <a:pt x="638" y="2145"/>
                    <a:pt x="643" y="2134"/>
                    <a:pt x="643" y="2134"/>
                  </a:cubicBezTo>
                  <a:cubicBezTo>
                    <a:pt x="144" y="1429"/>
                    <a:pt x="474" y="483"/>
                    <a:pt x="1152" y="55"/>
                  </a:cubicBezTo>
                  <a:cubicBezTo>
                    <a:pt x="1168" y="47"/>
                    <a:pt x="1185" y="1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5664830" y="3757359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1495" y="0"/>
                  </a:moveTo>
                  <a:cubicBezTo>
                    <a:pt x="1486" y="0"/>
                    <a:pt x="1486" y="9"/>
                    <a:pt x="1495" y="9"/>
                  </a:cubicBezTo>
                  <a:cubicBezTo>
                    <a:pt x="1977" y="187"/>
                    <a:pt x="2512" y="455"/>
                    <a:pt x="2780" y="919"/>
                  </a:cubicBezTo>
                  <a:cubicBezTo>
                    <a:pt x="2923" y="1178"/>
                    <a:pt x="2985" y="1508"/>
                    <a:pt x="2878" y="1793"/>
                  </a:cubicBezTo>
                  <a:cubicBezTo>
                    <a:pt x="2788" y="2051"/>
                    <a:pt x="2511" y="2285"/>
                    <a:pt x="2247" y="2285"/>
                  </a:cubicBezTo>
                  <a:cubicBezTo>
                    <a:pt x="2091" y="2285"/>
                    <a:pt x="1940" y="2204"/>
                    <a:pt x="1834" y="1998"/>
                  </a:cubicBezTo>
                  <a:cubicBezTo>
                    <a:pt x="1656" y="1668"/>
                    <a:pt x="1763" y="1267"/>
                    <a:pt x="1531" y="946"/>
                  </a:cubicBezTo>
                  <a:cubicBezTo>
                    <a:pt x="1397" y="749"/>
                    <a:pt x="1228" y="598"/>
                    <a:pt x="1004" y="553"/>
                  </a:cubicBezTo>
                  <a:cubicBezTo>
                    <a:pt x="924" y="541"/>
                    <a:pt x="846" y="533"/>
                    <a:pt x="771" y="533"/>
                  </a:cubicBezTo>
                  <a:cubicBezTo>
                    <a:pt x="475" y="533"/>
                    <a:pt x="239" y="646"/>
                    <a:pt x="139" y="981"/>
                  </a:cubicBezTo>
                  <a:cubicBezTo>
                    <a:pt x="1" y="1436"/>
                    <a:pt x="366" y="2025"/>
                    <a:pt x="851" y="2025"/>
                  </a:cubicBezTo>
                  <a:cubicBezTo>
                    <a:pt x="898" y="2025"/>
                    <a:pt x="946" y="2019"/>
                    <a:pt x="996" y="2007"/>
                  </a:cubicBezTo>
                  <a:cubicBezTo>
                    <a:pt x="1504" y="1887"/>
                    <a:pt x="1280" y="1041"/>
                    <a:pt x="821" y="1041"/>
                  </a:cubicBezTo>
                  <a:cubicBezTo>
                    <a:pt x="805" y="1041"/>
                    <a:pt x="789" y="1042"/>
                    <a:pt x="773" y="1044"/>
                  </a:cubicBezTo>
                  <a:cubicBezTo>
                    <a:pt x="333" y="1095"/>
                    <a:pt x="561" y="1555"/>
                    <a:pt x="775" y="1555"/>
                  </a:cubicBezTo>
                  <a:cubicBezTo>
                    <a:pt x="822" y="1555"/>
                    <a:pt x="868" y="1534"/>
                    <a:pt x="906" y="1481"/>
                  </a:cubicBezTo>
                  <a:cubicBezTo>
                    <a:pt x="923" y="1457"/>
                    <a:pt x="894" y="1417"/>
                    <a:pt x="869" y="1417"/>
                  </a:cubicBezTo>
                  <a:cubicBezTo>
                    <a:pt x="867" y="1417"/>
                    <a:pt x="864" y="1418"/>
                    <a:pt x="862" y="1418"/>
                  </a:cubicBezTo>
                  <a:cubicBezTo>
                    <a:pt x="821" y="1442"/>
                    <a:pt x="786" y="1452"/>
                    <a:pt x="757" y="1452"/>
                  </a:cubicBezTo>
                  <a:cubicBezTo>
                    <a:pt x="707" y="1452"/>
                    <a:pt x="673" y="1425"/>
                    <a:pt x="657" y="1392"/>
                  </a:cubicBezTo>
                  <a:cubicBezTo>
                    <a:pt x="571" y="1235"/>
                    <a:pt x="662" y="1124"/>
                    <a:pt x="800" y="1124"/>
                  </a:cubicBezTo>
                  <a:cubicBezTo>
                    <a:pt x="906" y="1124"/>
                    <a:pt x="1038" y="1189"/>
                    <a:pt x="1138" y="1347"/>
                  </a:cubicBezTo>
                  <a:cubicBezTo>
                    <a:pt x="1165" y="1410"/>
                    <a:pt x="1183" y="1481"/>
                    <a:pt x="1183" y="1543"/>
                  </a:cubicBezTo>
                  <a:cubicBezTo>
                    <a:pt x="1201" y="1704"/>
                    <a:pt x="1138" y="1829"/>
                    <a:pt x="987" y="1900"/>
                  </a:cubicBezTo>
                  <a:cubicBezTo>
                    <a:pt x="926" y="1925"/>
                    <a:pt x="868" y="1937"/>
                    <a:pt x="812" y="1937"/>
                  </a:cubicBezTo>
                  <a:cubicBezTo>
                    <a:pt x="514" y="1937"/>
                    <a:pt x="291" y="1610"/>
                    <a:pt x="246" y="1347"/>
                  </a:cubicBezTo>
                  <a:cubicBezTo>
                    <a:pt x="193" y="1088"/>
                    <a:pt x="273" y="856"/>
                    <a:pt x="496" y="723"/>
                  </a:cubicBezTo>
                  <a:cubicBezTo>
                    <a:pt x="585" y="669"/>
                    <a:pt x="680" y="647"/>
                    <a:pt x="775" y="647"/>
                  </a:cubicBezTo>
                  <a:cubicBezTo>
                    <a:pt x="920" y="647"/>
                    <a:pt x="1067" y="697"/>
                    <a:pt x="1201" y="767"/>
                  </a:cubicBezTo>
                  <a:cubicBezTo>
                    <a:pt x="1540" y="1035"/>
                    <a:pt x="1531" y="1374"/>
                    <a:pt x="1629" y="1802"/>
                  </a:cubicBezTo>
                  <a:cubicBezTo>
                    <a:pt x="1674" y="1980"/>
                    <a:pt x="1745" y="2159"/>
                    <a:pt x="1897" y="2275"/>
                  </a:cubicBezTo>
                  <a:cubicBezTo>
                    <a:pt x="2003" y="2358"/>
                    <a:pt x="2135" y="2395"/>
                    <a:pt x="2269" y="2395"/>
                  </a:cubicBezTo>
                  <a:cubicBezTo>
                    <a:pt x="2494" y="2395"/>
                    <a:pt x="2726" y="2291"/>
                    <a:pt x="2860" y="2123"/>
                  </a:cubicBezTo>
                  <a:cubicBezTo>
                    <a:pt x="3163" y="1757"/>
                    <a:pt x="3092" y="1231"/>
                    <a:pt x="2860" y="856"/>
                  </a:cubicBezTo>
                  <a:cubicBezTo>
                    <a:pt x="2548" y="366"/>
                    <a:pt x="2030" y="143"/>
                    <a:pt x="1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5619166" y="3782857"/>
              <a:ext cx="72635" cy="131539"/>
            </a:xfrm>
            <a:custGeom>
              <a:avLst/>
              <a:gdLst/>
              <a:ahLst/>
              <a:cxnLst/>
              <a:rect l="l" t="t" r="r" b="b"/>
              <a:pathLst>
                <a:path w="1185" h="2146" extrusionOk="0">
                  <a:moveTo>
                    <a:pt x="630" y="1"/>
                  </a:moveTo>
                  <a:cubicBezTo>
                    <a:pt x="629" y="1"/>
                    <a:pt x="627" y="2"/>
                    <a:pt x="625" y="3"/>
                  </a:cubicBezTo>
                  <a:cubicBezTo>
                    <a:pt x="1" y="547"/>
                    <a:pt x="349" y="1930"/>
                    <a:pt x="1152" y="2144"/>
                  </a:cubicBezTo>
                  <a:cubicBezTo>
                    <a:pt x="1155" y="2145"/>
                    <a:pt x="1157" y="2145"/>
                    <a:pt x="1159" y="2145"/>
                  </a:cubicBezTo>
                  <a:cubicBezTo>
                    <a:pt x="1185" y="2145"/>
                    <a:pt x="1168" y="2099"/>
                    <a:pt x="1152" y="2091"/>
                  </a:cubicBezTo>
                  <a:cubicBezTo>
                    <a:pt x="474" y="1663"/>
                    <a:pt x="144" y="717"/>
                    <a:pt x="643" y="21"/>
                  </a:cubicBezTo>
                  <a:cubicBezTo>
                    <a:pt x="643" y="14"/>
                    <a:pt x="637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4875547" y="3500903"/>
              <a:ext cx="1554073" cy="467007"/>
            </a:xfrm>
            <a:custGeom>
              <a:avLst/>
              <a:gdLst/>
              <a:ahLst/>
              <a:cxnLst/>
              <a:rect l="l" t="t" r="r" b="b"/>
              <a:pathLst>
                <a:path w="25354" h="7619" extrusionOk="0">
                  <a:moveTo>
                    <a:pt x="0" y="0"/>
                  </a:moveTo>
                  <a:cubicBezTo>
                    <a:pt x="0" y="0"/>
                    <a:pt x="23231" y="393"/>
                    <a:pt x="23837" y="874"/>
                  </a:cubicBezTo>
                  <a:cubicBezTo>
                    <a:pt x="24453" y="1356"/>
                    <a:pt x="23820" y="6584"/>
                    <a:pt x="23391" y="6726"/>
                  </a:cubicBezTo>
                  <a:cubicBezTo>
                    <a:pt x="22963" y="6869"/>
                    <a:pt x="1392" y="7619"/>
                    <a:pt x="1392" y="7619"/>
                  </a:cubicBezTo>
                  <a:lnTo>
                    <a:pt x="24587" y="7619"/>
                  </a:lnTo>
                  <a:cubicBezTo>
                    <a:pt x="25015" y="7619"/>
                    <a:pt x="25354" y="7271"/>
                    <a:pt x="25354" y="6842"/>
                  </a:cubicBezTo>
                  <a:lnTo>
                    <a:pt x="25354" y="767"/>
                  </a:lnTo>
                  <a:cubicBezTo>
                    <a:pt x="25354" y="339"/>
                    <a:pt x="25015" y="0"/>
                    <a:pt x="24587" y="0"/>
                  </a:cubicBezTo>
                  <a:close/>
                </a:path>
              </a:pathLst>
            </a:custGeom>
            <a:solidFill>
              <a:srgbClr val="DE9007">
                <a:alpha val="5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4633864" y="3524379"/>
              <a:ext cx="77722" cy="411289"/>
            </a:xfrm>
            <a:custGeom>
              <a:avLst/>
              <a:gdLst/>
              <a:ahLst/>
              <a:cxnLst/>
              <a:rect l="l" t="t" r="r" b="b"/>
              <a:pathLst>
                <a:path w="1268" h="6710" extrusionOk="0">
                  <a:moveTo>
                    <a:pt x="660" y="1"/>
                  </a:moveTo>
                  <a:cubicBezTo>
                    <a:pt x="241" y="1"/>
                    <a:pt x="0" y="857"/>
                    <a:pt x="0" y="3159"/>
                  </a:cubicBezTo>
                  <a:cubicBezTo>
                    <a:pt x="0" y="5452"/>
                    <a:pt x="133" y="6709"/>
                    <a:pt x="584" y="6709"/>
                  </a:cubicBezTo>
                  <a:cubicBezTo>
                    <a:pt x="586" y="6709"/>
                    <a:pt x="587" y="6709"/>
                    <a:pt x="589" y="6709"/>
                  </a:cubicBezTo>
                  <a:cubicBezTo>
                    <a:pt x="1169" y="6691"/>
                    <a:pt x="1267" y="4417"/>
                    <a:pt x="1240" y="3355"/>
                  </a:cubicBezTo>
                  <a:cubicBezTo>
                    <a:pt x="1205" y="2293"/>
                    <a:pt x="1080" y="1"/>
                    <a:pt x="660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7"/>
          <p:cNvGrpSpPr/>
          <p:nvPr/>
        </p:nvGrpSpPr>
        <p:grpSpPr>
          <a:xfrm>
            <a:off x="-146410" y="1192632"/>
            <a:ext cx="3705567" cy="763592"/>
            <a:chOff x="4913242" y="2751213"/>
            <a:chExt cx="1576569" cy="324863"/>
          </a:xfrm>
        </p:grpSpPr>
        <p:sp>
          <p:nvSpPr>
            <p:cNvPr id="672" name="Google Shape;672;p7"/>
            <p:cNvSpPr/>
            <p:nvPr/>
          </p:nvSpPr>
          <p:spPr>
            <a:xfrm>
              <a:off x="4913242" y="2751213"/>
              <a:ext cx="1576569" cy="324863"/>
            </a:xfrm>
            <a:custGeom>
              <a:avLst/>
              <a:gdLst/>
              <a:ahLst/>
              <a:cxnLst/>
              <a:rect l="l" t="t" r="r" b="b"/>
              <a:pathLst>
                <a:path w="25721" h="5300" extrusionOk="0">
                  <a:moveTo>
                    <a:pt x="1178" y="0"/>
                  </a:moveTo>
                  <a:cubicBezTo>
                    <a:pt x="527" y="0"/>
                    <a:pt x="1" y="527"/>
                    <a:pt x="1" y="1178"/>
                  </a:cubicBezTo>
                  <a:lnTo>
                    <a:pt x="1" y="4122"/>
                  </a:lnTo>
                  <a:cubicBezTo>
                    <a:pt x="1" y="4773"/>
                    <a:pt x="527" y="5299"/>
                    <a:pt x="1178" y="5299"/>
                  </a:cubicBezTo>
                  <a:lnTo>
                    <a:pt x="24543" y="5299"/>
                  </a:lnTo>
                  <a:cubicBezTo>
                    <a:pt x="25194" y="5299"/>
                    <a:pt x="25720" y="4773"/>
                    <a:pt x="25720" y="4122"/>
                  </a:cubicBezTo>
                  <a:lnTo>
                    <a:pt x="25720" y="1178"/>
                  </a:lnTo>
                  <a:cubicBezTo>
                    <a:pt x="25720" y="527"/>
                    <a:pt x="25194" y="0"/>
                    <a:pt x="2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062555" y="2751213"/>
              <a:ext cx="22495" cy="324863"/>
            </a:xfrm>
            <a:custGeom>
              <a:avLst/>
              <a:gdLst/>
              <a:ahLst/>
              <a:cxnLst/>
              <a:rect l="l" t="t" r="r" b="b"/>
              <a:pathLst>
                <a:path w="367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366" y="5299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6109151" y="2751213"/>
              <a:ext cx="121425" cy="324863"/>
            </a:xfrm>
            <a:custGeom>
              <a:avLst/>
              <a:gdLst/>
              <a:ahLst/>
              <a:cxnLst/>
              <a:rect l="l" t="t" r="r" b="b"/>
              <a:pathLst>
                <a:path w="1981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1981" y="5299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979514" y="2751213"/>
              <a:ext cx="23047" cy="324863"/>
            </a:xfrm>
            <a:custGeom>
              <a:avLst/>
              <a:gdLst/>
              <a:ahLst/>
              <a:cxnLst/>
              <a:rect l="l" t="t" r="r" b="b"/>
              <a:pathLst>
                <a:path w="376" h="5300" extrusionOk="0">
                  <a:moveTo>
                    <a:pt x="1" y="0"/>
                  </a:moveTo>
                  <a:lnTo>
                    <a:pt x="1" y="5299"/>
                  </a:lnTo>
                  <a:lnTo>
                    <a:pt x="376" y="5299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6337717" y="2751213"/>
              <a:ext cx="22986" cy="324863"/>
            </a:xfrm>
            <a:custGeom>
              <a:avLst/>
              <a:gdLst/>
              <a:ahLst/>
              <a:cxnLst/>
              <a:rect l="l" t="t" r="r" b="b"/>
              <a:pathLst>
                <a:path w="375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375" y="5299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238040" y="2751213"/>
              <a:ext cx="22495" cy="324863"/>
            </a:xfrm>
            <a:custGeom>
              <a:avLst/>
              <a:gdLst/>
              <a:ahLst/>
              <a:cxnLst/>
              <a:rect l="l" t="t" r="r" b="b"/>
              <a:pathLst>
                <a:path w="367" h="5300" extrusionOk="0">
                  <a:moveTo>
                    <a:pt x="1" y="0"/>
                  </a:moveTo>
                  <a:lnTo>
                    <a:pt x="1" y="5299"/>
                  </a:lnTo>
                  <a:lnTo>
                    <a:pt x="367" y="529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4972882" y="2751213"/>
              <a:ext cx="45420" cy="324863"/>
            </a:xfrm>
            <a:custGeom>
              <a:avLst/>
              <a:gdLst/>
              <a:ahLst/>
              <a:cxnLst/>
              <a:rect l="l" t="t" r="r" b="b"/>
              <a:pathLst>
                <a:path w="741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741" y="5299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129794" y="2751213"/>
              <a:ext cx="45481" cy="324863"/>
            </a:xfrm>
            <a:custGeom>
              <a:avLst/>
              <a:gdLst/>
              <a:ahLst/>
              <a:cxnLst/>
              <a:rect l="l" t="t" r="r" b="b"/>
              <a:pathLst>
                <a:path w="742" h="5300" extrusionOk="0">
                  <a:moveTo>
                    <a:pt x="1" y="0"/>
                  </a:moveTo>
                  <a:lnTo>
                    <a:pt x="1" y="5299"/>
                  </a:lnTo>
                  <a:lnTo>
                    <a:pt x="741" y="5299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5895909" y="2751213"/>
              <a:ext cx="45420" cy="324863"/>
            </a:xfrm>
            <a:custGeom>
              <a:avLst/>
              <a:gdLst/>
              <a:ahLst/>
              <a:cxnLst/>
              <a:rect l="l" t="t" r="r" b="b"/>
              <a:pathLst>
                <a:path w="741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740" y="5299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6398950" y="2751213"/>
              <a:ext cx="45420" cy="324863"/>
            </a:xfrm>
            <a:custGeom>
              <a:avLst/>
              <a:gdLst/>
              <a:ahLst/>
              <a:cxnLst/>
              <a:rect l="l" t="t" r="r" b="b"/>
              <a:pathLst>
                <a:path w="741" h="5300" extrusionOk="0">
                  <a:moveTo>
                    <a:pt x="0" y="0"/>
                  </a:moveTo>
                  <a:lnTo>
                    <a:pt x="0" y="5299"/>
                  </a:lnTo>
                  <a:lnTo>
                    <a:pt x="741" y="5299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05892" y="2799329"/>
              <a:ext cx="534799" cy="228630"/>
            </a:xfrm>
            <a:custGeom>
              <a:avLst/>
              <a:gdLst/>
              <a:ahLst/>
              <a:cxnLst/>
              <a:rect l="l" t="t" r="r" b="b"/>
              <a:pathLst>
                <a:path w="8725" h="3730" extrusionOk="0">
                  <a:moveTo>
                    <a:pt x="901" y="0"/>
                  </a:moveTo>
                  <a:cubicBezTo>
                    <a:pt x="402" y="0"/>
                    <a:pt x="0" y="402"/>
                    <a:pt x="0" y="901"/>
                  </a:cubicBezTo>
                  <a:lnTo>
                    <a:pt x="0" y="2828"/>
                  </a:lnTo>
                  <a:cubicBezTo>
                    <a:pt x="0" y="3328"/>
                    <a:pt x="402" y="3729"/>
                    <a:pt x="901" y="3729"/>
                  </a:cubicBezTo>
                  <a:lnTo>
                    <a:pt x="7824" y="3729"/>
                  </a:lnTo>
                  <a:cubicBezTo>
                    <a:pt x="8324" y="3729"/>
                    <a:pt x="8725" y="3328"/>
                    <a:pt x="8725" y="2828"/>
                  </a:cubicBezTo>
                  <a:lnTo>
                    <a:pt x="8725" y="901"/>
                  </a:lnTo>
                  <a:cubicBezTo>
                    <a:pt x="8725" y="402"/>
                    <a:pt x="8324" y="0"/>
                    <a:pt x="782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6022175" y="2810239"/>
              <a:ext cx="295932" cy="206748"/>
            </a:xfrm>
            <a:custGeom>
              <a:avLst/>
              <a:gdLst/>
              <a:ahLst/>
              <a:cxnLst/>
              <a:rect l="l" t="t" r="r" b="b"/>
              <a:pathLst>
                <a:path w="4828" h="3373" extrusionOk="0">
                  <a:moveTo>
                    <a:pt x="2409" y="1"/>
                  </a:moveTo>
                  <a:cubicBezTo>
                    <a:pt x="1080" y="1"/>
                    <a:pt x="1" y="759"/>
                    <a:pt x="1" y="1687"/>
                  </a:cubicBezTo>
                  <a:cubicBezTo>
                    <a:pt x="1" y="2615"/>
                    <a:pt x="1080" y="3373"/>
                    <a:pt x="2409" y="3373"/>
                  </a:cubicBezTo>
                  <a:cubicBezTo>
                    <a:pt x="3748" y="3373"/>
                    <a:pt x="4827" y="2615"/>
                    <a:pt x="4827" y="1687"/>
                  </a:cubicBezTo>
                  <a:cubicBezTo>
                    <a:pt x="4827" y="759"/>
                    <a:pt x="3748" y="1"/>
                    <a:pt x="2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6036947" y="2823908"/>
              <a:ext cx="266388" cy="179410"/>
            </a:xfrm>
            <a:custGeom>
              <a:avLst/>
              <a:gdLst/>
              <a:ahLst/>
              <a:cxnLst/>
              <a:rect l="l" t="t" r="r" b="b"/>
              <a:pathLst>
                <a:path w="4346" h="2927" extrusionOk="0">
                  <a:moveTo>
                    <a:pt x="2168" y="1"/>
                  </a:moveTo>
                  <a:cubicBezTo>
                    <a:pt x="973" y="1"/>
                    <a:pt x="1" y="652"/>
                    <a:pt x="1" y="1464"/>
                  </a:cubicBezTo>
                  <a:cubicBezTo>
                    <a:pt x="1" y="2267"/>
                    <a:pt x="973" y="2927"/>
                    <a:pt x="2168" y="2927"/>
                  </a:cubicBezTo>
                  <a:cubicBezTo>
                    <a:pt x="3373" y="2927"/>
                    <a:pt x="4345" y="2267"/>
                    <a:pt x="4345" y="1464"/>
                  </a:cubicBezTo>
                  <a:cubicBezTo>
                    <a:pt x="4345" y="652"/>
                    <a:pt x="3373" y="1"/>
                    <a:pt x="2168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35926" y="2832428"/>
              <a:ext cx="6620" cy="162064"/>
            </a:xfrm>
            <a:custGeom>
              <a:avLst/>
              <a:gdLst/>
              <a:ahLst/>
              <a:cxnLst/>
              <a:rect l="l" t="t" r="r" b="b"/>
              <a:pathLst>
                <a:path w="108" h="2644" extrusionOk="0">
                  <a:moveTo>
                    <a:pt x="38" y="1"/>
                  </a:moveTo>
                  <a:cubicBezTo>
                    <a:pt x="22" y="1"/>
                    <a:pt x="10" y="9"/>
                    <a:pt x="10" y="31"/>
                  </a:cubicBezTo>
                  <a:cubicBezTo>
                    <a:pt x="19" y="897"/>
                    <a:pt x="1" y="1762"/>
                    <a:pt x="45" y="2627"/>
                  </a:cubicBezTo>
                  <a:cubicBezTo>
                    <a:pt x="45" y="2634"/>
                    <a:pt x="54" y="2644"/>
                    <a:pt x="59" y="2644"/>
                  </a:cubicBezTo>
                  <a:cubicBezTo>
                    <a:pt x="62" y="2644"/>
                    <a:pt x="63" y="2642"/>
                    <a:pt x="63" y="2636"/>
                  </a:cubicBezTo>
                  <a:cubicBezTo>
                    <a:pt x="108" y="1780"/>
                    <a:pt x="99" y="915"/>
                    <a:pt x="108" y="58"/>
                  </a:cubicBezTo>
                  <a:cubicBezTo>
                    <a:pt x="108" y="29"/>
                    <a:pt x="67" y="1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5363263" y="2845177"/>
              <a:ext cx="5026" cy="136749"/>
            </a:xfrm>
            <a:custGeom>
              <a:avLst/>
              <a:gdLst/>
              <a:ahLst/>
              <a:cxnLst/>
              <a:rect l="l" t="t" r="r" b="b"/>
              <a:pathLst>
                <a:path w="82" h="2231" extrusionOk="0">
                  <a:moveTo>
                    <a:pt x="17" y="1"/>
                  </a:moveTo>
                  <a:cubicBezTo>
                    <a:pt x="8" y="1"/>
                    <a:pt x="1" y="6"/>
                    <a:pt x="1" y="20"/>
                  </a:cubicBezTo>
                  <a:cubicBezTo>
                    <a:pt x="1" y="751"/>
                    <a:pt x="10" y="1483"/>
                    <a:pt x="28" y="2205"/>
                  </a:cubicBezTo>
                  <a:cubicBezTo>
                    <a:pt x="28" y="2218"/>
                    <a:pt x="37" y="2231"/>
                    <a:pt x="45" y="2231"/>
                  </a:cubicBezTo>
                  <a:cubicBezTo>
                    <a:pt x="48" y="2231"/>
                    <a:pt x="52" y="2228"/>
                    <a:pt x="54" y="2223"/>
                  </a:cubicBezTo>
                  <a:cubicBezTo>
                    <a:pt x="63" y="1501"/>
                    <a:pt x="81" y="769"/>
                    <a:pt x="72" y="46"/>
                  </a:cubicBezTo>
                  <a:cubicBezTo>
                    <a:pt x="72" y="28"/>
                    <a:pt x="38" y="1"/>
                    <a:pt x="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798022" y="2832612"/>
              <a:ext cx="6620" cy="162003"/>
            </a:xfrm>
            <a:custGeom>
              <a:avLst/>
              <a:gdLst/>
              <a:ahLst/>
              <a:cxnLst/>
              <a:rect l="l" t="t" r="r" b="b"/>
              <a:pathLst>
                <a:path w="108" h="2643" extrusionOk="0">
                  <a:moveTo>
                    <a:pt x="51" y="1"/>
                  </a:moveTo>
                  <a:cubicBezTo>
                    <a:pt x="47" y="1"/>
                    <a:pt x="45" y="4"/>
                    <a:pt x="45" y="11"/>
                  </a:cubicBezTo>
                  <a:cubicBezTo>
                    <a:pt x="0" y="867"/>
                    <a:pt x="9" y="1723"/>
                    <a:pt x="0" y="2589"/>
                  </a:cubicBezTo>
                  <a:cubicBezTo>
                    <a:pt x="0" y="2617"/>
                    <a:pt x="44" y="2642"/>
                    <a:pt x="76" y="2642"/>
                  </a:cubicBezTo>
                  <a:cubicBezTo>
                    <a:pt x="94" y="2642"/>
                    <a:pt x="107" y="2635"/>
                    <a:pt x="107" y="2615"/>
                  </a:cubicBezTo>
                  <a:cubicBezTo>
                    <a:pt x="98" y="1750"/>
                    <a:pt x="107" y="876"/>
                    <a:pt x="63" y="19"/>
                  </a:cubicBezTo>
                  <a:cubicBezTo>
                    <a:pt x="63" y="8"/>
                    <a:pt x="56" y="1"/>
                    <a:pt x="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772831" y="2845361"/>
              <a:ext cx="5026" cy="136320"/>
            </a:xfrm>
            <a:custGeom>
              <a:avLst/>
              <a:gdLst/>
              <a:ahLst/>
              <a:cxnLst/>
              <a:rect l="l" t="t" r="r" b="b"/>
              <a:pathLst>
                <a:path w="82" h="2224" extrusionOk="0">
                  <a:moveTo>
                    <a:pt x="32" y="0"/>
                  </a:moveTo>
                  <a:cubicBezTo>
                    <a:pt x="29" y="0"/>
                    <a:pt x="28" y="2"/>
                    <a:pt x="28" y="8"/>
                  </a:cubicBezTo>
                  <a:cubicBezTo>
                    <a:pt x="10" y="730"/>
                    <a:pt x="1" y="1453"/>
                    <a:pt x="1" y="2176"/>
                  </a:cubicBezTo>
                  <a:cubicBezTo>
                    <a:pt x="1" y="2199"/>
                    <a:pt x="32" y="2223"/>
                    <a:pt x="54" y="2223"/>
                  </a:cubicBezTo>
                  <a:cubicBezTo>
                    <a:pt x="64" y="2223"/>
                    <a:pt x="72" y="2217"/>
                    <a:pt x="72" y="2202"/>
                  </a:cubicBezTo>
                  <a:cubicBezTo>
                    <a:pt x="81" y="1480"/>
                    <a:pt x="63" y="748"/>
                    <a:pt x="54" y="17"/>
                  </a:cubicBezTo>
                  <a:cubicBezTo>
                    <a:pt x="48" y="10"/>
                    <a:pt x="38" y="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5287810" y="2795161"/>
              <a:ext cx="569308" cy="236415"/>
            </a:xfrm>
            <a:custGeom>
              <a:avLst/>
              <a:gdLst/>
              <a:ahLst/>
              <a:cxnLst/>
              <a:rect l="l" t="t" r="r" b="b"/>
              <a:pathLst>
                <a:path w="9288" h="3857" extrusionOk="0">
                  <a:moveTo>
                    <a:pt x="1272" y="79"/>
                  </a:moveTo>
                  <a:cubicBezTo>
                    <a:pt x="1515" y="79"/>
                    <a:pt x="1760" y="104"/>
                    <a:pt x="1937" y="104"/>
                  </a:cubicBezTo>
                  <a:lnTo>
                    <a:pt x="7530" y="104"/>
                  </a:lnTo>
                  <a:cubicBezTo>
                    <a:pt x="7720" y="104"/>
                    <a:pt x="7915" y="96"/>
                    <a:pt x="8108" y="96"/>
                  </a:cubicBezTo>
                  <a:cubicBezTo>
                    <a:pt x="8204" y="96"/>
                    <a:pt x="8300" y="98"/>
                    <a:pt x="8396" y="104"/>
                  </a:cubicBezTo>
                  <a:cubicBezTo>
                    <a:pt x="8815" y="140"/>
                    <a:pt x="8958" y="407"/>
                    <a:pt x="8958" y="791"/>
                  </a:cubicBezTo>
                  <a:lnTo>
                    <a:pt x="8958" y="2352"/>
                  </a:lnTo>
                  <a:cubicBezTo>
                    <a:pt x="8958" y="2771"/>
                    <a:pt x="9127" y="3690"/>
                    <a:pt x="8503" y="3762"/>
                  </a:cubicBezTo>
                  <a:lnTo>
                    <a:pt x="1535" y="3762"/>
                  </a:lnTo>
                  <a:cubicBezTo>
                    <a:pt x="1392" y="3762"/>
                    <a:pt x="1246" y="3770"/>
                    <a:pt x="1100" y="3770"/>
                  </a:cubicBezTo>
                  <a:cubicBezTo>
                    <a:pt x="1028" y="3770"/>
                    <a:pt x="955" y="3768"/>
                    <a:pt x="884" y="3762"/>
                  </a:cubicBezTo>
                  <a:cubicBezTo>
                    <a:pt x="447" y="3717"/>
                    <a:pt x="358" y="3432"/>
                    <a:pt x="358" y="3075"/>
                  </a:cubicBezTo>
                  <a:cubicBezTo>
                    <a:pt x="358" y="2272"/>
                    <a:pt x="268" y="1407"/>
                    <a:pt x="358" y="604"/>
                  </a:cubicBezTo>
                  <a:cubicBezTo>
                    <a:pt x="409" y="159"/>
                    <a:pt x="840" y="79"/>
                    <a:pt x="1272" y="79"/>
                  </a:cubicBezTo>
                  <a:close/>
                  <a:moveTo>
                    <a:pt x="6583" y="0"/>
                  </a:moveTo>
                  <a:cubicBezTo>
                    <a:pt x="5344" y="0"/>
                    <a:pt x="4104" y="24"/>
                    <a:pt x="2873" y="24"/>
                  </a:cubicBezTo>
                  <a:cubicBezTo>
                    <a:pt x="2427" y="24"/>
                    <a:pt x="1973" y="4"/>
                    <a:pt x="1522" y="4"/>
                  </a:cubicBezTo>
                  <a:cubicBezTo>
                    <a:pt x="1296" y="4"/>
                    <a:pt x="1071" y="9"/>
                    <a:pt x="848" y="24"/>
                  </a:cubicBezTo>
                  <a:cubicBezTo>
                    <a:pt x="1" y="77"/>
                    <a:pt x="233" y="1184"/>
                    <a:pt x="233" y="1772"/>
                  </a:cubicBezTo>
                  <a:cubicBezTo>
                    <a:pt x="233" y="2236"/>
                    <a:pt x="224" y="2700"/>
                    <a:pt x="233" y="3173"/>
                  </a:cubicBezTo>
                  <a:cubicBezTo>
                    <a:pt x="242" y="3539"/>
                    <a:pt x="411" y="3797"/>
                    <a:pt x="804" y="3833"/>
                  </a:cubicBezTo>
                  <a:cubicBezTo>
                    <a:pt x="1003" y="3851"/>
                    <a:pt x="1205" y="3857"/>
                    <a:pt x="1408" y="3857"/>
                  </a:cubicBezTo>
                  <a:cubicBezTo>
                    <a:pt x="1815" y="3857"/>
                    <a:pt x="2225" y="3833"/>
                    <a:pt x="2624" y="3833"/>
                  </a:cubicBezTo>
                  <a:lnTo>
                    <a:pt x="8488" y="3833"/>
                  </a:lnTo>
                  <a:cubicBezTo>
                    <a:pt x="8492" y="3834"/>
                    <a:pt x="8495" y="3834"/>
                    <a:pt x="8499" y="3834"/>
                  </a:cubicBezTo>
                  <a:cubicBezTo>
                    <a:pt x="8503" y="3834"/>
                    <a:pt x="8507" y="3834"/>
                    <a:pt x="8511" y="3833"/>
                  </a:cubicBezTo>
                  <a:cubicBezTo>
                    <a:pt x="8931" y="3797"/>
                    <a:pt x="9074" y="3503"/>
                    <a:pt x="9082" y="3119"/>
                  </a:cubicBezTo>
                  <a:cubicBezTo>
                    <a:pt x="9091" y="2629"/>
                    <a:pt x="9082" y="2129"/>
                    <a:pt x="9082" y="1630"/>
                  </a:cubicBezTo>
                  <a:cubicBezTo>
                    <a:pt x="9082" y="1050"/>
                    <a:pt x="9288" y="51"/>
                    <a:pt x="8440" y="24"/>
                  </a:cubicBezTo>
                  <a:cubicBezTo>
                    <a:pt x="7822" y="6"/>
                    <a:pt x="7202" y="0"/>
                    <a:pt x="6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5286217" y="2751213"/>
              <a:ext cx="1203589" cy="324863"/>
            </a:xfrm>
            <a:custGeom>
              <a:avLst/>
              <a:gdLst/>
              <a:ahLst/>
              <a:cxnLst/>
              <a:rect l="l" t="t" r="r" b="b"/>
              <a:pathLst>
                <a:path w="19636" h="5300" extrusionOk="0">
                  <a:moveTo>
                    <a:pt x="0" y="0"/>
                  </a:moveTo>
                  <a:cubicBezTo>
                    <a:pt x="0" y="0"/>
                    <a:pt x="17378" y="553"/>
                    <a:pt x="17771" y="785"/>
                  </a:cubicBezTo>
                  <a:cubicBezTo>
                    <a:pt x="18154" y="1008"/>
                    <a:pt x="18003" y="4532"/>
                    <a:pt x="17771" y="4675"/>
                  </a:cubicBezTo>
                  <a:cubicBezTo>
                    <a:pt x="17530" y="4818"/>
                    <a:pt x="0" y="5299"/>
                    <a:pt x="0" y="5299"/>
                  </a:cubicBezTo>
                  <a:lnTo>
                    <a:pt x="18957" y="5299"/>
                  </a:lnTo>
                  <a:cubicBezTo>
                    <a:pt x="19332" y="5299"/>
                    <a:pt x="19635" y="4996"/>
                    <a:pt x="19635" y="4621"/>
                  </a:cubicBezTo>
                  <a:lnTo>
                    <a:pt x="19635" y="678"/>
                  </a:lnTo>
                  <a:cubicBezTo>
                    <a:pt x="19635" y="304"/>
                    <a:pt x="19332" y="0"/>
                    <a:pt x="18957" y="0"/>
                  </a:cubicBezTo>
                  <a:close/>
                </a:path>
              </a:pathLst>
            </a:custGeom>
            <a:solidFill>
              <a:srgbClr val="212121">
                <a:alpha val="1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4946096" y="2771992"/>
              <a:ext cx="54185" cy="288209"/>
            </a:xfrm>
            <a:custGeom>
              <a:avLst/>
              <a:gdLst/>
              <a:ahLst/>
              <a:cxnLst/>
              <a:rect l="l" t="t" r="r" b="b"/>
              <a:pathLst>
                <a:path w="884" h="4702" extrusionOk="0">
                  <a:moveTo>
                    <a:pt x="464" y="0"/>
                  </a:moveTo>
                  <a:cubicBezTo>
                    <a:pt x="170" y="0"/>
                    <a:pt x="0" y="598"/>
                    <a:pt x="0" y="2213"/>
                  </a:cubicBezTo>
                  <a:cubicBezTo>
                    <a:pt x="0" y="3819"/>
                    <a:pt x="88" y="4702"/>
                    <a:pt x="406" y="4702"/>
                  </a:cubicBezTo>
                  <a:cubicBezTo>
                    <a:pt x="407" y="4702"/>
                    <a:pt x="409" y="4702"/>
                    <a:pt x="411" y="4702"/>
                  </a:cubicBezTo>
                  <a:cubicBezTo>
                    <a:pt x="821" y="4693"/>
                    <a:pt x="883" y="3096"/>
                    <a:pt x="866" y="2347"/>
                  </a:cubicBezTo>
                  <a:cubicBezTo>
                    <a:pt x="848" y="1606"/>
                    <a:pt x="750" y="0"/>
                    <a:pt x="464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7"/>
          <p:cNvGrpSpPr/>
          <p:nvPr/>
        </p:nvGrpSpPr>
        <p:grpSpPr>
          <a:xfrm>
            <a:off x="-711868" y="1956071"/>
            <a:ext cx="4271033" cy="998864"/>
            <a:chOff x="4672663" y="3076011"/>
            <a:chExt cx="1817152" cy="424958"/>
          </a:xfrm>
        </p:grpSpPr>
        <p:sp>
          <p:nvSpPr>
            <p:cNvPr id="693" name="Google Shape;693;p7"/>
            <p:cNvSpPr/>
            <p:nvPr/>
          </p:nvSpPr>
          <p:spPr>
            <a:xfrm>
              <a:off x="4734999" y="3143251"/>
              <a:ext cx="1680402" cy="290416"/>
            </a:xfrm>
            <a:custGeom>
              <a:avLst/>
              <a:gdLst/>
              <a:ahLst/>
              <a:cxnLst/>
              <a:rect l="l" t="t" r="r" b="b"/>
              <a:pathLst>
                <a:path w="27415" h="4738" extrusionOk="0">
                  <a:moveTo>
                    <a:pt x="1" y="1"/>
                  </a:moveTo>
                  <a:lnTo>
                    <a:pt x="1" y="4738"/>
                  </a:lnTo>
                  <a:lnTo>
                    <a:pt x="26184" y="4738"/>
                  </a:lnTo>
                  <a:cubicBezTo>
                    <a:pt x="26862" y="4738"/>
                    <a:pt x="27415" y="4185"/>
                    <a:pt x="27415" y="3516"/>
                  </a:cubicBezTo>
                  <a:lnTo>
                    <a:pt x="27415" y="1223"/>
                  </a:lnTo>
                  <a:cubicBezTo>
                    <a:pt x="27415" y="545"/>
                    <a:pt x="26862" y="1"/>
                    <a:pt x="26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4734999" y="3338841"/>
              <a:ext cx="1680402" cy="8214"/>
            </a:xfrm>
            <a:custGeom>
              <a:avLst/>
              <a:gdLst/>
              <a:ahLst/>
              <a:cxnLst/>
              <a:rect l="l" t="t" r="r" b="b"/>
              <a:pathLst>
                <a:path w="27415" h="134" extrusionOk="0">
                  <a:moveTo>
                    <a:pt x="26122" y="0"/>
                  </a:moveTo>
                  <a:cubicBezTo>
                    <a:pt x="25260" y="0"/>
                    <a:pt x="24400" y="12"/>
                    <a:pt x="23543" y="12"/>
                  </a:cubicBezTo>
                  <a:lnTo>
                    <a:pt x="18922" y="12"/>
                  </a:lnTo>
                  <a:cubicBezTo>
                    <a:pt x="15818" y="3"/>
                    <a:pt x="5790" y="3"/>
                    <a:pt x="2686" y="3"/>
                  </a:cubicBezTo>
                  <a:lnTo>
                    <a:pt x="1" y="3"/>
                  </a:lnTo>
                  <a:lnTo>
                    <a:pt x="1" y="128"/>
                  </a:lnTo>
                  <a:cubicBezTo>
                    <a:pt x="1182" y="132"/>
                    <a:pt x="2570" y="133"/>
                    <a:pt x="4078" y="133"/>
                  </a:cubicBezTo>
                  <a:cubicBezTo>
                    <a:pt x="10295" y="133"/>
                    <a:pt x="18563" y="109"/>
                    <a:pt x="22856" y="102"/>
                  </a:cubicBezTo>
                  <a:cubicBezTo>
                    <a:pt x="23867" y="102"/>
                    <a:pt x="24882" y="121"/>
                    <a:pt x="25896" y="121"/>
                  </a:cubicBezTo>
                  <a:cubicBezTo>
                    <a:pt x="26403" y="121"/>
                    <a:pt x="26909" y="116"/>
                    <a:pt x="27415" y="102"/>
                  </a:cubicBezTo>
                  <a:lnTo>
                    <a:pt x="27415" y="12"/>
                  </a:lnTo>
                  <a:cubicBezTo>
                    <a:pt x="26984" y="3"/>
                    <a:pt x="26553" y="0"/>
                    <a:pt x="26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4734999" y="3393148"/>
              <a:ext cx="1680402" cy="8275"/>
            </a:xfrm>
            <a:custGeom>
              <a:avLst/>
              <a:gdLst/>
              <a:ahLst/>
              <a:cxnLst/>
              <a:rect l="l" t="t" r="r" b="b"/>
              <a:pathLst>
                <a:path w="27415" h="135" extrusionOk="0">
                  <a:moveTo>
                    <a:pt x="1" y="1"/>
                  </a:moveTo>
                  <a:lnTo>
                    <a:pt x="1" y="126"/>
                  </a:lnTo>
                  <a:cubicBezTo>
                    <a:pt x="1429" y="132"/>
                    <a:pt x="3131" y="134"/>
                    <a:pt x="4970" y="134"/>
                  </a:cubicBezTo>
                  <a:cubicBezTo>
                    <a:pt x="11099" y="134"/>
                    <a:pt x="18746" y="108"/>
                    <a:pt x="22856" y="108"/>
                  </a:cubicBezTo>
                  <a:cubicBezTo>
                    <a:pt x="23832" y="108"/>
                    <a:pt x="24874" y="124"/>
                    <a:pt x="25895" y="124"/>
                  </a:cubicBezTo>
                  <a:cubicBezTo>
                    <a:pt x="26405" y="124"/>
                    <a:pt x="26909" y="120"/>
                    <a:pt x="27397" y="108"/>
                  </a:cubicBezTo>
                  <a:cubicBezTo>
                    <a:pt x="27406" y="81"/>
                    <a:pt x="27415" y="54"/>
                    <a:pt x="27415" y="10"/>
                  </a:cubicBezTo>
                  <a:cubicBezTo>
                    <a:pt x="27103" y="5"/>
                    <a:pt x="26782" y="3"/>
                    <a:pt x="26458" y="3"/>
                  </a:cubicBezTo>
                  <a:cubicBezTo>
                    <a:pt x="25484" y="3"/>
                    <a:pt x="24473" y="18"/>
                    <a:pt x="23543" y="18"/>
                  </a:cubicBezTo>
                  <a:cubicBezTo>
                    <a:pt x="22000" y="10"/>
                    <a:pt x="20457" y="10"/>
                    <a:pt x="18922" y="10"/>
                  </a:cubicBezTo>
                  <a:cubicBezTo>
                    <a:pt x="15818" y="10"/>
                    <a:pt x="5790" y="1"/>
                    <a:pt x="2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4734999" y="3229676"/>
              <a:ext cx="1680402" cy="8214"/>
            </a:xfrm>
            <a:custGeom>
              <a:avLst/>
              <a:gdLst/>
              <a:ahLst/>
              <a:cxnLst/>
              <a:rect l="l" t="t" r="r" b="b"/>
              <a:pathLst>
                <a:path w="27415" h="134" extrusionOk="0">
                  <a:moveTo>
                    <a:pt x="1" y="0"/>
                  </a:moveTo>
                  <a:lnTo>
                    <a:pt x="1" y="125"/>
                  </a:lnTo>
                  <a:cubicBezTo>
                    <a:pt x="1366" y="131"/>
                    <a:pt x="3034" y="134"/>
                    <a:pt x="4859" y="134"/>
                  </a:cubicBezTo>
                  <a:cubicBezTo>
                    <a:pt x="10941" y="134"/>
                    <a:pt x="18760" y="107"/>
                    <a:pt x="22856" y="107"/>
                  </a:cubicBezTo>
                  <a:cubicBezTo>
                    <a:pt x="23867" y="107"/>
                    <a:pt x="24882" y="123"/>
                    <a:pt x="25896" y="123"/>
                  </a:cubicBezTo>
                  <a:cubicBezTo>
                    <a:pt x="26403" y="123"/>
                    <a:pt x="26909" y="119"/>
                    <a:pt x="27415" y="107"/>
                  </a:cubicBezTo>
                  <a:lnTo>
                    <a:pt x="27415" y="18"/>
                  </a:lnTo>
                  <a:cubicBezTo>
                    <a:pt x="26984" y="9"/>
                    <a:pt x="26553" y="6"/>
                    <a:pt x="26122" y="6"/>
                  </a:cubicBezTo>
                  <a:cubicBezTo>
                    <a:pt x="25260" y="6"/>
                    <a:pt x="24400" y="18"/>
                    <a:pt x="23543" y="18"/>
                  </a:cubicBezTo>
                  <a:cubicBezTo>
                    <a:pt x="22000" y="18"/>
                    <a:pt x="20457" y="9"/>
                    <a:pt x="18922" y="9"/>
                  </a:cubicBezTo>
                  <a:lnTo>
                    <a:pt x="2686" y="9"/>
                  </a:lnTo>
                  <a:cubicBezTo>
                    <a:pt x="1794" y="9"/>
                    <a:pt x="89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4734999" y="3175369"/>
              <a:ext cx="1679912" cy="8152"/>
            </a:xfrm>
            <a:custGeom>
              <a:avLst/>
              <a:gdLst/>
              <a:ahLst/>
              <a:cxnLst/>
              <a:rect l="l" t="t" r="r" b="b"/>
              <a:pathLst>
                <a:path w="27407" h="133" extrusionOk="0">
                  <a:moveTo>
                    <a:pt x="26108" y="0"/>
                  </a:moveTo>
                  <a:cubicBezTo>
                    <a:pt x="25252" y="0"/>
                    <a:pt x="24394" y="12"/>
                    <a:pt x="23543" y="12"/>
                  </a:cubicBezTo>
                  <a:lnTo>
                    <a:pt x="18922" y="12"/>
                  </a:lnTo>
                  <a:cubicBezTo>
                    <a:pt x="15818" y="3"/>
                    <a:pt x="5790" y="3"/>
                    <a:pt x="2686" y="3"/>
                  </a:cubicBezTo>
                  <a:lnTo>
                    <a:pt x="1" y="3"/>
                  </a:lnTo>
                  <a:lnTo>
                    <a:pt x="1" y="128"/>
                  </a:lnTo>
                  <a:cubicBezTo>
                    <a:pt x="1157" y="131"/>
                    <a:pt x="2531" y="133"/>
                    <a:pt x="4032" y="133"/>
                  </a:cubicBezTo>
                  <a:cubicBezTo>
                    <a:pt x="10217" y="133"/>
                    <a:pt x="18570" y="108"/>
                    <a:pt x="22856" y="101"/>
                  </a:cubicBezTo>
                  <a:cubicBezTo>
                    <a:pt x="23867" y="101"/>
                    <a:pt x="24878" y="121"/>
                    <a:pt x="25890" y="121"/>
                  </a:cubicBezTo>
                  <a:cubicBezTo>
                    <a:pt x="26395" y="121"/>
                    <a:pt x="26901" y="116"/>
                    <a:pt x="27406" y="101"/>
                  </a:cubicBezTo>
                  <a:cubicBezTo>
                    <a:pt x="27406" y="74"/>
                    <a:pt x="27397" y="48"/>
                    <a:pt x="27388" y="12"/>
                  </a:cubicBezTo>
                  <a:cubicBezTo>
                    <a:pt x="26963" y="3"/>
                    <a:pt x="26536" y="0"/>
                    <a:pt x="26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4734999" y="3284289"/>
              <a:ext cx="1680402" cy="8275"/>
            </a:xfrm>
            <a:custGeom>
              <a:avLst/>
              <a:gdLst/>
              <a:ahLst/>
              <a:cxnLst/>
              <a:rect l="l" t="t" r="r" b="b"/>
              <a:pathLst>
                <a:path w="27415" h="135" extrusionOk="0">
                  <a:moveTo>
                    <a:pt x="25863" y="1"/>
                  </a:moveTo>
                  <a:cubicBezTo>
                    <a:pt x="25088" y="1"/>
                    <a:pt x="24314" y="10"/>
                    <a:pt x="23543" y="10"/>
                  </a:cubicBezTo>
                  <a:lnTo>
                    <a:pt x="18922" y="10"/>
                  </a:lnTo>
                  <a:cubicBezTo>
                    <a:pt x="15818" y="10"/>
                    <a:pt x="5790" y="1"/>
                    <a:pt x="2686" y="1"/>
                  </a:cubicBezTo>
                  <a:lnTo>
                    <a:pt x="1" y="1"/>
                  </a:lnTo>
                  <a:lnTo>
                    <a:pt x="1" y="126"/>
                  </a:lnTo>
                  <a:cubicBezTo>
                    <a:pt x="1376" y="132"/>
                    <a:pt x="3050" y="135"/>
                    <a:pt x="4877" y="135"/>
                  </a:cubicBezTo>
                  <a:cubicBezTo>
                    <a:pt x="10968" y="135"/>
                    <a:pt x="18760" y="108"/>
                    <a:pt x="22856" y="108"/>
                  </a:cubicBezTo>
                  <a:cubicBezTo>
                    <a:pt x="23867" y="108"/>
                    <a:pt x="24882" y="124"/>
                    <a:pt x="25896" y="124"/>
                  </a:cubicBezTo>
                  <a:cubicBezTo>
                    <a:pt x="26403" y="124"/>
                    <a:pt x="26909" y="120"/>
                    <a:pt x="27415" y="108"/>
                  </a:cubicBezTo>
                  <a:lnTo>
                    <a:pt x="27415" y="19"/>
                  </a:lnTo>
                  <a:cubicBezTo>
                    <a:pt x="26898" y="5"/>
                    <a:pt x="26380" y="1"/>
                    <a:pt x="25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4734999" y="3143251"/>
              <a:ext cx="1680402" cy="261975"/>
            </a:xfrm>
            <a:custGeom>
              <a:avLst/>
              <a:gdLst/>
              <a:ahLst/>
              <a:cxnLst/>
              <a:rect l="l" t="t" r="r" b="b"/>
              <a:pathLst>
                <a:path w="27415" h="4274" extrusionOk="0">
                  <a:moveTo>
                    <a:pt x="1" y="1"/>
                  </a:moveTo>
                  <a:cubicBezTo>
                    <a:pt x="1" y="1"/>
                    <a:pt x="26220" y="161"/>
                    <a:pt x="26612" y="590"/>
                  </a:cubicBezTo>
                  <a:cubicBezTo>
                    <a:pt x="26924" y="937"/>
                    <a:pt x="27254" y="3355"/>
                    <a:pt x="27370" y="4274"/>
                  </a:cubicBezTo>
                  <a:cubicBezTo>
                    <a:pt x="27397" y="4203"/>
                    <a:pt x="27415" y="4122"/>
                    <a:pt x="27415" y="4033"/>
                  </a:cubicBezTo>
                  <a:lnTo>
                    <a:pt x="27415" y="697"/>
                  </a:lnTo>
                  <a:cubicBezTo>
                    <a:pt x="27415" y="313"/>
                    <a:pt x="27094" y="1"/>
                    <a:pt x="26710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4672663" y="3076011"/>
              <a:ext cx="1817152" cy="424958"/>
            </a:xfrm>
            <a:custGeom>
              <a:avLst/>
              <a:gdLst/>
              <a:ahLst/>
              <a:cxnLst/>
              <a:rect l="l" t="t" r="r" b="b"/>
              <a:pathLst>
                <a:path w="29646" h="6933" extrusionOk="0">
                  <a:moveTo>
                    <a:pt x="1" y="0"/>
                  </a:moveTo>
                  <a:lnTo>
                    <a:pt x="1" y="518"/>
                  </a:lnTo>
                  <a:cubicBezTo>
                    <a:pt x="1" y="839"/>
                    <a:pt x="259" y="1098"/>
                    <a:pt x="581" y="1098"/>
                  </a:cubicBezTo>
                  <a:lnTo>
                    <a:pt x="27727" y="1098"/>
                  </a:lnTo>
                  <a:cubicBezTo>
                    <a:pt x="28111" y="1098"/>
                    <a:pt x="28432" y="1410"/>
                    <a:pt x="28432" y="1794"/>
                  </a:cubicBezTo>
                  <a:lnTo>
                    <a:pt x="28432" y="5130"/>
                  </a:lnTo>
                  <a:cubicBezTo>
                    <a:pt x="28432" y="5523"/>
                    <a:pt x="28111" y="5835"/>
                    <a:pt x="27727" y="5835"/>
                  </a:cubicBezTo>
                  <a:lnTo>
                    <a:pt x="581" y="5835"/>
                  </a:lnTo>
                  <a:cubicBezTo>
                    <a:pt x="259" y="5835"/>
                    <a:pt x="1" y="6093"/>
                    <a:pt x="1" y="6415"/>
                  </a:cubicBezTo>
                  <a:lnTo>
                    <a:pt x="1" y="6932"/>
                  </a:lnTo>
                  <a:lnTo>
                    <a:pt x="28619" y="6932"/>
                  </a:lnTo>
                  <a:cubicBezTo>
                    <a:pt x="29190" y="6932"/>
                    <a:pt x="29645" y="6468"/>
                    <a:pt x="29645" y="5906"/>
                  </a:cubicBezTo>
                  <a:lnTo>
                    <a:pt x="29645" y="1026"/>
                  </a:lnTo>
                  <a:cubicBezTo>
                    <a:pt x="29645" y="455"/>
                    <a:pt x="29190" y="0"/>
                    <a:pt x="28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4672663" y="3181560"/>
              <a:ext cx="1775594" cy="270740"/>
            </a:xfrm>
            <a:custGeom>
              <a:avLst/>
              <a:gdLst/>
              <a:ahLst/>
              <a:cxnLst/>
              <a:rect l="l" t="t" r="r" b="b"/>
              <a:pathLst>
                <a:path w="28968" h="4417" extrusionOk="0">
                  <a:moveTo>
                    <a:pt x="28423" y="0"/>
                  </a:moveTo>
                  <a:cubicBezTo>
                    <a:pt x="28423" y="27"/>
                    <a:pt x="28432" y="54"/>
                    <a:pt x="28432" y="72"/>
                  </a:cubicBezTo>
                  <a:lnTo>
                    <a:pt x="28432" y="3408"/>
                  </a:lnTo>
                  <a:cubicBezTo>
                    <a:pt x="28432" y="3801"/>
                    <a:pt x="28111" y="4113"/>
                    <a:pt x="27727" y="4113"/>
                  </a:cubicBezTo>
                  <a:lnTo>
                    <a:pt x="1" y="4113"/>
                  </a:lnTo>
                  <a:cubicBezTo>
                    <a:pt x="1" y="4113"/>
                    <a:pt x="14291" y="4416"/>
                    <a:pt x="22652" y="4416"/>
                  </a:cubicBezTo>
                  <a:cubicBezTo>
                    <a:pt x="26021" y="4416"/>
                    <a:pt x="28428" y="4367"/>
                    <a:pt x="28548" y="4229"/>
                  </a:cubicBezTo>
                  <a:cubicBezTo>
                    <a:pt x="28967" y="3747"/>
                    <a:pt x="28423" y="10"/>
                    <a:pt x="28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4672663" y="3076011"/>
              <a:ext cx="1817152" cy="424958"/>
            </a:xfrm>
            <a:custGeom>
              <a:avLst/>
              <a:gdLst/>
              <a:ahLst/>
              <a:cxnLst/>
              <a:rect l="l" t="t" r="r" b="b"/>
              <a:pathLst>
                <a:path w="29646" h="6933" extrusionOk="0">
                  <a:moveTo>
                    <a:pt x="1" y="0"/>
                  </a:moveTo>
                  <a:cubicBezTo>
                    <a:pt x="1" y="0"/>
                    <a:pt x="27977" y="366"/>
                    <a:pt x="28798" y="554"/>
                  </a:cubicBezTo>
                  <a:cubicBezTo>
                    <a:pt x="29485" y="714"/>
                    <a:pt x="29404" y="5835"/>
                    <a:pt x="28923" y="6290"/>
                  </a:cubicBezTo>
                  <a:cubicBezTo>
                    <a:pt x="28334" y="6843"/>
                    <a:pt x="1" y="6932"/>
                    <a:pt x="1" y="6932"/>
                  </a:cubicBezTo>
                  <a:lnTo>
                    <a:pt x="28619" y="6932"/>
                  </a:lnTo>
                  <a:cubicBezTo>
                    <a:pt x="29190" y="6932"/>
                    <a:pt x="29645" y="6468"/>
                    <a:pt x="29645" y="5906"/>
                  </a:cubicBezTo>
                  <a:lnTo>
                    <a:pt x="29645" y="1026"/>
                  </a:lnTo>
                  <a:cubicBezTo>
                    <a:pt x="29645" y="455"/>
                    <a:pt x="29190" y="0"/>
                    <a:pt x="28619" y="0"/>
                  </a:cubicBezTo>
                  <a:close/>
                </a:path>
              </a:pathLst>
            </a:custGeom>
            <a:solidFill>
              <a:schemeClr val="dk1">
                <a:alpha val="42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6302718" y="3236786"/>
              <a:ext cx="76619" cy="147108"/>
            </a:xfrm>
            <a:custGeom>
              <a:avLst/>
              <a:gdLst/>
              <a:ahLst/>
              <a:cxnLst/>
              <a:rect l="l" t="t" r="r" b="b"/>
              <a:pathLst>
                <a:path w="1250" h="2400" extrusionOk="0">
                  <a:moveTo>
                    <a:pt x="1249" y="0"/>
                  </a:moveTo>
                  <a:cubicBezTo>
                    <a:pt x="839" y="9"/>
                    <a:pt x="420" y="9"/>
                    <a:pt x="0" y="9"/>
                  </a:cubicBezTo>
                  <a:lnTo>
                    <a:pt x="0" y="2400"/>
                  </a:lnTo>
                  <a:lnTo>
                    <a:pt x="625" y="1865"/>
                  </a:lnTo>
                  <a:lnTo>
                    <a:pt x="1249" y="2400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6308725" y="3245122"/>
              <a:ext cx="14833" cy="116461"/>
            </a:xfrm>
            <a:custGeom>
              <a:avLst/>
              <a:gdLst/>
              <a:ahLst/>
              <a:cxnLst/>
              <a:rect l="l" t="t" r="r" b="b"/>
              <a:pathLst>
                <a:path w="242" h="1900" extrusionOk="0">
                  <a:moveTo>
                    <a:pt x="90" y="0"/>
                  </a:moveTo>
                  <a:cubicBezTo>
                    <a:pt x="71" y="0"/>
                    <a:pt x="57" y="7"/>
                    <a:pt x="54" y="25"/>
                  </a:cubicBezTo>
                  <a:cubicBezTo>
                    <a:pt x="9" y="230"/>
                    <a:pt x="18" y="462"/>
                    <a:pt x="9" y="667"/>
                  </a:cubicBezTo>
                  <a:cubicBezTo>
                    <a:pt x="0" y="881"/>
                    <a:pt x="9" y="1648"/>
                    <a:pt x="72" y="1863"/>
                  </a:cubicBezTo>
                  <a:cubicBezTo>
                    <a:pt x="78" y="1875"/>
                    <a:pt x="109" y="1900"/>
                    <a:pt x="128" y="1900"/>
                  </a:cubicBezTo>
                  <a:cubicBezTo>
                    <a:pt x="137" y="1900"/>
                    <a:pt x="143" y="1894"/>
                    <a:pt x="143" y="1880"/>
                  </a:cubicBezTo>
                  <a:cubicBezTo>
                    <a:pt x="161" y="1640"/>
                    <a:pt x="170" y="837"/>
                    <a:pt x="197" y="605"/>
                  </a:cubicBezTo>
                  <a:cubicBezTo>
                    <a:pt x="206" y="426"/>
                    <a:pt x="241" y="230"/>
                    <a:pt x="197" y="60"/>
                  </a:cubicBezTo>
                  <a:cubicBezTo>
                    <a:pt x="185" y="30"/>
                    <a:pt x="128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4700000" y="3110030"/>
              <a:ext cx="1475922" cy="362928"/>
            </a:xfrm>
            <a:custGeom>
              <a:avLst/>
              <a:gdLst/>
              <a:ahLst/>
              <a:cxnLst/>
              <a:rect l="l" t="t" r="r" b="b"/>
              <a:pathLst>
                <a:path w="24079" h="5921" extrusionOk="0">
                  <a:moveTo>
                    <a:pt x="3848" y="0"/>
                  </a:moveTo>
                  <a:cubicBezTo>
                    <a:pt x="2588" y="0"/>
                    <a:pt x="1329" y="12"/>
                    <a:pt x="72" y="52"/>
                  </a:cubicBezTo>
                  <a:cubicBezTo>
                    <a:pt x="27" y="52"/>
                    <a:pt x="72" y="123"/>
                    <a:pt x="108" y="123"/>
                  </a:cubicBezTo>
                  <a:cubicBezTo>
                    <a:pt x="1344" y="159"/>
                    <a:pt x="2584" y="168"/>
                    <a:pt x="3825" y="168"/>
                  </a:cubicBezTo>
                  <a:cubicBezTo>
                    <a:pt x="5141" y="168"/>
                    <a:pt x="6458" y="158"/>
                    <a:pt x="7773" y="158"/>
                  </a:cubicBezTo>
                  <a:cubicBezTo>
                    <a:pt x="8001" y="158"/>
                    <a:pt x="8230" y="158"/>
                    <a:pt x="8458" y="159"/>
                  </a:cubicBezTo>
                  <a:cubicBezTo>
                    <a:pt x="10948" y="159"/>
                    <a:pt x="16018" y="196"/>
                    <a:pt x="18970" y="196"/>
                  </a:cubicBezTo>
                  <a:cubicBezTo>
                    <a:pt x="19265" y="196"/>
                    <a:pt x="19539" y="196"/>
                    <a:pt x="19788" y="195"/>
                  </a:cubicBezTo>
                  <a:cubicBezTo>
                    <a:pt x="19921" y="195"/>
                    <a:pt x="19930" y="52"/>
                    <a:pt x="19796" y="52"/>
                  </a:cubicBezTo>
                  <a:cubicBezTo>
                    <a:pt x="17031" y="43"/>
                    <a:pt x="11143" y="16"/>
                    <a:pt x="8386" y="16"/>
                  </a:cubicBezTo>
                  <a:cubicBezTo>
                    <a:pt x="6873" y="16"/>
                    <a:pt x="5360" y="0"/>
                    <a:pt x="3848" y="0"/>
                  </a:cubicBezTo>
                  <a:close/>
                  <a:moveTo>
                    <a:pt x="3845" y="5702"/>
                  </a:moveTo>
                  <a:cubicBezTo>
                    <a:pt x="2595" y="5702"/>
                    <a:pt x="1346" y="5716"/>
                    <a:pt x="99" y="5762"/>
                  </a:cubicBezTo>
                  <a:cubicBezTo>
                    <a:pt x="1" y="5770"/>
                    <a:pt x="72" y="5869"/>
                    <a:pt x="143" y="5877"/>
                  </a:cubicBezTo>
                  <a:cubicBezTo>
                    <a:pt x="839" y="5907"/>
                    <a:pt x="1536" y="5914"/>
                    <a:pt x="2234" y="5914"/>
                  </a:cubicBezTo>
                  <a:cubicBezTo>
                    <a:pt x="3032" y="5914"/>
                    <a:pt x="3831" y="5904"/>
                    <a:pt x="4631" y="5904"/>
                  </a:cubicBezTo>
                  <a:lnTo>
                    <a:pt x="9323" y="5904"/>
                  </a:lnTo>
                  <a:cubicBezTo>
                    <a:pt x="11488" y="5904"/>
                    <a:pt x="15830" y="5920"/>
                    <a:pt x="19448" y="5920"/>
                  </a:cubicBezTo>
                  <a:cubicBezTo>
                    <a:pt x="21258" y="5920"/>
                    <a:pt x="22886" y="5916"/>
                    <a:pt x="23972" y="5904"/>
                  </a:cubicBezTo>
                  <a:cubicBezTo>
                    <a:pt x="24079" y="5895"/>
                    <a:pt x="24007" y="5779"/>
                    <a:pt x="23936" y="5779"/>
                  </a:cubicBezTo>
                  <a:cubicBezTo>
                    <a:pt x="20787" y="5744"/>
                    <a:pt x="12758" y="5735"/>
                    <a:pt x="9609" y="5735"/>
                  </a:cubicBezTo>
                  <a:cubicBezTo>
                    <a:pt x="7689" y="5735"/>
                    <a:pt x="5767" y="5702"/>
                    <a:pt x="3845" y="5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7"/>
          <p:cNvSpPr/>
          <p:nvPr/>
        </p:nvSpPr>
        <p:spPr>
          <a:xfrm flipH="1">
            <a:off x="-99257" y="4026579"/>
            <a:ext cx="3762282" cy="39021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body" idx="1"/>
          </p:nvPr>
        </p:nvSpPr>
        <p:spPr>
          <a:xfrm>
            <a:off x="4746900" y="1734771"/>
            <a:ext cx="3684000" cy="22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8" name="Google Shape;708;p7"/>
          <p:cNvSpPr txBox="1">
            <a:spLocks noGrp="1"/>
          </p:cNvSpPr>
          <p:nvPr>
            <p:ph type="title"/>
          </p:nvPr>
        </p:nvSpPr>
        <p:spPr>
          <a:xfrm>
            <a:off x="4746900" y="581142"/>
            <a:ext cx="36840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9"/>
          <p:cNvSpPr/>
          <p:nvPr/>
        </p:nvSpPr>
        <p:spPr>
          <a:xfrm>
            <a:off x="-16725" y="4050900"/>
            <a:ext cx="9160800" cy="109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9"/>
          <p:cNvSpPr txBox="1">
            <a:spLocks noGrp="1"/>
          </p:cNvSpPr>
          <p:nvPr>
            <p:ph type="title"/>
          </p:nvPr>
        </p:nvSpPr>
        <p:spPr>
          <a:xfrm>
            <a:off x="3769700" y="17569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7" name="Google Shape;977;p9"/>
          <p:cNvSpPr txBox="1">
            <a:spLocks noGrp="1"/>
          </p:cNvSpPr>
          <p:nvPr>
            <p:ph type="subTitle" idx="1"/>
          </p:nvPr>
        </p:nvSpPr>
        <p:spPr>
          <a:xfrm>
            <a:off x="3882925" y="2598750"/>
            <a:ext cx="44349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12" name="Google Shape;1412;p13"/>
          <p:cNvSpPr txBox="1">
            <a:spLocks noGrp="1"/>
          </p:cNvSpPr>
          <p:nvPr>
            <p:ph type="title" idx="2"/>
          </p:nvPr>
        </p:nvSpPr>
        <p:spPr>
          <a:xfrm>
            <a:off x="734398" y="1745400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3" name="Google Shape;1413;p13"/>
          <p:cNvSpPr txBox="1">
            <a:spLocks noGrp="1"/>
          </p:cNvSpPr>
          <p:nvPr>
            <p:ph type="subTitle" idx="1"/>
          </p:nvPr>
        </p:nvSpPr>
        <p:spPr>
          <a:xfrm>
            <a:off x="734388" y="2255725"/>
            <a:ext cx="212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4" name="Google Shape;1414;p13"/>
          <p:cNvSpPr txBox="1">
            <a:spLocks noGrp="1"/>
          </p:cNvSpPr>
          <p:nvPr>
            <p:ph type="title" idx="3"/>
          </p:nvPr>
        </p:nvSpPr>
        <p:spPr>
          <a:xfrm>
            <a:off x="6278448" y="1745400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5" name="Google Shape;1415;p13"/>
          <p:cNvSpPr txBox="1">
            <a:spLocks noGrp="1"/>
          </p:cNvSpPr>
          <p:nvPr>
            <p:ph type="subTitle" idx="4"/>
          </p:nvPr>
        </p:nvSpPr>
        <p:spPr>
          <a:xfrm>
            <a:off x="6278448" y="2255725"/>
            <a:ext cx="212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6" name="Google Shape;1416;p13"/>
          <p:cNvSpPr txBox="1">
            <a:spLocks noGrp="1"/>
          </p:cNvSpPr>
          <p:nvPr>
            <p:ph type="title" idx="5"/>
          </p:nvPr>
        </p:nvSpPr>
        <p:spPr>
          <a:xfrm>
            <a:off x="734398" y="3259901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7" name="Google Shape;1417;p13"/>
          <p:cNvSpPr txBox="1">
            <a:spLocks noGrp="1"/>
          </p:cNvSpPr>
          <p:nvPr>
            <p:ph type="subTitle" idx="6"/>
          </p:nvPr>
        </p:nvSpPr>
        <p:spPr>
          <a:xfrm>
            <a:off x="734388" y="3770225"/>
            <a:ext cx="212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8" name="Google Shape;1418;p13"/>
          <p:cNvSpPr txBox="1">
            <a:spLocks noGrp="1"/>
          </p:cNvSpPr>
          <p:nvPr>
            <p:ph type="title" idx="7"/>
          </p:nvPr>
        </p:nvSpPr>
        <p:spPr>
          <a:xfrm>
            <a:off x="6278448" y="3259901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9" name="Google Shape;1419;p13"/>
          <p:cNvSpPr txBox="1">
            <a:spLocks noGrp="1"/>
          </p:cNvSpPr>
          <p:nvPr>
            <p:ph type="subTitle" idx="8"/>
          </p:nvPr>
        </p:nvSpPr>
        <p:spPr>
          <a:xfrm>
            <a:off x="6278448" y="3770226"/>
            <a:ext cx="212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0" name="Google Shape;1420;p13"/>
          <p:cNvSpPr txBox="1">
            <a:spLocks noGrp="1"/>
          </p:cNvSpPr>
          <p:nvPr>
            <p:ph type="title" idx="9" hasCustomPrompt="1"/>
          </p:nvPr>
        </p:nvSpPr>
        <p:spPr>
          <a:xfrm>
            <a:off x="2932488" y="1979100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21" name="Google Shape;1421;p13"/>
          <p:cNvSpPr txBox="1">
            <a:spLocks noGrp="1"/>
          </p:cNvSpPr>
          <p:nvPr>
            <p:ph type="title" idx="13" hasCustomPrompt="1"/>
          </p:nvPr>
        </p:nvSpPr>
        <p:spPr>
          <a:xfrm>
            <a:off x="2932488" y="349362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22" name="Google Shape;1422;p13"/>
          <p:cNvSpPr txBox="1">
            <a:spLocks noGrp="1"/>
          </p:cNvSpPr>
          <p:nvPr>
            <p:ph type="title" idx="14" hasCustomPrompt="1"/>
          </p:nvPr>
        </p:nvSpPr>
        <p:spPr>
          <a:xfrm>
            <a:off x="5295638" y="1979100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23" name="Google Shape;1423;p13"/>
          <p:cNvSpPr txBox="1">
            <a:spLocks noGrp="1"/>
          </p:cNvSpPr>
          <p:nvPr>
            <p:ph type="title" idx="15" hasCustomPrompt="1"/>
          </p:nvPr>
        </p:nvSpPr>
        <p:spPr>
          <a:xfrm>
            <a:off x="5295638" y="349362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24" name="Google Shape;1424;p13"/>
          <p:cNvSpPr/>
          <p:nvPr/>
        </p:nvSpPr>
        <p:spPr>
          <a:xfrm>
            <a:off x="-16725" y="4658700"/>
            <a:ext cx="9160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4"/>
          <p:cNvSpPr txBox="1">
            <a:spLocks noGrp="1"/>
          </p:cNvSpPr>
          <p:nvPr>
            <p:ph type="title"/>
          </p:nvPr>
        </p:nvSpPr>
        <p:spPr>
          <a:xfrm>
            <a:off x="2512275" y="1489250"/>
            <a:ext cx="4119600" cy="11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14"/>
          <p:cNvSpPr txBox="1">
            <a:spLocks noGrp="1"/>
          </p:cNvSpPr>
          <p:nvPr>
            <p:ph type="subTitle" idx="1"/>
          </p:nvPr>
        </p:nvSpPr>
        <p:spPr>
          <a:xfrm>
            <a:off x="2512200" y="2600375"/>
            <a:ext cx="4119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14"/>
          <p:cNvSpPr/>
          <p:nvPr/>
        </p:nvSpPr>
        <p:spPr>
          <a:xfrm>
            <a:off x="-16725" y="4658700"/>
            <a:ext cx="9160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18"/>
          <p:cNvSpPr txBox="1">
            <a:spLocks noGrp="1"/>
          </p:cNvSpPr>
          <p:nvPr>
            <p:ph type="title"/>
          </p:nvPr>
        </p:nvSpPr>
        <p:spPr>
          <a:xfrm>
            <a:off x="713100" y="1022938"/>
            <a:ext cx="3456900" cy="21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p18"/>
          <p:cNvSpPr txBox="1">
            <a:spLocks noGrp="1"/>
          </p:cNvSpPr>
          <p:nvPr>
            <p:ph type="subTitle" idx="1"/>
          </p:nvPr>
        </p:nvSpPr>
        <p:spPr>
          <a:xfrm>
            <a:off x="713100" y="3193850"/>
            <a:ext cx="34569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7" name="Google Shape;1807;p18"/>
          <p:cNvSpPr/>
          <p:nvPr/>
        </p:nvSpPr>
        <p:spPr>
          <a:xfrm>
            <a:off x="-16725" y="4658700"/>
            <a:ext cx="9160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8" name="Google Shape;1808;p18"/>
          <p:cNvGrpSpPr/>
          <p:nvPr/>
        </p:nvGrpSpPr>
        <p:grpSpPr>
          <a:xfrm rot="5400000">
            <a:off x="7039722" y="2571698"/>
            <a:ext cx="3676880" cy="633829"/>
            <a:chOff x="2373607" y="3684708"/>
            <a:chExt cx="1883841" cy="324741"/>
          </a:xfrm>
        </p:grpSpPr>
        <p:sp>
          <p:nvSpPr>
            <p:cNvPr id="1809" name="Google Shape;1809;p18"/>
            <p:cNvSpPr/>
            <p:nvPr/>
          </p:nvSpPr>
          <p:spPr>
            <a:xfrm>
              <a:off x="2373607" y="3684708"/>
              <a:ext cx="1883841" cy="322167"/>
            </a:xfrm>
            <a:custGeom>
              <a:avLst/>
              <a:gdLst/>
              <a:ahLst/>
              <a:cxnLst/>
              <a:rect l="l" t="t" r="r" b="b"/>
              <a:pathLst>
                <a:path w="30734" h="5256" extrusionOk="0">
                  <a:moveTo>
                    <a:pt x="901" y="1"/>
                  </a:moveTo>
                  <a:cubicBezTo>
                    <a:pt x="0" y="2980"/>
                    <a:pt x="901" y="5255"/>
                    <a:pt x="901" y="5255"/>
                  </a:cubicBezTo>
                  <a:lnTo>
                    <a:pt x="29841" y="5255"/>
                  </a:lnTo>
                  <a:cubicBezTo>
                    <a:pt x="29841" y="5255"/>
                    <a:pt x="30733" y="2980"/>
                    <a:pt x="29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8"/>
            <p:cNvSpPr/>
            <p:nvPr/>
          </p:nvSpPr>
          <p:spPr>
            <a:xfrm>
              <a:off x="2548050" y="3954219"/>
              <a:ext cx="29544" cy="23108"/>
            </a:xfrm>
            <a:custGeom>
              <a:avLst/>
              <a:gdLst/>
              <a:ahLst/>
              <a:cxnLst/>
              <a:rect l="l" t="t" r="r" b="b"/>
              <a:pathLst>
                <a:path w="482" h="377" extrusionOk="0">
                  <a:moveTo>
                    <a:pt x="230" y="1"/>
                  </a:moveTo>
                  <a:cubicBezTo>
                    <a:pt x="222" y="1"/>
                    <a:pt x="213" y="1"/>
                    <a:pt x="205" y="2"/>
                  </a:cubicBezTo>
                  <a:cubicBezTo>
                    <a:pt x="89" y="11"/>
                    <a:pt x="0" y="118"/>
                    <a:pt x="45" y="243"/>
                  </a:cubicBezTo>
                  <a:cubicBezTo>
                    <a:pt x="72" y="317"/>
                    <a:pt x="167" y="377"/>
                    <a:pt x="250" y="377"/>
                  </a:cubicBezTo>
                  <a:cubicBezTo>
                    <a:pt x="276" y="377"/>
                    <a:pt x="300" y="371"/>
                    <a:pt x="321" y="358"/>
                  </a:cubicBezTo>
                  <a:cubicBezTo>
                    <a:pt x="410" y="341"/>
                    <a:pt x="482" y="269"/>
                    <a:pt x="473" y="171"/>
                  </a:cubicBezTo>
                  <a:cubicBezTo>
                    <a:pt x="456" y="55"/>
                    <a:pt x="340" y="1"/>
                    <a:pt x="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8"/>
            <p:cNvSpPr/>
            <p:nvPr/>
          </p:nvSpPr>
          <p:spPr>
            <a:xfrm>
              <a:off x="2538733" y="3894089"/>
              <a:ext cx="29605" cy="23599"/>
            </a:xfrm>
            <a:custGeom>
              <a:avLst/>
              <a:gdLst/>
              <a:ahLst/>
              <a:cxnLst/>
              <a:rect l="l" t="t" r="r" b="b"/>
              <a:pathLst>
                <a:path w="483" h="385" extrusionOk="0">
                  <a:moveTo>
                    <a:pt x="238" y="0"/>
                  </a:moveTo>
                  <a:cubicBezTo>
                    <a:pt x="230" y="0"/>
                    <a:pt x="222" y="1"/>
                    <a:pt x="214" y="1"/>
                  </a:cubicBezTo>
                  <a:cubicBezTo>
                    <a:pt x="90" y="19"/>
                    <a:pt x="0" y="126"/>
                    <a:pt x="45" y="242"/>
                  </a:cubicBezTo>
                  <a:cubicBezTo>
                    <a:pt x="73" y="319"/>
                    <a:pt x="171" y="384"/>
                    <a:pt x="255" y="384"/>
                  </a:cubicBezTo>
                  <a:cubicBezTo>
                    <a:pt x="279" y="384"/>
                    <a:pt x="302" y="379"/>
                    <a:pt x="322" y="367"/>
                  </a:cubicBezTo>
                  <a:cubicBezTo>
                    <a:pt x="330" y="367"/>
                    <a:pt x="322" y="358"/>
                    <a:pt x="330" y="358"/>
                  </a:cubicBezTo>
                  <a:cubicBezTo>
                    <a:pt x="411" y="340"/>
                    <a:pt x="482" y="269"/>
                    <a:pt x="473" y="171"/>
                  </a:cubicBezTo>
                  <a:cubicBezTo>
                    <a:pt x="457" y="55"/>
                    <a:pt x="340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8"/>
            <p:cNvSpPr/>
            <p:nvPr/>
          </p:nvSpPr>
          <p:spPr>
            <a:xfrm>
              <a:off x="2533830" y="3834327"/>
              <a:ext cx="29544" cy="23292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52" y="1"/>
                  </a:moveTo>
                  <a:cubicBezTo>
                    <a:pt x="239" y="1"/>
                    <a:pt x="226" y="2"/>
                    <a:pt x="214" y="4"/>
                  </a:cubicBezTo>
                  <a:cubicBezTo>
                    <a:pt x="89" y="13"/>
                    <a:pt x="0" y="120"/>
                    <a:pt x="54" y="245"/>
                  </a:cubicBezTo>
                  <a:cubicBezTo>
                    <a:pt x="81" y="320"/>
                    <a:pt x="171" y="379"/>
                    <a:pt x="255" y="379"/>
                  </a:cubicBezTo>
                  <a:cubicBezTo>
                    <a:pt x="281" y="379"/>
                    <a:pt x="307" y="373"/>
                    <a:pt x="330" y="361"/>
                  </a:cubicBezTo>
                  <a:cubicBezTo>
                    <a:pt x="419" y="343"/>
                    <a:pt x="482" y="263"/>
                    <a:pt x="473" y="165"/>
                  </a:cubicBezTo>
                  <a:cubicBezTo>
                    <a:pt x="465" y="62"/>
                    <a:pt x="352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8"/>
            <p:cNvSpPr/>
            <p:nvPr/>
          </p:nvSpPr>
          <p:spPr>
            <a:xfrm>
              <a:off x="2538733" y="3774320"/>
              <a:ext cx="29605" cy="23108"/>
            </a:xfrm>
            <a:custGeom>
              <a:avLst/>
              <a:gdLst/>
              <a:ahLst/>
              <a:cxnLst/>
              <a:rect l="l" t="t" r="r" b="b"/>
              <a:pathLst>
                <a:path w="483" h="377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90" y="11"/>
                    <a:pt x="0" y="118"/>
                    <a:pt x="45" y="243"/>
                  </a:cubicBezTo>
                  <a:cubicBezTo>
                    <a:pt x="72" y="317"/>
                    <a:pt x="167" y="377"/>
                    <a:pt x="250" y="377"/>
                  </a:cubicBezTo>
                  <a:cubicBezTo>
                    <a:pt x="276" y="377"/>
                    <a:pt x="300" y="371"/>
                    <a:pt x="322" y="358"/>
                  </a:cubicBezTo>
                  <a:lnTo>
                    <a:pt x="330" y="358"/>
                  </a:lnTo>
                  <a:cubicBezTo>
                    <a:pt x="411" y="341"/>
                    <a:pt x="482" y="269"/>
                    <a:pt x="473" y="171"/>
                  </a:cubicBezTo>
                  <a:cubicBezTo>
                    <a:pt x="457" y="55"/>
                    <a:pt x="340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8"/>
            <p:cNvSpPr/>
            <p:nvPr/>
          </p:nvSpPr>
          <p:spPr>
            <a:xfrm>
              <a:off x="2548050" y="3714190"/>
              <a:ext cx="29544" cy="23599"/>
            </a:xfrm>
            <a:custGeom>
              <a:avLst/>
              <a:gdLst/>
              <a:ahLst/>
              <a:cxnLst/>
              <a:rect l="l" t="t" r="r" b="b"/>
              <a:pathLst>
                <a:path w="482" h="385" extrusionOk="0">
                  <a:moveTo>
                    <a:pt x="230" y="0"/>
                  </a:moveTo>
                  <a:cubicBezTo>
                    <a:pt x="222" y="0"/>
                    <a:pt x="213" y="1"/>
                    <a:pt x="205" y="1"/>
                  </a:cubicBezTo>
                  <a:cubicBezTo>
                    <a:pt x="89" y="19"/>
                    <a:pt x="0" y="126"/>
                    <a:pt x="45" y="242"/>
                  </a:cubicBezTo>
                  <a:cubicBezTo>
                    <a:pt x="72" y="319"/>
                    <a:pt x="171" y="384"/>
                    <a:pt x="255" y="384"/>
                  </a:cubicBezTo>
                  <a:cubicBezTo>
                    <a:pt x="279" y="384"/>
                    <a:pt x="301" y="379"/>
                    <a:pt x="321" y="367"/>
                  </a:cubicBezTo>
                  <a:cubicBezTo>
                    <a:pt x="410" y="340"/>
                    <a:pt x="482" y="269"/>
                    <a:pt x="473" y="171"/>
                  </a:cubicBezTo>
                  <a:cubicBezTo>
                    <a:pt x="456" y="55"/>
                    <a:pt x="340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8"/>
            <p:cNvSpPr/>
            <p:nvPr/>
          </p:nvSpPr>
          <p:spPr>
            <a:xfrm>
              <a:off x="2661751" y="3711493"/>
              <a:ext cx="104508" cy="104508"/>
            </a:xfrm>
            <a:custGeom>
              <a:avLst/>
              <a:gdLst/>
              <a:ahLst/>
              <a:cxnLst/>
              <a:rect l="l" t="t" r="r" b="b"/>
              <a:pathLst>
                <a:path w="1705" h="1705" extrusionOk="0">
                  <a:moveTo>
                    <a:pt x="777" y="1"/>
                  </a:moveTo>
                  <a:lnTo>
                    <a:pt x="777" y="1"/>
                  </a:lnTo>
                  <a:cubicBezTo>
                    <a:pt x="340" y="36"/>
                    <a:pt x="1" y="402"/>
                    <a:pt x="1" y="848"/>
                  </a:cubicBezTo>
                  <a:cubicBezTo>
                    <a:pt x="1" y="1321"/>
                    <a:pt x="384" y="1705"/>
                    <a:pt x="857" y="1705"/>
                  </a:cubicBezTo>
                  <a:cubicBezTo>
                    <a:pt x="1303" y="1705"/>
                    <a:pt x="1669" y="1366"/>
                    <a:pt x="1705" y="929"/>
                  </a:cubicBezTo>
                  <a:lnTo>
                    <a:pt x="1705" y="929"/>
                  </a:lnTo>
                  <a:cubicBezTo>
                    <a:pt x="1589" y="1160"/>
                    <a:pt x="1357" y="1321"/>
                    <a:pt x="1080" y="1321"/>
                  </a:cubicBezTo>
                  <a:cubicBezTo>
                    <a:pt x="696" y="1321"/>
                    <a:pt x="384" y="1009"/>
                    <a:pt x="384" y="625"/>
                  </a:cubicBezTo>
                  <a:cubicBezTo>
                    <a:pt x="384" y="349"/>
                    <a:pt x="545" y="117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8"/>
            <p:cNvSpPr/>
            <p:nvPr/>
          </p:nvSpPr>
          <p:spPr>
            <a:xfrm>
              <a:off x="2702205" y="3913274"/>
              <a:ext cx="73922" cy="67854"/>
            </a:xfrm>
            <a:custGeom>
              <a:avLst/>
              <a:gdLst/>
              <a:ahLst/>
              <a:cxnLst/>
              <a:rect l="l" t="t" r="r" b="b"/>
              <a:pathLst>
                <a:path w="1206" h="1107" extrusionOk="0">
                  <a:moveTo>
                    <a:pt x="839" y="1"/>
                  </a:moveTo>
                  <a:lnTo>
                    <a:pt x="536" y="188"/>
                  </a:lnTo>
                  <a:lnTo>
                    <a:pt x="90" y="81"/>
                  </a:lnTo>
                  <a:lnTo>
                    <a:pt x="242" y="500"/>
                  </a:lnTo>
                  <a:lnTo>
                    <a:pt x="1" y="857"/>
                  </a:lnTo>
                  <a:lnTo>
                    <a:pt x="349" y="768"/>
                  </a:lnTo>
                  <a:lnTo>
                    <a:pt x="697" y="1107"/>
                  </a:lnTo>
                  <a:lnTo>
                    <a:pt x="714" y="643"/>
                  </a:lnTo>
                  <a:lnTo>
                    <a:pt x="1205" y="473"/>
                  </a:lnTo>
                  <a:lnTo>
                    <a:pt x="830" y="340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8"/>
            <p:cNvSpPr/>
            <p:nvPr/>
          </p:nvSpPr>
          <p:spPr>
            <a:xfrm>
              <a:off x="2632207" y="3845053"/>
              <a:ext cx="22495" cy="22924"/>
            </a:xfrm>
            <a:custGeom>
              <a:avLst/>
              <a:gdLst/>
              <a:ahLst/>
              <a:cxnLst/>
              <a:rect l="l" t="t" r="r" b="b"/>
              <a:pathLst>
                <a:path w="367" h="374" extrusionOk="0">
                  <a:moveTo>
                    <a:pt x="11" y="1"/>
                  </a:moveTo>
                  <a:cubicBezTo>
                    <a:pt x="5" y="1"/>
                    <a:pt x="1" y="3"/>
                    <a:pt x="1" y="7"/>
                  </a:cubicBezTo>
                  <a:cubicBezTo>
                    <a:pt x="45" y="159"/>
                    <a:pt x="144" y="355"/>
                    <a:pt x="322" y="373"/>
                  </a:cubicBezTo>
                  <a:cubicBezTo>
                    <a:pt x="367" y="373"/>
                    <a:pt x="331" y="320"/>
                    <a:pt x="304" y="311"/>
                  </a:cubicBezTo>
                  <a:cubicBezTo>
                    <a:pt x="161" y="266"/>
                    <a:pt x="90" y="132"/>
                    <a:pt x="28" y="7"/>
                  </a:cubicBezTo>
                  <a:cubicBezTo>
                    <a:pt x="23" y="3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8"/>
            <p:cNvSpPr/>
            <p:nvPr/>
          </p:nvSpPr>
          <p:spPr>
            <a:xfrm>
              <a:off x="2663589" y="3860990"/>
              <a:ext cx="32364" cy="10359"/>
            </a:xfrm>
            <a:custGeom>
              <a:avLst/>
              <a:gdLst/>
              <a:ahLst/>
              <a:cxnLst/>
              <a:rect l="l" t="t" r="r" b="b"/>
              <a:pathLst>
                <a:path w="528" h="169" extrusionOk="0">
                  <a:moveTo>
                    <a:pt x="445" y="1"/>
                  </a:moveTo>
                  <a:cubicBezTo>
                    <a:pt x="438" y="1"/>
                    <a:pt x="432" y="2"/>
                    <a:pt x="426" y="6"/>
                  </a:cubicBezTo>
                  <a:cubicBezTo>
                    <a:pt x="372" y="33"/>
                    <a:pt x="319" y="60"/>
                    <a:pt x="256" y="77"/>
                  </a:cubicBezTo>
                  <a:cubicBezTo>
                    <a:pt x="208" y="98"/>
                    <a:pt x="133" y="119"/>
                    <a:pt x="72" y="119"/>
                  </a:cubicBezTo>
                  <a:cubicBezTo>
                    <a:pt x="55" y="119"/>
                    <a:pt x="38" y="117"/>
                    <a:pt x="24" y="113"/>
                  </a:cubicBezTo>
                  <a:cubicBezTo>
                    <a:pt x="20" y="112"/>
                    <a:pt x="17" y="111"/>
                    <a:pt x="15" y="111"/>
                  </a:cubicBezTo>
                  <a:cubicBezTo>
                    <a:pt x="0" y="111"/>
                    <a:pt x="9" y="132"/>
                    <a:pt x="24" y="140"/>
                  </a:cubicBezTo>
                  <a:cubicBezTo>
                    <a:pt x="62" y="160"/>
                    <a:pt x="106" y="168"/>
                    <a:pt x="153" y="168"/>
                  </a:cubicBezTo>
                  <a:cubicBezTo>
                    <a:pt x="272" y="168"/>
                    <a:pt x="407" y="116"/>
                    <a:pt x="497" y="77"/>
                  </a:cubicBezTo>
                  <a:cubicBezTo>
                    <a:pt x="528" y="62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8"/>
            <p:cNvSpPr/>
            <p:nvPr/>
          </p:nvSpPr>
          <p:spPr>
            <a:xfrm>
              <a:off x="2705024" y="3848179"/>
              <a:ext cx="32609" cy="10543"/>
            </a:xfrm>
            <a:custGeom>
              <a:avLst/>
              <a:gdLst/>
              <a:ahLst/>
              <a:cxnLst/>
              <a:rect l="l" t="t" r="r" b="b"/>
              <a:pathLst>
                <a:path w="532" h="172" extrusionOk="0">
                  <a:moveTo>
                    <a:pt x="352" y="0"/>
                  </a:moveTo>
                  <a:cubicBezTo>
                    <a:pt x="235" y="0"/>
                    <a:pt x="121" y="61"/>
                    <a:pt x="17" y="126"/>
                  </a:cubicBezTo>
                  <a:cubicBezTo>
                    <a:pt x="1" y="134"/>
                    <a:pt x="29" y="172"/>
                    <a:pt x="48" y="172"/>
                  </a:cubicBezTo>
                  <a:cubicBezTo>
                    <a:pt x="50" y="172"/>
                    <a:pt x="51" y="171"/>
                    <a:pt x="53" y="170"/>
                  </a:cubicBezTo>
                  <a:cubicBezTo>
                    <a:pt x="167" y="121"/>
                    <a:pt x="275" y="82"/>
                    <a:pt x="395" y="82"/>
                  </a:cubicBezTo>
                  <a:cubicBezTo>
                    <a:pt x="426" y="82"/>
                    <a:pt x="457" y="85"/>
                    <a:pt x="490" y="90"/>
                  </a:cubicBezTo>
                  <a:cubicBezTo>
                    <a:pt x="493" y="91"/>
                    <a:pt x="496" y="91"/>
                    <a:pt x="498" y="91"/>
                  </a:cubicBezTo>
                  <a:cubicBezTo>
                    <a:pt x="531" y="91"/>
                    <a:pt x="506" y="36"/>
                    <a:pt x="481" y="28"/>
                  </a:cubicBezTo>
                  <a:cubicBezTo>
                    <a:pt x="438" y="9"/>
                    <a:pt x="39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8"/>
            <p:cNvSpPr/>
            <p:nvPr/>
          </p:nvSpPr>
          <p:spPr>
            <a:xfrm>
              <a:off x="2743946" y="3854002"/>
              <a:ext cx="23415" cy="22250"/>
            </a:xfrm>
            <a:custGeom>
              <a:avLst/>
              <a:gdLst/>
              <a:ahLst/>
              <a:cxnLst/>
              <a:rect l="l" t="t" r="r" b="b"/>
              <a:pathLst>
                <a:path w="382" h="363" extrusionOk="0">
                  <a:moveTo>
                    <a:pt x="21" y="0"/>
                  </a:moveTo>
                  <a:cubicBezTo>
                    <a:pt x="0" y="0"/>
                    <a:pt x="9" y="41"/>
                    <a:pt x="25" y="49"/>
                  </a:cubicBezTo>
                  <a:cubicBezTo>
                    <a:pt x="87" y="93"/>
                    <a:pt x="140" y="156"/>
                    <a:pt x="185" y="209"/>
                  </a:cubicBezTo>
                  <a:cubicBezTo>
                    <a:pt x="230" y="263"/>
                    <a:pt x="256" y="316"/>
                    <a:pt x="310" y="352"/>
                  </a:cubicBezTo>
                  <a:cubicBezTo>
                    <a:pt x="320" y="357"/>
                    <a:pt x="331" y="362"/>
                    <a:pt x="339" y="362"/>
                  </a:cubicBezTo>
                  <a:cubicBezTo>
                    <a:pt x="345" y="362"/>
                    <a:pt x="351" y="360"/>
                    <a:pt x="355" y="352"/>
                  </a:cubicBezTo>
                  <a:cubicBezTo>
                    <a:pt x="381" y="290"/>
                    <a:pt x="283" y="200"/>
                    <a:pt x="248" y="165"/>
                  </a:cubicBezTo>
                  <a:cubicBezTo>
                    <a:pt x="185" y="93"/>
                    <a:pt x="114" y="49"/>
                    <a:pt x="33" y="4"/>
                  </a:cubicBezTo>
                  <a:cubicBezTo>
                    <a:pt x="28" y="2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8"/>
            <p:cNvSpPr/>
            <p:nvPr/>
          </p:nvSpPr>
          <p:spPr>
            <a:xfrm>
              <a:off x="2767054" y="3884650"/>
              <a:ext cx="21085" cy="22679"/>
            </a:xfrm>
            <a:custGeom>
              <a:avLst/>
              <a:gdLst/>
              <a:ahLst/>
              <a:cxnLst/>
              <a:rect l="l" t="t" r="r" b="b"/>
              <a:pathLst>
                <a:path w="344" h="370" extrusionOk="0">
                  <a:moveTo>
                    <a:pt x="21" y="0"/>
                  </a:moveTo>
                  <a:cubicBezTo>
                    <a:pt x="9" y="0"/>
                    <a:pt x="0" y="5"/>
                    <a:pt x="4" y="22"/>
                  </a:cubicBezTo>
                  <a:cubicBezTo>
                    <a:pt x="31" y="93"/>
                    <a:pt x="58" y="173"/>
                    <a:pt x="111" y="236"/>
                  </a:cubicBezTo>
                  <a:cubicBezTo>
                    <a:pt x="156" y="298"/>
                    <a:pt x="227" y="369"/>
                    <a:pt x="308" y="369"/>
                  </a:cubicBezTo>
                  <a:cubicBezTo>
                    <a:pt x="326" y="369"/>
                    <a:pt x="343" y="352"/>
                    <a:pt x="334" y="334"/>
                  </a:cubicBezTo>
                  <a:cubicBezTo>
                    <a:pt x="317" y="298"/>
                    <a:pt x="272" y="280"/>
                    <a:pt x="245" y="253"/>
                  </a:cubicBezTo>
                  <a:cubicBezTo>
                    <a:pt x="218" y="236"/>
                    <a:pt x="201" y="209"/>
                    <a:pt x="174" y="182"/>
                  </a:cubicBezTo>
                  <a:cubicBezTo>
                    <a:pt x="129" y="129"/>
                    <a:pt x="94" y="75"/>
                    <a:pt x="58" y="13"/>
                  </a:cubicBezTo>
                  <a:cubicBezTo>
                    <a:pt x="53" y="8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8"/>
            <p:cNvSpPr/>
            <p:nvPr/>
          </p:nvSpPr>
          <p:spPr>
            <a:xfrm>
              <a:off x="2794085" y="3907635"/>
              <a:ext cx="11217" cy="5333"/>
            </a:xfrm>
            <a:custGeom>
              <a:avLst/>
              <a:gdLst/>
              <a:ahLst/>
              <a:cxnLst/>
              <a:rect l="l" t="t" r="r" b="b"/>
              <a:pathLst>
                <a:path w="183" h="87" extrusionOk="0">
                  <a:moveTo>
                    <a:pt x="94" y="1"/>
                  </a:moveTo>
                  <a:cubicBezTo>
                    <a:pt x="90" y="1"/>
                    <a:pt x="85" y="2"/>
                    <a:pt x="81" y="3"/>
                  </a:cubicBezTo>
                  <a:cubicBezTo>
                    <a:pt x="54" y="12"/>
                    <a:pt x="18" y="12"/>
                    <a:pt x="0" y="30"/>
                  </a:cubicBezTo>
                  <a:cubicBezTo>
                    <a:pt x="0" y="30"/>
                    <a:pt x="0" y="39"/>
                    <a:pt x="0" y="39"/>
                  </a:cubicBezTo>
                  <a:cubicBezTo>
                    <a:pt x="21" y="74"/>
                    <a:pt x="63" y="87"/>
                    <a:pt x="102" y="87"/>
                  </a:cubicBezTo>
                  <a:cubicBezTo>
                    <a:pt x="113" y="87"/>
                    <a:pt x="124" y="86"/>
                    <a:pt x="134" y="84"/>
                  </a:cubicBezTo>
                  <a:cubicBezTo>
                    <a:pt x="183" y="68"/>
                    <a:pt x="137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8"/>
            <p:cNvSpPr/>
            <p:nvPr/>
          </p:nvSpPr>
          <p:spPr>
            <a:xfrm>
              <a:off x="4053371" y="3954219"/>
              <a:ext cx="29605" cy="23108"/>
            </a:xfrm>
            <a:custGeom>
              <a:avLst/>
              <a:gdLst/>
              <a:ahLst/>
              <a:cxnLst/>
              <a:rect l="l" t="t" r="r" b="b"/>
              <a:pathLst>
                <a:path w="483" h="377" extrusionOk="0">
                  <a:moveTo>
                    <a:pt x="252" y="1"/>
                  </a:moveTo>
                  <a:cubicBezTo>
                    <a:pt x="143" y="1"/>
                    <a:pt x="27" y="55"/>
                    <a:pt x="18" y="171"/>
                  </a:cubicBezTo>
                  <a:cubicBezTo>
                    <a:pt x="1" y="269"/>
                    <a:pt x="72" y="341"/>
                    <a:pt x="161" y="358"/>
                  </a:cubicBezTo>
                  <a:cubicBezTo>
                    <a:pt x="184" y="371"/>
                    <a:pt x="210" y="377"/>
                    <a:pt x="236" y="377"/>
                  </a:cubicBezTo>
                  <a:cubicBezTo>
                    <a:pt x="321" y="377"/>
                    <a:pt x="411" y="317"/>
                    <a:pt x="438" y="243"/>
                  </a:cubicBezTo>
                  <a:cubicBezTo>
                    <a:pt x="482" y="118"/>
                    <a:pt x="393" y="11"/>
                    <a:pt x="277" y="2"/>
                  </a:cubicBezTo>
                  <a:cubicBezTo>
                    <a:pt x="269" y="1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4062688" y="3894089"/>
              <a:ext cx="29605" cy="23599"/>
            </a:xfrm>
            <a:custGeom>
              <a:avLst/>
              <a:gdLst/>
              <a:ahLst/>
              <a:cxnLst/>
              <a:rect l="l" t="t" r="r" b="b"/>
              <a:pathLst>
                <a:path w="483" h="385" extrusionOk="0">
                  <a:moveTo>
                    <a:pt x="252" y="0"/>
                  </a:moveTo>
                  <a:cubicBezTo>
                    <a:pt x="142" y="0"/>
                    <a:pt x="26" y="55"/>
                    <a:pt x="18" y="171"/>
                  </a:cubicBezTo>
                  <a:cubicBezTo>
                    <a:pt x="0" y="269"/>
                    <a:pt x="72" y="340"/>
                    <a:pt x="161" y="358"/>
                  </a:cubicBezTo>
                  <a:cubicBezTo>
                    <a:pt x="161" y="358"/>
                    <a:pt x="161" y="367"/>
                    <a:pt x="161" y="367"/>
                  </a:cubicBezTo>
                  <a:cubicBezTo>
                    <a:pt x="183" y="379"/>
                    <a:pt x="206" y="384"/>
                    <a:pt x="231" y="384"/>
                  </a:cubicBezTo>
                  <a:cubicBezTo>
                    <a:pt x="317" y="384"/>
                    <a:pt x="410" y="319"/>
                    <a:pt x="437" y="242"/>
                  </a:cubicBezTo>
                  <a:cubicBezTo>
                    <a:pt x="482" y="126"/>
                    <a:pt x="393" y="19"/>
                    <a:pt x="277" y="1"/>
                  </a:cubicBezTo>
                  <a:cubicBezTo>
                    <a:pt x="269" y="1"/>
                    <a:pt x="26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4067592" y="3834327"/>
              <a:ext cx="29605" cy="23292"/>
            </a:xfrm>
            <a:custGeom>
              <a:avLst/>
              <a:gdLst/>
              <a:ahLst/>
              <a:cxnLst/>
              <a:rect l="l" t="t" r="r" b="b"/>
              <a:pathLst>
                <a:path w="483" h="380" extrusionOk="0">
                  <a:moveTo>
                    <a:pt x="231" y="1"/>
                  </a:moveTo>
                  <a:cubicBezTo>
                    <a:pt x="132" y="1"/>
                    <a:pt x="25" y="62"/>
                    <a:pt x="10" y="165"/>
                  </a:cubicBezTo>
                  <a:cubicBezTo>
                    <a:pt x="1" y="263"/>
                    <a:pt x="63" y="343"/>
                    <a:pt x="152" y="361"/>
                  </a:cubicBezTo>
                  <a:cubicBezTo>
                    <a:pt x="175" y="373"/>
                    <a:pt x="202" y="379"/>
                    <a:pt x="229" y="379"/>
                  </a:cubicBezTo>
                  <a:cubicBezTo>
                    <a:pt x="316" y="379"/>
                    <a:pt x="410" y="320"/>
                    <a:pt x="438" y="245"/>
                  </a:cubicBezTo>
                  <a:cubicBezTo>
                    <a:pt x="482" y="120"/>
                    <a:pt x="393" y="13"/>
                    <a:pt x="268" y="4"/>
                  </a:cubicBezTo>
                  <a:cubicBezTo>
                    <a:pt x="256" y="2"/>
                    <a:pt x="244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4062688" y="3774320"/>
              <a:ext cx="29605" cy="23108"/>
            </a:xfrm>
            <a:custGeom>
              <a:avLst/>
              <a:gdLst/>
              <a:ahLst/>
              <a:cxnLst/>
              <a:rect l="l" t="t" r="r" b="b"/>
              <a:pathLst>
                <a:path w="483" h="377" extrusionOk="0">
                  <a:moveTo>
                    <a:pt x="252" y="1"/>
                  </a:moveTo>
                  <a:cubicBezTo>
                    <a:pt x="142" y="1"/>
                    <a:pt x="26" y="55"/>
                    <a:pt x="18" y="171"/>
                  </a:cubicBezTo>
                  <a:cubicBezTo>
                    <a:pt x="0" y="269"/>
                    <a:pt x="72" y="341"/>
                    <a:pt x="161" y="358"/>
                  </a:cubicBezTo>
                  <a:cubicBezTo>
                    <a:pt x="184" y="371"/>
                    <a:pt x="210" y="377"/>
                    <a:pt x="236" y="377"/>
                  </a:cubicBezTo>
                  <a:cubicBezTo>
                    <a:pt x="320" y="377"/>
                    <a:pt x="410" y="317"/>
                    <a:pt x="437" y="243"/>
                  </a:cubicBezTo>
                  <a:cubicBezTo>
                    <a:pt x="482" y="118"/>
                    <a:pt x="393" y="11"/>
                    <a:pt x="277" y="2"/>
                  </a:cubicBezTo>
                  <a:cubicBezTo>
                    <a:pt x="269" y="1"/>
                    <a:pt x="26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4053371" y="3714190"/>
              <a:ext cx="29605" cy="23599"/>
            </a:xfrm>
            <a:custGeom>
              <a:avLst/>
              <a:gdLst/>
              <a:ahLst/>
              <a:cxnLst/>
              <a:rect l="l" t="t" r="r" b="b"/>
              <a:pathLst>
                <a:path w="483" h="385" extrusionOk="0">
                  <a:moveTo>
                    <a:pt x="252" y="0"/>
                  </a:moveTo>
                  <a:cubicBezTo>
                    <a:pt x="143" y="0"/>
                    <a:pt x="27" y="55"/>
                    <a:pt x="18" y="171"/>
                  </a:cubicBezTo>
                  <a:cubicBezTo>
                    <a:pt x="1" y="269"/>
                    <a:pt x="72" y="340"/>
                    <a:pt x="161" y="367"/>
                  </a:cubicBezTo>
                  <a:cubicBezTo>
                    <a:pt x="183" y="379"/>
                    <a:pt x="207" y="384"/>
                    <a:pt x="231" y="384"/>
                  </a:cubicBezTo>
                  <a:cubicBezTo>
                    <a:pt x="317" y="384"/>
                    <a:pt x="410" y="319"/>
                    <a:pt x="438" y="242"/>
                  </a:cubicBezTo>
                  <a:cubicBezTo>
                    <a:pt x="482" y="126"/>
                    <a:pt x="393" y="19"/>
                    <a:pt x="277" y="1"/>
                  </a:cubicBezTo>
                  <a:cubicBezTo>
                    <a:pt x="269" y="1"/>
                    <a:pt x="261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3864708" y="3711493"/>
              <a:ext cx="104508" cy="104508"/>
            </a:xfrm>
            <a:custGeom>
              <a:avLst/>
              <a:gdLst/>
              <a:ahLst/>
              <a:cxnLst/>
              <a:rect l="l" t="t" r="r" b="b"/>
              <a:pathLst>
                <a:path w="1705" h="1705" extrusionOk="0">
                  <a:moveTo>
                    <a:pt x="929" y="1"/>
                  </a:moveTo>
                  <a:cubicBezTo>
                    <a:pt x="1161" y="117"/>
                    <a:pt x="1321" y="349"/>
                    <a:pt x="1321" y="625"/>
                  </a:cubicBezTo>
                  <a:cubicBezTo>
                    <a:pt x="1321" y="1009"/>
                    <a:pt x="1009" y="1321"/>
                    <a:pt x="625" y="1321"/>
                  </a:cubicBezTo>
                  <a:cubicBezTo>
                    <a:pt x="349" y="1321"/>
                    <a:pt x="117" y="1160"/>
                    <a:pt x="1" y="929"/>
                  </a:cubicBezTo>
                  <a:lnTo>
                    <a:pt x="1" y="929"/>
                  </a:lnTo>
                  <a:cubicBezTo>
                    <a:pt x="45" y="1366"/>
                    <a:pt x="411" y="1705"/>
                    <a:pt x="857" y="1705"/>
                  </a:cubicBezTo>
                  <a:cubicBezTo>
                    <a:pt x="1321" y="1705"/>
                    <a:pt x="1705" y="1321"/>
                    <a:pt x="1705" y="848"/>
                  </a:cubicBezTo>
                  <a:cubicBezTo>
                    <a:pt x="1705" y="402"/>
                    <a:pt x="1366" y="36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3854901" y="3913274"/>
              <a:ext cx="74412" cy="67854"/>
            </a:xfrm>
            <a:custGeom>
              <a:avLst/>
              <a:gdLst/>
              <a:ahLst/>
              <a:cxnLst/>
              <a:rect l="l" t="t" r="r" b="b"/>
              <a:pathLst>
                <a:path w="1214" h="1107" extrusionOk="0">
                  <a:moveTo>
                    <a:pt x="375" y="1"/>
                  </a:moveTo>
                  <a:lnTo>
                    <a:pt x="375" y="340"/>
                  </a:lnTo>
                  <a:lnTo>
                    <a:pt x="0" y="473"/>
                  </a:lnTo>
                  <a:lnTo>
                    <a:pt x="491" y="643"/>
                  </a:lnTo>
                  <a:lnTo>
                    <a:pt x="518" y="1107"/>
                  </a:lnTo>
                  <a:lnTo>
                    <a:pt x="866" y="768"/>
                  </a:lnTo>
                  <a:lnTo>
                    <a:pt x="1214" y="857"/>
                  </a:lnTo>
                  <a:lnTo>
                    <a:pt x="973" y="500"/>
                  </a:lnTo>
                  <a:lnTo>
                    <a:pt x="1115" y="81"/>
                  </a:lnTo>
                  <a:lnTo>
                    <a:pt x="678" y="188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3976263" y="3845053"/>
              <a:ext cx="22740" cy="22924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361" y="1"/>
                  </a:moveTo>
                  <a:cubicBezTo>
                    <a:pt x="355" y="1"/>
                    <a:pt x="349" y="3"/>
                    <a:pt x="349" y="7"/>
                  </a:cubicBezTo>
                  <a:cubicBezTo>
                    <a:pt x="277" y="132"/>
                    <a:pt x="206" y="266"/>
                    <a:pt x="63" y="311"/>
                  </a:cubicBezTo>
                  <a:cubicBezTo>
                    <a:pt x="36" y="320"/>
                    <a:pt x="1" y="373"/>
                    <a:pt x="45" y="373"/>
                  </a:cubicBezTo>
                  <a:cubicBezTo>
                    <a:pt x="233" y="355"/>
                    <a:pt x="322" y="159"/>
                    <a:pt x="367" y="7"/>
                  </a:cubicBezTo>
                  <a:cubicBezTo>
                    <a:pt x="371" y="3"/>
                    <a:pt x="367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8"/>
            <p:cNvSpPr/>
            <p:nvPr/>
          </p:nvSpPr>
          <p:spPr>
            <a:xfrm>
              <a:off x="3935012" y="3860990"/>
              <a:ext cx="32425" cy="10359"/>
            </a:xfrm>
            <a:custGeom>
              <a:avLst/>
              <a:gdLst/>
              <a:ahLst/>
              <a:cxnLst/>
              <a:rect l="l" t="t" r="r" b="b"/>
              <a:pathLst>
                <a:path w="529" h="169" extrusionOk="0">
                  <a:moveTo>
                    <a:pt x="86" y="1"/>
                  </a:moveTo>
                  <a:cubicBezTo>
                    <a:pt x="49" y="1"/>
                    <a:pt x="1" y="62"/>
                    <a:pt x="31" y="77"/>
                  </a:cubicBezTo>
                  <a:cubicBezTo>
                    <a:pt x="128" y="116"/>
                    <a:pt x="265" y="168"/>
                    <a:pt x="384" y="168"/>
                  </a:cubicBezTo>
                  <a:cubicBezTo>
                    <a:pt x="431" y="168"/>
                    <a:pt x="475" y="160"/>
                    <a:pt x="513" y="140"/>
                  </a:cubicBezTo>
                  <a:cubicBezTo>
                    <a:pt x="521" y="132"/>
                    <a:pt x="529" y="111"/>
                    <a:pt x="519" y="111"/>
                  </a:cubicBezTo>
                  <a:cubicBezTo>
                    <a:pt x="518" y="111"/>
                    <a:pt x="516" y="112"/>
                    <a:pt x="513" y="113"/>
                  </a:cubicBezTo>
                  <a:cubicBezTo>
                    <a:pt x="497" y="117"/>
                    <a:pt x="480" y="119"/>
                    <a:pt x="461" y="119"/>
                  </a:cubicBezTo>
                  <a:cubicBezTo>
                    <a:pt x="399" y="119"/>
                    <a:pt x="328" y="98"/>
                    <a:pt x="272" y="77"/>
                  </a:cubicBezTo>
                  <a:cubicBezTo>
                    <a:pt x="219" y="60"/>
                    <a:pt x="156" y="33"/>
                    <a:pt x="103" y="6"/>
                  </a:cubicBezTo>
                  <a:cubicBezTo>
                    <a:pt x="98" y="2"/>
                    <a:pt x="92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8"/>
            <p:cNvSpPr/>
            <p:nvPr/>
          </p:nvSpPr>
          <p:spPr>
            <a:xfrm>
              <a:off x="3893394" y="3848179"/>
              <a:ext cx="32548" cy="10543"/>
            </a:xfrm>
            <a:custGeom>
              <a:avLst/>
              <a:gdLst/>
              <a:ahLst/>
              <a:cxnLst/>
              <a:rect l="l" t="t" r="r" b="b"/>
              <a:pathLst>
                <a:path w="531" h="172" extrusionOk="0">
                  <a:moveTo>
                    <a:pt x="181" y="0"/>
                  </a:moveTo>
                  <a:cubicBezTo>
                    <a:pt x="137" y="0"/>
                    <a:pt x="94" y="9"/>
                    <a:pt x="50" y="28"/>
                  </a:cubicBezTo>
                  <a:cubicBezTo>
                    <a:pt x="25" y="36"/>
                    <a:pt x="0" y="91"/>
                    <a:pt x="33" y="91"/>
                  </a:cubicBezTo>
                  <a:cubicBezTo>
                    <a:pt x="36" y="91"/>
                    <a:pt x="38" y="91"/>
                    <a:pt x="41" y="90"/>
                  </a:cubicBezTo>
                  <a:cubicBezTo>
                    <a:pt x="74" y="85"/>
                    <a:pt x="105" y="82"/>
                    <a:pt x="136" y="82"/>
                  </a:cubicBezTo>
                  <a:cubicBezTo>
                    <a:pt x="257" y="82"/>
                    <a:pt x="365" y="121"/>
                    <a:pt x="479" y="170"/>
                  </a:cubicBezTo>
                  <a:cubicBezTo>
                    <a:pt x="481" y="171"/>
                    <a:pt x="483" y="172"/>
                    <a:pt x="486" y="172"/>
                  </a:cubicBezTo>
                  <a:cubicBezTo>
                    <a:pt x="510" y="172"/>
                    <a:pt x="530" y="134"/>
                    <a:pt x="514" y="126"/>
                  </a:cubicBezTo>
                  <a:cubicBezTo>
                    <a:pt x="416" y="61"/>
                    <a:pt x="300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8"/>
            <p:cNvSpPr/>
            <p:nvPr/>
          </p:nvSpPr>
          <p:spPr>
            <a:xfrm>
              <a:off x="3863666" y="3854002"/>
              <a:ext cx="23537" cy="22250"/>
            </a:xfrm>
            <a:custGeom>
              <a:avLst/>
              <a:gdLst/>
              <a:ahLst/>
              <a:cxnLst/>
              <a:rect l="l" t="t" r="r" b="b"/>
              <a:pathLst>
                <a:path w="384" h="363" extrusionOk="0">
                  <a:moveTo>
                    <a:pt x="361" y="0"/>
                  </a:moveTo>
                  <a:cubicBezTo>
                    <a:pt x="357" y="0"/>
                    <a:pt x="353" y="2"/>
                    <a:pt x="348" y="4"/>
                  </a:cubicBezTo>
                  <a:cubicBezTo>
                    <a:pt x="268" y="49"/>
                    <a:pt x="196" y="93"/>
                    <a:pt x="134" y="165"/>
                  </a:cubicBezTo>
                  <a:cubicBezTo>
                    <a:pt x="98" y="200"/>
                    <a:pt x="0" y="290"/>
                    <a:pt x="27" y="352"/>
                  </a:cubicBezTo>
                  <a:cubicBezTo>
                    <a:pt x="31" y="360"/>
                    <a:pt x="38" y="362"/>
                    <a:pt x="45" y="362"/>
                  </a:cubicBezTo>
                  <a:cubicBezTo>
                    <a:pt x="55" y="362"/>
                    <a:pt x="66" y="357"/>
                    <a:pt x="71" y="352"/>
                  </a:cubicBezTo>
                  <a:cubicBezTo>
                    <a:pt x="134" y="316"/>
                    <a:pt x="152" y="263"/>
                    <a:pt x="196" y="209"/>
                  </a:cubicBezTo>
                  <a:cubicBezTo>
                    <a:pt x="241" y="156"/>
                    <a:pt x="303" y="93"/>
                    <a:pt x="357" y="49"/>
                  </a:cubicBezTo>
                  <a:cubicBezTo>
                    <a:pt x="380" y="41"/>
                    <a:pt x="383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8"/>
            <p:cNvSpPr/>
            <p:nvPr/>
          </p:nvSpPr>
          <p:spPr>
            <a:xfrm>
              <a:off x="3842887" y="3884650"/>
              <a:ext cx="21085" cy="22679"/>
            </a:xfrm>
            <a:custGeom>
              <a:avLst/>
              <a:gdLst/>
              <a:ahLst/>
              <a:cxnLst/>
              <a:rect l="l" t="t" r="r" b="b"/>
              <a:pathLst>
                <a:path w="344" h="370" extrusionOk="0">
                  <a:moveTo>
                    <a:pt x="326" y="0"/>
                  </a:moveTo>
                  <a:cubicBezTo>
                    <a:pt x="315" y="0"/>
                    <a:pt x="299" y="8"/>
                    <a:pt x="294" y="13"/>
                  </a:cubicBezTo>
                  <a:cubicBezTo>
                    <a:pt x="250" y="75"/>
                    <a:pt x="214" y="129"/>
                    <a:pt x="170" y="182"/>
                  </a:cubicBezTo>
                  <a:cubicBezTo>
                    <a:pt x="152" y="209"/>
                    <a:pt x="125" y="236"/>
                    <a:pt x="98" y="253"/>
                  </a:cubicBezTo>
                  <a:cubicBezTo>
                    <a:pt x="71" y="280"/>
                    <a:pt x="27" y="298"/>
                    <a:pt x="9" y="334"/>
                  </a:cubicBezTo>
                  <a:cubicBezTo>
                    <a:pt x="0" y="352"/>
                    <a:pt x="18" y="369"/>
                    <a:pt x="36" y="369"/>
                  </a:cubicBezTo>
                  <a:cubicBezTo>
                    <a:pt x="116" y="369"/>
                    <a:pt x="187" y="298"/>
                    <a:pt x="241" y="236"/>
                  </a:cubicBezTo>
                  <a:cubicBezTo>
                    <a:pt x="286" y="173"/>
                    <a:pt x="321" y="93"/>
                    <a:pt x="339" y="22"/>
                  </a:cubicBezTo>
                  <a:cubicBezTo>
                    <a:pt x="343" y="5"/>
                    <a:pt x="336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8"/>
            <p:cNvSpPr/>
            <p:nvPr/>
          </p:nvSpPr>
          <p:spPr>
            <a:xfrm>
              <a:off x="3825664" y="3907635"/>
              <a:ext cx="11769" cy="5333"/>
            </a:xfrm>
            <a:custGeom>
              <a:avLst/>
              <a:gdLst/>
              <a:ahLst/>
              <a:cxnLst/>
              <a:rect l="l" t="t" r="r" b="b"/>
              <a:pathLst>
                <a:path w="192" h="87" extrusionOk="0">
                  <a:moveTo>
                    <a:pt x="89" y="1"/>
                  </a:moveTo>
                  <a:cubicBezTo>
                    <a:pt x="47" y="1"/>
                    <a:pt x="1" y="68"/>
                    <a:pt x="49" y="84"/>
                  </a:cubicBezTo>
                  <a:cubicBezTo>
                    <a:pt x="61" y="86"/>
                    <a:pt x="73" y="87"/>
                    <a:pt x="85" y="87"/>
                  </a:cubicBezTo>
                  <a:cubicBezTo>
                    <a:pt x="126" y="87"/>
                    <a:pt x="164" y="74"/>
                    <a:pt x="192" y="39"/>
                  </a:cubicBezTo>
                  <a:cubicBezTo>
                    <a:pt x="192" y="39"/>
                    <a:pt x="192" y="30"/>
                    <a:pt x="192" y="30"/>
                  </a:cubicBezTo>
                  <a:cubicBezTo>
                    <a:pt x="165" y="12"/>
                    <a:pt x="129" y="12"/>
                    <a:pt x="103" y="3"/>
                  </a:cubicBezTo>
                  <a:cubicBezTo>
                    <a:pt x="98" y="2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8"/>
            <p:cNvSpPr/>
            <p:nvPr/>
          </p:nvSpPr>
          <p:spPr>
            <a:xfrm>
              <a:off x="2437047" y="3684708"/>
              <a:ext cx="110086" cy="324741"/>
            </a:xfrm>
            <a:custGeom>
              <a:avLst/>
              <a:gdLst/>
              <a:ahLst/>
              <a:cxnLst/>
              <a:rect l="l" t="t" r="r" b="b"/>
              <a:pathLst>
                <a:path w="1796" h="5298" extrusionOk="0">
                  <a:moveTo>
                    <a:pt x="901" y="1"/>
                  </a:moveTo>
                  <a:cubicBezTo>
                    <a:pt x="0" y="2980"/>
                    <a:pt x="901" y="5255"/>
                    <a:pt x="901" y="5255"/>
                  </a:cubicBezTo>
                  <a:lnTo>
                    <a:pt x="1731" y="5255"/>
                  </a:lnTo>
                  <a:cubicBezTo>
                    <a:pt x="1742" y="5284"/>
                    <a:pt x="1749" y="5297"/>
                    <a:pt x="1752" y="5297"/>
                  </a:cubicBezTo>
                  <a:cubicBezTo>
                    <a:pt x="1796" y="5297"/>
                    <a:pt x="1021" y="2372"/>
                    <a:pt x="1731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8"/>
            <p:cNvSpPr/>
            <p:nvPr/>
          </p:nvSpPr>
          <p:spPr>
            <a:xfrm>
              <a:off x="2550747" y="3684708"/>
              <a:ext cx="106163" cy="322167"/>
            </a:xfrm>
            <a:custGeom>
              <a:avLst/>
              <a:gdLst/>
              <a:ahLst/>
              <a:cxnLst/>
              <a:rect l="l" t="t" r="r" b="b"/>
              <a:pathLst>
                <a:path w="1732" h="5256" extrusionOk="0">
                  <a:moveTo>
                    <a:pt x="902" y="1"/>
                  </a:moveTo>
                  <a:cubicBezTo>
                    <a:pt x="1" y="2980"/>
                    <a:pt x="902" y="5255"/>
                    <a:pt x="902" y="5255"/>
                  </a:cubicBezTo>
                  <a:lnTo>
                    <a:pt x="1731" y="5255"/>
                  </a:lnTo>
                  <a:cubicBezTo>
                    <a:pt x="1731" y="5255"/>
                    <a:pt x="830" y="2980"/>
                    <a:pt x="1731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8"/>
            <p:cNvSpPr/>
            <p:nvPr/>
          </p:nvSpPr>
          <p:spPr>
            <a:xfrm>
              <a:off x="4087819" y="3684708"/>
              <a:ext cx="106163" cy="322167"/>
            </a:xfrm>
            <a:custGeom>
              <a:avLst/>
              <a:gdLst/>
              <a:ahLst/>
              <a:cxnLst/>
              <a:rect l="l" t="t" r="r" b="b"/>
              <a:pathLst>
                <a:path w="1732" h="5256" extrusionOk="0">
                  <a:moveTo>
                    <a:pt x="1" y="1"/>
                  </a:moveTo>
                  <a:cubicBezTo>
                    <a:pt x="902" y="2980"/>
                    <a:pt x="1" y="5255"/>
                    <a:pt x="1" y="5255"/>
                  </a:cubicBezTo>
                  <a:lnTo>
                    <a:pt x="839" y="5255"/>
                  </a:lnTo>
                  <a:cubicBezTo>
                    <a:pt x="839" y="5255"/>
                    <a:pt x="1731" y="2980"/>
                    <a:pt x="839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8"/>
            <p:cNvSpPr/>
            <p:nvPr/>
          </p:nvSpPr>
          <p:spPr>
            <a:xfrm>
              <a:off x="3988338" y="3684708"/>
              <a:ext cx="106102" cy="322167"/>
            </a:xfrm>
            <a:custGeom>
              <a:avLst/>
              <a:gdLst/>
              <a:ahLst/>
              <a:cxnLst/>
              <a:rect l="l" t="t" r="r" b="b"/>
              <a:pathLst>
                <a:path w="1731" h="5256" extrusionOk="0">
                  <a:moveTo>
                    <a:pt x="0" y="1"/>
                  </a:moveTo>
                  <a:cubicBezTo>
                    <a:pt x="901" y="2980"/>
                    <a:pt x="0" y="5255"/>
                    <a:pt x="0" y="5255"/>
                  </a:cubicBezTo>
                  <a:lnTo>
                    <a:pt x="839" y="5255"/>
                  </a:lnTo>
                  <a:cubicBezTo>
                    <a:pt x="839" y="5255"/>
                    <a:pt x="1731" y="2980"/>
                    <a:pt x="839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8"/>
            <p:cNvSpPr/>
            <p:nvPr/>
          </p:nvSpPr>
          <p:spPr>
            <a:xfrm>
              <a:off x="2736100" y="3733375"/>
              <a:ext cx="1165892" cy="224830"/>
            </a:xfrm>
            <a:custGeom>
              <a:avLst/>
              <a:gdLst/>
              <a:ahLst/>
              <a:cxnLst/>
              <a:rect l="l" t="t" r="r" b="b"/>
              <a:pathLst>
                <a:path w="19021" h="3668" extrusionOk="0">
                  <a:moveTo>
                    <a:pt x="1732" y="1"/>
                  </a:moveTo>
                  <a:cubicBezTo>
                    <a:pt x="1" y="1838"/>
                    <a:pt x="1732" y="3667"/>
                    <a:pt x="1732" y="3667"/>
                  </a:cubicBezTo>
                  <a:lnTo>
                    <a:pt x="8797" y="3667"/>
                  </a:lnTo>
                  <a:cubicBezTo>
                    <a:pt x="8797" y="3266"/>
                    <a:pt x="9127" y="2936"/>
                    <a:pt x="9529" y="2936"/>
                  </a:cubicBezTo>
                  <a:cubicBezTo>
                    <a:pt x="9930" y="2936"/>
                    <a:pt x="10260" y="3266"/>
                    <a:pt x="10260" y="3667"/>
                  </a:cubicBezTo>
                  <a:lnTo>
                    <a:pt x="17290" y="3667"/>
                  </a:lnTo>
                  <a:cubicBezTo>
                    <a:pt x="17290" y="3667"/>
                    <a:pt x="19021" y="1838"/>
                    <a:pt x="17290" y="1"/>
                  </a:cubicBezTo>
                  <a:lnTo>
                    <a:pt x="10260" y="1"/>
                  </a:lnTo>
                  <a:cubicBezTo>
                    <a:pt x="10260" y="402"/>
                    <a:pt x="9930" y="732"/>
                    <a:pt x="9529" y="732"/>
                  </a:cubicBezTo>
                  <a:cubicBezTo>
                    <a:pt x="9127" y="732"/>
                    <a:pt x="8797" y="402"/>
                    <a:pt x="8797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8"/>
            <p:cNvSpPr/>
            <p:nvPr/>
          </p:nvSpPr>
          <p:spPr>
            <a:xfrm>
              <a:off x="3281863" y="3707509"/>
              <a:ext cx="67854" cy="58353"/>
            </a:xfrm>
            <a:custGeom>
              <a:avLst/>
              <a:gdLst/>
              <a:ahLst/>
              <a:cxnLst/>
              <a:rect l="l" t="t" r="r" b="b"/>
              <a:pathLst>
                <a:path w="1107" h="952" extrusionOk="0">
                  <a:moveTo>
                    <a:pt x="512" y="1"/>
                  </a:moveTo>
                  <a:cubicBezTo>
                    <a:pt x="507" y="1"/>
                    <a:pt x="502" y="4"/>
                    <a:pt x="500" y="12"/>
                  </a:cubicBezTo>
                  <a:cubicBezTo>
                    <a:pt x="464" y="128"/>
                    <a:pt x="473" y="253"/>
                    <a:pt x="473" y="378"/>
                  </a:cubicBezTo>
                  <a:cubicBezTo>
                    <a:pt x="401" y="324"/>
                    <a:pt x="330" y="262"/>
                    <a:pt x="268" y="200"/>
                  </a:cubicBezTo>
                  <a:cubicBezTo>
                    <a:pt x="263" y="195"/>
                    <a:pt x="259" y="194"/>
                    <a:pt x="255" y="194"/>
                  </a:cubicBezTo>
                  <a:cubicBezTo>
                    <a:pt x="243" y="194"/>
                    <a:pt x="236" y="211"/>
                    <a:pt x="250" y="217"/>
                  </a:cubicBezTo>
                  <a:cubicBezTo>
                    <a:pt x="294" y="280"/>
                    <a:pt x="357" y="342"/>
                    <a:pt x="419" y="387"/>
                  </a:cubicBezTo>
                  <a:cubicBezTo>
                    <a:pt x="277" y="396"/>
                    <a:pt x="143" y="405"/>
                    <a:pt x="18" y="431"/>
                  </a:cubicBezTo>
                  <a:cubicBezTo>
                    <a:pt x="0" y="431"/>
                    <a:pt x="27" y="458"/>
                    <a:pt x="36" y="467"/>
                  </a:cubicBezTo>
                  <a:cubicBezTo>
                    <a:pt x="161" y="485"/>
                    <a:pt x="294" y="494"/>
                    <a:pt x="428" y="503"/>
                  </a:cubicBezTo>
                  <a:cubicBezTo>
                    <a:pt x="375" y="556"/>
                    <a:pt x="330" y="619"/>
                    <a:pt x="286" y="681"/>
                  </a:cubicBezTo>
                  <a:cubicBezTo>
                    <a:pt x="286" y="681"/>
                    <a:pt x="294" y="690"/>
                    <a:pt x="294" y="690"/>
                  </a:cubicBezTo>
                  <a:cubicBezTo>
                    <a:pt x="353" y="648"/>
                    <a:pt x="515" y="598"/>
                    <a:pt x="578" y="555"/>
                  </a:cubicBezTo>
                  <a:lnTo>
                    <a:pt x="578" y="555"/>
                  </a:lnTo>
                  <a:cubicBezTo>
                    <a:pt x="576" y="591"/>
                    <a:pt x="573" y="627"/>
                    <a:pt x="569" y="662"/>
                  </a:cubicBezTo>
                  <a:lnTo>
                    <a:pt x="569" y="662"/>
                  </a:lnTo>
                  <a:cubicBezTo>
                    <a:pt x="583" y="624"/>
                    <a:pt x="592" y="586"/>
                    <a:pt x="589" y="547"/>
                  </a:cubicBezTo>
                  <a:lnTo>
                    <a:pt x="589" y="547"/>
                  </a:lnTo>
                  <a:cubicBezTo>
                    <a:pt x="586" y="550"/>
                    <a:pt x="582" y="553"/>
                    <a:pt x="578" y="555"/>
                  </a:cubicBezTo>
                  <a:lnTo>
                    <a:pt x="578" y="555"/>
                  </a:lnTo>
                  <a:cubicBezTo>
                    <a:pt x="579" y="547"/>
                    <a:pt x="579" y="538"/>
                    <a:pt x="580" y="530"/>
                  </a:cubicBezTo>
                  <a:cubicBezTo>
                    <a:pt x="633" y="583"/>
                    <a:pt x="687" y="637"/>
                    <a:pt x="749" y="681"/>
                  </a:cubicBezTo>
                  <a:cubicBezTo>
                    <a:pt x="753" y="685"/>
                    <a:pt x="760" y="687"/>
                    <a:pt x="766" y="687"/>
                  </a:cubicBezTo>
                  <a:cubicBezTo>
                    <a:pt x="778" y="687"/>
                    <a:pt x="791" y="680"/>
                    <a:pt x="785" y="663"/>
                  </a:cubicBezTo>
                  <a:cubicBezTo>
                    <a:pt x="767" y="601"/>
                    <a:pt x="705" y="547"/>
                    <a:pt x="642" y="503"/>
                  </a:cubicBezTo>
                  <a:cubicBezTo>
                    <a:pt x="785" y="503"/>
                    <a:pt x="928" y="494"/>
                    <a:pt x="1062" y="485"/>
                  </a:cubicBezTo>
                  <a:cubicBezTo>
                    <a:pt x="1106" y="476"/>
                    <a:pt x="1053" y="414"/>
                    <a:pt x="1026" y="414"/>
                  </a:cubicBezTo>
                  <a:cubicBezTo>
                    <a:pt x="901" y="396"/>
                    <a:pt x="767" y="396"/>
                    <a:pt x="633" y="387"/>
                  </a:cubicBezTo>
                  <a:cubicBezTo>
                    <a:pt x="687" y="342"/>
                    <a:pt x="740" y="289"/>
                    <a:pt x="776" y="226"/>
                  </a:cubicBezTo>
                  <a:cubicBezTo>
                    <a:pt x="784" y="211"/>
                    <a:pt x="758" y="189"/>
                    <a:pt x="740" y="189"/>
                  </a:cubicBezTo>
                  <a:cubicBezTo>
                    <a:pt x="737" y="189"/>
                    <a:pt x="734" y="189"/>
                    <a:pt x="732" y="191"/>
                  </a:cubicBezTo>
                  <a:cubicBezTo>
                    <a:pt x="669" y="226"/>
                    <a:pt x="625" y="280"/>
                    <a:pt x="580" y="333"/>
                  </a:cubicBezTo>
                  <a:cubicBezTo>
                    <a:pt x="571" y="226"/>
                    <a:pt x="562" y="119"/>
                    <a:pt x="535" y="21"/>
                  </a:cubicBezTo>
                  <a:cubicBezTo>
                    <a:pt x="535" y="15"/>
                    <a:pt x="523" y="1"/>
                    <a:pt x="512" y="1"/>
                  </a:cubicBezTo>
                  <a:close/>
                  <a:moveTo>
                    <a:pt x="569" y="662"/>
                  </a:moveTo>
                  <a:cubicBezTo>
                    <a:pt x="539" y="749"/>
                    <a:pt x="487" y="836"/>
                    <a:pt x="500" y="922"/>
                  </a:cubicBezTo>
                  <a:cubicBezTo>
                    <a:pt x="500" y="935"/>
                    <a:pt x="517" y="951"/>
                    <a:pt x="527" y="951"/>
                  </a:cubicBezTo>
                  <a:cubicBezTo>
                    <a:pt x="532" y="951"/>
                    <a:pt x="535" y="948"/>
                    <a:pt x="535" y="940"/>
                  </a:cubicBezTo>
                  <a:cubicBezTo>
                    <a:pt x="548" y="854"/>
                    <a:pt x="560" y="760"/>
                    <a:pt x="569" y="662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8"/>
            <p:cNvSpPr/>
            <p:nvPr/>
          </p:nvSpPr>
          <p:spPr>
            <a:xfrm>
              <a:off x="3281863" y="3925778"/>
              <a:ext cx="67854" cy="58414"/>
            </a:xfrm>
            <a:custGeom>
              <a:avLst/>
              <a:gdLst/>
              <a:ahLst/>
              <a:cxnLst/>
              <a:rect l="l" t="t" r="r" b="b"/>
              <a:pathLst>
                <a:path w="1107" h="953" extrusionOk="0">
                  <a:moveTo>
                    <a:pt x="529" y="1"/>
                  </a:moveTo>
                  <a:cubicBezTo>
                    <a:pt x="519" y="1"/>
                    <a:pt x="500" y="22"/>
                    <a:pt x="500" y="29"/>
                  </a:cubicBezTo>
                  <a:cubicBezTo>
                    <a:pt x="482" y="153"/>
                    <a:pt x="482" y="287"/>
                    <a:pt x="473" y="412"/>
                  </a:cubicBezTo>
                  <a:cubicBezTo>
                    <a:pt x="419" y="359"/>
                    <a:pt x="357" y="305"/>
                    <a:pt x="294" y="260"/>
                  </a:cubicBezTo>
                  <a:cubicBezTo>
                    <a:pt x="294" y="260"/>
                    <a:pt x="286" y="269"/>
                    <a:pt x="286" y="278"/>
                  </a:cubicBezTo>
                  <a:cubicBezTo>
                    <a:pt x="330" y="341"/>
                    <a:pt x="375" y="394"/>
                    <a:pt x="428" y="457"/>
                  </a:cubicBezTo>
                  <a:cubicBezTo>
                    <a:pt x="294" y="457"/>
                    <a:pt x="161" y="466"/>
                    <a:pt x="36" y="492"/>
                  </a:cubicBezTo>
                  <a:cubicBezTo>
                    <a:pt x="27" y="492"/>
                    <a:pt x="0" y="519"/>
                    <a:pt x="18" y="519"/>
                  </a:cubicBezTo>
                  <a:cubicBezTo>
                    <a:pt x="143" y="546"/>
                    <a:pt x="277" y="564"/>
                    <a:pt x="419" y="564"/>
                  </a:cubicBezTo>
                  <a:cubicBezTo>
                    <a:pt x="357" y="617"/>
                    <a:pt x="294" y="671"/>
                    <a:pt x="250" y="733"/>
                  </a:cubicBezTo>
                  <a:cubicBezTo>
                    <a:pt x="237" y="746"/>
                    <a:pt x="242" y="759"/>
                    <a:pt x="253" y="759"/>
                  </a:cubicBezTo>
                  <a:cubicBezTo>
                    <a:pt x="257" y="759"/>
                    <a:pt x="262" y="756"/>
                    <a:pt x="268" y="751"/>
                  </a:cubicBezTo>
                  <a:cubicBezTo>
                    <a:pt x="330" y="689"/>
                    <a:pt x="401" y="635"/>
                    <a:pt x="473" y="582"/>
                  </a:cubicBezTo>
                  <a:lnTo>
                    <a:pt x="473" y="582"/>
                  </a:lnTo>
                  <a:cubicBezTo>
                    <a:pt x="473" y="698"/>
                    <a:pt x="464" y="822"/>
                    <a:pt x="500" y="938"/>
                  </a:cubicBezTo>
                  <a:cubicBezTo>
                    <a:pt x="503" y="948"/>
                    <a:pt x="509" y="952"/>
                    <a:pt x="514" y="952"/>
                  </a:cubicBezTo>
                  <a:cubicBezTo>
                    <a:pt x="525" y="952"/>
                    <a:pt x="535" y="941"/>
                    <a:pt x="535" y="930"/>
                  </a:cubicBezTo>
                  <a:cubicBezTo>
                    <a:pt x="562" y="831"/>
                    <a:pt x="571" y="733"/>
                    <a:pt x="580" y="626"/>
                  </a:cubicBezTo>
                  <a:cubicBezTo>
                    <a:pt x="625" y="680"/>
                    <a:pt x="669" y="733"/>
                    <a:pt x="732" y="769"/>
                  </a:cubicBezTo>
                  <a:cubicBezTo>
                    <a:pt x="734" y="770"/>
                    <a:pt x="736" y="770"/>
                    <a:pt x="738" y="770"/>
                  </a:cubicBezTo>
                  <a:cubicBezTo>
                    <a:pt x="757" y="770"/>
                    <a:pt x="784" y="740"/>
                    <a:pt x="776" y="724"/>
                  </a:cubicBezTo>
                  <a:cubicBezTo>
                    <a:pt x="740" y="662"/>
                    <a:pt x="687" y="617"/>
                    <a:pt x="633" y="564"/>
                  </a:cubicBezTo>
                  <a:cubicBezTo>
                    <a:pt x="767" y="564"/>
                    <a:pt x="901" y="555"/>
                    <a:pt x="1026" y="546"/>
                  </a:cubicBezTo>
                  <a:cubicBezTo>
                    <a:pt x="1053" y="546"/>
                    <a:pt x="1106" y="475"/>
                    <a:pt x="1062" y="475"/>
                  </a:cubicBezTo>
                  <a:cubicBezTo>
                    <a:pt x="928" y="457"/>
                    <a:pt x="901" y="448"/>
                    <a:pt x="758" y="448"/>
                  </a:cubicBezTo>
                  <a:cubicBezTo>
                    <a:pt x="821" y="403"/>
                    <a:pt x="767" y="350"/>
                    <a:pt x="785" y="287"/>
                  </a:cubicBezTo>
                  <a:cubicBezTo>
                    <a:pt x="791" y="270"/>
                    <a:pt x="778" y="264"/>
                    <a:pt x="766" y="264"/>
                  </a:cubicBezTo>
                  <a:cubicBezTo>
                    <a:pt x="760" y="264"/>
                    <a:pt x="753" y="266"/>
                    <a:pt x="749" y="269"/>
                  </a:cubicBezTo>
                  <a:cubicBezTo>
                    <a:pt x="687" y="314"/>
                    <a:pt x="633" y="368"/>
                    <a:pt x="580" y="421"/>
                  </a:cubicBezTo>
                  <a:cubicBezTo>
                    <a:pt x="571" y="278"/>
                    <a:pt x="553" y="136"/>
                    <a:pt x="535" y="11"/>
                  </a:cubicBezTo>
                  <a:cubicBezTo>
                    <a:pt x="535" y="4"/>
                    <a:pt x="533" y="1"/>
                    <a:pt x="529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8"/>
            <p:cNvSpPr/>
            <p:nvPr/>
          </p:nvSpPr>
          <p:spPr>
            <a:xfrm>
              <a:off x="2847656" y="3809932"/>
              <a:ext cx="74964" cy="71715"/>
            </a:xfrm>
            <a:custGeom>
              <a:avLst/>
              <a:gdLst/>
              <a:ahLst/>
              <a:cxnLst/>
              <a:rect l="l" t="t" r="r" b="b"/>
              <a:pathLst>
                <a:path w="1223" h="1170" extrusionOk="0">
                  <a:moveTo>
                    <a:pt x="563" y="1"/>
                  </a:moveTo>
                  <a:lnTo>
                    <a:pt x="277" y="322"/>
                  </a:lnTo>
                  <a:lnTo>
                    <a:pt x="1" y="170"/>
                  </a:lnTo>
                  <a:lnTo>
                    <a:pt x="215" y="589"/>
                  </a:lnTo>
                  <a:lnTo>
                    <a:pt x="28" y="1000"/>
                  </a:lnTo>
                  <a:lnTo>
                    <a:pt x="28" y="1000"/>
                  </a:lnTo>
                  <a:lnTo>
                    <a:pt x="277" y="830"/>
                  </a:lnTo>
                  <a:lnTo>
                    <a:pt x="581" y="1169"/>
                  </a:lnTo>
                  <a:lnTo>
                    <a:pt x="581" y="830"/>
                  </a:lnTo>
                  <a:lnTo>
                    <a:pt x="1223" y="571"/>
                  </a:lnTo>
                  <a:lnTo>
                    <a:pt x="563" y="331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2819215" y="3734111"/>
              <a:ext cx="86487" cy="119096"/>
            </a:xfrm>
            <a:custGeom>
              <a:avLst/>
              <a:gdLst/>
              <a:ahLst/>
              <a:cxnLst/>
              <a:rect l="l" t="t" r="r" b="b"/>
              <a:pathLst>
                <a:path w="1411" h="1943" extrusionOk="0">
                  <a:moveTo>
                    <a:pt x="786" y="783"/>
                  </a:moveTo>
                  <a:cubicBezTo>
                    <a:pt x="861" y="918"/>
                    <a:pt x="758" y="1086"/>
                    <a:pt x="654" y="1086"/>
                  </a:cubicBezTo>
                  <a:cubicBezTo>
                    <a:pt x="635" y="1086"/>
                    <a:pt x="616" y="1080"/>
                    <a:pt x="599" y="1068"/>
                  </a:cubicBezTo>
                  <a:cubicBezTo>
                    <a:pt x="483" y="997"/>
                    <a:pt x="554" y="845"/>
                    <a:pt x="786" y="783"/>
                  </a:cubicBezTo>
                  <a:close/>
                  <a:moveTo>
                    <a:pt x="1197" y="1"/>
                  </a:moveTo>
                  <a:cubicBezTo>
                    <a:pt x="1188" y="1"/>
                    <a:pt x="1178" y="5"/>
                    <a:pt x="1178" y="15"/>
                  </a:cubicBezTo>
                  <a:cubicBezTo>
                    <a:pt x="1250" y="328"/>
                    <a:pt x="1178" y="586"/>
                    <a:pt x="839" y="684"/>
                  </a:cubicBezTo>
                  <a:lnTo>
                    <a:pt x="822" y="684"/>
                  </a:lnTo>
                  <a:cubicBezTo>
                    <a:pt x="759" y="595"/>
                    <a:pt x="679" y="524"/>
                    <a:pt x="581" y="497"/>
                  </a:cubicBezTo>
                  <a:cubicBezTo>
                    <a:pt x="540" y="486"/>
                    <a:pt x="503" y="481"/>
                    <a:pt x="468" y="481"/>
                  </a:cubicBezTo>
                  <a:cubicBezTo>
                    <a:pt x="110" y="481"/>
                    <a:pt x="35" y="1024"/>
                    <a:pt x="19" y="1300"/>
                  </a:cubicBezTo>
                  <a:lnTo>
                    <a:pt x="1" y="1300"/>
                  </a:lnTo>
                  <a:cubicBezTo>
                    <a:pt x="1" y="1300"/>
                    <a:pt x="1" y="1309"/>
                    <a:pt x="1" y="1309"/>
                  </a:cubicBezTo>
                  <a:cubicBezTo>
                    <a:pt x="126" y="1353"/>
                    <a:pt x="251" y="1425"/>
                    <a:pt x="322" y="1541"/>
                  </a:cubicBezTo>
                  <a:cubicBezTo>
                    <a:pt x="393" y="1666"/>
                    <a:pt x="376" y="1782"/>
                    <a:pt x="402" y="1907"/>
                  </a:cubicBezTo>
                  <a:cubicBezTo>
                    <a:pt x="402" y="1920"/>
                    <a:pt x="422" y="1943"/>
                    <a:pt x="439" y="1943"/>
                  </a:cubicBezTo>
                  <a:cubicBezTo>
                    <a:pt x="445" y="1943"/>
                    <a:pt x="451" y="1940"/>
                    <a:pt x="456" y="1933"/>
                  </a:cubicBezTo>
                  <a:cubicBezTo>
                    <a:pt x="518" y="1817"/>
                    <a:pt x="447" y="1621"/>
                    <a:pt x="376" y="1514"/>
                  </a:cubicBezTo>
                  <a:cubicBezTo>
                    <a:pt x="295" y="1398"/>
                    <a:pt x="179" y="1309"/>
                    <a:pt x="37" y="1300"/>
                  </a:cubicBezTo>
                  <a:cubicBezTo>
                    <a:pt x="63" y="1068"/>
                    <a:pt x="108" y="756"/>
                    <a:pt x="331" y="631"/>
                  </a:cubicBezTo>
                  <a:cubicBezTo>
                    <a:pt x="382" y="597"/>
                    <a:pt x="433" y="584"/>
                    <a:pt x="483" y="584"/>
                  </a:cubicBezTo>
                  <a:cubicBezTo>
                    <a:pt x="616" y="584"/>
                    <a:pt x="731" y="679"/>
                    <a:pt x="750" y="711"/>
                  </a:cubicBezTo>
                  <a:cubicBezTo>
                    <a:pt x="625" y="747"/>
                    <a:pt x="483" y="791"/>
                    <a:pt x="465" y="943"/>
                  </a:cubicBezTo>
                  <a:cubicBezTo>
                    <a:pt x="442" y="1089"/>
                    <a:pt x="557" y="1178"/>
                    <a:pt x="674" y="1178"/>
                  </a:cubicBezTo>
                  <a:cubicBezTo>
                    <a:pt x="744" y="1178"/>
                    <a:pt x="814" y="1147"/>
                    <a:pt x="857" y="1077"/>
                  </a:cubicBezTo>
                  <a:cubicBezTo>
                    <a:pt x="920" y="979"/>
                    <a:pt x="911" y="863"/>
                    <a:pt x="857" y="756"/>
                  </a:cubicBezTo>
                  <a:cubicBezTo>
                    <a:pt x="929" y="747"/>
                    <a:pt x="1000" y="738"/>
                    <a:pt x="1054" y="702"/>
                  </a:cubicBezTo>
                  <a:cubicBezTo>
                    <a:pt x="1294" y="568"/>
                    <a:pt x="1410" y="212"/>
                    <a:pt x="1214" y="6"/>
                  </a:cubicBezTo>
                  <a:cubicBezTo>
                    <a:pt x="1210" y="3"/>
                    <a:pt x="1204" y="1"/>
                    <a:pt x="1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2819215" y="3838311"/>
              <a:ext cx="86487" cy="119709"/>
            </a:xfrm>
            <a:custGeom>
              <a:avLst/>
              <a:gdLst/>
              <a:ahLst/>
              <a:cxnLst/>
              <a:rect l="l" t="t" r="r" b="b"/>
              <a:pathLst>
                <a:path w="1411" h="1953" extrusionOk="0">
                  <a:moveTo>
                    <a:pt x="649" y="861"/>
                  </a:moveTo>
                  <a:cubicBezTo>
                    <a:pt x="755" y="861"/>
                    <a:pt x="863" y="1032"/>
                    <a:pt x="786" y="1170"/>
                  </a:cubicBezTo>
                  <a:cubicBezTo>
                    <a:pt x="554" y="1099"/>
                    <a:pt x="483" y="956"/>
                    <a:pt x="599" y="876"/>
                  </a:cubicBezTo>
                  <a:cubicBezTo>
                    <a:pt x="615" y="866"/>
                    <a:pt x="632" y="861"/>
                    <a:pt x="649" y="861"/>
                  </a:cubicBezTo>
                  <a:close/>
                  <a:moveTo>
                    <a:pt x="439" y="1"/>
                  </a:moveTo>
                  <a:cubicBezTo>
                    <a:pt x="422" y="1"/>
                    <a:pt x="402" y="24"/>
                    <a:pt x="402" y="37"/>
                  </a:cubicBezTo>
                  <a:cubicBezTo>
                    <a:pt x="376" y="171"/>
                    <a:pt x="393" y="287"/>
                    <a:pt x="322" y="403"/>
                  </a:cubicBezTo>
                  <a:cubicBezTo>
                    <a:pt x="251" y="519"/>
                    <a:pt x="126" y="590"/>
                    <a:pt x="1" y="644"/>
                  </a:cubicBezTo>
                  <a:lnTo>
                    <a:pt x="19" y="644"/>
                  </a:lnTo>
                  <a:cubicBezTo>
                    <a:pt x="35" y="928"/>
                    <a:pt x="110" y="1463"/>
                    <a:pt x="466" y="1463"/>
                  </a:cubicBezTo>
                  <a:cubicBezTo>
                    <a:pt x="502" y="1463"/>
                    <a:pt x="540" y="1458"/>
                    <a:pt x="581" y="1447"/>
                  </a:cubicBezTo>
                  <a:cubicBezTo>
                    <a:pt x="679" y="1420"/>
                    <a:pt x="759" y="1348"/>
                    <a:pt x="822" y="1259"/>
                  </a:cubicBezTo>
                  <a:cubicBezTo>
                    <a:pt x="831" y="1259"/>
                    <a:pt x="831" y="1259"/>
                    <a:pt x="839" y="1268"/>
                  </a:cubicBezTo>
                  <a:cubicBezTo>
                    <a:pt x="1178" y="1366"/>
                    <a:pt x="1250" y="1616"/>
                    <a:pt x="1178" y="1937"/>
                  </a:cubicBezTo>
                  <a:cubicBezTo>
                    <a:pt x="1178" y="1948"/>
                    <a:pt x="1188" y="1952"/>
                    <a:pt x="1197" y="1952"/>
                  </a:cubicBezTo>
                  <a:cubicBezTo>
                    <a:pt x="1204" y="1952"/>
                    <a:pt x="1210" y="1950"/>
                    <a:pt x="1214" y="1946"/>
                  </a:cubicBezTo>
                  <a:cubicBezTo>
                    <a:pt x="1410" y="1741"/>
                    <a:pt x="1294" y="1375"/>
                    <a:pt x="1054" y="1241"/>
                  </a:cubicBezTo>
                  <a:cubicBezTo>
                    <a:pt x="1000" y="1215"/>
                    <a:pt x="929" y="1206"/>
                    <a:pt x="857" y="1188"/>
                  </a:cubicBezTo>
                  <a:cubicBezTo>
                    <a:pt x="911" y="1081"/>
                    <a:pt x="920" y="965"/>
                    <a:pt x="857" y="876"/>
                  </a:cubicBezTo>
                  <a:cubicBezTo>
                    <a:pt x="814" y="805"/>
                    <a:pt x="743" y="774"/>
                    <a:pt x="673" y="774"/>
                  </a:cubicBezTo>
                  <a:cubicBezTo>
                    <a:pt x="556" y="774"/>
                    <a:pt x="442" y="861"/>
                    <a:pt x="465" y="1001"/>
                  </a:cubicBezTo>
                  <a:cubicBezTo>
                    <a:pt x="483" y="1152"/>
                    <a:pt x="625" y="1206"/>
                    <a:pt x="750" y="1241"/>
                  </a:cubicBezTo>
                  <a:cubicBezTo>
                    <a:pt x="730" y="1268"/>
                    <a:pt x="612" y="1363"/>
                    <a:pt x="476" y="1363"/>
                  </a:cubicBezTo>
                  <a:cubicBezTo>
                    <a:pt x="429" y="1363"/>
                    <a:pt x="379" y="1352"/>
                    <a:pt x="331" y="1322"/>
                  </a:cubicBezTo>
                  <a:cubicBezTo>
                    <a:pt x="108" y="1188"/>
                    <a:pt x="63" y="885"/>
                    <a:pt x="37" y="644"/>
                  </a:cubicBezTo>
                  <a:cubicBezTo>
                    <a:pt x="179" y="644"/>
                    <a:pt x="295" y="555"/>
                    <a:pt x="376" y="439"/>
                  </a:cubicBezTo>
                  <a:cubicBezTo>
                    <a:pt x="447" y="331"/>
                    <a:pt x="518" y="135"/>
                    <a:pt x="456" y="10"/>
                  </a:cubicBezTo>
                  <a:cubicBezTo>
                    <a:pt x="451" y="3"/>
                    <a:pt x="445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3701237" y="3809932"/>
              <a:ext cx="74964" cy="71715"/>
            </a:xfrm>
            <a:custGeom>
              <a:avLst/>
              <a:gdLst/>
              <a:ahLst/>
              <a:cxnLst/>
              <a:rect l="l" t="t" r="r" b="b"/>
              <a:pathLst>
                <a:path w="1223" h="1170" extrusionOk="0">
                  <a:moveTo>
                    <a:pt x="661" y="1"/>
                  </a:moveTo>
                  <a:lnTo>
                    <a:pt x="661" y="331"/>
                  </a:lnTo>
                  <a:lnTo>
                    <a:pt x="0" y="571"/>
                  </a:lnTo>
                  <a:lnTo>
                    <a:pt x="643" y="830"/>
                  </a:lnTo>
                  <a:lnTo>
                    <a:pt x="643" y="1169"/>
                  </a:lnTo>
                  <a:lnTo>
                    <a:pt x="955" y="830"/>
                  </a:lnTo>
                  <a:lnTo>
                    <a:pt x="1196" y="1000"/>
                  </a:lnTo>
                  <a:lnTo>
                    <a:pt x="1009" y="589"/>
                  </a:lnTo>
                  <a:lnTo>
                    <a:pt x="1223" y="170"/>
                  </a:lnTo>
                  <a:lnTo>
                    <a:pt x="955" y="322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3718215" y="3734111"/>
              <a:ext cx="86426" cy="119096"/>
            </a:xfrm>
            <a:custGeom>
              <a:avLst/>
              <a:gdLst/>
              <a:ahLst/>
              <a:cxnLst/>
              <a:rect l="l" t="t" r="r" b="b"/>
              <a:pathLst>
                <a:path w="1410" h="1943" extrusionOk="0">
                  <a:moveTo>
                    <a:pt x="625" y="783"/>
                  </a:moveTo>
                  <a:cubicBezTo>
                    <a:pt x="865" y="845"/>
                    <a:pt x="928" y="997"/>
                    <a:pt x="812" y="1068"/>
                  </a:cubicBezTo>
                  <a:cubicBezTo>
                    <a:pt x="794" y="1080"/>
                    <a:pt x="775" y="1086"/>
                    <a:pt x="756" y="1086"/>
                  </a:cubicBezTo>
                  <a:cubicBezTo>
                    <a:pt x="652" y="1086"/>
                    <a:pt x="549" y="918"/>
                    <a:pt x="625" y="783"/>
                  </a:cubicBezTo>
                  <a:close/>
                  <a:moveTo>
                    <a:pt x="219" y="1"/>
                  </a:moveTo>
                  <a:cubicBezTo>
                    <a:pt x="214" y="1"/>
                    <a:pt x="209" y="3"/>
                    <a:pt x="205" y="6"/>
                  </a:cubicBezTo>
                  <a:cubicBezTo>
                    <a:pt x="0" y="212"/>
                    <a:pt x="116" y="568"/>
                    <a:pt x="357" y="702"/>
                  </a:cubicBezTo>
                  <a:cubicBezTo>
                    <a:pt x="419" y="738"/>
                    <a:pt x="482" y="747"/>
                    <a:pt x="553" y="756"/>
                  </a:cubicBezTo>
                  <a:cubicBezTo>
                    <a:pt x="509" y="863"/>
                    <a:pt x="500" y="979"/>
                    <a:pt x="553" y="1077"/>
                  </a:cubicBezTo>
                  <a:cubicBezTo>
                    <a:pt x="600" y="1147"/>
                    <a:pt x="671" y="1178"/>
                    <a:pt x="741" y="1178"/>
                  </a:cubicBezTo>
                  <a:cubicBezTo>
                    <a:pt x="858" y="1178"/>
                    <a:pt x="971" y="1089"/>
                    <a:pt x="955" y="943"/>
                  </a:cubicBezTo>
                  <a:cubicBezTo>
                    <a:pt x="928" y="791"/>
                    <a:pt x="785" y="747"/>
                    <a:pt x="660" y="711"/>
                  </a:cubicBezTo>
                  <a:cubicBezTo>
                    <a:pt x="680" y="679"/>
                    <a:pt x="794" y="584"/>
                    <a:pt x="931" y="584"/>
                  </a:cubicBezTo>
                  <a:cubicBezTo>
                    <a:pt x="982" y="584"/>
                    <a:pt x="1035" y="597"/>
                    <a:pt x="1088" y="631"/>
                  </a:cubicBezTo>
                  <a:cubicBezTo>
                    <a:pt x="1311" y="756"/>
                    <a:pt x="1347" y="1068"/>
                    <a:pt x="1374" y="1300"/>
                  </a:cubicBezTo>
                  <a:cubicBezTo>
                    <a:pt x="1231" y="1309"/>
                    <a:pt x="1115" y="1398"/>
                    <a:pt x="1035" y="1514"/>
                  </a:cubicBezTo>
                  <a:cubicBezTo>
                    <a:pt x="964" y="1621"/>
                    <a:pt x="892" y="1817"/>
                    <a:pt x="955" y="1933"/>
                  </a:cubicBezTo>
                  <a:cubicBezTo>
                    <a:pt x="959" y="1940"/>
                    <a:pt x="965" y="1943"/>
                    <a:pt x="971" y="1943"/>
                  </a:cubicBezTo>
                  <a:cubicBezTo>
                    <a:pt x="988" y="1943"/>
                    <a:pt x="1008" y="1920"/>
                    <a:pt x="1008" y="1907"/>
                  </a:cubicBezTo>
                  <a:cubicBezTo>
                    <a:pt x="1044" y="1782"/>
                    <a:pt x="1017" y="1666"/>
                    <a:pt x="1088" y="1541"/>
                  </a:cubicBezTo>
                  <a:cubicBezTo>
                    <a:pt x="1160" y="1425"/>
                    <a:pt x="1285" y="1353"/>
                    <a:pt x="1410" y="1309"/>
                  </a:cubicBezTo>
                  <a:cubicBezTo>
                    <a:pt x="1410" y="1309"/>
                    <a:pt x="1410" y="1300"/>
                    <a:pt x="1410" y="1300"/>
                  </a:cubicBezTo>
                  <a:lnTo>
                    <a:pt x="1392" y="1300"/>
                  </a:lnTo>
                  <a:cubicBezTo>
                    <a:pt x="1375" y="1024"/>
                    <a:pt x="1307" y="481"/>
                    <a:pt x="945" y="481"/>
                  </a:cubicBezTo>
                  <a:cubicBezTo>
                    <a:pt x="909" y="481"/>
                    <a:pt x="871" y="486"/>
                    <a:pt x="830" y="497"/>
                  </a:cubicBezTo>
                  <a:cubicBezTo>
                    <a:pt x="740" y="524"/>
                    <a:pt x="651" y="595"/>
                    <a:pt x="589" y="684"/>
                  </a:cubicBezTo>
                  <a:lnTo>
                    <a:pt x="571" y="684"/>
                  </a:lnTo>
                  <a:cubicBezTo>
                    <a:pt x="232" y="586"/>
                    <a:pt x="161" y="328"/>
                    <a:pt x="232" y="15"/>
                  </a:cubicBezTo>
                  <a:cubicBezTo>
                    <a:pt x="232" y="5"/>
                    <a:pt x="226" y="1"/>
                    <a:pt x="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3718215" y="3838311"/>
              <a:ext cx="86426" cy="119709"/>
            </a:xfrm>
            <a:custGeom>
              <a:avLst/>
              <a:gdLst/>
              <a:ahLst/>
              <a:cxnLst/>
              <a:rect l="l" t="t" r="r" b="b"/>
              <a:pathLst>
                <a:path w="1410" h="1953" extrusionOk="0">
                  <a:moveTo>
                    <a:pt x="761" y="861"/>
                  </a:moveTo>
                  <a:cubicBezTo>
                    <a:pt x="778" y="861"/>
                    <a:pt x="796" y="866"/>
                    <a:pt x="812" y="876"/>
                  </a:cubicBezTo>
                  <a:cubicBezTo>
                    <a:pt x="928" y="956"/>
                    <a:pt x="865" y="1099"/>
                    <a:pt x="625" y="1170"/>
                  </a:cubicBezTo>
                  <a:cubicBezTo>
                    <a:pt x="548" y="1032"/>
                    <a:pt x="656" y="861"/>
                    <a:pt x="761" y="861"/>
                  </a:cubicBezTo>
                  <a:close/>
                  <a:moveTo>
                    <a:pt x="971" y="1"/>
                  </a:moveTo>
                  <a:cubicBezTo>
                    <a:pt x="965" y="1"/>
                    <a:pt x="959" y="3"/>
                    <a:pt x="955" y="10"/>
                  </a:cubicBezTo>
                  <a:cubicBezTo>
                    <a:pt x="892" y="135"/>
                    <a:pt x="964" y="331"/>
                    <a:pt x="1035" y="439"/>
                  </a:cubicBezTo>
                  <a:cubicBezTo>
                    <a:pt x="1115" y="555"/>
                    <a:pt x="1231" y="644"/>
                    <a:pt x="1374" y="644"/>
                  </a:cubicBezTo>
                  <a:cubicBezTo>
                    <a:pt x="1347" y="885"/>
                    <a:pt x="1311" y="1188"/>
                    <a:pt x="1088" y="1322"/>
                  </a:cubicBezTo>
                  <a:cubicBezTo>
                    <a:pt x="1038" y="1352"/>
                    <a:pt x="987" y="1363"/>
                    <a:pt x="938" y="1363"/>
                  </a:cubicBezTo>
                  <a:cubicBezTo>
                    <a:pt x="798" y="1363"/>
                    <a:pt x="680" y="1268"/>
                    <a:pt x="660" y="1241"/>
                  </a:cubicBezTo>
                  <a:cubicBezTo>
                    <a:pt x="785" y="1206"/>
                    <a:pt x="928" y="1152"/>
                    <a:pt x="955" y="1001"/>
                  </a:cubicBezTo>
                  <a:cubicBezTo>
                    <a:pt x="971" y="861"/>
                    <a:pt x="859" y="774"/>
                    <a:pt x="742" y="774"/>
                  </a:cubicBezTo>
                  <a:cubicBezTo>
                    <a:pt x="672" y="774"/>
                    <a:pt x="600" y="805"/>
                    <a:pt x="553" y="876"/>
                  </a:cubicBezTo>
                  <a:cubicBezTo>
                    <a:pt x="500" y="965"/>
                    <a:pt x="509" y="1081"/>
                    <a:pt x="553" y="1188"/>
                  </a:cubicBezTo>
                  <a:cubicBezTo>
                    <a:pt x="482" y="1206"/>
                    <a:pt x="419" y="1215"/>
                    <a:pt x="357" y="1241"/>
                  </a:cubicBezTo>
                  <a:cubicBezTo>
                    <a:pt x="116" y="1375"/>
                    <a:pt x="0" y="1741"/>
                    <a:pt x="205" y="1946"/>
                  </a:cubicBezTo>
                  <a:cubicBezTo>
                    <a:pt x="209" y="1950"/>
                    <a:pt x="214" y="1952"/>
                    <a:pt x="219" y="1952"/>
                  </a:cubicBezTo>
                  <a:cubicBezTo>
                    <a:pt x="226" y="1952"/>
                    <a:pt x="232" y="1948"/>
                    <a:pt x="232" y="1937"/>
                  </a:cubicBezTo>
                  <a:cubicBezTo>
                    <a:pt x="161" y="1616"/>
                    <a:pt x="232" y="1366"/>
                    <a:pt x="571" y="1268"/>
                  </a:cubicBezTo>
                  <a:cubicBezTo>
                    <a:pt x="580" y="1259"/>
                    <a:pt x="580" y="1259"/>
                    <a:pt x="589" y="1259"/>
                  </a:cubicBezTo>
                  <a:cubicBezTo>
                    <a:pt x="651" y="1348"/>
                    <a:pt x="740" y="1420"/>
                    <a:pt x="830" y="1447"/>
                  </a:cubicBezTo>
                  <a:cubicBezTo>
                    <a:pt x="871" y="1458"/>
                    <a:pt x="910" y="1463"/>
                    <a:pt x="946" y="1463"/>
                  </a:cubicBezTo>
                  <a:cubicBezTo>
                    <a:pt x="1308" y="1463"/>
                    <a:pt x="1375" y="928"/>
                    <a:pt x="1392" y="644"/>
                  </a:cubicBezTo>
                  <a:lnTo>
                    <a:pt x="1410" y="644"/>
                  </a:lnTo>
                  <a:cubicBezTo>
                    <a:pt x="1285" y="590"/>
                    <a:pt x="1160" y="519"/>
                    <a:pt x="1088" y="403"/>
                  </a:cubicBezTo>
                  <a:cubicBezTo>
                    <a:pt x="1017" y="287"/>
                    <a:pt x="1044" y="171"/>
                    <a:pt x="1008" y="37"/>
                  </a:cubicBezTo>
                  <a:cubicBezTo>
                    <a:pt x="1008" y="24"/>
                    <a:pt x="988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2427791" y="3700889"/>
              <a:ext cx="90778" cy="288822"/>
            </a:xfrm>
            <a:custGeom>
              <a:avLst/>
              <a:gdLst/>
              <a:ahLst/>
              <a:cxnLst/>
              <a:rect l="l" t="t" r="r" b="b"/>
              <a:pathLst>
                <a:path w="1481" h="4712" extrusionOk="0">
                  <a:moveTo>
                    <a:pt x="908" y="0"/>
                  </a:moveTo>
                  <a:cubicBezTo>
                    <a:pt x="476" y="0"/>
                    <a:pt x="34" y="1084"/>
                    <a:pt x="17" y="2350"/>
                  </a:cubicBezTo>
                  <a:cubicBezTo>
                    <a:pt x="0" y="3609"/>
                    <a:pt x="443" y="4711"/>
                    <a:pt x="897" y="4711"/>
                  </a:cubicBezTo>
                  <a:cubicBezTo>
                    <a:pt x="916" y="4711"/>
                    <a:pt x="935" y="4710"/>
                    <a:pt x="954" y="4706"/>
                  </a:cubicBezTo>
                  <a:cubicBezTo>
                    <a:pt x="1480" y="4607"/>
                    <a:pt x="1016" y="3769"/>
                    <a:pt x="954" y="2556"/>
                  </a:cubicBezTo>
                  <a:cubicBezTo>
                    <a:pt x="900" y="1333"/>
                    <a:pt x="1409" y="85"/>
                    <a:pt x="954" y="4"/>
                  </a:cubicBezTo>
                  <a:cubicBezTo>
                    <a:pt x="939" y="1"/>
                    <a:pt x="924" y="0"/>
                    <a:pt x="908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2428833" y="3684708"/>
              <a:ext cx="1828614" cy="322167"/>
            </a:xfrm>
            <a:custGeom>
              <a:avLst/>
              <a:gdLst/>
              <a:ahLst/>
              <a:cxnLst/>
              <a:rect l="l" t="t" r="r" b="b"/>
              <a:pathLst>
                <a:path w="29833" h="5256" extrusionOk="0">
                  <a:moveTo>
                    <a:pt x="0" y="1"/>
                  </a:moveTo>
                  <a:cubicBezTo>
                    <a:pt x="393" y="1"/>
                    <a:pt x="26059" y="10"/>
                    <a:pt x="26665" y="670"/>
                  </a:cubicBezTo>
                  <a:cubicBezTo>
                    <a:pt x="27290" y="1348"/>
                    <a:pt x="27183" y="4488"/>
                    <a:pt x="26665" y="4693"/>
                  </a:cubicBezTo>
                  <a:cubicBezTo>
                    <a:pt x="26157" y="4889"/>
                    <a:pt x="0" y="5255"/>
                    <a:pt x="0" y="5255"/>
                  </a:cubicBezTo>
                  <a:lnTo>
                    <a:pt x="28940" y="5255"/>
                  </a:lnTo>
                  <a:cubicBezTo>
                    <a:pt x="28940" y="5255"/>
                    <a:pt x="29832" y="2980"/>
                    <a:pt x="28940" y="1"/>
                  </a:cubicBezTo>
                  <a:close/>
                </a:path>
              </a:pathLst>
            </a:custGeom>
            <a:solidFill>
              <a:schemeClr val="dk1">
                <a:alpha val="42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1" name="Google Shape;1851;p18"/>
          <p:cNvSpPr/>
          <p:nvPr/>
        </p:nvSpPr>
        <p:spPr>
          <a:xfrm flipH="1">
            <a:off x="4211566" y="4650625"/>
            <a:ext cx="7003258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p33"/>
          <p:cNvSpPr/>
          <p:nvPr/>
        </p:nvSpPr>
        <p:spPr>
          <a:xfrm>
            <a:off x="-16725" y="4658700"/>
            <a:ext cx="9160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7" name="Google Shape;3917;p33"/>
          <p:cNvGrpSpPr/>
          <p:nvPr/>
        </p:nvGrpSpPr>
        <p:grpSpPr>
          <a:xfrm>
            <a:off x="-625067" y="3954553"/>
            <a:ext cx="2746328" cy="700136"/>
            <a:chOff x="4597762" y="3500903"/>
            <a:chExt cx="1831862" cy="467007"/>
          </a:xfrm>
        </p:grpSpPr>
        <p:sp>
          <p:nvSpPr>
            <p:cNvPr id="3918" name="Google Shape;3918;p33"/>
            <p:cNvSpPr/>
            <p:nvPr/>
          </p:nvSpPr>
          <p:spPr>
            <a:xfrm>
              <a:off x="4597762" y="3500903"/>
              <a:ext cx="1831862" cy="467007"/>
            </a:xfrm>
            <a:custGeom>
              <a:avLst/>
              <a:gdLst/>
              <a:ahLst/>
              <a:cxnLst/>
              <a:rect l="l" t="t" r="r" b="b"/>
              <a:pathLst>
                <a:path w="29886" h="7619" extrusionOk="0">
                  <a:moveTo>
                    <a:pt x="1339" y="0"/>
                  </a:moveTo>
                  <a:cubicBezTo>
                    <a:pt x="598" y="0"/>
                    <a:pt x="0" y="598"/>
                    <a:pt x="0" y="1338"/>
                  </a:cubicBezTo>
                  <a:lnTo>
                    <a:pt x="0" y="6272"/>
                  </a:lnTo>
                  <a:cubicBezTo>
                    <a:pt x="0" y="7012"/>
                    <a:pt x="598" y="7619"/>
                    <a:pt x="1339" y="7619"/>
                  </a:cubicBezTo>
                  <a:lnTo>
                    <a:pt x="28548" y="7619"/>
                  </a:lnTo>
                  <a:cubicBezTo>
                    <a:pt x="29288" y="7619"/>
                    <a:pt x="29886" y="7012"/>
                    <a:pt x="29886" y="6272"/>
                  </a:cubicBezTo>
                  <a:lnTo>
                    <a:pt x="29886" y="1338"/>
                  </a:lnTo>
                  <a:cubicBezTo>
                    <a:pt x="29886" y="598"/>
                    <a:pt x="29288" y="0"/>
                    <a:pt x="28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3"/>
            <p:cNvSpPr/>
            <p:nvPr/>
          </p:nvSpPr>
          <p:spPr>
            <a:xfrm>
              <a:off x="5887144" y="3500903"/>
              <a:ext cx="75515" cy="467007"/>
            </a:xfrm>
            <a:custGeom>
              <a:avLst/>
              <a:gdLst/>
              <a:ahLst/>
              <a:cxnLst/>
              <a:rect l="l" t="t" r="r" b="b"/>
              <a:pathLst>
                <a:path w="1232" h="7619" extrusionOk="0">
                  <a:moveTo>
                    <a:pt x="0" y="0"/>
                  </a:moveTo>
                  <a:lnTo>
                    <a:pt x="0" y="7619"/>
                  </a:lnTo>
                  <a:lnTo>
                    <a:pt x="1231" y="761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3"/>
            <p:cNvSpPr/>
            <p:nvPr/>
          </p:nvSpPr>
          <p:spPr>
            <a:xfrm>
              <a:off x="5065252" y="3500903"/>
              <a:ext cx="72818" cy="467007"/>
            </a:xfrm>
            <a:custGeom>
              <a:avLst/>
              <a:gdLst/>
              <a:ahLst/>
              <a:cxnLst/>
              <a:rect l="l" t="t" r="r" b="b"/>
              <a:pathLst>
                <a:path w="1188" h="7619" extrusionOk="0">
                  <a:moveTo>
                    <a:pt x="1" y="0"/>
                  </a:moveTo>
                  <a:lnTo>
                    <a:pt x="1" y="7619"/>
                  </a:lnTo>
                  <a:lnTo>
                    <a:pt x="1187" y="7619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3"/>
            <p:cNvSpPr/>
            <p:nvPr/>
          </p:nvSpPr>
          <p:spPr>
            <a:xfrm>
              <a:off x="4993109" y="3705688"/>
              <a:ext cx="59824" cy="57188"/>
            </a:xfrm>
            <a:custGeom>
              <a:avLst/>
              <a:gdLst/>
              <a:ahLst/>
              <a:cxnLst/>
              <a:rect l="l" t="t" r="r" b="b"/>
              <a:pathLst>
                <a:path w="976" h="933" extrusionOk="0">
                  <a:moveTo>
                    <a:pt x="513" y="1"/>
                  </a:moveTo>
                  <a:cubicBezTo>
                    <a:pt x="488" y="1"/>
                    <a:pt x="463" y="5"/>
                    <a:pt x="438" y="13"/>
                  </a:cubicBezTo>
                  <a:cubicBezTo>
                    <a:pt x="206" y="94"/>
                    <a:pt x="0" y="326"/>
                    <a:pt x="116" y="656"/>
                  </a:cubicBezTo>
                  <a:cubicBezTo>
                    <a:pt x="183" y="832"/>
                    <a:pt x="340" y="932"/>
                    <a:pt x="494" y="932"/>
                  </a:cubicBezTo>
                  <a:cubicBezTo>
                    <a:pt x="628" y="932"/>
                    <a:pt x="760" y="857"/>
                    <a:pt x="830" y="691"/>
                  </a:cubicBezTo>
                  <a:cubicBezTo>
                    <a:pt x="975" y="368"/>
                    <a:pt x="755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3"/>
            <p:cNvSpPr/>
            <p:nvPr/>
          </p:nvSpPr>
          <p:spPr>
            <a:xfrm>
              <a:off x="5974427" y="3705688"/>
              <a:ext cx="59334" cy="57188"/>
            </a:xfrm>
            <a:custGeom>
              <a:avLst/>
              <a:gdLst/>
              <a:ahLst/>
              <a:cxnLst/>
              <a:rect l="l" t="t" r="r" b="b"/>
              <a:pathLst>
                <a:path w="968" h="933" extrusionOk="0">
                  <a:moveTo>
                    <a:pt x="457" y="1"/>
                  </a:moveTo>
                  <a:cubicBezTo>
                    <a:pt x="221" y="1"/>
                    <a:pt x="0" y="368"/>
                    <a:pt x="137" y="691"/>
                  </a:cubicBezTo>
                  <a:cubicBezTo>
                    <a:pt x="208" y="857"/>
                    <a:pt x="340" y="932"/>
                    <a:pt x="474" y="932"/>
                  </a:cubicBezTo>
                  <a:cubicBezTo>
                    <a:pt x="628" y="932"/>
                    <a:pt x="784" y="832"/>
                    <a:pt x="851" y="656"/>
                  </a:cubicBezTo>
                  <a:cubicBezTo>
                    <a:pt x="967" y="326"/>
                    <a:pt x="762" y="94"/>
                    <a:pt x="530" y="13"/>
                  </a:cubicBezTo>
                  <a:cubicBezTo>
                    <a:pt x="506" y="5"/>
                    <a:pt x="481" y="1"/>
                    <a:pt x="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3"/>
            <p:cNvSpPr/>
            <p:nvPr/>
          </p:nvSpPr>
          <p:spPr>
            <a:xfrm>
              <a:off x="4641158" y="3580709"/>
              <a:ext cx="19492" cy="22250"/>
            </a:xfrm>
            <a:custGeom>
              <a:avLst/>
              <a:gdLst/>
              <a:ahLst/>
              <a:cxnLst/>
              <a:rect l="l" t="t" r="r" b="b"/>
              <a:pathLst>
                <a:path w="318" h="363" extrusionOk="0">
                  <a:moveTo>
                    <a:pt x="171" y="0"/>
                  </a:moveTo>
                  <a:cubicBezTo>
                    <a:pt x="149" y="0"/>
                    <a:pt x="123" y="11"/>
                    <a:pt x="95" y="36"/>
                  </a:cubicBezTo>
                  <a:cubicBezTo>
                    <a:pt x="1" y="123"/>
                    <a:pt x="87" y="362"/>
                    <a:pt x="182" y="362"/>
                  </a:cubicBezTo>
                  <a:cubicBezTo>
                    <a:pt x="195" y="362"/>
                    <a:pt x="208" y="358"/>
                    <a:pt x="220" y="348"/>
                  </a:cubicBezTo>
                  <a:cubicBezTo>
                    <a:pt x="317" y="274"/>
                    <a:pt x="283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3"/>
            <p:cNvSpPr/>
            <p:nvPr/>
          </p:nvSpPr>
          <p:spPr>
            <a:xfrm>
              <a:off x="4641097" y="3866279"/>
              <a:ext cx="17776" cy="21944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8" y="1"/>
                  </a:moveTo>
                  <a:cubicBezTo>
                    <a:pt x="169" y="1"/>
                    <a:pt x="160" y="3"/>
                    <a:pt x="150" y="7"/>
                  </a:cubicBezTo>
                  <a:cubicBezTo>
                    <a:pt x="53" y="48"/>
                    <a:pt x="0" y="357"/>
                    <a:pt x="109" y="357"/>
                  </a:cubicBezTo>
                  <a:cubicBezTo>
                    <a:pt x="121" y="357"/>
                    <a:pt x="134" y="354"/>
                    <a:pt x="150" y="346"/>
                  </a:cubicBezTo>
                  <a:cubicBezTo>
                    <a:pt x="289" y="264"/>
                    <a:pt x="278" y="1"/>
                    <a:pt x="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3"/>
            <p:cNvSpPr/>
            <p:nvPr/>
          </p:nvSpPr>
          <p:spPr>
            <a:xfrm>
              <a:off x="6366648" y="3580709"/>
              <a:ext cx="19001" cy="22250"/>
            </a:xfrm>
            <a:custGeom>
              <a:avLst/>
              <a:gdLst/>
              <a:ahLst/>
              <a:cxnLst/>
              <a:rect l="l" t="t" r="r" b="b"/>
              <a:pathLst>
                <a:path w="310" h="363" extrusionOk="0">
                  <a:moveTo>
                    <a:pt x="143" y="0"/>
                  </a:moveTo>
                  <a:cubicBezTo>
                    <a:pt x="36" y="0"/>
                    <a:pt x="1" y="274"/>
                    <a:pt x="90" y="348"/>
                  </a:cubicBezTo>
                  <a:cubicBezTo>
                    <a:pt x="104" y="358"/>
                    <a:pt x="118" y="362"/>
                    <a:pt x="131" y="362"/>
                  </a:cubicBezTo>
                  <a:cubicBezTo>
                    <a:pt x="230" y="362"/>
                    <a:pt x="310" y="123"/>
                    <a:pt x="215" y="36"/>
                  </a:cubicBezTo>
                  <a:cubicBezTo>
                    <a:pt x="189" y="11"/>
                    <a:pt x="165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3"/>
            <p:cNvSpPr/>
            <p:nvPr/>
          </p:nvSpPr>
          <p:spPr>
            <a:xfrm>
              <a:off x="6367996" y="3866279"/>
              <a:ext cx="17776" cy="21944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18" y="1"/>
                  </a:moveTo>
                  <a:cubicBezTo>
                    <a:pt x="12" y="1"/>
                    <a:pt x="1" y="264"/>
                    <a:pt x="149" y="346"/>
                  </a:cubicBezTo>
                  <a:cubicBezTo>
                    <a:pt x="163" y="354"/>
                    <a:pt x="176" y="357"/>
                    <a:pt x="187" y="357"/>
                  </a:cubicBezTo>
                  <a:cubicBezTo>
                    <a:pt x="289" y="357"/>
                    <a:pt x="237" y="48"/>
                    <a:pt x="149" y="7"/>
                  </a:cubicBezTo>
                  <a:cubicBezTo>
                    <a:pt x="138" y="3"/>
                    <a:pt x="128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3"/>
            <p:cNvSpPr/>
            <p:nvPr/>
          </p:nvSpPr>
          <p:spPr>
            <a:xfrm>
              <a:off x="5167000" y="3708446"/>
              <a:ext cx="120322" cy="46829"/>
            </a:xfrm>
            <a:custGeom>
              <a:avLst/>
              <a:gdLst/>
              <a:ahLst/>
              <a:cxnLst/>
              <a:rect l="l" t="t" r="r" b="b"/>
              <a:pathLst>
                <a:path w="1963" h="764" extrusionOk="0">
                  <a:moveTo>
                    <a:pt x="880" y="1"/>
                  </a:moveTo>
                  <a:cubicBezTo>
                    <a:pt x="355" y="1"/>
                    <a:pt x="0" y="388"/>
                    <a:pt x="0" y="388"/>
                  </a:cubicBezTo>
                  <a:cubicBezTo>
                    <a:pt x="0" y="388"/>
                    <a:pt x="351" y="764"/>
                    <a:pt x="907" y="764"/>
                  </a:cubicBezTo>
                  <a:cubicBezTo>
                    <a:pt x="926" y="764"/>
                    <a:pt x="945" y="763"/>
                    <a:pt x="964" y="762"/>
                  </a:cubicBezTo>
                  <a:cubicBezTo>
                    <a:pt x="1553" y="736"/>
                    <a:pt x="1963" y="388"/>
                    <a:pt x="1963" y="388"/>
                  </a:cubicBezTo>
                  <a:cubicBezTo>
                    <a:pt x="1963" y="388"/>
                    <a:pt x="1535" y="40"/>
                    <a:pt x="964" y="4"/>
                  </a:cubicBezTo>
                  <a:cubicBezTo>
                    <a:pt x="935" y="2"/>
                    <a:pt x="908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3"/>
            <p:cNvSpPr/>
            <p:nvPr/>
          </p:nvSpPr>
          <p:spPr>
            <a:xfrm>
              <a:off x="4797335" y="3702868"/>
              <a:ext cx="96294" cy="62092"/>
            </a:xfrm>
            <a:custGeom>
              <a:avLst/>
              <a:gdLst/>
              <a:ahLst/>
              <a:cxnLst/>
              <a:rect l="l" t="t" r="r" b="b"/>
              <a:pathLst>
                <a:path w="1571" h="1013" extrusionOk="0">
                  <a:moveTo>
                    <a:pt x="297" y="0"/>
                  </a:moveTo>
                  <a:cubicBezTo>
                    <a:pt x="224" y="0"/>
                    <a:pt x="170" y="38"/>
                    <a:pt x="126" y="131"/>
                  </a:cubicBezTo>
                  <a:cubicBezTo>
                    <a:pt x="1" y="381"/>
                    <a:pt x="357" y="496"/>
                    <a:pt x="357" y="496"/>
                  </a:cubicBezTo>
                  <a:cubicBezTo>
                    <a:pt x="357" y="496"/>
                    <a:pt x="99" y="639"/>
                    <a:pt x="117" y="809"/>
                  </a:cubicBezTo>
                  <a:cubicBezTo>
                    <a:pt x="128" y="916"/>
                    <a:pt x="196" y="1012"/>
                    <a:pt x="333" y="1012"/>
                  </a:cubicBezTo>
                  <a:cubicBezTo>
                    <a:pt x="413" y="1012"/>
                    <a:pt x="515" y="980"/>
                    <a:pt x="643" y="898"/>
                  </a:cubicBezTo>
                  <a:cubicBezTo>
                    <a:pt x="991" y="684"/>
                    <a:pt x="1571" y="514"/>
                    <a:pt x="1571" y="514"/>
                  </a:cubicBezTo>
                  <a:cubicBezTo>
                    <a:pt x="1571" y="514"/>
                    <a:pt x="1428" y="479"/>
                    <a:pt x="937" y="265"/>
                  </a:cubicBezTo>
                  <a:cubicBezTo>
                    <a:pt x="622" y="121"/>
                    <a:pt x="429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3"/>
            <p:cNvSpPr/>
            <p:nvPr/>
          </p:nvSpPr>
          <p:spPr>
            <a:xfrm>
              <a:off x="5740038" y="3708446"/>
              <a:ext cx="120383" cy="46829"/>
            </a:xfrm>
            <a:custGeom>
              <a:avLst/>
              <a:gdLst/>
              <a:ahLst/>
              <a:cxnLst/>
              <a:rect l="l" t="t" r="r" b="b"/>
              <a:pathLst>
                <a:path w="1964" h="764" extrusionOk="0">
                  <a:moveTo>
                    <a:pt x="1074" y="1"/>
                  </a:moveTo>
                  <a:cubicBezTo>
                    <a:pt x="1047" y="1"/>
                    <a:pt x="1019" y="2"/>
                    <a:pt x="991" y="4"/>
                  </a:cubicBezTo>
                  <a:cubicBezTo>
                    <a:pt x="429" y="40"/>
                    <a:pt x="1" y="388"/>
                    <a:pt x="1" y="388"/>
                  </a:cubicBezTo>
                  <a:cubicBezTo>
                    <a:pt x="1" y="388"/>
                    <a:pt x="402" y="736"/>
                    <a:pt x="991" y="762"/>
                  </a:cubicBezTo>
                  <a:cubicBezTo>
                    <a:pt x="1010" y="763"/>
                    <a:pt x="1029" y="764"/>
                    <a:pt x="1047" y="764"/>
                  </a:cubicBezTo>
                  <a:cubicBezTo>
                    <a:pt x="1604" y="764"/>
                    <a:pt x="1963" y="388"/>
                    <a:pt x="1963" y="388"/>
                  </a:cubicBezTo>
                  <a:cubicBezTo>
                    <a:pt x="1963" y="388"/>
                    <a:pt x="160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3"/>
            <p:cNvSpPr/>
            <p:nvPr/>
          </p:nvSpPr>
          <p:spPr>
            <a:xfrm>
              <a:off x="6133178" y="3702868"/>
              <a:ext cx="96294" cy="62092"/>
            </a:xfrm>
            <a:custGeom>
              <a:avLst/>
              <a:gdLst/>
              <a:ahLst/>
              <a:cxnLst/>
              <a:rect l="l" t="t" r="r" b="b"/>
              <a:pathLst>
                <a:path w="1571" h="1013" extrusionOk="0">
                  <a:moveTo>
                    <a:pt x="1274" y="0"/>
                  </a:moveTo>
                  <a:cubicBezTo>
                    <a:pt x="1143" y="0"/>
                    <a:pt x="949" y="121"/>
                    <a:pt x="634" y="265"/>
                  </a:cubicBezTo>
                  <a:cubicBezTo>
                    <a:pt x="143" y="479"/>
                    <a:pt x="1" y="514"/>
                    <a:pt x="1" y="514"/>
                  </a:cubicBezTo>
                  <a:cubicBezTo>
                    <a:pt x="1" y="514"/>
                    <a:pt x="581" y="684"/>
                    <a:pt x="929" y="898"/>
                  </a:cubicBezTo>
                  <a:cubicBezTo>
                    <a:pt x="1060" y="980"/>
                    <a:pt x="1163" y="1012"/>
                    <a:pt x="1242" y="1012"/>
                  </a:cubicBezTo>
                  <a:cubicBezTo>
                    <a:pt x="1379" y="1012"/>
                    <a:pt x="1444" y="916"/>
                    <a:pt x="1455" y="809"/>
                  </a:cubicBezTo>
                  <a:cubicBezTo>
                    <a:pt x="1473" y="639"/>
                    <a:pt x="1214" y="496"/>
                    <a:pt x="1214" y="496"/>
                  </a:cubicBezTo>
                  <a:cubicBezTo>
                    <a:pt x="1214" y="496"/>
                    <a:pt x="1571" y="381"/>
                    <a:pt x="1446" y="131"/>
                  </a:cubicBezTo>
                  <a:cubicBezTo>
                    <a:pt x="1401" y="38"/>
                    <a:pt x="1347" y="0"/>
                    <a:pt x="1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3"/>
            <p:cNvSpPr/>
            <p:nvPr/>
          </p:nvSpPr>
          <p:spPr>
            <a:xfrm>
              <a:off x="5826953" y="3672589"/>
              <a:ext cx="45481" cy="26663"/>
            </a:xfrm>
            <a:custGeom>
              <a:avLst/>
              <a:gdLst/>
              <a:ahLst/>
              <a:cxnLst/>
              <a:rect l="l" t="t" r="r" b="b"/>
              <a:pathLst>
                <a:path w="742" h="435" extrusionOk="0">
                  <a:moveTo>
                    <a:pt x="514" y="85"/>
                  </a:moveTo>
                  <a:cubicBezTo>
                    <a:pt x="573" y="85"/>
                    <a:pt x="614" y="119"/>
                    <a:pt x="590" y="223"/>
                  </a:cubicBezTo>
                  <a:cubicBezTo>
                    <a:pt x="561" y="333"/>
                    <a:pt x="430" y="382"/>
                    <a:pt x="320" y="382"/>
                  </a:cubicBezTo>
                  <a:cubicBezTo>
                    <a:pt x="296" y="382"/>
                    <a:pt x="272" y="380"/>
                    <a:pt x="251" y="375"/>
                  </a:cubicBezTo>
                  <a:cubicBezTo>
                    <a:pt x="197" y="366"/>
                    <a:pt x="153" y="348"/>
                    <a:pt x="99" y="330"/>
                  </a:cubicBezTo>
                  <a:cubicBezTo>
                    <a:pt x="179" y="286"/>
                    <a:pt x="233" y="223"/>
                    <a:pt x="304" y="170"/>
                  </a:cubicBezTo>
                  <a:cubicBezTo>
                    <a:pt x="344" y="135"/>
                    <a:pt x="442" y="85"/>
                    <a:pt x="514" y="85"/>
                  </a:cubicBezTo>
                  <a:close/>
                  <a:moveTo>
                    <a:pt x="483" y="0"/>
                  </a:moveTo>
                  <a:cubicBezTo>
                    <a:pt x="215" y="0"/>
                    <a:pt x="1" y="321"/>
                    <a:pt x="10" y="330"/>
                  </a:cubicBezTo>
                  <a:cubicBezTo>
                    <a:pt x="10" y="330"/>
                    <a:pt x="10" y="330"/>
                    <a:pt x="10" y="339"/>
                  </a:cubicBezTo>
                  <a:cubicBezTo>
                    <a:pt x="86" y="401"/>
                    <a:pt x="201" y="435"/>
                    <a:pt x="316" y="435"/>
                  </a:cubicBezTo>
                  <a:cubicBezTo>
                    <a:pt x="483" y="435"/>
                    <a:pt x="649" y="364"/>
                    <a:pt x="697" y="205"/>
                  </a:cubicBezTo>
                  <a:cubicBezTo>
                    <a:pt x="741" y="72"/>
                    <a:pt x="634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3"/>
            <p:cNvSpPr/>
            <p:nvPr/>
          </p:nvSpPr>
          <p:spPr>
            <a:xfrm>
              <a:off x="5736973" y="3705381"/>
              <a:ext cx="124981" cy="28134"/>
            </a:xfrm>
            <a:custGeom>
              <a:avLst/>
              <a:gdLst/>
              <a:ahLst/>
              <a:cxnLst/>
              <a:rect l="l" t="t" r="r" b="b"/>
              <a:pathLst>
                <a:path w="2039" h="459" extrusionOk="0">
                  <a:moveTo>
                    <a:pt x="1152" y="1"/>
                  </a:moveTo>
                  <a:cubicBezTo>
                    <a:pt x="765" y="1"/>
                    <a:pt x="361" y="165"/>
                    <a:pt x="42" y="393"/>
                  </a:cubicBezTo>
                  <a:cubicBezTo>
                    <a:pt x="1" y="420"/>
                    <a:pt x="17" y="458"/>
                    <a:pt x="51" y="458"/>
                  </a:cubicBezTo>
                  <a:cubicBezTo>
                    <a:pt x="62" y="458"/>
                    <a:pt x="74" y="455"/>
                    <a:pt x="86" y="447"/>
                  </a:cubicBezTo>
                  <a:cubicBezTo>
                    <a:pt x="405" y="217"/>
                    <a:pt x="756" y="83"/>
                    <a:pt x="1102" y="83"/>
                  </a:cubicBezTo>
                  <a:cubicBezTo>
                    <a:pt x="1415" y="83"/>
                    <a:pt x="1725" y="192"/>
                    <a:pt x="2004" y="438"/>
                  </a:cubicBezTo>
                  <a:cubicBezTo>
                    <a:pt x="2005" y="439"/>
                    <a:pt x="2007" y="439"/>
                    <a:pt x="2009" y="439"/>
                  </a:cubicBezTo>
                  <a:cubicBezTo>
                    <a:pt x="2020" y="439"/>
                    <a:pt x="2039" y="419"/>
                    <a:pt x="2031" y="411"/>
                  </a:cubicBezTo>
                  <a:cubicBezTo>
                    <a:pt x="1790" y="117"/>
                    <a:pt x="1477" y="1"/>
                    <a:pt x="1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3"/>
            <p:cNvSpPr/>
            <p:nvPr/>
          </p:nvSpPr>
          <p:spPr>
            <a:xfrm>
              <a:off x="5737035" y="3730267"/>
              <a:ext cx="124919" cy="27767"/>
            </a:xfrm>
            <a:custGeom>
              <a:avLst/>
              <a:gdLst/>
              <a:ahLst/>
              <a:cxnLst/>
              <a:rect l="l" t="t" r="r" b="b"/>
              <a:pathLst>
                <a:path w="2038" h="453" extrusionOk="0">
                  <a:moveTo>
                    <a:pt x="47" y="1"/>
                  </a:moveTo>
                  <a:cubicBezTo>
                    <a:pt x="15" y="1"/>
                    <a:pt x="1" y="32"/>
                    <a:pt x="41" y="58"/>
                  </a:cubicBezTo>
                  <a:cubicBezTo>
                    <a:pt x="362" y="287"/>
                    <a:pt x="768" y="452"/>
                    <a:pt x="1156" y="452"/>
                  </a:cubicBezTo>
                  <a:cubicBezTo>
                    <a:pt x="1480" y="452"/>
                    <a:pt x="1791" y="337"/>
                    <a:pt x="2030" y="49"/>
                  </a:cubicBezTo>
                  <a:cubicBezTo>
                    <a:pt x="2038" y="34"/>
                    <a:pt x="2019" y="12"/>
                    <a:pt x="2008" y="12"/>
                  </a:cubicBezTo>
                  <a:cubicBezTo>
                    <a:pt x="2006" y="12"/>
                    <a:pt x="2004" y="13"/>
                    <a:pt x="2003" y="14"/>
                  </a:cubicBezTo>
                  <a:cubicBezTo>
                    <a:pt x="1723" y="260"/>
                    <a:pt x="1412" y="369"/>
                    <a:pt x="1097" y="369"/>
                  </a:cubicBezTo>
                  <a:cubicBezTo>
                    <a:pt x="752" y="369"/>
                    <a:pt x="403" y="238"/>
                    <a:pt x="85" y="14"/>
                  </a:cubicBezTo>
                  <a:cubicBezTo>
                    <a:pt x="71" y="5"/>
                    <a:pt x="58" y="1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3"/>
            <p:cNvSpPr/>
            <p:nvPr/>
          </p:nvSpPr>
          <p:spPr>
            <a:xfrm>
              <a:off x="5826953" y="3769311"/>
              <a:ext cx="45481" cy="26909"/>
            </a:xfrm>
            <a:custGeom>
              <a:avLst/>
              <a:gdLst/>
              <a:ahLst/>
              <a:cxnLst/>
              <a:rect l="l" t="t" r="r" b="b"/>
              <a:pathLst>
                <a:path w="742" h="439" extrusionOk="0">
                  <a:moveTo>
                    <a:pt x="309" y="51"/>
                  </a:moveTo>
                  <a:cubicBezTo>
                    <a:pt x="421" y="51"/>
                    <a:pt x="560" y="95"/>
                    <a:pt x="590" y="215"/>
                  </a:cubicBezTo>
                  <a:cubicBezTo>
                    <a:pt x="613" y="314"/>
                    <a:pt x="574" y="346"/>
                    <a:pt x="517" y="346"/>
                  </a:cubicBezTo>
                  <a:cubicBezTo>
                    <a:pt x="445" y="346"/>
                    <a:pt x="344" y="295"/>
                    <a:pt x="304" y="260"/>
                  </a:cubicBezTo>
                  <a:cubicBezTo>
                    <a:pt x="233" y="206"/>
                    <a:pt x="179" y="153"/>
                    <a:pt x="99" y="99"/>
                  </a:cubicBezTo>
                  <a:cubicBezTo>
                    <a:pt x="153" y="82"/>
                    <a:pt x="197" y="73"/>
                    <a:pt x="251" y="55"/>
                  </a:cubicBezTo>
                  <a:cubicBezTo>
                    <a:pt x="269" y="52"/>
                    <a:pt x="288" y="51"/>
                    <a:pt x="309" y="51"/>
                  </a:cubicBezTo>
                  <a:close/>
                  <a:moveTo>
                    <a:pt x="325" y="1"/>
                  </a:moveTo>
                  <a:cubicBezTo>
                    <a:pt x="207" y="1"/>
                    <a:pt x="88" y="36"/>
                    <a:pt x="10" y="99"/>
                  </a:cubicBezTo>
                  <a:cubicBezTo>
                    <a:pt x="10" y="99"/>
                    <a:pt x="10" y="99"/>
                    <a:pt x="10" y="108"/>
                  </a:cubicBezTo>
                  <a:cubicBezTo>
                    <a:pt x="1" y="117"/>
                    <a:pt x="215" y="438"/>
                    <a:pt x="483" y="438"/>
                  </a:cubicBezTo>
                  <a:cubicBezTo>
                    <a:pt x="634" y="438"/>
                    <a:pt x="741" y="367"/>
                    <a:pt x="697" y="224"/>
                  </a:cubicBezTo>
                  <a:cubicBezTo>
                    <a:pt x="650" y="69"/>
                    <a:pt x="489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3"/>
            <p:cNvSpPr/>
            <p:nvPr/>
          </p:nvSpPr>
          <p:spPr>
            <a:xfrm>
              <a:off x="5727166" y="3896742"/>
              <a:ext cx="36471" cy="32241"/>
            </a:xfrm>
            <a:custGeom>
              <a:avLst/>
              <a:gdLst/>
              <a:ahLst/>
              <a:cxnLst/>
              <a:rect l="l" t="t" r="r" b="b"/>
              <a:pathLst>
                <a:path w="595" h="526" extrusionOk="0">
                  <a:moveTo>
                    <a:pt x="344" y="99"/>
                  </a:moveTo>
                  <a:cubicBezTo>
                    <a:pt x="362" y="99"/>
                    <a:pt x="380" y="103"/>
                    <a:pt x="398" y="117"/>
                  </a:cubicBezTo>
                  <a:cubicBezTo>
                    <a:pt x="478" y="161"/>
                    <a:pt x="478" y="277"/>
                    <a:pt x="442" y="349"/>
                  </a:cubicBezTo>
                  <a:cubicBezTo>
                    <a:pt x="425" y="376"/>
                    <a:pt x="398" y="411"/>
                    <a:pt x="371" y="420"/>
                  </a:cubicBezTo>
                  <a:cubicBezTo>
                    <a:pt x="359" y="425"/>
                    <a:pt x="348" y="427"/>
                    <a:pt x="337" y="427"/>
                  </a:cubicBezTo>
                  <a:cubicBezTo>
                    <a:pt x="273" y="427"/>
                    <a:pt x="245" y="340"/>
                    <a:pt x="237" y="286"/>
                  </a:cubicBezTo>
                  <a:cubicBezTo>
                    <a:pt x="219" y="206"/>
                    <a:pt x="255" y="161"/>
                    <a:pt x="291" y="108"/>
                  </a:cubicBezTo>
                  <a:cubicBezTo>
                    <a:pt x="309" y="103"/>
                    <a:pt x="326" y="99"/>
                    <a:pt x="344" y="99"/>
                  </a:cubicBezTo>
                  <a:close/>
                  <a:moveTo>
                    <a:pt x="328" y="1"/>
                  </a:moveTo>
                  <a:cubicBezTo>
                    <a:pt x="293" y="1"/>
                    <a:pt x="261" y="8"/>
                    <a:pt x="237" y="19"/>
                  </a:cubicBezTo>
                  <a:cubicBezTo>
                    <a:pt x="0" y="134"/>
                    <a:pt x="185" y="526"/>
                    <a:pt x="378" y="526"/>
                  </a:cubicBezTo>
                  <a:cubicBezTo>
                    <a:pt x="425" y="526"/>
                    <a:pt x="472" y="503"/>
                    <a:pt x="514" y="447"/>
                  </a:cubicBezTo>
                  <a:cubicBezTo>
                    <a:pt x="594" y="331"/>
                    <a:pt x="576" y="188"/>
                    <a:pt x="496" y="81"/>
                  </a:cubicBezTo>
                  <a:cubicBezTo>
                    <a:pt x="446" y="21"/>
                    <a:pt x="383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3"/>
            <p:cNvSpPr/>
            <p:nvPr/>
          </p:nvSpPr>
          <p:spPr>
            <a:xfrm>
              <a:off x="5677150" y="3584325"/>
              <a:ext cx="137852" cy="147782"/>
            </a:xfrm>
            <a:custGeom>
              <a:avLst/>
              <a:gdLst/>
              <a:ahLst/>
              <a:cxnLst/>
              <a:rect l="l" t="t" r="r" b="b"/>
              <a:pathLst>
                <a:path w="2249" h="2411" extrusionOk="0">
                  <a:moveTo>
                    <a:pt x="2158" y="0"/>
                  </a:moveTo>
                  <a:cubicBezTo>
                    <a:pt x="2155" y="0"/>
                    <a:pt x="2151" y="7"/>
                    <a:pt x="2151" y="13"/>
                  </a:cubicBezTo>
                  <a:cubicBezTo>
                    <a:pt x="2195" y="423"/>
                    <a:pt x="2079" y="834"/>
                    <a:pt x="1785" y="1137"/>
                  </a:cubicBezTo>
                  <a:cubicBezTo>
                    <a:pt x="1464" y="1476"/>
                    <a:pt x="1000" y="1512"/>
                    <a:pt x="598" y="1699"/>
                  </a:cubicBezTo>
                  <a:cubicBezTo>
                    <a:pt x="322" y="1824"/>
                    <a:pt x="1" y="2056"/>
                    <a:pt x="1" y="2395"/>
                  </a:cubicBezTo>
                  <a:cubicBezTo>
                    <a:pt x="1" y="2406"/>
                    <a:pt x="6" y="2410"/>
                    <a:pt x="13" y="2410"/>
                  </a:cubicBezTo>
                  <a:cubicBezTo>
                    <a:pt x="30" y="2410"/>
                    <a:pt x="57" y="2389"/>
                    <a:pt x="63" y="2377"/>
                  </a:cubicBezTo>
                  <a:cubicBezTo>
                    <a:pt x="286" y="1904"/>
                    <a:pt x="625" y="1770"/>
                    <a:pt x="1098" y="1601"/>
                  </a:cubicBezTo>
                  <a:cubicBezTo>
                    <a:pt x="1339" y="1521"/>
                    <a:pt x="1580" y="1422"/>
                    <a:pt x="1767" y="1244"/>
                  </a:cubicBezTo>
                  <a:cubicBezTo>
                    <a:pt x="2115" y="932"/>
                    <a:pt x="2249" y="468"/>
                    <a:pt x="2159" y="4"/>
                  </a:cubicBezTo>
                  <a:cubicBezTo>
                    <a:pt x="2159" y="1"/>
                    <a:pt x="2159" y="0"/>
                    <a:pt x="2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3"/>
            <p:cNvSpPr/>
            <p:nvPr/>
          </p:nvSpPr>
          <p:spPr>
            <a:xfrm>
              <a:off x="5727166" y="3539764"/>
              <a:ext cx="36471" cy="31996"/>
            </a:xfrm>
            <a:custGeom>
              <a:avLst/>
              <a:gdLst/>
              <a:ahLst/>
              <a:cxnLst/>
              <a:rect l="l" t="t" r="r" b="b"/>
              <a:pathLst>
                <a:path w="595" h="522" extrusionOk="0">
                  <a:moveTo>
                    <a:pt x="344" y="93"/>
                  </a:moveTo>
                  <a:cubicBezTo>
                    <a:pt x="352" y="93"/>
                    <a:pt x="361" y="95"/>
                    <a:pt x="371" y="98"/>
                  </a:cubicBezTo>
                  <a:cubicBezTo>
                    <a:pt x="398" y="107"/>
                    <a:pt x="425" y="142"/>
                    <a:pt x="442" y="169"/>
                  </a:cubicBezTo>
                  <a:cubicBezTo>
                    <a:pt x="478" y="240"/>
                    <a:pt x="478" y="356"/>
                    <a:pt x="398" y="410"/>
                  </a:cubicBezTo>
                  <a:cubicBezTo>
                    <a:pt x="377" y="420"/>
                    <a:pt x="356" y="425"/>
                    <a:pt x="335" y="425"/>
                  </a:cubicBezTo>
                  <a:cubicBezTo>
                    <a:pt x="320" y="425"/>
                    <a:pt x="306" y="422"/>
                    <a:pt x="291" y="419"/>
                  </a:cubicBezTo>
                  <a:cubicBezTo>
                    <a:pt x="255" y="356"/>
                    <a:pt x="219" y="312"/>
                    <a:pt x="237" y="240"/>
                  </a:cubicBezTo>
                  <a:cubicBezTo>
                    <a:pt x="245" y="185"/>
                    <a:pt x="275" y="93"/>
                    <a:pt x="344" y="93"/>
                  </a:cubicBezTo>
                  <a:close/>
                  <a:moveTo>
                    <a:pt x="378" y="1"/>
                  </a:moveTo>
                  <a:cubicBezTo>
                    <a:pt x="185" y="1"/>
                    <a:pt x="0" y="391"/>
                    <a:pt x="237" y="499"/>
                  </a:cubicBezTo>
                  <a:cubicBezTo>
                    <a:pt x="261" y="513"/>
                    <a:pt x="294" y="521"/>
                    <a:pt x="329" y="521"/>
                  </a:cubicBezTo>
                  <a:cubicBezTo>
                    <a:pt x="384" y="521"/>
                    <a:pt x="447" y="500"/>
                    <a:pt x="496" y="446"/>
                  </a:cubicBezTo>
                  <a:cubicBezTo>
                    <a:pt x="576" y="338"/>
                    <a:pt x="594" y="187"/>
                    <a:pt x="514" y="80"/>
                  </a:cubicBezTo>
                  <a:cubicBezTo>
                    <a:pt x="472" y="24"/>
                    <a:pt x="425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3"/>
            <p:cNvSpPr/>
            <p:nvPr/>
          </p:nvSpPr>
          <p:spPr>
            <a:xfrm>
              <a:off x="5677150" y="3728489"/>
              <a:ext cx="137852" cy="147782"/>
            </a:xfrm>
            <a:custGeom>
              <a:avLst/>
              <a:gdLst/>
              <a:ahLst/>
              <a:cxnLst/>
              <a:rect l="l" t="t" r="r" b="b"/>
              <a:pathLst>
                <a:path w="2249" h="2411" extrusionOk="0">
                  <a:moveTo>
                    <a:pt x="13" y="1"/>
                  </a:moveTo>
                  <a:cubicBezTo>
                    <a:pt x="6" y="1"/>
                    <a:pt x="1" y="5"/>
                    <a:pt x="1" y="16"/>
                  </a:cubicBezTo>
                  <a:cubicBezTo>
                    <a:pt x="1" y="355"/>
                    <a:pt x="322" y="587"/>
                    <a:pt x="598" y="712"/>
                  </a:cubicBezTo>
                  <a:cubicBezTo>
                    <a:pt x="1000" y="899"/>
                    <a:pt x="1464" y="944"/>
                    <a:pt x="1785" y="1274"/>
                  </a:cubicBezTo>
                  <a:cubicBezTo>
                    <a:pt x="2079" y="1577"/>
                    <a:pt x="2195" y="1997"/>
                    <a:pt x="2151" y="2398"/>
                  </a:cubicBezTo>
                  <a:cubicBezTo>
                    <a:pt x="2151" y="2404"/>
                    <a:pt x="2155" y="2411"/>
                    <a:pt x="2158" y="2411"/>
                  </a:cubicBezTo>
                  <a:cubicBezTo>
                    <a:pt x="2159" y="2411"/>
                    <a:pt x="2159" y="2409"/>
                    <a:pt x="2159" y="2407"/>
                  </a:cubicBezTo>
                  <a:cubicBezTo>
                    <a:pt x="2249" y="1952"/>
                    <a:pt x="2115" y="1488"/>
                    <a:pt x="1767" y="1167"/>
                  </a:cubicBezTo>
                  <a:cubicBezTo>
                    <a:pt x="1580" y="988"/>
                    <a:pt x="1339" y="899"/>
                    <a:pt x="1098" y="810"/>
                  </a:cubicBezTo>
                  <a:cubicBezTo>
                    <a:pt x="625" y="641"/>
                    <a:pt x="286" y="507"/>
                    <a:pt x="63" y="34"/>
                  </a:cubicBezTo>
                  <a:cubicBezTo>
                    <a:pt x="57" y="22"/>
                    <a:pt x="30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3"/>
            <p:cNvSpPr/>
            <p:nvPr/>
          </p:nvSpPr>
          <p:spPr>
            <a:xfrm>
              <a:off x="6359537" y="3578012"/>
              <a:ext cx="31812" cy="26970"/>
            </a:xfrm>
            <a:custGeom>
              <a:avLst/>
              <a:gdLst/>
              <a:ahLst/>
              <a:cxnLst/>
              <a:rect l="l" t="t" r="r" b="b"/>
              <a:pathLst>
                <a:path w="519" h="440" extrusionOk="0">
                  <a:moveTo>
                    <a:pt x="289" y="115"/>
                  </a:moveTo>
                  <a:cubicBezTo>
                    <a:pt x="294" y="115"/>
                    <a:pt x="301" y="121"/>
                    <a:pt x="313" y="134"/>
                  </a:cubicBezTo>
                  <a:cubicBezTo>
                    <a:pt x="358" y="178"/>
                    <a:pt x="349" y="241"/>
                    <a:pt x="331" y="294"/>
                  </a:cubicBezTo>
                  <a:cubicBezTo>
                    <a:pt x="322" y="321"/>
                    <a:pt x="322" y="348"/>
                    <a:pt x="304" y="357"/>
                  </a:cubicBezTo>
                  <a:cubicBezTo>
                    <a:pt x="304" y="357"/>
                    <a:pt x="304" y="357"/>
                    <a:pt x="295" y="348"/>
                  </a:cubicBezTo>
                  <a:cubicBezTo>
                    <a:pt x="269" y="303"/>
                    <a:pt x="242" y="285"/>
                    <a:pt x="242" y="223"/>
                  </a:cubicBezTo>
                  <a:cubicBezTo>
                    <a:pt x="251" y="196"/>
                    <a:pt x="260" y="169"/>
                    <a:pt x="269" y="143"/>
                  </a:cubicBezTo>
                  <a:cubicBezTo>
                    <a:pt x="278" y="124"/>
                    <a:pt x="283" y="115"/>
                    <a:pt x="289" y="115"/>
                  </a:cubicBezTo>
                  <a:close/>
                  <a:moveTo>
                    <a:pt x="317" y="1"/>
                  </a:moveTo>
                  <a:cubicBezTo>
                    <a:pt x="134" y="1"/>
                    <a:pt x="0" y="375"/>
                    <a:pt x="206" y="428"/>
                  </a:cubicBezTo>
                  <a:lnTo>
                    <a:pt x="233" y="428"/>
                  </a:lnTo>
                  <a:cubicBezTo>
                    <a:pt x="251" y="436"/>
                    <a:pt x="269" y="440"/>
                    <a:pt x="287" y="440"/>
                  </a:cubicBezTo>
                  <a:cubicBezTo>
                    <a:pt x="330" y="440"/>
                    <a:pt x="371" y="416"/>
                    <a:pt x="403" y="366"/>
                  </a:cubicBezTo>
                  <a:cubicBezTo>
                    <a:pt x="465" y="276"/>
                    <a:pt x="518" y="116"/>
                    <a:pt x="411" y="36"/>
                  </a:cubicBezTo>
                  <a:cubicBezTo>
                    <a:pt x="379" y="11"/>
                    <a:pt x="347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3"/>
            <p:cNvSpPr/>
            <p:nvPr/>
          </p:nvSpPr>
          <p:spPr>
            <a:xfrm>
              <a:off x="5982272" y="3607678"/>
              <a:ext cx="19982" cy="74044"/>
            </a:xfrm>
            <a:custGeom>
              <a:avLst/>
              <a:gdLst/>
              <a:ahLst/>
              <a:cxnLst/>
              <a:rect l="l" t="t" r="r" b="b"/>
              <a:pathLst>
                <a:path w="326" h="1208" extrusionOk="0">
                  <a:moveTo>
                    <a:pt x="308" y="0"/>
                  </a:moveTo>
                  <a:cubicBezTo>
                    <a:pt x="293" y="0"/>
                    <a:pt x="270" y="14"/>
                    <a:pt x="259" y="24"/>
                  </a:cubicBezTo>
                  <a:cubicBezTo>
                    <a:pt x="1" y="346"/>
                    <a:pt x="45" y="881"/>
                    <a:pt x="277" y="1202"/>
                  </a:cubicBezTo>
                  <a:cubicBezTo>
                    <a:pt x="279" y="1206"/>
                    <a:pt x="281" y="1208"/>
                    <a:pt x="283" y="1208"/>
                  </a:cubicBezTo>
                  <a:cubicBezTo>
                    <a:pt x="290" y="1208"/>
                    <a:pt x="295" y="1191"/>
                    <a:pt x="295" y="1184"/>
                  </a:cubicBezTo>
                  <a:cubicBezTo>
                    <a:pt x="224" y="970"/>
                    <a:pt x="179" y="756"/>
                    <a:pt x="197" y="524"/>
                  </a:cubicBezTo>
                  <a:cubicBezTo>
                    <a:pt x="206" y="346"/>
                    <a:pt x="286" y="194"/>
                    <a:pt x="322" y="24"/>
                  </a:cubicBezTo>
                  <a:cubicBezTo>
                    <a:pt x="325" y="6"/>
                    <a:pt x="319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3"/>
            <p:cNvSpPr/>
            <p:nvPr/>
          </p:nvSpPr>
          <p:spPr>
            <a:xfrm>
              <a:off x="5966213" y="3702868"/>
              <a:ext cx="70796" cy="62889"/>
            </a:xfrm>
            <a:custGeom>
              <a:avLst/>
              <a:gdLst/>
              <a:ahLst/>
              <a:cxnLst/>
              <a:rect l="l" t="t" r="r" b="b"/>
              <a:pathLst>
                <a:path w="1155" h="1026" extrusionOk="0">
                  <a:moveTo>
                    <a:pt x="602" y="88"/>
                  </a:moveTo>
                  <a:cubicBezTo>
                    <a:pt x="647" y="88"/>
                    <a:pt x="697" y="101"/>
                    <a:pt x="753" y="131"/>
                  </a:cubicBezTo>
                  <a:cubicBezTo>
                    <a:pt x="941" y="220"/>
                    <a:pt x="1012" y="389"/>
                    <a:pt x="994" y="586"/>
                  </a:cubicBezTo>
                  <a:cubicBezTo>
                    <a:pt x="969" y="805"/>
                    <a:pt x="815" y="953"/>
                    <a:pt x="640" y="953"/>
                  </a:cubicBezTo>
                  <a:cubicBezTo>
                    <a:pt x="630" y="953"/>
                    <a:pt x="620" y="952"/>
                    <a:pt x="610" y="951"/>
                  </a:cubicBezTo>
                  <a:cubicBezTo>
                    <a:pt x="459" y="889"/>
                    <a:pt x="352" y="827"/>
                    <a:pt x="316" y="639"/>
                  </a:cubicBezTo>
                  <a:cubicBezTo>
                    <a:pt x="279" y="423"/>
                    <a:pt x="372" y="88"/>
                    <a:pt x="602" y="88"/>
                  </a:cubicBezTo>
                  <a:close/>
                  <a:moveTo>
                    <a:pt x="628" y="1"/>
                  </a:moveTo>
                  <a:cubicBezTo>
                    <a:pt x="162" y="1"/>
                    <a:pt x="1" y="983"/>
                    <a:pt x="602" y="1023"/>
                  </a:cubicBezTo>
                  <a:cubicBezTo>
                    <a:pt x="613" y="1024"/>
                    <a:pt x="625" y="1025"/>
                    <a:pt x="636" y="1025"/>
                  </a:cubicBezTo>
                  <a:cubicBezTo>
                    <a:pt x="762" y="1025"/>
                    <a:pt x="904" y="940"/>
                    <a:pt x="985" y="818"/>
                  </a:cubicBezTo>
                  <a:cubicBezTo>
                    <a:pt x="1155" y="559"/>
                    <a:pt x="1092" y="184"/>
                    <a:pt x="798" y="42"/>
                  </a:cubicBezTo>
                  <a:cubicBezTo>
                    <a:pt x="738" y="13"/>
                    <a:pt x="681" y="1"/>
                    <a:pt x="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3"/>
            <p:cNvSpPr/>
            <p:nvPr/>
          </p:nvSpPr>
          <p:spPr>
            <a:xfrm>
              <a:off x="6359537" y="3863766"/>
              <a:ext cx="31812" cy="26479"/>
            </a:xfrm>
            <a:custGeom>
              <a:avLst/>
              <a:gdLst/>
              <a:ahLst/>
              <a:cxnLst/>
              <a:rect l="l" t="t" r="r" b="b"/>
              <a:pathLst>
                <a:path w="519" h="432" extrusionOk="0">
                  <a:moveTo>
                    <a:pt x="304" y="75"/>
                  </a:moveTo>
                  <a:cubicBezTo>
                    <a:pt x="322" y="93"/>
                    <a:pt x="322" y="111"/>
                    <a:pt x="331" y="137"/>
                  </a:cubicBezTo>
                  <a:cubicBezTo>
                    <a:pt x="349" y="191"/>
                    <a:pt x="358" y="262"/>
                    <a:pt x="313" y="307"/>
                  </a:cubicBezTo>
                  <a:cubicBezTo>
                    <a:pt x="303" y="317"/>
                    <a:pt x="296" y="322"/>
                    <a:pt x="291" y="322"/>
                  </a:cubicBezTo>
                  <a:cubicBezTo>
                    <a:pt x="284" y="322"/>
                    <a:pt x="279" y="311"/>
                    <a:pt x="269" y="289"/>
                  </a:cubicBezTo>
                  <a:cubicBezTo>
                    <a:pt x="260" y="271"/>
                    <a:pt x="251" y="244"/>
                    <a:pt x="242" y="209"/>
                  </a:cubicBezTo>
                  <a:cubicBezTo>
                    <a:pt x="242" y="155"/>
                    <a:pt x="269" y="129"/>
                    <a:pt x="295" y="84"/>
                  </a:cubicBezTo>
                  <a:cubicBezTo>
                    <a:pt x="304" y="84"/>
                    <a:pt x="304" y="84"/>
                    <a:pt x="304" y="75"/>
                  </a:cubicBezTo>
                  <a:close/>
                  <a:moveTo>
                    <a:pt x="289" y="0"/>
                  </a:moveTo>
                  <a:cubicBezTo>
                    <a:pt x="270" y="0"/>
                    <a:pt x="252" y="5"/>
                    <a:pt x="233" y="13"/>
                  </a:cubicBezTo>
                  <a:cubicBezTo>
                    <a:pt x="229" y="8"/>
                    <a:pt x="224" y="6"/>
                    <a:pt x="220" y="6"/>
                  </a:cubicBezTo>
                  <a:cubicBezTo>
                    <a:pt x="215" y="6"/>
                    <a:pt x="211" y="8"/>
                    <a:pt x="206" y="13"/>
                  </a:cubicBezTo>
                  <a:cubicBezTo>
                    <a:pt x="1" y="66"/>
                    <a:pt x="133" y="432"/>
                    <a:pt x="315" y="432"/>
                  </a:cubicBezTo>
                  <a:cubicBezTo>
                    <a:pt x="346" y="432"/>
                    <a:pt x="379" y="421"/>
                    <a:pt x="411" y="396"/>
                  </a:cubicBezTo>
                  <a:cubicBezTo>
                    <a:pt x="518" y="325"/>
                    <a:pt x="465" y="155"/>
                    <a:pt x="403" y="66"/>
                  </a:cubicBezTo>
                  <a:cubicBezTo>
                    <a:pt x="371" y="22"/>
                    <a:pt x="331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3"/>
            <p:cNvSpPr/>
            <p:nvPr/>
          </p:nvSpPr>
          <p:spPr>
            <a:xfrm>
              <a:off x="6032595" y="3519537"/>
              <a:ext cx="233411" cy="150418"/>
            </a:xfrm>
            <a:custGeom>
              <a:avLst/>
              <a:gdLst/>
              <a:ahLst/>
              <a:cxnLst/>
              <a:rect l="l" t="t" r="r" b="b"/>
              <a:pathLst>
                <a:path w="3808" h="2454" extrusionOk="0">
                  <a:moveTo>
                    <a:pt x="3339" y="1"/>
                  </a:moveTo>
                  <a:cubicBezTo>
                    <a:pt x="3295" y="1"/>
                    <a:pt x="3249" y="9"/>
                    <a:pt x="3203" y="26"/>
                  </a:cubicBezTo>
                  <a:cubicBezTo>
                    <a:pt x="2998" y="98"/>
                    <a:pt x="3007" y="249"/>
                    <a:pt x="3105" y="329"/>
                  </a:cubicBezTo>
                  <a:cubicBezTo>
                    <a:pt x="3121" y="340"/>
                    <a:pt x="3139" y="345"/>
                    <a:pt x="3157" y="345"/>
                  </a:cubicBezTo>
                  <a:cubicBezTo>
                    <a:pt x="3196" y="345"/>
                    <a:pt x="3232" y="319"/>
                    <a:pt x="3239" y="276"/>
                  </a:cubicBezTo>
                  <a:cubicBezTo>
                    <a:pt x="3245" y="203"/>
                    <a:pt x="3276" y="115"/>
                    <a:pt x="3347" y="115"/>
                  </a:cubicBezTo>
                  <a:cubicBezTo>
                    <a:pt x="3371" y="115"/>
                    <a:pt x="3400" y="126"/>
                    <a:pt x="3435" y="151"/>
                  </a:cubicBezTo>
                  <a:cubicBezTo>
                    <a:pt x="3625" y="275"/>
                    <a:pt x="3526" y="616"/>
                    <a:pt x="3175" y="616"/>
                  </a:cubicBezTo>
                  <a:cubicBezTo>
                    <a:pt x="3048" y="616"/>
                    <a:pt x="2887" y="571"/>
                    <a:pt x="2694" y="454"/>
                  </a:cubicBezTo>
                  <a:cubicBezTo>
                    <a:pt x="2552" y="365"/>
                    <a:pt x="2347" y="276"/>
                    <a:pt x="2177" y="267"/>
                  </a:cubicBezTo>
                  <a:cubicBezTo>
                    <a:pt x="2140" y="264"/>
                    <a:pt x="2103" y="263"/>
                    <a:pt x="2066" y="263"/>
                  </a:cubicBezTo>
                  <a:cubicBezTo>
                    <a:pt x="1765" y="263"/>
                    <a:pt x="1467" y="359"/>
                    <a:pt x="1205" y="526"/>
                  </a:cubicBezTo>
                  <a:cubicBezTo>
                    <a:pt x="678" y="856"/>
                    <a:pt x="0" y="1793"/>
                    <a:pt x="259" y="2444"/>
                  </a:cubicBezTo>
                  <a:cubicBezTo>
                    <a:pt x="261" y="2451"/>
                    <a:pt x="265" y="2453"/>
                    <a:pt x="270" y="2453"/>
                  </a:cubicBezTo>
                  <a:cubicBezTo>
                    <a:pt x="284" y="2453"/>
                    <a:pt x="304" y="2430"/>
                    <a:pt x="304" y="2417"/>
                  </a:cubicBezTo>
                  <a:cubicBezTo>
                    <a:pt x="353" y="1463"/>
                    <a:pt x="974" y="355"/>
                    <a:pt x="2015" y="355"/>
                  </a:cubicBezTo>
                  <a:cubicBezTo>
                    <a:pt x="2093" y="355"/>
                    <a:pt x="2174" y="361"/>
                    <a:pt x="2257" y="374"/>
                  </a:cubicBezTo>
                  <a:cubicBezTo>
                    <a:pt x="2533" y="413"/>
                    <a:pt x="2942" y="741"/>
                    <a:pt x="3280" y="741"/>
                  </a:cubicBezTo>
                  <a:cubicBezTo>
                    <a:pt x="3412" y="741"/>
                    <a:pt x="3533" y="691"/>
                    <a:pt x="3631" y="552"/>
                  </a:cubicBezTo>
                  <a:cubicBezTo>
                    <a:pt x="3807" y="300"/>
                    <a:pt x="3608" y="1"/>
                    <a:pt x="3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3"/>
            <p:cNvSpPr/>
            <p:nvPr/>
          </p:nvSpPr>
          <p:spPr>
            <a:xfrm>
              <a:off x="6129133" y="3699007"/>
              <a:ext cx="97091" cy="36654"/>
            </a:xfrm>
            <a:custGeom>
              <a:avLst/>
              <a:gdLst/>
              <a:ahLst/>
              <a:cxnLst/>
              <a:rect l="l" t="t" r="r" b="b"/>
              <a:pathLst>
                <a:path w="1584" h="598" extrusionOk="0">
                  <a:moveTo>
                    <a:pt x="1332" y="1"/>
                  </a:moveTo>
                  <a:cubicBezTo>
                    <a:pt x="1180" y="1"/>
                    <a:pt x="1026" y="122"/>
                    <a:pt x="914" y="194"/>
                  </a:cubicBezTo>
                  <a:cubicBezTo>
                    <a:pt x="647" y="336"/>
                    <a:pt x="361" y="444"/>
                    <a:pt x="67" y="515"/>
                  </a:cubicBezTo>
                  <a:cubicBezTo>
                    <a:pt x="27" y="531"/>
                    <a:pt x="1" y="598"/>
                    <a:pt x="42" y="598"/>
                  </a:cubicBezTo>
                  <a:cubicBezTo>
                    <a:pt x="46" y="598"/>
                    <a:pt x="52" y="597"/>
                    <a:pt x="58" y="595"/>
                  </a:cubicBezTo>
                  <a:cubicBezTo>
                    <a:pt x="299" y="533"/>
                    <a:pt x="540" y="461"/>
                    <a:pt x="763" y="354"/>
                  </a:cubicBezTo>
                  <a:cubicBezTo>
                    <a:pt x="843" y="319"/>
                    <a:pt x="914" y="283"/>
                    <a:pt x="995" y="238"/>
                  </a:cubicBezTo>
                  <a:cubicBezTo>
                    <a:pt x="1048" y="212"/>
                    <a:pt x="1102" y="185"/>
                    <a:pt x="1146" y="149"/>
                  </a:cubicBezTo>
                  <a:cubicBezTo>
                    <a:pt x="1208" y="124"/>
                    <a:pt x="1262" y="113"/>
                    <a:pt x="1309" y="113"/>
                  </a:cubicBezTo>
                  <a:cubicBezTo>
                    <a:pt x="1559" y="113"/>
                    <a:pt x="1582" y="429"/>
                    <a:pt x="1289" y="542"/>
                  </a:cubicBezTo>
                  <a:cubicBezTo>
                    <a:pt x="1281" y="550"/>
                    <a:pt x="1273" y="587"/>
                    <a:pt x="1291" y="587"/>
                  </a:cubicBezTo>
                  <a:cubicBezTo>
                    <a:pt x="1293" y="587"/>
                    <a:pt x="1295" y="587"/>
                    <a:pt x="1298" y="586"/>
                  </a:cubicBezTo>
                  <a:cubicBezTo>
                    <a:pt x="1432" y="533"/>
                    <a:pt x="1583" y="417"/>
                    <a:pt x="1583" y="247"/>
                  </a:cubicBezTo>
                  <a:cubicBezTo>
                    <a:pt x="1583" y="131"/>
                    <a:pt x="1494" y="33"/>
                    <a:pt x="1387" y="6"/>
                  </a:cubicBezTo>
                  <a:cubicBezTo>
                    <a:pt x="1369" y="3"/>
                    <a:pt x="1350" y="1"/>
                    <a:pt x="1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3"/>
            <p:cNvSpPr/>
            <p:nvPr/>
          </p:nvSpPr>
          <p:spPr>
            <a:xfrm>
              <a:off x="6129010" y="3732657"/>
              <a:ext cx="97214" cy="36532"/>
            </a:xfrm>
            <a:custGeom>
              <a:avLst/>
              <a:gdLst/>
              <a:ahLst/>
              <a:cxnLst/>
              <a:rect l="l" t="t" r="r" b="b"/>
              <a:pathLst>
                <a:path w="1586" h="596" extrusionOk="0">
                  <a:moveTo>
                    <a:pt x="51" y="1"/>
                  </a:moveTo>
                  <a:cubicBezTo>
                    <a:pt x="0" y="1"/>
                    <a:pt x="26" y="73"/>
                    <a:pt x="69" y="82"/>
                  </a:cubicBezTo>
                  <a:cubicBezTo>
                    <a:pt x="363" y="153"/>
                    <a:pt x="649" y="260"/>
                    <a:pt x="916" y="412"/>
                  </a:cubicBezTo>
                  <a:cubicBezTo>
                    <a:pt x="1028" y="476"/>
                    <a:pt x="1182" y="596"/>
                    <a:pt x="1334" y="596"/>
                  </a:cubicBezTo>
                  <a:cubicBezTo>
                    <a:pt x="1352" y="596"/>
                    <a:pt x="1371" y="594"/>
                    <a:pt x="1389" y="590"/>
                  </a:cubicBezTo>
                  <a:cubicBezTo>
                    <a:pt x="1496" y="564"/>
                    <a:pt x="1585" y="465"/>
                    <a:pt x="1585" y="349"/>
                  </a:cubicBezTo>
                  <a:cubicBezTo>
                    <a:pt x="1585" y="189"/>
                    <a:pt x="1434" y="64"/>
                    <a:pt x="1300" y="10"/>
                  </a:cubicBezTo>
                  <a:cubicBezTo>
                    <a:pt x="1297" y="10"/>
                    <a:pt x="1294" y="9"/>
                    <a:pt x="1292" y="9"/>
                  </a:cubicBezTo>
                  <a:cubicBezTo>
                    <a:pt x="1275" y="9"/>
                    <a:pt x="1283" y="38"/>
                    <a:pt x="1291" y="46"/>
                  </a:cubicBezTo>
                  <a:cubicBezTo>
                    <a:pt x="1583" y="166"/>
                    <a:pt x="1561" y="487"/>
                    <a:pt x="1314" y="487"/>
                  </a:cubicBezTo>
                  <a:cubicBezTo>
                    <a:pt x="1267" y="487"/>
                    <a:pt x="1211" y="475"/>
                    <a:pt x="1148" y="448"/>
                  </a:cubicBezTo>
                  <a:cubicBezTo>
                    <a:pt x="1104" y="421"/>
                    <a:pt x="1050" y="394"/>
                    <a:pt x="997" y="358"/>
                  </a:cubicBezTo>
                  <a:cubicBezTo>
                    <a:pt x="916" y="323"/>
                    <a:pt x="845" y="278"/>
                    <a:pt x="765" y="242"/>
                  </a:cubicBezTo>
                  <a:cubicBezTo>
                    <a:pt x="542" y="144"/>
                    <a:pt x="301" y="64"/>
                    <a:pt x="60" y="2"/>
                  </a:cubicBezTo>
                  <a:cubicBezTo>
                    <a:pt x="57" y="1"/>
                    <a:pt x="54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3"/>
            <p:cNvSpPr/>
            <p:nvPr/>
          </p:nvSpPr>
          <p:spPr>
            <a:xfrm>
              <a:off x="6032595" y="3798855"/>
              <a:ext cx="233473" cy="150234"/>
            </a:xfrm>
            <a:custGeom>
              <a:avLst/>
              <a:gdLst/>
              <a:ahLst/>
              <a:cxnLst/>
              <a:rect l="l" t="t" r="r" b="b"/>
              <a:pathLst>
                <a:path w="3809" h="2451" extrusionOk="0">
                  <a:moveTo>
                    <a:pt x="270" y="0"/>
                  </a:moveTo>
                  <a:cubicBezTo>
                    <a:pt x="265" y="0"/>
                    <a:pt x="261" y="3"/>
                    <a:pt x="259" y="10"/>
                  </a:cubicBezTo>
                  <a:cubicBezTo>
                    <a:pt x="0" y="652"/>
                    <a:pt x="678" y="1598"/>
                    <a:pt x="1205" y="1928"/>
                  </a:cubicBezTo>
                  <a:cubicBezTo>
                    <a:pt x="1476" y="2092"/>
                    <a:pt x="1785" y="2189"/>
                    <a:pt x="2098" y="2189"/>
                  </a:cubicBezTo>
                  <a:cubicBezTo>
                    <a:pt x="2124" y="2189"/>
                    <a:pt x="2151" y="2188"/>
                    <a:pt x="2177" y="2187"/>
                  </a:cubicBezTo>
                  <a:cubicBezTo>
                    <a:pt x="2347" y="2169"/>
                    <a:pt x="2552" y="2089"/>
                    <a:pt x="2694" y="1999"/>
                  </a:cubicBezTo>
                  <a:cubicBezTo>
                    <a:pt x="2887" y="1883"/>
                    <a:pt x="3048" y="1838"/>
                    <a:pt x="3175" y="1838"/>
                  </a:cubicBezTo>
                  <a:cubicBezTo>
                    <a:pt x="3526" y="1838"/>
                    <a:pt x="3625" y="2178"/>
                    <a:pt x="3435" y="2303"/>
                  </a:cubicBezTo>
                  <a:cubicBezTo>
                    <a:pt x="3403" y="2324"/>
                    <a:pt x="3375" y="2333"/>
                    <a:pt x="3352" y="2333"/>
                  </a:cubicBezTo>
                  <a:cubicBezTo>
                    <a:pt x="3278" y="2333"/>
                    <a:pt x="3245" y="2243"/>
                    <a:pt x="3239" y="2169"/>
                  </a:cubicBezTo>
                  <a:cubicBezTo>
                    <a:pt x="3232" y="2132"/>
                    <a:pt x="3197" y="2108"/>
                    <a:pt x="3158" y="2108"/>
                  </a:cubicBezTo>
                  <a:cubicBezTo>
                    <a:pt x="3140" y="2108"/>
                    <a:pt x="3122" y="2113"/>
                    <a:pt x="3105" y="2124"/>
                  </a:cubicBezTo>
                  <a:cubicBezTo>
                    <a:pt x="3007" y="2204"/>
                    <a:pt x="2998" y="2347"/>
                    <a:pt x="3203" y="2428"/>
                  </a:cubicBezTo>
                  <a:cubicBezTo>
                    <a:pt x="3247" y="2443"/>
                    <a:pt x="3292" y="2450"/>
                    <a:pt x="3334" y="2450"/>
                  </a:cubicBezTo>
                  <a:cubicBezTo>
                    <a:pt x="3606" y="2450"/>
                    <a:pt x="3809" y="2155"/>
                    <a:pt x="3631" y="1892"/>
                  </a:cubicBezTo>
                  <a:cubicBezTo>
                    <a:pt x="3533" y="1754"/>
                    <a:pt x="3412" y="1704"/>
                    <a:pt x="3280" y="1704"/>
                  </a:cubicBezTo>
                  <a:cubicBezTo>
                    <a:pt x="2943" y="1704"/>
                    <a:pt x="2533" y="2035"/>
                    <a:pt x="2257" y="2080"/>
                  </a:cubicBezTo>
                  <a:cubicBezTo>
                    <a:pt x="2178" y="2092"/>
                    <a:pt x="2100" y="2097"/>
                    <a:pt x="2025" y="2097"/>
                  </a:cubicBezTo>
                  <a:cubicBezTo>
                    <a:pt x="978" y="2097"/>
                    <a:pt x="354" y="985"/>
                    <a:pt x="304" y="37"/>
                  </a:cubicBezTo>
                  <a:cubicBezTo>
                    <a:pt x="304" y="23"/>
                    <a:pt x="284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3"/>
            <p:cNvSpPr/>
            <p:nvPr/>
          </p:nvSpPr>
          <p:spPr>
            <a:xfrm>
              <a:off x="5982272" y="3786719"/>
              <a:ext cx="19982" cy="74106"/>
            </a:xfrm>
            <a:custGeom>
              <a:avLst/>
              <a:gdLst/>
              <a:ahLst/>
              <a:cxnLst/>
              <a:rect l="l" t="t" r="r" b="b"/>
              <a:pathLst>
                <a:path w="326" h="1209" extrusionOk="0">
                  <a:moveTo>
                    <a:pt x="282" y="0"/>
                  </a:moveTo>
                  <a:cubicBezTo>
                    <a:pt x="281" y="0"/>
                    <a:pt x="279" y="1"/>
                    <a:pt x="277" y="3"/>
                  </a:cubicBezTo>
                  <a:cubicBezTo>
                    <a:pt x="45" y="333"/>
                    <a:pt x="1" y="859"/>
                    <a:pt x="259" y="1189"/>
                  </a:cubicBezTo>
                  <a:cubicBezTo>
                    <a:pt x="269" y="1199"/>
                    <a:pt x="289" y="1208"/>
                    <a:pt x="303" y="1208"/>
                  </a:cubicBezTo>
                  <a:cubicBezTo>
                    <a:pt x="316" y="1208"/>
                    <a:pt x="326" y="1201"/>
                    <a:pt x="322" y="1180"/>
                  </a:cubicBezTo>
                  <a:cubicBezTo>
                    <a:pt x="286" y="1011"/>
                    <a:pt x="206" y="859"/>
                    <a:pt x="197" y="681"/>
                  </a:cubicBezTo>
                  <a:cubicBezTo>
                    <a:pt x="179" y="458"/>
                    <a:pt x="224" y="235"/>
                    <a:pt x="295" y="21"/>
                  </a:cubicBezTo>
                  <a:cubicBezTo>
                    <a:pt x="295" y="13"/>
                    <a:pt x="289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3"/>
            <p:cNvSpPr/>
            <p:nvPr/>
          </p:nvSpPr>
          <p:spPr>
            <a:xfrm>
              <a:off x="5475922" y="3572924"/>
              <a:ext cx="71163" cy="120138"/>
            </a:xfrm>
            <a:custGeom>
              <a:avLst/>
              <a:gdLst/>
              <a:ahLst/>
              <a:cxnLst/>
              <a:rect l="l" t="t" r="r" b="b"/>
              <a:pathLst>
                <a:path w="1161" h="1960" extrusionOk="0">
                  <a:moveTo>
                    <a:pt x="673" y="0"/>
                  </a:moveTo>
                  <a:cubicBezTo>
                    <a:pt x="414" y="0"/>
                    <a:pt x="206" y="254"/>
                    <a:pt x="134" y="493"/>
                  </a:cubicBezTo>
                  <a:cubicBezTo>
                    <a:pt x="1" y="957"/>
                    <a:pt x="126" y="1510"/>
                    <a:pt x="349" y="1930"/>
                  </a:cubicBezTo>
                  <a:cubicBezTo>
                    <a:pt x="353" y="1934"/>
                    <a:pt x="362" y="1938"/>
                    <a:pt x="369" y="1938"/>
                  </a:cubicBezTo>
                  <a:cubicBezTo>
                    <a:pt x="375" y="1938"/>
                    <a:pt x="380" y="1934"/>
                    <a:pt x="375" y="1921"/>
                  </a:cubicBezTo>
                  <a:cubicBezTo>
                    <a:pt x="286" y="1626"/>
                    <a:pt x="206" y="1323"/>
                    <a:pt x="197" y="1002"/>
                  </a:cubicBezTo>
                  <a:cubicBezTo>
                    <a:pt x="188" y="850"/>
                    <a:pt x="197" y="681"/>
                    <a:pt x="242" y="538"/>
                  </a:cubicBezTo>
                  <a:cubicBezTo>
                    <a:pt x="306" y="340"/>
                    <a:pt x="495" y="135"/>
                    <a:pt x="678" y="135"/>
                  </a:cubicBezTo>
                  <a:cubicBezTo>
                    <a:pt x="776" y="135"/>
                    <a:pt x="872" y="193"/>
                    <a:pt x="946" y="342"/>
                  </a:cubicBezTo>
                  <a:cubicBezTo>
                    <a:pt x="1160" y="788"/>
                    <a:pt x="1018" y="1466"/>
                    <a:pt x="866" y="1903"/>
                  </a:cubicBezTo>
                  <a:cubicBezTo>
                    <a:pt x="859" y="1923"/>
                    <a:pt x="894" y="1959"/>
                    <a:pt x="919" y="1959"/>
                  </a:cubicBezTo>
                  <a:cubicBezTo>
                    <a:pt x="926" y="1959"/>
                    <a:pt x="933" y="1956"/>
                    <a:pt x="937" y="1947"/>
                  </a:cubicBezTo>
                  <a:cubicBezTo>
                    <a:pt x="1151" y="1599"/>
                    <a:pt x="1151" y="1189"/>
                    <a:pt x="1125" y="797"/>
                  </a:cubicBezTo>
                  <a:cubicBezTo>
                    <a:pt x="1116" y="538"/>
                    <a:pt x="1080" y="92"/>
                    <a:pt x="768" y="12"/>
                  </a:cubicBezTo>
                  <a:cubicBezTo>
                    <a:pt x="736" y="4"/>
                    <a:pt x="704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3"/>
            <p:cNvSpPr/>
            <p:nvPr/>
          </p:nvSpPr>
          <p:spPr>
            <a:xfrm>
              <a:off x="5402676" y="3613808"/>
              <a:ext cx="90900" cy="98930"/>
            </a:xfrm>
            <a:custGeom>
              <a:avLst/>
              <a:gdLst/>
              <a:ahLst/>
              <a:cxnLst/>
              <a:rect l="l" t="t" r="r" b="b"/>
              <a:pathLst>
                <a:path w="1483" h="1614" extrusionOk="0">
                  <a:moveTo>
                    <a:pt x="406" y="1"/>
                  </a:moveTo>
                  <a:cubicBezTo>
                    <a:pt x="307" y="1"/>
                    <a:pt x="215" y="38"/>
                    <a:pt x="152" y="139"/>
                  </a:cubicBezTo>
                  <a:cubicBezTo>
                    <a:pt x="0" y="397"/>
                    <a:pt x="179" y="763"/>
                    <a:pt x="330" y="968"/>
                  </a:cubicBezTo>
                  <a:cubicBezTo>
                    <a:pt x="544" y="1271"/>
                    <a:pt x="848" y="1495"/>
                    <a:pt x="1196" y="1610"/>
                  </a:cubicBezTo>
                  <a:cubicBezTo>
                    <a:pt x="1202" y="1613"/>
                    <a:pt x="1208" y="1614"/>
                    <a:pt x="1212" y="1614"/>
                  </a:cubicBezTo>
                  <a:cubicBezTo>
                    <a:pt x="1245" y="1614"/>
                    <a:pt x="1228" y="1565"/>
                    <a:pt x="1205" y="1557"/>
                  </a:cubicBezTo>
                  <a:cubicBezTo>
                    <a:pt x="759" y="1387"/>
                    <a:pt x="241" y="986"/>
                    <a:pt x="196" y="478"/>
                  </a:cubicBezTo>
                  <a:cubicBezTo>
                    <a:pt x="182" y="255"/>
                    <a:pt x="309" y="112"/>
                    <a:pt x="507" y="112"/>
                  </a:cubicBezTo>
                  <a:cubicBezTo>
                    <a:pt x="547" y="112"/>
                    <a:pt x="589" y="118"/>
                    <a:pt x="634" y="130"/>
                  </a:cubicBezTo>
                  <a:cubicBezTo>
                    <a:pt x="767" y="165"/>
                    <a:pt x="883" y="272"/>
                    <a:pt x="982" y="362"/>
                  </a:cubicBezTo>
                  <a:cubicBezTo>
                    <a:pt x="1151" y="522"/>
                    <a:pt x="1276" y="727"/>
                    <a:pt x="1410" y="924"/>
                  </a:cubicBezTo>
                  <a:cubicBezTo>
                    <a:pt x="1418" y="935"/>
                    <a:pt x="1434" y="942"/>
                    <a:pt x="1448" y="942"/>
                  </a:cubicBezTo>
                  <a:cubicBezTo>
                    <a:pt x="1467" y="942"/>
                    <a:pt x="1482" y="931"/>
                    <a:pt x="1472" y="906"/>
                  </a:cubicBezTo>
                  <a:cubicBezTo>
                    <a:pt x="1321" y="611"/>
                    <a:pt x="1089" y="317"/>
                    <a:pt x="803" y="139"/>
                  </a:cubicBezTo>
                  <a:cubicBezTo>
                    <a:pt x="694" y="71"/>
                    <a:pt x="543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3"/>
            <p:cNvSpPr/>
            <p:nvPr/>
          </p:nvSpPr>
          <p:spPr>
            <a:xfrm>
              <a:off x="5370741" y="3700907"/>
              <a:ext cx="106653" cy="64237"/>
            </a:xfrm>
            <a:custGeom>
              <a:avLst/>
              <a:gdLst/>
              <a:ahLst/>
              <a:cxnLst/>
              <a:rect l="l" t="t" r="r" b="b"/>
              <a:pathLst>
                <a:path w="1740" h="1048" extrusionOk="0">
                  <a:moveTo>
                    <a:pt x="911" y="0"/>
                  </a:moveTo>
                  <a:cubicBezTo>
                    <a:pt x="760" y="0"/>
                    <a:pt x="611" y="20"/>
                    <a:pt x="477" y="65"/>
                  </a:cubicBezTo>
                  <a:cubicBezTo>
                    <a:pt x="254" y="127"/>
                    <a:pt x="13" y="297"/>
                    <a:pt x="93" y="564"/>
                  </a:cubicBezTo>
                  <a:cubicBezTo>
                    <a:pt x="193" y="910"/>
                    <a:pt x="562" y="1048"/>
                    <a:pt x="938" y="1048"/>
                  </a:cubicBezTo>
                  <a:cubicBezTo>
                    <a:pt x="1231" y="1048"/>
                    <a:pt x="1528" y="965"/>
                    <a:pt x="1708" y="832"/>
                  </a:cubicBezTo>
                  <a:cubicBezTo>
                    <a:pt x="1715" y="825"/>
                    <a:pt x="1710" y="812"/>
                    <a:pt x="1704" y="812"/>
                  </a:cubicBezTo>
                  <a:cubicBezTo>
                    <a:pt x="1702" y="812"/>
                    <a:pt x="1701" y="812"/>
                    <a:pt x="1699" y="814"/>
                  </a:cubicBezTo>
                  <a:cubicBezTo>
                    <a:pt x="1476" y="903"/>
                    <a:pt x="1208" y="948"/>
                    <a:pt x="967" y="966"/>
                  </a:cubicBezTo>
                  <a:cubicBezTo>
                    <a:pt x="960" y="966"/>
                    <a:pt x="953" y="966"/>
                    <a:pt x="946" y="966"/>
                  </a:cubicBezTo>
                  <a:cubicBezTo>
                    <a:pt x="618" y="966"/>
                    <a:pt x="0" y="769"/>
                    <a:pt x="245" y="359"/>
                  </a:cubicBezTo>
                  <a:cubicBezTo>
                    <a:pt x="369" y="145"/>
                    <a:pt x="619" y="77"/>
                    <a:pt x="889" y="77"/>
                  </a:cubicBezTo>
                  <a:cubicBezTo>
                    <a:pt x="1180" y="77"/>
                    <a:pt x="1495" y="156"/>
                    <a:pt x="1699" y="216"/>
                  </a:cubicBezTo>
                  <a:cubicBezTo>
                    <a:pt x="1702" y="217"/>
                    <a:pt x="1704" y="217"/>
                    <a:pt x="1707" y="217"/>
                  </a:cubicBezTo>
                  <a:cubicBezTo>
                    <a:pt x="1740" y="217"/>
                    <a:pt x="1715" y="162"/>
                    <a:pt x="1690" y="154"/>
                  </a:cubicBezTo>
                  <a:cubicBezTo>
                    <a:pt x="1461" y="62"/>
                    <a:pt x="1181" y="0"/>
                    <a:pt x="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3"/>
            <p:cNvSpPr/>
            <p:nvPr/>
          </p:nvSpPr>
          <p:spPr>
            <a:xfrm>
              <a:off x="5535439" y="3613808"/>
              <a:ext cx="90900" cy="98930"/>
            </a:xfrm>
            <a:custGeom>
              <a:avLst/>
              <a:gdLst/>
              <a:ahLst/>
              <a:cxnLst/>
              <a:rect l="l" t="t" r="r" b="b"/>
              <a:pathLst>
                <a:path w="1483" h="1614" extrusionOk="0">
                  <a:moveTo>
                    <a:pt x="1077" y="1"/>
                  </a:moveTo>
                  <a:cubicBezTo>
                    <a:pt x="940" y="1"/>
                    <a:pt x="789" y="71"/>
                    <a:pt x="680" y="139"/>
                  </a:cubicBezTo>
                  <a:cubicBezTo>
                    <a:pt x="395" y="317"/>
                    <a:pt x="163" y="611"/>
                    <a:pt x="11" y="906"/>
                  </a:cubicBezTo>
                  <a:cubicBezTo>
                    <a:pt x="1" y="931"/>
                    <a:pt x="16" y="942"/>
                    <a:pt x="35" y="942"/>
                  </a:cubicBezTo>
                  <a:cubicBezTo>
                    <a:pt x="49" y="942"/>
                    <a:pt x="66" y="935"/>
                    <a:pt x="73" y="924"/>
                  </a:cubicBezTo>
                  <a:cubicBezTo>
                    <a:pt x="207" y="727"/>
                    <a:pt x="332" y="522"/>
                    <a:pt x="502" y="362"/>
                  </a:cubicBezTo>
                  <a:cubicBezTo>
                    <a:pt x="600" y="272"/>
                    <a:pt x="716" y="165"/>
                    <a:pt x="850" y="130"/>
                  </a:cubicBezTo>
                  <a:cubicBezTo>
                    <a:pt x="894" y="118"/>
                    <a:pt x="937" y="112"/>
                    <a:pt x="976" y="112"/>
                  </a:cubicBezTo>
                  <a:cubicBezTo>
                    <a:pt x="1174" y="112"/>
                    <a:pt x="1302" y="255"/>
                    <a:pt x="1287" y="478"/>
                  </a:cubicBezTo>
                  <a:cubicBezTo>
                    <a:pt x="1242" y="986"/>
                    <a:pt x="725" y="1387"/>
                    <a:pt x="279" y="1557"/>
                  </a:cubicBezTo>
                  <a:cubicBezTo>
                    <a:pt x="255" y="1565"/>
                    <a:pt x="239" y="1614"/>
                    <a:pt x="271" y="1614"/>
                  </a:cubicBezTo>
                  <a:cubicBezTo>
                    <a:pt x="275" y="1614"/>
                    <a:pt x="281" y="1613"/>
                    <a:pt x="288" y="1610"/>
                  </a:cubicBezTo>
                  <a:cubicBezTo>
                    <a:pt x="635" y="1495"/>
                    <a:pt x="939" y="1271"/>
                    <a:pt x="1162" y="968"/>
                  </a:cubicBezTo>
                  <a:cubicBezTo>
                    <a:pt x="1305" y="763"/>
                    <a:pt x="1483" y="397"/>
                    <a:pt x="1331" y="139"/>
                  </a:cubicBezTo>
                  <a:cubicBezTo>
                    <a:pt x="1268" y="38"/>
                    <a:pt x="1176" y="1"/>
                    <a:pt x="1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3"/>
            <p:cNvSpPr/>
            <p:nvPr/>
          </p:nvSpPr>
          <p:spPr>
            <a:xfrm>
              <a:off x="5551620" y="3700907"/>
              <a:ext cx="107205" cy="64237"/>
            </a:xfrm>
            <a:custGeom>
              <a:avLst/>
              <a:gdLst/>
              <a:ahLst/>
              <a:cxnLst/>
              <a:rect l="l" t="t" r="r" b="b"/>
              <a:pathLst>
                <a:path w="1749" h="1048" extrusionOk="0">
                  <a:moveTo>
                    <a:pt x="829" y="0"/>
                  </a:moveTo>
                  <a:cubicBezTo>
                    <a:pt x="559" y="0"/>
                    <a:pt x="279" y="62"/>
                    <a:pt x="50" y="154"/>
                  </a:cubicBezTo>
                  <a:cubicBezTo>
                    <a:pt x="25" y="162"/>
                    <a:pt x="0" y="217"/>
                    <a:pt x="33" y="217"/>
                  </a:cubicBezTo>
                  <a:cubicBezTo>
                    <a:pt x="36" y="217"/>
                    <a:pt x="38" y="217"/>
                    <a:pt x="41" y="216"/>
                  </a:cubicBezTo>
                  <a:cubicBezTo>
                    <a:pt x="245" y="156"/>
                    <a:pt x="560" y="77"/>
                    <a:pt x="851" y="77"/>
                  </a:cubicBezTo>
                  <a:cubicBezTo>
                    <a:pt x="1121" y="77"/>
                    <a:pt x="1371" y="145"/>
                    <a:pt x="1495" y="359"/>
                  </a:cubicBezTo>
                  <a:cubicBezTo>
                    <a:pt x="1749" y="769"/>
                    <a:pt x="1122" y="966"/>
                    <a:pt x="794" y="966"/>
                  </a:cubicBezTo>
                  <a:cubicBezTo>
                    <a:pt x="787" y="966"/>
                    <a:pt x="780" y="966"/>
                    <a:pt x="773" y="966"/>
                  </a:cubicBezTo>
                  <a:cubicBezTo>
                    <a:pt x="532" y="948"/>
                    <a:pt x="264" y="903"/>
                    <a:pt x="41" y="814"/>
                  </a:cubicBezTo>
                  <a:cubicBezTo>
                    <a:pt x="40" y="812"/>
                    <a:pt x="38" y="812"/>
                    <a:pt x="37" y="812"/>
                  </a:cubicBezTo>
                  <a:cubicBezTo>
                    <a:pt x="32" y="812"/>
                    <a:pt x="32" y="825"/>
                    <a:pt x="32" y="832"/>
                  </a:cubicBezTo>
                  <a:cubicBezTo>
                    <a:pt x="212" y="965"/>
                    <a:pt x="509" y="1048"/>
                    <a:pt x="802" y="1048"/>
                  </a:cubicBezTo>
                  <a:cubicBezTo>
                    <a:pt x="1178" y="1048"/>
                    <a:pt x="1547" y="910"/>
                    <a:pt x="1647" y="564"/>
                  </a:cubicBezTo>
                  <a:cubicBezTo>
                    <a:pt x="1727" y="297"/>
                    <a:pt x="1487" y="127"/>
                    <a:pt x="1264" y="65"/>
                  </a:cubicBezTo>
                  <a:cubicBezTo>
                    <a:pt x="1129" y="20"/>
                    <a:pt x="981" y="0"/>
                    <a:pt x="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3"/>
            <p:cNvSpPr/>
            <p:nvPr/>
          </p:nvSpPr>
          <p:spPr>
            <a:xfrm>
              <a:off x="5475922" y="3771089"/>
              <a:ext cx="71163" cy="120016"/>
            </a:xfrm>
            <a:custGeom>
              <a:avLst/>
              <a:gdLst/>
              <a:ahLst/>
              <a:cxnLst/>
              <a:rect l="l" t="t" r="r" b="b"/>
              <a:pathLst>
                <a:path w="1161" h="1958" extrusionOk="0">
                  <a:moveTo>
                    <a:pt x="923" y="1"/>
                  </a:moveTo>
                  <a:cubicBezTo>
                    <a:pt x="898" y="1"/>
                    <a:pt x="859" y="40"/>
                    <a:pt x="866" y="61"/>
                  </a:cubicBezTo>
                  <a:cubicBezTo>
                    <a:pt x="1018" y="499"/>
                    <a:pt x="1160" y="1177"/>
                    <a:pt x="946" y="1614"/>
                  </a:cubicBezTo>
                  <a:cubicBezTo>
                    <a:pt x="871" y="1764"/>
                    <a:pt x="774" y="1823"/>
                    <a:pt x="675" y="1823"/>
                  </a:cubicBezTo>
                  <a:cubicBezTo>
                    <a:pt x="492" y="1823"/>
                    <a:pt x="305" y="1623"/>
                    <a:pt x="242" y="1426"/>
                  </a:cubicBezTo>
                  <a:cubicBezTo>
                    <a:pt x="197" y="1275"/>
                    <a:pt x="188" y="1114"/>
                    <a:pt x="197" y="954"/>
                  </a:cubicBezTo>
                  <a:cubicBezTo>
                    <a:pt x="206" y="641"/>
                    <a:pt x="286" y="338"/>
                    <a:pt x="375" y="35"/>
                  </a:cubicBezTo>
                  <a:cubicBezTo>
                    <a:pt x="379" y="24"/>
                    <a:pt x="377" y="21"/>
                    <a:pt x="373" y="21"/>
                  </a:cubicBezTo>
                  <a:cubicBezTo>
                    <a:pt x="366" y="21"/>
                    <a:pt x="354" y="29"/>
                    <a:pt x="349" y="35"/>
                  </a:cubicBezTo>
                  <a:cubicBezTo>
                    <a:pt x="126" y="454"/>
                    <a:pt x="1" y="1007"/>
                    <a:pt x="134" y="1471"/>
                  </a:cubicBezTo>
                  <a:cubicBezTo>
                    <a:pt x="206" y="1700"/>
                    <a:pt x="410" y="1957"/>
                    <a:pt x="666" y="1957"/>
                  </a:cubicBezTo>
                  <a:cubicBezTo>
                    <a:pt x="699" y="1957"/>
                    <a:pt x="733" y="1953"/>
                    <a:pt x="768" y="1944"/>
                  </a:cubicBezTo>
                  <a:cubicBezTo>
                    <a:pt x="1080" y="1872"/>
                    <a:pt x="1116" y="1426"/>
                    <a:pt x="1125" y="1168"/>
                  </a:cubicBezTo>
                  <a:cubicBezTo>
                    <a:pt x="1151" y="766"/>
                    <a:pt x="1151" y="365"/>
                    <a:pt x="937" y="8"/>
                  </a:cubicBezTo>
                  <a:cubicBezTo>
                    <a:pt x="934" y="3"/>
                    <a:pt x="929" y="1"/>
                    <a:pt x="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3"/>
            <p:cNvSpPr/>
            <p:nvPr/>
          </p:nvSpPr>
          <p:spPr>
            <a:xfrm>
              <a:off x="5402676" y="3751229"/>
              <a:ext cx="90900" cy="99237"/>
            </a:xfrm>
            <a:custGeom>
              <a:avLst/>
              <a:gdLst/>
              <a:ahLst/>
              <a:cxnLst/>
              <a:rect l="l" t="t" r="r" b="b"/>
              <a:pathLst>
                <a:path w="1483" h="1619" extrusionOk="0">
                  <a:moveTo>
                    <a:pt x="1207" y="1"/>
                  </a:moveTo>
                  <a:cubicBezTo>
                    <a:pt x="1203" y="1"/>
                    <a:pt x="1200" y="1"/>
                    <a:pt x="1196" y="2"/>
                  </a:cubicBezTo>
                  <a:cubicBezTo>
                    <a:pt x="848" y="127"/>
                    <a:pt x="544" y="341"/>
                    <a:pt x="330" y="653"/>
                  </a:cubicBezTo>
                  <a:cubicBezTo>
                    <a:pt x="179" y="858"/>
                    <a:pt x="0" y="1224"/>
                    <a:pt x="152" y="1474"/>
                  </a:cubicBezTo>
                  <a:cubicBezTo>
                    <a:pt x="216" y="1579"/>
                    <a:pt x="309" y="1618"/>
                    <a:pt x="409" y="1618"/>
                  </a:cubicBezTo>
                  <a:cubicBezTo>
                    <a:pt x="545" y="1618"/>
                    <a:pt x="695" y="1546"/>
                    <a:pt x="803" y="1474"/>
                  </a:cubicBezTo>
                  <a:cubicBezTo>
                    <a:pt x="1089" y="1295"/>
                    <a:pt x="1321" y="1010"/>
                    <a:pt x="1472" y="716"/>
                  </a:cubicBezTo>
                  <a:cubicBezTo>
                    <a:pt x="1482" y="690"/>
                    <a:pt x="1467" y="679"/>
                    <a:pt x="1448" y="679"/>
                  </a:cubicBezTo>
                  <a:cubicBezTo>
                    <a:pt x="1434" y="679"/>
                    <a:pt x="1418" y="686"/>
                    <a:pt x="1410" y="698"/>
                  </a:cubicBezTo>
                  <a:cubicBezTo>
                    <a:pt x="1276" y="894"/>
                    <a:pt x="1151" y="1099"/>
                    <a:pt x="982" y="1260"/>
                  </a:cubicBezTo>
                  <a:cubicBezTo>
                    <a:pt x="883" y="1349"/>
                    <a:pt x="767" y="1456"/>
                    <a:pt x="634" y="1492"/>
                  </a:cubicBezTo>
                  <a:cubicBezTo>
                    <a:pt x="589" y="1504"/>
                    <a:pt x="547" y="1509"/>
                    <a:pt x="507" y="1509"/>
                  </a:cubicBezTo>
                  <a:cubicBezTo>
                    <a:pt x="309" y="1509"/>
                    <a:pt x="182" y="1367"/>
                    <a:pt x="196" y="1144"/>
                  </a:cubicBezTo>
                  <a:cubicBezTo>
                    <a:pt x="241" y="626"/>
                    <a:pt x="759" y="234"/>
                    <a:pt x="1205" y="64"/>
                  </a:cubicBezTo>
                  <a:cubicBezTo>
                    <a:pt x="1229" y="48"/>
                    <a:pt x="1246" y="1"/>
                    <a:pt x="1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3"/>
            <p:cNvSpPr/>
            <p:nvPr/>
          </p:nvSpPr>
          <p:spPr>
            <a:xfrm>
              <a:off x="5535439" y="3751229"/>
              <a:ext cx="90900" cy="99237"/>
            </a:xfrm>
            <a:custGeom>
              <a:avLst/>
              <a:gdLst/>
              <a:ahLst/>
              <a:cxnLst/>
              <a:rect l="l" t="t" r="r" b="b"/>
              <a:pathLst>
                <a:path w="1483" h="1619" extrusionOk="0">
                  <a:moveTo>
                    <a:pt x="277" y="1"/>
                  </a:moveTo>
                  <a:cubicBezTo>
                    <a:pt x="237" y="1"/>
                    <a:pt x="254" y="48"/>
                    <a:pt x="279" y="64"/>
                  </a:cubicBezTo>
                  <a:cubicBezTo>
                    <a:pt x="725" y="234"/>
                    <a:pt x="1242" y="626"/>
                    <a:pt x="1287" y="1144"/>
                  </a:cubicBezTo>
                  <a:cubicBezTo>
                    <a:pt x="1302" y="1367"/>
                    <a:pt x="1174" y="1509"/>
                    <a:pt x="976" y="1509"/>
                  </a:cubicBezTo>
                  <a:cubicBezTo>
                    <a:pt x="937" y="1509"/>
                    <a:pt x="894" y="1504"/>
                    <a:pt x="850" y="1492"/>
                  </a:cubicBezTo>
                  <a:cubicBezTo>
                    <a:pt x="716" y="1456"/>
                    <a:pt x="600" y="1349"/>
                    <a:pt x="502" y="1260"/>
                  </a:cubicBezTo>
                  <a:cubicBezTo>
                    <a:pt x="332" y="1099"/>
                    <a:pt x="207" y="894"/>
                    <a:pt x="73" y="698"/>
                  </a:cubicBezTo>
                  <a:cubicBezTo>
                    <a:pt x="66" y="686"/>
                    <a:pt x="49" y="679"/>
                    <a:pt x="35" y="679"/>
                  </a:cubicBezTo>
                  <a:cubicBezTo>
                    <a:pt x="16" y="679"/>
                    <a:pt x="1" y="690"/>
                    <a:pt x="11" y="716"/>
                  </a:cubicBezTo>
                  <a:cubicBezTo>
                    <a:pt x="163" y="1010"/>
                    <a:pt x="395" y="1295"/>
                    <a:pt x="680" y="1474"/>
                  </a:cubicBezTo>
                  <a:cubicBezTo>
                    <a:pt x="788" y="1546"/>
                    <a:pt x="938" y="1618"/>
                    <a:pt x="1074" y="1618"/>
                  </a:cubicBezTo>
                  <a:cubicBezTo>
                    <a:pt x="1174" y="1618"/>
                    <a:pt x="1267" y="1579"/>
                    <a:pt x="1331" y="1474"/>
                  </a:cubicBezTo>
                  <a:cubicBezTo>
                    <a:pt x="1483" y="1224"/>
                    <a:pt x="1305" y="858"/>
                    <a:pt x="1162" y="653"/>
                  </a:cubicBezTo>
                  <a:cubicBezTo>
                    <a:pt x="939" y="341"/>
                    <a:pt x="635" y="127"/>
                    <a:pt x="288" y="2"/>
                  </a:cubicBezTo>
                  <a:cubicBezTo>
                    <a:pt x="283" y="1"/>
                    <a:pt x="280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3"/>
            <p:cNvSpPr/>
            <p:nvPr/>
          </p:nvSpPr>
          <p:spPr>
            <a:xfrm>
              <a:off x="4636009" y="3578012"/>
              <a:ext cx="31873" cy="26970"/>
            </a:xfrm>
            <a:custGeom>
              <a:avLst/>
              <a:gdLst/>
              <a:ahLst/>
              <a:cxnLst/>
              <a:rect l="l" t="t" r="r" b="b"/>
              <a:pathLst>
                <a:path w="520" h="440" extrusionOk="0">
                  <a:moveTo>
                    <a:pt x="234" y="115"/>
                  </a:moveTo>
                  <a:cubicBezTo>
                    <a:pt x="241" y="115"/>
                    <a:pt x="246" y="124"/>
                    <a:pt x="251" y="143"/>
                  </a:cubicBezTo>
                  <a:cubicBezTo>
                    <a:pt x="269" y="169"/>
                    <a:pt x="277" y="196"/>
                    <a:pt x="277" y="223"/>
                  </a:cubicBezTo>
                  <a:cubicBezTo>
                    <a:pt x="286" y="285"/>
                    <a:pt x="251" y="303"/>
                    <a:pt x="224" y="348"/>
                  </a:cubicBezTo>
                  <a:cubicBezTo>
                    <a:pt x="224" y="357"/>
                    <a:pt x="224" y="357"/>
                    <a:pt x="224" y="357"/>
                  </a:cubicBezTo>
                  <a:cubicBezTo>
                    <a:pt x="206" y="348"/>
                    <a:pt x="197" y="321"/>
                    <a:pt x="188" y="294"/>
                  </a:cubicBezTo>
                  <a:cubicBezTo>
                    <a:pt x="179" y="241"/>
                    <a:pt x="170" y="178"/>
                    <a:pt x="206" y="134"/>
                  </a:cubicBezTo>
                  <a:cubicBezTo>
                    <a:pt x="219" y="121"/>
                    <a:pt x="227" y="115"/>
                    <a:pt x="234" y="115"/>
                  </a:cubicBezTo>
                  <a:close/>
                  <a:moveTo>
                    <a:pt x="206" y="1"/>
                  </a:moveTo>
                  <a:cubicBezTo>
                    <a:pt x="174" y="1"/>
                    <a:pt x="141" y="11"/>
                    <a:pt x="108" y="36"/>
                  </a:cubicBezTo>
                  <a:cubicBezTo>
                    <a:pt x="1" y="116"/>
                    <a:pt x="54" y="276"/>
                    <a:pt x="117" y="366"/>
                  </a:cubicBezTo>
                  <a:cubicBezTo>
                    <a:pt x="155" y="416"/>
                    <a:pt x="197" y="440"/>
                    <a:pt x="241" y="440"/>
                  </a:cubicBezTo>
                  <a:cubicBezTo>
                    <a:pt x="259" y="440"/>
                    <a:pt x="277" y="436"/>
                    <a:pt x="295" y="428"/>
                  </a:cubicBezTo>
                  <a:lnTo>
                    <a:pt x="313" y="428"/>
                  </a:lnTo>
                  <a:cubicBezTo>
                    <a:pt x="519" y="375"/>
                    <a:pt x="392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3"/>
            <p:cNvSpPr/>
            <p:nvPr/>
          </p:nvSpPr>
          <p:spPr>
            <a:xfrm>
              <a:off x="5025717" y="3607678"/>
              <a:ext cx="19369" cy="74044"/>
            </a:xfrm>
            <a:custGeom>
              <a:avLst/>
              <a:gdLst/>
              <a:ahLst/>
              <a:cxnLst/>
              <a:rect l="l" t="t" r="r" b="b"/>
              <a:pathLst>
                <a:path w="316" h="1208" extrusionOk="0">
                  <a:moveTo>
                    <a:pt x="16" y="0"/>
                  </a:moveTo>
                  <a:cubicBezTo>
                    <a:pt x="7" y="0"/>
                    <a:pt x="0" y="6"/>
                    <a:pt x="4" y="24"/>
                  </a:cubicBezTo>
                  <a:cubicBezTo>
                    <a:pt x="39" y="194"/>
                    <a:pt x="120" y="346"/>
                    <a:pt x="129" y="524"/>
                  </a:cubicBezTo>
                  <a:cubicBezTo>
                    <a:pt x="146" y="756"/>
                    <a:pt x="102" y="970"/>
                    <a:pt x="30" y="1184"/>
                  </a:cubicBezTo>
                  <a:cubicBezTo>
                    <a:pt x="24" y="1191"/>
                    <a:pt x="32" y="1208"/>
                    <a:pt x="41" y="1208"/>
                  </a:cubicBezTo>
                  <a:cubicBezTo>
                    <a:pt x="43" y="1208"/>
                    <a:pt x="46" y="1206"/>
                    <a:pt x="48" y="1202"/>
                  </a:cubicBezTo>
                  <a:cubicBezTo>
                    <a:pt x="271" y="881"/>
                    <a:pt x="316" y="346"/>
                    <a:pt x="57" y="24"/>
                  </a:cubicBezTo>
                  <a:cubicBezTo>
                    <a:pt x="52" y="14"/>
                    <a:pt x="31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3"/>
            <p:cNvSpPr/>
            <p:nvPr/>
          </p:nvSpPr>
          <p:spPr>
            <a:xfrm>
              <a:off x="4990350" y="3702868"/>
              <a:ext cx="71347" cy="62889"/>
            </a:xfrm>
            <a:custGeom>
              <a:avLst/>
              <a:gdLst/>
              <a:ahLst/>
              <a:cxnLst/>
              <a:rect l="l" t="t" r="r" b="b"/>
              <a:pathLst>
                <a:path w="1164" h="1026" extrusionOk="0">
                  <a:moveTo>
                    <a:pt x="557" y="88"/>
                  </a:moveTo>
                  <a:cubicBezTo>
                    <a:pt x="792" y="88"/>
                    <a:pt x="884" y="423"/>
                    <a:pt x="839" y="639"/>
                  </a:cubicBezTo>
                  <a:cubicBezTo>
                    <a:pt x="804" y="827"/>
                    <a:pt x="706" y="889"/>
                    <a:pt x="554" y="951"/>
                  </a:cubicBezTo>
                  <a:cubicBezTo>
                    <a:pt x="544" y="952"/>
                    <a:pt x="534" y="953"/>
                    <a:pt x="524" y="953"/>
                  </a:cubicBezTo>
                  <a:cubicBezTo>
                    <a:pt x="348" y="953"/>
                    <a:pt x="187" y="805"/>
                    <a:pt x="170" y="586"/>
                  </a:cubicBezTo>
                  <a:cubicBezTo>
                    <a:pt x="144" y="389"/>
                    <a:pt x="224" y="220"/>
                    <a:pt x="402" y="131"/>
                  </a:cubicBezTo>
                  <a:cubicBezTo>
                    <a:pt x="459" y="101"/>
                    <a:pt x="511" y="88"/>
                    <a:pt x="557" y="88"/>
                  </a:cubicBezTo>
                  <a:close/>
                  <a:moveTo>
                    <a:pt x="534" y="1"/>
                  </a:moveTo>
                  <a:cubicBezTo>
                    <a:pt x="482" y="1"/>
                    <a:pt x="426" y="13"/>
                    <a:pt x="367" y="42"/>
                  </a:cubicBezTo>
                  <a:cubicBezTo>
                    <a:pt x="72" y="184"/>
                    <a:pt x="1" y="559"/>
                    <a:pt x="179" y="818"/>
                  </a:cubicBezTo>
                  <a:cubicBezTo>
                    <a:pt x="253" y="940"/>
                    <a:pt x="393" y="1025"/>
                    <a:pt x="526" y="1025"/>
                  </a:cubicBezTo>
                  <a:cubicBezTo>
                    <a:pt x="538" y="1025"/>
                    <a:pt x="551" y="1024"/>
                    <a:pt x="563" y="1023"/>
                  </a:cubicBezTo>
                  <a:cubicBezTo>
                    <a:pt x="1164" y="983"/>
                    <a:pt x="995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3"/>
            <p:cNvSpPr/>
            <p:nvPr/>
          </p:nvSpPr>
          <p:spPr>
            <a:xfrm>
              <a:off x="4636009" y="3863766"/>
              <a:ext cx="31812" cy="26479"/>
            </a:xfrm>
            <a:custGeom>
              <a:avLst/>
              <a:gdLst/>
              <a:ahLst/>
              <a:cxnLst/>
              <a:rect l="l" t="t" r="r" b="b"/>
              <a:pathLst>
                <a:path w="519" h="432" extrusionOk="0">
                  <a:moveTo>
                    <a:pt x="224" y="75"/>
                  </a:moveTo>
                  <a:cubicBezTo>
                    <a:pt x="224" y="84"/>
                    <a:pt x="224" y="84"/>
                    <a:pt x="224" y="84"/>
                  </a:cubicBezTo>
                  <a:cubicBezTo>
                    <a:pt x="251" y="129"/>
                    <a:pt x="286" y="155"/>
                    <a:pt x="277" y="209"/>
                  </a:cubicBezTo>
                  <a:cubicBezTo>
                    <a:pt x="277" y="244"/>
                    <a:pt x="269" y="271"/>
                    <a:pt x="251" y="289"/>
                  </a:cubicBezTo>
                  <a:cubicBezTo>
                    <a:pt x="245" y="311"/>
                    <a:pt x="240" y="322"/>
                    <a:pt x="231" y="322"/>
                  </a:cubicBezTo>
                  <a:cubicBezTo>
                    <a:pt x="224" y="322"/>
                    <a:pt x="217" y="317"/>
                    <a:pt x="206" y="307"/>
                  </a:cubicBezTo>
                  <a:cubicBezTo>
                    <a:pt x="170" y="262"/>
                    <a:pt x="179" y="191"/>
                    <a:pt x="188" y="137"/>
                  </a:cubicBezTo>
                  <a:cubicBezTo>
                    <a:pt x="197" y="111"/>
                    <a:pt x="206" y="93"/>
                    <a:pt x="224" y="75"/>
                  </a:cubicBezTo>
                  <a:close/>
                  <a:moveTo>
                    <a:pt x="239" y="0"/>
                  </a:moveTo>
                  <a:cubicBezTo>
                    <a:pt x="196" y="0"/>
                    <a:pt x="154" y="22"/>
                    <a:pt x="117" y="66"/>
                  </a:cubicBezTo>
                  <a:cubicBezTo>
                    <a:pt x="54" y="155"/>
                    <a:pt x="1" y="325"/>
                    <a:pt x="108" y="396"/>
                  </a:cubicBezTo>
                  <a:cubicBezTo>
                    <a:pt x="142" y="421"/>
                    <a:pt x="175" y="432"/>
                    <a:pt x="207" y="432"/>
                  </a:cubicBezTo>
                  <a:cubicBezTo>
                    <a:pt x="393" y="432"/>
                    <a:pt x="519" y="66"/>
                    <a:pt x="313" y="13"/>
                  </a:cubicBezTo>
                  <a:cubicBezTo>
                    <a:pt x="313" y="8"/>
                    <a:pt x="311" y="6"/>
                    <a:pt x="308" y="6"/>
                  </a:cubicBezTo>
                  <a:cubicBezTo>
                    <a:pt x="304" y="6"/>
                    <a:pt x="300" y="8"/>
                    <a:pt x="295" y="13"/>
                  </a:cubicBezTo>
                  <a:cubicBezTo>
                    <a:pt x="277" y="5"/>
                    <a:pt x="258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3"/>
            <p:cNvSpPr/>
            <p:nvPr/>
          </p:nvSpPr>
          <p:spPr>
            <a:xfrm>
              <a:off x="4761478" y="3519537"/>
              <a:ext cx="233902" cy="150418"/>
            </a:xfrm>
            <a:custGeom>
              <a:avLst/>
              <a:gdLst/>
              <a:ahLst/>
              <a:cxnLst/>
              <a:rect l="l" t="t" r="r" b="b"/>
              <a:pathLst>
                <a:path w="3816" h="2454" extrusionOk="0">
                  <a:moveTo>
                    <a:pt x="473" y="1"/>
                  </a:moveTo>
                  <a:cubicBezTo>
                    <a:pt x="198" y="1"/>
                    <a:pt x="0" y="300"/>
                    <a:pt x="184" y="552"/>
                  </a:cubicBezTo>
                  <a:cubicBezTo>
                    <a:pt x="282" y="691"/>
                    <a:pt x="403" y="741"/>
                    <a:pt x="536" y="741"/>
                  </a:cubicBezTo>
                  <a:cubicBezTo>
                    <a:pt x="873" y="741"/>
                    <a:pt x="1282" y="413"/>
                    <a:pt x="1558" y="374"/>
                  </a:cubicBezTo>
                  <a:cubicBezTo>
                    <a:pt x="1641" y="361"/>
                    <a:pt x="1722" y="355"/>
                    <a:pt x="1800" y="355"/>
                  </a:cubicBezTo>
                  <a:cubicBezTo>
                    <a:pt x="2841" y="355"/>
                    <a:pt x="3461" y="1463"/>
                    <a:pt x="3503" y="2417"/>
                  </a:cubicBezTo>
                  <a:cubicBezTo>
                    <a:pt x="3503" y="2430"/>
                    <a:pt x="3527" y="2453"/>
                    <a:pt x="3544" y="2453"/>
                  </a:cubicBezTo>
                  <a:cubicBezTo>
                    <a:pt x="3549" y="2453"/>
                    <a:pt x="3554" y="2451"/>
                    <a:pt x="3556" y="2444"/>
                  </a:cubicBezTo>
                  <a:cubicBezTo>
                    <a:pt x="3815" y="1793"/>
                    <a:pt x="3128" y="856"/>
                    <a:pt x="2602" y="526"/>
                  </a:cubicBezTo>
                  <a:cubicBezTo>
                    <a:pt x="2347" y="359"/>
                    <a:pt x="2050" y="263"/>
                    <a:pt x="1743" y="263"/>
                  </a:cubicBezTo>
                  <a:cubicBezTo>
                    <a:pt x="1705" y="263"/>
                    <a:pt x="1667" y="264"/>
                    <a:pt x="1629" y="267"/>
                  </a:cubicBezTo>
                  <a:cubicBezTo>
                    <a:pt x="1460" y="276"/>
                    <a:pt x="1264" y="365"/>
                    <a:pt x="1112" y="454"/>
                  </a:cubicBezTo>
                  <a:cubicBezTo>
                    <a:pt x="919" y="571"/>
                    <a:pt x="759" y="616"/>
                    <a:pt x="631" y="616"/>
                  </a:cubicBezTo>
                  <a:cubicBezTo>
                    <a:pt x="280" y="616"/>
                    <a:pt x="182" y="275"/>
                    <a:pt x="372" y="151"/>
                  </a:cubicBezTo>
                  <a:cubicBezTo>
                    <a:pt x="408" y="126"/>
                    <a:pt x="438" y="115"/>
                    <a:pt x="463" y="115"/>
                  </a:cubicBezTo>
                  <a:cubicBezTo>
                    <a:pt x="535" y="115"/>
                    <a:pt x="563" y="203"/>
                    <a:pt x="577" y="276"/>
                  </a:cubicBezTo>
                  <a:cubicBezTo>
                    <a:pt x="583" y="319"/>
                    <a:pt x="619" y="345"/>
                    <a:pt x="656" y="345"/>
                  </a:cubicBezTo>
                  <a:cubicBezTo>
                    <a:pt x="672" y="345"/>
                    <a:pt x="688" y="340"/>
                    <a:pt x="702" y="329"/>
                  </a:cubicBezTo>
                  <a:cubicBezTo>
                    <a:pt x="809" y="249"/>
                    <a:pt x="809" y="98"/>
                    <a:pt x="612" y="26"/>
                  </a:cubicBezTo>
                  <a:cubicBezTo>
                    <a:pt x="565" y="9"/>
                    <a:pt x="518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3"/>
            <p:cNvSpPr/>
            <p:nvPr/>
          </p:nvSpPr>
          <p:spPr>
            <a:xfrm>
              <a:off x="4801197" y="3699007"/>
              <a:ext cx="97582" cy="36654"/>
            </a:xfrm>
            <a:custGeom>
              <a:avLst/>
              <a:gdLst/>
              <a:ahLst/>
              <a:cxnLst/>
              <a:rect l="l" t="t" r="r" b="b"/>
              <a:pathLst>
                <a:path w="1592" h="598" extrusionOk="0">
                  <a:moveTo>
                    <a:pt x="251" y="1"/>
                  </a:moveTo>
                  <a:cubicBezTo>
                    <a:pt x="233" y="1"/>
                    <a:pt x="215" y="3"/>
                    <a:pt x="196" y="6"/>
                  </a:cubicBezTo>
                  <a:cubicBezTo>
                    <a:pt x="89" y="33"/>
                    <a:pt x="9" y="131"/>
                    <a:pt x="0" y="247"/>
                  </a:cubicBezTo>
                  <a:cubicBezTo>
                    <a:pt x="0" y="417"/>
                    <a:pt x="161" y="533"/>
                    <a:pt x="294" y="586"/>
                  </a:cubicBezTo>
                  <a:cubicBezTo>
                    <a:pt x="297" y="587"/>
                    <a:pt x="299" y="587"/>
                    <a:pt x="301" y="587"/>
                  </a:cubicBezTo>
                  <a:cubicBezTo>
                    <a:pt x="318" y="587"/>
                    <a:pt x="303" y="550"/>
                    <a:pt x="294" y="542"/>
                  </a:cubicBezTo>
                  <a:cubicBezTo>
                    <a:pt x="9" y="429"/>
                    <a:pt x="27" y="113"/>
                    <a:pt x="275" y="113"/>
                  </a:cubicBezTo>
                  <a:cubicBezTo>
                    <a:pt x="322" y="113"/>
                    <a:pt x="376" y="124"/>
                    <a:pt x="437" y="149"/>
                  </a:cubicBezTo>
                  <a:cubicBezTo>
                    <a:pt x="491" y="185"/>
                    <a:pt x="544" y="212"/>
                    <a:pt x="598" y="238"/>
                  </a:cubicBezTo>
                  <a:cubicBezTo>
                    <a:pt x="669" y="283"/>
                    <a:pt x="749" y="319"/>
                    <a:pt x="830" y="354"/>
                  </a:cubicBezTo>
                  <a:cubicBezTo>
                    <a:pt x="1053" y="461"/>
                    <a:pt x="1285" y="533"/>
                    <a:pt x="1526" y="595"/>
                  </a:cubicBezTo>
                  <a:cubicBezTo>
                    <a:pt x="1533" y="597"/>
                    <a:pt x="1539" y="598"/>
                    <a:pt x="1544" y="598"/>
                  </a:cubicBezTo>
                  <a:cubicBezTo>
                    <a:pt x="1591" y="598"/>
                    <a:pt x="1566" y="531"/>
                    <a:pt x="1526" y="515"/>
                  </a:cubicBezTo>
                  <a:cubicBezTo>
                    <a:pt x="1222" y="444"/>
                    <a:pt x="946" y="336"/>
                    <a:pt x="678" y="194"/>
                  </a:cubicBezTo>
                  <a:cubicBezTo>
                    <a:pt x="559" y="122"/>
                    <a:pt x="404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3"/>
            <p:cNvSpPr/>
            <p:nvPr/>
          </p:nvSpPr>
          <p:spPr>
            <a:xfrm>
              <a:off x="4801197" y="3732657"/>
              <a:ext cx="97766" cy="36532"/>
            </a:xfrm>
            <a:custGeom>
              <a:avLst/>
              <a:gdLst/>
              <a:ahLst/>
              <a:cxnLst/>
              <a:rect l="l" t="t" r="r" b="b"/>
              <a:pathLst>
                <a:path w="1595" h="596" extrusionOk="0">
                  <a:moveTo>
                    <a:pt x="1536" y="1"/>
                  </a:moveTo>
                  <a:cubicBezTo>
                    <a:pt x="1533" y="1"/>
                    <a:pt x="1529" y="1"/>
                    <a:pt x="1526" y="2"/>
                  </a:cubicBezTo>
                  <a:cubicBezTo>
                    <a:pt x="1285" y="64"/>
                    <a:pt x="1053" y="144"/>
                    <a:pt x="830" y="242"/>
                  </a:cubicBezTo>
                  <a:cubicBezTo>
                    <a:pt x="749" y="278"/>
                    <a:pt x="669" y="323"/>
                    <a:pt x="598" y="358"/>
                  </a:cubicBezTo>
                  <a:cubicBezTo>
                    <a:pt x="544" y="394"/>
                    <a:pt x="491" y="421"/>
                    <a:pt x="437" y="448"/>
                  </a:cubicBezTo>
                  <a:cubicBezTo>
                    <a:pt x="374" y="475"/>
                    <a:pt x="319" y="487"/>
                    <a:pt x="272" y="487"/>
                  </a:cubicBezTo>
                  <a:cubicBezTo>
                    <a:pt x="27" y="487"/>
                    <a:pt x="10" y="166"/>
                    <a:pt x="294" y="46"/>
                  </a:cubicBezTo>
                  <a:cubicBezTo>
                    <a:pt x="302" y="38"/>
                    <a:pt x="317" y="9"/>
                    <a:pt x="302" y="9"/>
                  </a:cubicBezTo>
                  <a:cubicBezTo>
                    <a:pt x="300" y="9"/>
                    <a:pt x="297" y="10"/>
                    <a:pt x="294" y="10"/>
                  </a:cubicBezTo>
                  <a:cubicBezTo>
                    <a:pt x="161" y="64"/>
                    <a:pt x="0" y="189"/>
                    <a:pt x="0" y="349"/>
                  </a:cubicBezTo>
                  <a:cubicBezTo>
                    <a:pt x="9" y="465"/>
                    <a:pt x="89" y="564"/>
                    <a:pt x="196" y="590"/>
                  </a:cubicBezTo>
                  <a:cubicBezTo>
                    <a:pt x="215" y="594"/>
                    <a:pt x="233" y="596"/>
                    <a:pt x="252" y="596"/>
                  </a:cubicBezTo>
                  <a:cubicBezTo>
                    <a:pt x="404" y="596"/>
                    <a:pt x="559" y="476"/>
                    <a:pt x="678" y="412"/>
                  </a:cubicBezTo>
                  <a:cubicBezTo>
                    <a:pt x="946" y="260"/>
                    <a:pt x="1222" y="153"/>
                    <a:pt x="1526" y="82"/>
                  </a:cubicBezTo>
                  <a:cubicBezTo>
                    <a:pt x="1568" y="73"/>
                    <a:pt x="1594" y="1"/>
                    <a:pt x="1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3"/>
            <p:cNvSpPr/>
            <p:nvPr/>
          </p:nvSpPr>
          <p:spPr>
            <a:xfrm>
              <a:off x="4761356" y="3798855"/>
              <a:ext cx="234024" cy="150234"/>
            </a:xfrm>
            <a:custGeom>
              <a:avLst/>
              <a:gdLst/>
              <a:ahLst/>
              <a:cxnLst/>
              <a:rect l="l" t="t" r="r" b="b"/>
              <a:pathLst>
                <a:path w="3818" h="2451" extrusionOk="0">
                  <a:moveTo>
                    <a:pt x="3546" y="0"/>
                  </a:moveTo>
                  <a:cubicBezTo>
                    <a:pt x="3529" y="0"/>
                    <a:pt x="3505" y="23"/>
                    <a:pt x="3505" y="37"/>
                  </a:cubicBezTo>
                  <a:cubicBezTo>
                    <a:pt x="3463" y="985"/>
                    <a:pt x="2839" y="2097"/>
                    <a:pt x="1792" y="2097"/>
                  </a:cubicBezTo>
                  <a:cubicBezTo>
                    <a:pt x="1717" y="2097"/>
                    <a:pt x="1640" y="2092"/>
                    <a:pt x="1560" y="2080"/>
                  </a:cubicBezTo>
                  <a:cubicBezTo>
                    <a:pt x="1284" y="2035"/>
                    <a:pt x="875" y="1704"/>
                    <a:pt x="537" y="1704"/>
                  </a:cubicBezTo>
                  <a:cubicBezTo>
                    <a:pt x="405" y="1704"/>
                    <a:pt x="284" y="1754"/>
                    <a:pt x="186" y="1892"/>
                  </a:cubicBezTo>
                  <a:cubicBezTo>
                    <a:pt x="1" y="2155"/>
                    <a:pt x="203" y="2450"/>
                    <a:pt x="480" y="2450"/>
                  </a:cubicBezTo>
                  <a:cubicBezTo>
                    <a:pt x="524" y="2450"/>
                    <a:pt x="569" y="2443"/>
                    <a:pt x="614" y="2428"/>
                  </a:cubicBezTo>
                  <a:cubicBezTo>
                    <a:pt x="811" y="2347"/>
                    <a:pt x="811" y="2204"/>
                    <a:pt x="704" y="2124"/>
                  </a:cubicBezTo>
                  <a:cubicBezTo>
                    <a:pt x="690" y="2113"/>
                    <a:pt x="673" y="2108"/>
                    <a:pt x="656" y="2108"/>
                  </a:cubicBezTo>
                  <a:cubicBezTo>
                    <a:pt x="620" y="2108"/>
                    <a:pt x="585" y="2132"/>
                    <a:pt x="579" y="2169"/>
                  </a:cubicBezTo>
                  <a:cubicBezTo>
                    <a:pt x="565" y="2243"/>
                    <a:pt x="536" y="2333"/>
                    <a:pt x="461" y="2333"/>
                  </a:cubicBezTo>
                  <a:cubicBezTo>
                    <a:pt x="437" y="2333"/>
                    <a:pt x="408" y="2324"/>
                    <a:pt x="374" y="2303"/>
                  </a:cubicBezTo>
                  <a:cubicBezTo>
                    <a:pt x="184" y="2178"/>
                    <a:pt x="282" y="1838"/>
                    <a:pt x="633" y="1838"/>
                  </a:cubicBezTo>
                  <a:cubicBezTo>
                    <a:pt x="761" y="1838"/>
                    <a:pt x="921" y="1883"/>
                    <a:pt x="1114" y="1999"/>
                  </a:cubicBezTo>
                  <a:cubicBezTo>
                    <a:pt x="1266" y="2089"/>
                    <a:pt x="1462" y="2169"/>
                    <a:pt x="1631" y="2187"/>
                  </a:cubicBezTo>
                  <a:cubicBezTo>
                    <a:pt x="1658" y="2188"/>
                    <a:pt x="1686" y="2189"/>
                    <a:pt x="1712" y="2189"/>
                  </a:cubicBezTo>
                  <a:cubicBezTo>
                    <a:pt x="2032" y="2189"/>
                    <a:pt x="2341" y="2092"/>
                    <a:pt x="2604" y="1928"/>
                  </a:cubicBezTo>
                  <a:cubicBezTo>
                    <a:pt x="3130" y="1598"/>
                    <a:pt x="3817" y="652"/>
                    <a:pt x="3558" y="10"/>
                  </a:cubicBezTo>
                  <a:cubicBezTo>
                    <a:pt x="3556" y="3"/>
                    <a:pt x="3551" y="0"/>
                    <a:pt x="3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3"/>
            <p:cNvSpPr/>
            <p:nvPr/>
          </p:nvSpPr>
          <p:spPr>
            <a:xfrm>
              <a:off x="5025656" y="3786719"/>
              <a:ext cx="19431" cy="74106"/>
            </a:xfrm>
            <a:custGeom>
              <a:avLst/>
              <a:gdLst/>
              <a:ahLst/>
              <a:cxnLst/>
              <a:rect l="l" t="t" r="r" b="b"/>
              <a:pathLst>
                <a:path w="317" h="1209" extrusionOk="0">
                  <a:moveTo>
                    <a:pt x="43" y="0"/>
                  </a:moveTo>
                  <a:cubicBezTo>
                    <a:pt x="34" y="0"/>
                    <a:pt x="24" y="13"/>
                    <a:pt x="31" y="21"/>
                  </a:cubicBezTo>
                  <a:cubicBezTo>
                    <a:pt x="103" y="235"/>
                    <a:pt x="147" y="458"/>
                    <a:pt x="130" y="681"/>
                  </a:cubicBezTo>
                  <a:cubicBezTo>
                    <a:pt x="121" y="859"/>
                    <a:pt x="40" y="1011"/>
                    <a:pt x="5" y="1180"/>
                  </a:cubicBezTo>
                  <a:cubicBezTo>
                    <a:pt x="0" y="1201"/>
                    <a:pt x="10" y="1208"/>
                    <a:pt x="22" y="1208"/>
                  </a:cubicBezTo>
                  <a:cubicBezTo>
                    <a:pt x="36" y="1208"/>
                    <a:pt x="53" y="1199"/>
                    <a:pt x="58" y="1189"/>
                  </a:cubicBezTo>
                  <a:cubicBezTo>
                    <a:pt x="317" y="859"/>
                    <a:pt x="272" y="333"/>
                    <a:pt x="49" y="3"/>
                  </a:cubicBezTo>
                  <a:cubicBezTo>
                    <a:pt x="48" y="1"/>
                    <a:pt x="46" y="0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3"/>
            <p:cNvSpPr/>
            <p:nvPr/>
          </p:nvSpPr>
          <p:spPr>
            <a:xfrm>
              <a:off x="5155477" y="3672589"/>
              <a:ext cx="45481" cy="26663"/>
            </a:xfrm>
            <a:custGeom>
              <a:avLst/>
              <a:gdLst/>
              <a:ahLst/>
              <a:cxnLst/>
              <a:rect l="l" t="t" r="r" b="b"/>
              <a:pathLst>
                <a:path w="742" h="435" extrusionOk="0">
                  <a:moveTo>
                    <a:pt x="225" y="85"/>
                  </a:moveTo>
                  <a:cubicBezTo>
                    <a:pt x="296" y="85"/>
                    <a:pt x="394" y="135"/>
                    <a:pt x="438" y="170"/>
                  </a:cubicBezTo>
                  <a:cubicBezTo>
                    <a:pt x="500" y="223"/>
                    <a:pt x="563" y="286"/>
                    <a:pt x="634" y="330"/>
                  </a:cubicBezTo>
                  <a:cubicBezTo>
                    <a:pt x="590" y="348"/>
                    <a:pt x="536" y="366"/>
                    <a:pt x="492" y="375"/>
                  </a:cubicBezTo>
                  <a:cubicBezTo>
                    <a:pt x="470" y="380"/>
                    <a:pt x="447" y="382"/>
                    <a:pt x="422" y="382"/>
                  </a:cubicBezTo>
                  <a:cubicBezTo>
                    <a:pt x="312" y="382"/>
                    <a:pt x="182" y="333"/>
                    <a:pt x="153" y="223"/>
                  </a:cubicBezTo>
                  <a:cubicBezTo>
                    <a:pt x="128" y="119"/>
                    <a:pt x="168" y="85"/>
                    <a:pt x="225" y="85"/>
                  </a:cubicBezTo>
                  <a:close/>
                  <a:moveTo>
                    <a:pt x="251" y="0"/>
                  </a:moveTo>
                  <a:cubicBezTo>
                    <a:pt x="108" y="0"/>
                    <a:pt x="1" y="72"/>
                    <a:pt x="37" y="205"/>
                  </a:cubicBezTo>
                  <a:cubicBezTo>
                    <a:pt x="84" y="364"/>
                    <a:pt x="254" y="435"/>
                    <a:pt x="421" y="435"/>
                  </a:cubicBezTo>
                  <a:cubicBezTo>
                    <a:pt x="536" y="435"/>
                    <a:pt x="651" y="401"/>
                    <a:pt x="724" y="339"/>
                  </a:cubicBezTo>
                  <a:cubicBezTo>
                    <a:pt x="724" y="330"/>
                    <a:pt x="732" y="330"/>
                    <a:pt x="732" y="330"/>
                  </a:cubicBezTo>
                  <a:cubicBezTo>
                    <a:pt x="741" y="321"/>
                    <a:pt x="527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3"/>
            <p:cNvSpPr/>
            <p:nvPr/>
          </p:nvSpPr>
          <p:spPr>
            <a:xfrm>
              <a:off x="5165958" y="3705381"/>
              <a:ext cx="124429" cy="28134"/>
            </a:xfrm>
            <a:custGeom>
              <a:avLst/>
              <a:gdLst/>
              <a:ahLst/>
              <a:cxnLst/>
              <a:rect l="l" t="t" r="r" b="b"/>
              <a:pathLst>
                <a:path w="2030" h="459" extrusionOk="0">
                  <a:moveTo>
                    <a:pt x="880" y="1"/>
                  </a:moveTo>
                  <a:cubicBezTo>
                    <a:pt x="556" y="1"/>
                    <a:pt x="245" y="117"/>
                    <a:pt x="8" y="411"/>
                  </a:cubicBezTo>
                  <a:cubicBezTo>
                    <a:pt x="1" y="419"/>
                    <a:pt x="13" y="439"/>
                    <a:pt x="28" y="439"/>
                  </a:cubicBezTo>
                  <a:cubicBezTo>
                    <a:pt x="30" y="439"/>
                    <a:pt x="33" y="439"/>
                    <a:pt x="35" y="438"/>
                  </a:cubicBezTo>
                  <a:cubicBezTo>
                    <a:pt x="310" y="192"/>
                    <a:pt x="620" y="83"/>
                    <a:pt x="933" y="83"/>
                  </a:cubicBezTo>
                  <a:cubicBezTo>
                    <a:pt x="1281" y="83"/>
                    <a:pt x="1634" y="217"/>
                    <a:pt x="1953" y="447"/>
                  </a:cubicBezTo>
                  <a:cubicBezTo>
                    <a:pt x="1963" y="455"/>
                    <a:pt x="1974" y="458"/>
                    <a:pt x="1983" y="458"/>
                  </a:cubicBezTo>
                  <a:cubicBezTo>
                    <a:pt x="2013" y="458"/>
                    <a:pt x="2030" y="420"/>
                    <a:pt x="1989" y="393"/>
                  </a:cubicBezTo>
                  <a:cubicBezTo>
                    <a:pt x="1669" y="165"/>
                    <a:pt x="1265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3"/>
            <p:cNvSpPr/>
            <p:nvPr/>
          </p:nvSpPr>
          <p:spPr>
            <a:xfrm>
              <a:off x="5165958" y="3730267"/>
              <a:ext cx="124368" cy="27767"/>
            </a:xfrm>
            <a:custGeom>
              <a:avLst/>
              <a:gdLst/>
              <a:ahLst/>
              <a:cxnLst/>
              <a:rect l="l" t="t" r="r" b="b"/>
              <a:pathLst>
                <a:path w="2029" h="453" extrusionOk="0">
                  <a:moveTo>
                    <a:pt x="1986" y="1"/>
                  </a:moveTo>
                  <a:cubicBezTo>
                    <a:pt x="1976" y="1"/>
                    <a:pt x="1965" y="5"/>
                    <a:pt x="1953" y="14"/>
                  </a:cubicBezTo>
                  <a:cubicBezTo>
                    <a:pt x="1636" y="238"/>
                    <a:pt x="1284" y="369"/>
                    <a:pt x="938" y="369"/>
                  </a:cubicBezTo>
                  <a:cubicBezTo>
                    <a:pt x="622" y="369"/>
                    <a:pt x="311" y="260"/>
                    <a:pt x="35" y="14"/>
                  </a:cubicBezTo>
                  <a:cubicBezTo>
                    <a:pt x="33" y="13"/>
                    <a:pt x="30" y="12"/>
                    <a:pt x="28" y="12"/>
                  </a:cubicBezTo>
                  <a:cubicBezTo>
                    <a:pt x="13" y="12"/>
                    <a:pt x="1" y="34"/>
                    <a:pt x="8" y="49"/>
                  </a:cubicBezTo>
                  <a:cubicBezTo>
                    <a:pt x="244" y="337"/>
                    <a:pt x="553" y="452"/>
                    <a:pt x="875" y="452"/>
                  </a:cubicBezTo>
                  <a:cubicBezTo>
                    <a:pt x="1262" y="452"/>
                    <a:pt x="1668" y="287"/>
                    <a:pt x="1989" y="58"/>
                  </a:cubicBezTo>
                  <a:cubicBezTo>
                    <a:pt x="2028" y="32"/>
                    <a:pt x="2014" y="1"/>
                    <a:pt x="1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3"/>
            <p:cNvSpPr/>
            <p:nvPr/>
          </p:nvSpPr>
          <p:spPr>
            <a:xfrm>
              <a:off x="5155477" y="3769311"/>
              <a:ext cx="45481" cy="26909"/>
            </a:xfrm>
            <a:custGeom>
              <a:avLst/>
              <a:gdLst/>
              <a:ahLst/>
              <a:cxnLst/>
              <a:rect l="l" t="t" r="r" b="b"/>
              <a:pathLst>
                <a:path w="742" h="439" extrusionOk="0">
                  <a:moveTo>
                    <a:pt x="433" y="51"/>
                  </a:moveTo>
                  <a:cubicBezTo>
                    <a:pt x="454" y="51"/>
                    <a:pt x="474" y="52"/>
                    <a:pt x="492" y="55"/>
                  </a:cubicBezTo>
                  <a:cubicBezTo>
                    <a:pt x="536" y="73"/>
                    <a:pt x="590" y="82"/>
                    <a:pt x="634" y="99"/>
                  </a:cubicBezTo>
                  <a:cubicBezTo>
                    <a:pt x="563" y="153"/>
                    <a:pt x="500" y="206"/>
                    <a:pt x="438" y="260"/>
                  </a:cubicBezTo>
                  <a:cubicBezTo>
                    <a:pt x="393" y="295"/>
                    <a:pt x="293" y="346"/>
                    <a:pt x="222" y="346"/>
                  </a:cubicBezTo>
                  <a:cubicBezTo>
                    <a:pt x="166" y="346"/>
                    <a:pt x="129" y="314"/>
                    <a:pt x="153" y="215"/>
                  </a:cubicBezTo>
                  <a:cubicBezTo>
                    <a:pt x="183" y="95"/>
                    <a:pt x="321" y="51"/>
                    <a:pt x="433" y="51"/>
                  </a:cubicBezTo>
                  <a:close/>
                  <a:moveTo>
                    <a:pt x="412" y="1"/>
                  </a:moveTo>
                  <a:cubicBezTo>
                    <a:pt x="248" y="1"/>
                    <a:pt x="83" y="69"/>
                    <a:pt x="37" y="224"/>
                  </a:cubicBezTo>
                  <a:cubicBezTo>
                    <a:pt x="1" y="367"/>
                    <a:pt x="108" y="438"/>
                    <a:pt x="251" y="438"/>
                  </a:cubicBezTo>
                  <a:cubicBezTo>
                    <a:pt x="527" y="438"/>
                    <a:pt x="741" y="117"/>
                    <a:pt x="732" y="108"/>
                  </a:cubicBezTo>
                  <a:cubicBezTo>
                    <a:pt x="732" y="99"/>
                    <a:pt x="724" y="99"/>
                    <a:pt x="724" y="99"/>
                  </a:cubicBezTo>
                  <a:cubicBezTo>
                    <a:pt x="649" y="36"/>
                    <a:pt x="530" y="1"/>
                    <a:pt x="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3"/>
            <p:cNvSpPr/>
            <p:nvPr/>
          </p:nvSpPr>
          <p:spPr>
            <a:xfrm>
              <a:off x="5263783" y="3896742"/>
              <a:ext cx="36471" cy="32241"/>
            </a:xfrm>
            <a:custGeom>
              <a:avLst/>
              <a:gdLst/>
              <a:ahLst/>
              <a:cxnLst/>
              <a:rect l="l" t="t" r="r" b="b"/>
              <a:pathLst>
                <a:path w="595" h="526" extrusionOk="0">
                  <a:moveTo>
                    <a:pt x="255" y="99"/>
                  </a:moveTo>
                  <a:cubicBezTo>
                    <a:pt x="275" y="99"/>
                    <a:pt x="295" y="103"/>
                    <a:pt x="313" y="108"/>
                  </a:cubicBezTo>
                  <a:cubicBezTo>
                    <a:pt x="348" y="161"/>
                    <a:pt x="375" y="206"/>
                    <a:pt x="366" y="286"/>
                  </a:cubicBezTo>
                  <a:cubicBezTo>
                    <a:pt x="358" y="340"/>
                    <a:pt x="331" y="427"/>
                    <a:pt x="266" y="427"/>
                  </a:cubicBezTo>
                  <a:cubicBezTo>
                    <a:pt x="256" y="427"/>
                    <a:pt x="244" y="425"/>
                    <a:pt x="232" y="420"/>
                  </a:cubicBezTo>
                  <a:cubicBezTo>
                    <a:pt x="197" y="411"/>
                    <a:pt x="179" y="376"/>
                    <a:pt x="161" y="349"/>
                  </a:cubicBezTo>
                  <a:cubicBezTo>
                    <a:pt x="125" y="277"/>
                    <a:pt x="116" y="161"/>
                    <a:pt x="197" y="117"/>
                  </a:cubicBezTo>
                  <a:cubicBezTo>
                    <a:pt x="214" y="103"/>
                    <a:pt x="234" y="99"/>
                    <a:pt x="255" y="99"/>
                  </a:cubicBezTo>
                  <a:close/>
                  <a:moveTo>
                    <a:pt x="267" y="1"/>
                  </a:moveTo>
                  <a:cubicBezTo>
                    <a:pt x="212" y="1"/>
                    <a:pt x="151" y="21"/>
                    <a:pt x="107" y="81"/>
                  </a:cubicBezTo>
                  <a:cubicBezTo>
                    <a:pt x="18" y="188"/>
                    <a:pt x="0" y="331"/>
                    <a:pt x="81" y="447"/>
                  </a:cubicBezTo>
                  <a:cubicBezTo>
                    <a:pt x="124" y="503"/>
                    <a:pt x="172" y="526"/>
                    <a:pt x="220" y="526"/>
                  </a:cubicBezTo>
                  <a:cubicBezTo>
                    <a:pt x="415" y="526"/>
                    <a:pt x="594" y="134"/>
                    <a:pt x="357" y="19"/>
                  </a:cubicBezTo>
                  <a:cubicBezTo>
                    <a:pt x="333" y="8"/>
                    <a:pt x="301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3"/>
            <p:cNvSpPr/>
            <p:nvPr/>
          </p:nvSpPr>
          <p:spPr>
            <a:xfrm>
              <a:off x="5212357" y="3584325"/>
              <a:ext cx="138404" cy="147782"/>
            </a:xfrm>
            <a:custGeom>
              <a:avLst/>
              <a:gdLst/>
              <a:ahLst/>
              <a:cxnLst/>
              <a:rect l="l" t="t" r="r" b="b"/>
              <a:pathLst>
                <a:path w="2258" h="2411" extrusionOk="0">
                  <a:moveTo>
                    <a:pt x="94" y="0"/>
                  </a:moveTo>
                  <a:cubicBezTo>
                    <a:pt x="91" y="0"/>
                    <a:pt x="90" y="1"/>
                    <a:pt x="90" y="4"/>
                  </a:cubicBezTo>
                  <a:cubicBezTo>
                    <a:pt x="1" y="468"/>
                    <a:pt x="135" y="932"/>
                    <a:pt x="482" y="1244"/>
                  </a:cubicBezTo>
                  <a:cubicBezTo>
                    <a:pt x="679" y="1422"/>
                    <a:pt x="911" y="1521"/>
                    <a:pt x="1160" y="1601"/>
                  </a:cubicBezTo>
                  <a:cubicBezTo>
                    <a:pt x="1624" y="1770"/>
                    <a:pt x="1972" y="1904"/>
                    <a:pt x="2195" y="2377"/>
                  </a:cubicBezTo>
                  <a:cubicBezTo>
                    <a:pt x="2201" y="2389"/>
                    <a:pt x="2225" y="2410"/>
                    <a:pt x="2238" y="2410"/>
                  </a:cubicBezTo>
                  <a:cubicBezTo>
                    <a:pt x="2245" y="2410"/>
                    <a:pt x="2249" y="2406"/>
                    <a:pt x="2249" y="2395"/>
                  </a:cubicBezTo>
                  <a:cubicBezTo>
                    <a:pt x="2258" y="2056"/>
                    <a:pt x="1928" y="1824"/>
                    <a:pt x="1651" y="1699"/>
                  </a:cubicBezTo>
                  <a:cubicBezTo>
                    <a:pt x="1250" y="1512"/>
                    <a:pt x="786" y="1476"/>
                    <a:pt x="465" y="1137"/>
                  </a:cubicBezTo>
                  <a:cubicBezTo>
                    <a:pt x="179" y="834"/>
                    <a:pt x="63" y="423"/>
                    <a:pt x="108" y="13"/>
                  </a:cubicBezTo>
                  <a:cubicBezTo>
                    <a:pt x="108" y="7"/>
                    <a:pt x="99" y="0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3"/>
            <p:cNvSpPr/>
            <p:nvPr/>
          </p:nvSpPr>
          <p:spPr>
            <a:xfrm>
              <a:off x="5263783" y="3539764"/>
              <a:ext cx="36409" cy="31996"/>
            </a:xfrm>
            <a:custGeom>
              <a:avLst/>
              <a:gdLst/>
              <a:ahLst/>
              <a:cxnLst/>
              <a:rect l="l" t="t" r="r" b="b"/>
              <a:pathLst>
                <a:path w="594" h="522" extrusionOk="0">
                  <a:moveTo>
                    <a:pt x="259" y="93"/>
                  </a:moveTo>
                  <a:cubicBezTo>
                    <a:pt x="329" y="93"/>
                    <a:pt x="358" y="185"/>
                    <a:pt x="366" y="240"/>
                  </a:cubicBezTo>
                  <a:cubicBezTo>
                    <a:pt x="375" y="312"/>
                    <a:pt x="348" y="356"/>
                    <a:pt x="313" y="419"/>
                  </a:cubicBezTo>
                  <a:cubicBezTo>
                    <a:pt x="298" y="422"/>
                    <a:pt x="281" y="425"/>
                    <a:pt x="265" y="425"/>
                  </a:cubicBezTo>
                  <a:cubicBezTo>
                    <a:pt x="241" y="425"/>
                    <a:pt x="217" y="420"/>
                    <a:pt x="197" y="410"/>
                  </a:cubicBezTo>
                  <a:cubicBezTo>
                    <a:pt x="116" y="356"/>
                    <a:pt x="125" y="240"/>
                    <a:pt x="161" y="169"/>
                  </a:cubicBezTo>
                  <a:cubicBezTo>
                    <a:pt x="179" y="142"/>
                    <a:pt x="197" y="107"/>
                    <a:pt x="232" y="98"/>
                  </a:cubicBezTo>
                  <a:cubicBezTo>
                    <a:pt x="242" y="95"/>
                    <a:pt x="251" y="93"/>
                    <a:pt x="259" y="93"/>
                  </a:cubicBezTo>
                  <a:close/>
                  <a:moveTo>
                    <a:pt x="220" y="1"/>
                  </a:moveTo>
                  <a:cubicBezTo>
                    <a:pt x="173" y="1"/>
                    <a:pt x="124" y="24"/>
                    <a:pt x="81" y="80"/>
                  </a:cubicBezTo>
                  <a:cubicBezTo>
                    <a:pt x="0" y="187"/>
                    <a:pt x="18" y="338"/>
                    <a:pt x="107" y="446"/>
                  </a:cubicBezTo>
                  <a:cubicBezTo>
                    <a:pt x="151" y="500"/>
                    <a:pt x="212" y="521"/>
                    <a:pt x="266" y="521"/>
                  </a:cubicBezTo>
                  <a:cubicBezTo>
                    <a:pt x="301" y="521"/>
                    <a:pt x="333" y="513"/>
                    <a:pt x="357" y="499"/>
                  </a:cubicBezTo>
                  <a:cubicBezTo>
                    <a:pt x="594" y="391"/>
                    <a:pt x="415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3"/>
            <p:cNvSpPr/>
            <p:nvPr/>
          </p:nvSpPr>
          <p:spPr>
            <a:xfrm>
              <a:off x="5212357" y="3728489"/>
              <a:ext cx="138404" cy="147782"/>
            </a:xfrm>
            <a:custGeom>
              <a:avLst/>
              <a:gdLst/>
              <a:ahLst/>
              <a:cxnLst/>
              <a:rect l="l" t="t" r="r" b="b"/>
              <a:pathLst>
                <a:path w="2258" h="2411" extrusionOk="0">
                  <a:moveTo>
                    <a:pt x="2238" y="1"/>
                  </a:moveTo>
                  <a:cubicBezTo>
                    <a:pt x="2225" y="1"/>
                    <a:pt x="2201" y="22"/>
                    <a:pt x="2195" y="34"/>
                  </a:cubicBezTo>
                  <a:cubicBezTo>
                    <a:pt x="1972" y="507"/>
                    <a:pt x="1624" y="641"/>
                    <a:pt x="1160" y="810"/>
                  </a:cubicBezTo>
                  <a:cubicBezTo>
                    <a:pt x="911" y="899"/>
                    <a:pt x="679" y="988"/>
                    <a:pt x="482" y="1167"/>
                  </a:cubicBezTo>
                  <a:cubicBezTo>
                    <a:pt x="135" y="1488"/>
                    <a:pt x="1" y="1952"/>
                    <a:pt x="90" y="2407"/>
                  </a:cubicBezTo>
                  <a:cubicBezTo>
                    <a:pt x="90" y="2409"/>
                    <a:pt x="91" y="2411"/>
                    <a:pt x="94" y="2411"/>
                  </a:cubicBezTo>
                  <a:cubicBezTo>
                    <a:pt x="99" y="2411"/>
                    <a:pt x="108" y="2404"/>
                    <a:pt x="108" y="2398"/>
                  </a:cubicBezTo>
                  <a:cubicBezTo>
                    <a:pt x="63" y="1997"/>
                    <a:pt x="179" y="1577"/>
                    <a:pt x="465" y="1274"/>
                  </a:cubicBezTo>
                  <a:cubicBezTo>
                    <a:pt x="786" y="944"/>
                    <a:pt x="1250" y="899"/>
                    <a:pt x="1651" y="712"/>
                  </a:cubicBezTo>
                  <a:cubicBezTo>
                    <a:pt x="1928" y="587"/>
                    <a:pt x="2258" y="355"/>
                    <a:pt x="2249" y="16"/>
                  </a:cubicBezTo>
                  <a:cubicBezTo>
                    <a:pt x="2249" y="5"/>
                    <a:pt x="2245" y="1"/>
                    <a:pt x="2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3"/>
            <p:cNvSpPr/>
            <p:nvPr/>
          </p:nvSpPr>
          <p:spPr>
            <a:xfrm>
              <a:off x="5471018" y="3691713"/>
              <a:ext cx="85384" cy="88081"/>
            </a:xfrm>
            <a:custGeom>
              <a:avLst/>
              <a:gdLst/>
              <a:ahLst/>
              <a:cxnLst/>
              <a:rect l="l" t="t" r="r" b="b"/>
              <a:pathLst>
                <a:path w="1393" h="1437" extrusionOk="0">
                  <a:moveTo>
                    <a:pt x="696" y="0"/>
                  </a:moveTo>
                  <a:cubicBezTo>
                    <a:pt x="313" y="0"/>
                    <a:pt x="0" y="313"/>
                    <a:pt x="0" y="696"/>
                  </a:cubicBezTo>
                  <a:cubicBezTo>
                    <a:pt x="0" y="1080"/>
                    <a:pt x="330" y="1437"/>
                    <a:pt x="714" y="1437"/>
                  </a:cubicBezTo>
                  <a:cubicBezTo>
                    <a:pt x="1098" y="1437"/>
                    <a:pt x="1392" y="1080"/>
                    <a:pt x="1392" y="696"/>
                  </a:cubicBezTo>
                  <a:cubicBezTo>
                    <a:pt x="1392" y="313"/>
                    <a:pt x="1080" y="0"/>
                    <a:pt x="696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3"/>
            <p:cNvSpPr/>
            <p:nvPr/>
          </p:nvSpPr>
          <p:spPr>
            <a:xfrm>
              <a:off x="5154925" y="3770905"/>
              <a:ext cx="42723" cy="22373"/>
            </a:xfrm>
            <a:custGeom>
              <a:avLst/>
              <a:gdLst/>
              <a:ahLst/>
              <a:cxnLst/>
              <a:rect l="l" t="t" r="r" b="b"/>
              <a:pathLst>
                <a:path w="697" h="365" extrusionOk="0">
                  <a:moveTo>
                    <a:pt x="374" y="0"/>
                  </a:moveTo>
                  <a:cubicBezTo>
                    <a:pt x="360" y="0"/>
                    <a:pt x="345" y="1"/>
                    <a:pt x="331" y="2"/>
                  </a:cubicBezTo>
                  <a:cubicBezTo>
                    <a:pt x="144" y="29"/>
                    <a:pt x="1" y="314"/>
                    <a:pt x="197" y="359"/>
                  </a:cubicBezTo>
                  <a:cubicBezTo>
                    <a:pt x="212" y="363"/>
                    <a:pt x="227" y="365"/>
                    <a:pt x="243" y="365"/>
                  </a:cubicBezTo>
                  <a:cubicBezTo>
                    <a:pt x="431" y="365"/>
                    <a:pt x="697" y="91"/>
                    <a:pt x="697" y="91"/>
                  </a:cubicBezTo>
                  <a:cubicBezTo>
                    <a:pt x="697" y="91"/>
                    <a:pt x="545" y="0"/>
                    <a:pt x="37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3"/>
            <p:cNvSpPr/>
            <p:nvPr/>
          </p:nvSpPr>
          <p:spPr>
            <a:xfrm>
              <a:off x="5157377" y="3675163"/>
              <a:ext cx="40271" cy="22127"/>
            </a:xfrm>
            <a:custGeom>
              <a:avLst/>
              <a:gdLst/>
              <a:ahLst/>
              <a:cxnLst/>
              <a:rect l="l" t="t" r="r" b="b"/>
              <a:pathLst>
                <a:path w="657" h="361" extrusionOk="0">
                  <a:moveTo>
                    <a:pt x="217" y="0"/>
                  </a:moveTo>
                  <a:cubicBezTo>
                    <a:pt x="163" y="0"/>
                    <a:pt x="112" y="21"/>
                    <a:pt x="68" y="74"/>
                  </a:cubicBezTo>
                  <a:cubicBezTo>
                    <a:pt x="0" y="156"/>
                    <a:pt x="118" y="360"/>
                    <a:pt x="374" y="360"/>
                  </a:cubicBezTo>
                  <a:cubicBezTo>
                    <a:pt x="455" y="360"/>
                    <a:pt x="550" y="340"/>
                    <a:pt x="657" y="288"/>
                  </a:cubicBezTo>
                  <a:cubicBezTo>
                    <a:pt x="657" y="288"/>
                    <a:pt x="419" y="0"/>
                    <a:pt x="217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3"/>
            <p:cNvSpPr/>
            <p:nvPr/>
          </p:nvSpPr>
          <p:spPr>
            <a:xfrm>
              <a:off x="5266603" y="3541787"/>
              <a:ext cx="25131" cy="25560"/>
            </a:xfrm>
            <a:custGeom>
              <a:avLst/>
              <a:gdLst/>
              <a:ahLst/>
              <a:cxnLst/>
              <a:rect l="l" t="t" r="r" b="b"/>
              <a:pathLst>
                <a:path w="410" h="417" extrusionOk="0">
                  <a:moveTo>
                    <a:pt x="180" y="1"/>
                  </a:moveTo>
                  <a:cubicBezTo>
                    <a:pt x="119" y="1"/>
                    <a:pt x="60" y="44"/>
                    <a:pt x="35" y="145"/>
                  </a:cubicBezTo>
                  <a:cubicBezTo>
                    <a:pt x="0" y="309"/>
                    <a:pt x="119" y="416"/>
                    <a:pt x="228" y="416"/>
                  </a:cubicBezTo>
                  <a:cubicBezTo>
                    <a:pt x="261" y="416"/>
                    <a:pt x="293" y="406"/>
                    <a:pt x="320" y="386"/>
                  </a:cubicBezTo>
                  <a:cubicBezTo>
                    <a:pt x="347" y="377"/>
                    <a:pt x="409" y="314"/>
                    <a:pt x="356" y="145"/>
                  </a:cubicBezTo>
                  <a:cubicBezTo>
                    <a:pt x="323" y="55"/>
                    <a:pt x="250" y="1"/>
                    <a:pt x="180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3"/>
            <p:cNvSpPr/>
            <p:nvPr/>
          </p:nvSpPr>
          <p:spPr>
            <a:xfrm>
              <a:off x="5266664" y="3899868"/>
              <a:ext cx="25070" cy="26663"/>
            </a:xfrm>
            <a:custGeom>
              <a:avLst/>
              <a:gdLst/>
              <a:ahLst/>
              <a:cxnLst/>
              <a:rect l="l" t="t" r="r" b="b"/>
              <a:pathLst>
                <a:path w="409" h="435" extrusionOk="0">
                  <a:moveTo>
                    <a:pt x="231" y="0"/>
                  </a:moveTo>
                  <a:cubicBezTo>
                    <a:pt x="155" y="0"/>
                    <a:pt x="71" y="49"/>
                    <a:pt x="42" y="155"/>
                  </a:cubicBezTo>
                  <a:cubicBezTo>
                    <a:pt x="0" y="303"/>
                    <a:pt x="114" y="435"/>
                    <a:pt x="208" y="435"/>
                  </a:cubicBezTo>
                  <a:cubicBezTo>
                    <a:pt x="232" y="435"/>
                    <a:pt x="256" y="425"/>
                    <a:pt x="274" y="405"/>
                  </a:cubicBezTo>
                  <a:cubicBezTo>
                    <a:pt x="328" y="351"/>
                    <a:pt x="408" y="244"/>
                    <a:pt x="373" y="102"/>
                  </a:cubicBezTo>
                  <a:cubicBezTo>
                    <a:pt x="356" y="36"/>
                    <a:pt x="296" y="0"/>
                    <a:pt x="231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3"/>
            <p:cNvSpPr/>
            <p:nvPr/>
          </p:nvSpPr>
          <p:spPr>
            <a:xfrm>
              <a:off x="5829160" y="3770905"/>
              <a:ext cx="42723" cy="22373"/>
            </a:xfrm>
            <a:custGeom>
              <a:avLst/>
              <a:gdLst/>
              <a:ahLst/>
              <a:cxnLst/>
              <a:rect l="l" t="t" r="r" b="b"/>
              <a:pathLst>
                <a:path w="697" h="365" extrusionOk="0">
                  <a:moveTo>
                    <a:pt x="325" y="0"/>
                  </a:moveTo>
                  <a:cubicBezTo>
                    <a:pt x="160" y="0"/>
                    <a:pt x="1" y="91"/>
                    <a:pt x="1" y="91"/>
                  </a:cubicBezTo>
                  <a:cubicBezTo>
                    <a:pt x="1" y="91"/>
                    <a:pt x="267" y="365"/>
                    <a:pt x="462" y="365"/>
                  </a:cubicBezTo>
                  <a:cubicBezTo>
                    <a:pt x="478" y="365"/>
                    <a:pt x="494" y="363"/>
                    <a:pt x="509" y="359"/>
                  </a:cubicBezTo>
                  <a:cubicBezTo>
                    <a:pt x="696" y="314"/>
                    <a:pt x="554" y="29"/>
                    <a:pt x="366" y="2"/>
                  </a:cubicBezTo>
                  <a:cubicBezTo>
                    <a:pt x="353" y="1"/>
                    <a:pt x="339" y="0"/>
                    <a:pt x="325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3"/>
            <p:cNvSpPr/>
            <p:nvPr/>
          </p:nvSpPr>
          <p:spPr>
            <a:xfrm>
              <a:off x="5829160" y="3675163"/>
              <a:ext cx="40455" cy="22127"/>
            </a:xfrm>
            <a:custGeom>
              <a:avLst/>
              <a:gdLst/>
              <a:ahLst/>
              <a:cxnLst/>
              <a:rect l="l" t="t" r="r" b="b"/>
              <a:pathLst>
                <a:path w="660" h="361" extrusionOk="0">
                  <a:moveTo>
                    <a:pt x="445" y="0"/>
                  </a:moveTo>
                  <a:cubicBezTo>
                    <a:pt x="239" y="0"/>
                    <a:pt x="1" y="288"/>
                    <a:pt x="1" y="288"/>
                  </a:cubicBezTo>
                  <a:cubicBezTo>
                    <a:pt x="110" y="340"/>
                    <a:pt x="206" y="360"/>
                    <a:pt x="288" y="360"/>
                  </a:cubicBezTo>
                  <a:cubicBezTo>
                    <a:pt x="545" y="360"/>
                    <a:pt x="659" y="156"/>
                    <a:pt x="598" y="74"/>
                  </a:cubicBezTo>
                  <a:cubicBezTo>
                    <a:pt x="553" y="21"/>
                    <a:pt x="500" y="0"/>
                    <a:pt x="445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3"/>
            <p:cNvSpPr/>
            <p:nvPr/>
          </p:nvSpPr>
          <p:spPr>
            <a:xfrm>
              <a:off x="5735135" y="3541787"/>
              <a:ext cx="25560" cy="25560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30" y="1"/>
                  </a:moveTo>
                  <a:cubicBezTo>
                    <a:pt x="162" y="1"/>
                    <a:pt x="91" y="55"/>
                    <a:pt x="63" y="145"/>
                  </a:cubicBezTo>
                  <a:cubicBezTo>
                    <a:pt x="0" y="314"/>
                    <a:pt x="63" y="377"/>
                    <a:pt x="89" y="386"/>
                  </a:cubicBezTo>
                  <a:cubicBezTo>
                    <a:pt x="118" y="406"/>
                    <a:pt x="152" y="416"/>
                    <a:pt x="186" y="416"/>
                  </a:cubicBezTo>
                  <a:cubicBezTo>
                    <a:pt x="299" y="416"/>
                    <a:pt x="416" y="309"/>
                    <a:pt x="375" y="145"/>
                  </a:cubicBezTo>
                  <a:cubicBezTo>
                    <a:pt x="350" y="44"/>
                    <a:pt x="291" y="1"/>
                    <a:pt x="230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3"/>
            <p:cNvSpPr/>
            <p:nvPr/>
          </p:nvSpPr>
          <p:spPr>
            <a:xfrm>
              <a:off x="5735135" y="3899868"/>
              <a:ext cx="25070" cy="26663"/>
            </a:xfrm>
            <a:custGeom>
              <a:avLst/>
              <a:gdLst/>
              <a:ahLst/>
              <a:cxnLst/>
              <a:rect l="l" t="t" r="r" b="b"/>
              <a:pathLst>
                <a:path w="409" h="435" extrusionOk="0">
                  <a:moveTo>
                    <a:pt x="184" y="0"/>
                  </a:moveTo>
                  <a:cubicBezTo>
                    <a:pt x="119" y="0"/>
                    <a:pt x="56" y="36"/>
                    <a:pt x="36" y="102"/>
                  </a:cubicBezTo>
                  <a:cubicBezTo>
                    <a:pt x="0" y="244"/>
                    <a:pt x="89" y="351"/>
                    <a:pt x="134" y="405"/>
                  </a:cubicBezTo>
                  <a:cubicBezTo>
                    <a:pt x="153" y="425"/>
                    <a:pt x="176" y="435"/>
                    <a:pt x="201" y="435"/>
                  </a:cubicBezTo>
                  <a:cubicBezTo>
                    <a:pt x="294" y="435"/>
                    <a:pt x="408" y="303"/>
                    <a:pt x="366" y="155"/>
                  </a:cubicBezTo>
                  <a:cubicBezTo>
                    <a:pt x="342" y="49"/>
                    <a:pt x="261" y="0"/>
                    <a:pt x="18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3"/>
            <p:cNvSpPr/>
            <p:nvPr/>
          </p:nvSpPr>
          <p:spPr>
            <a:xfrm>
              <a:off x="5097554" y="3577399"/>
              <a:ext cx="9317" cy="316098"/>
            </a:xfrm>
            <a:custGeom>
              <a:avLst/>
              <a:gdLst/>
              <a:ahLst/>
              <a:cxnLst/>
              <a:rect l="l" t="t" r="r" b="b"/>
              <a:pathLst>
                <a:path w="152" h="5157" extrusionOk="0">
                  <a:moveTo>
                    <a:pt x="81" y="1"/>
                  </a:moveTo>
                  <a:cubicBezTo>
                    <a:pt x="55" y="1"/>
                    <a:pt x="18" y="26"/>
                    <a:pt x="18" y="55"/>
                  </a:cubicBezTo>
                  <a:cubicBezTo>
                    <a:pt x="27" y="1750"/>
                    <a:pt x="0" y="3453"/>
                    <a:pt x="72" y="5148"/>
                  </a:cubicBezTo>
                  <a:cubicBezTo>
                    <a:pt x="72" y="5154"/>
                    <a:pt x="73" y="5156"/>
                    <a:pt x="76" y="5156"/>
                  </a:cubicBezTo>
                  <a:cubicBezTo>
                    <a:pt x="81" y="5156"/>
                    <a:pt x="89" y="5146"/>
                    <a:pt x="89" y="5140"/>
                  </a:cubicBezTo>
                  <a:cubicBezTo>
                    <a:pt x="152" y="3436"/>
                    <a:pt x="116" y="1732"/>
                    <a:pt x="107" y="28"/>
                  </a:cubicBezTo>
                  <a:cubicBezTo>
                    <a:pt x="107" y="9"/>
                    <a:pt x="96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3"/>
            <p:cNvSpPr/>
            <p:nvPr/>
          </p:nvSpPr>
          <p:spPr>
            <a:xfrm>
              <a:off x="5458453" y="3686993"/>
              <a:ext cx="108860" cy="94701"/>
            </a:xfrm>
            <a:custGeom>
              <a:avLst/>
              <a:gdLst/>
              <a:ahLst/>
              <a:cxnLst/>
              <a:rect l="l" t="t" r="r" b="b"/>
              <a:pathLst>
                <a:path w="1776" h="1545" extrusionOk="0">
                  <a:moveTo>
                    <a:pt x="910" y="90"/>
                  </a:moveTo>
                  <a:cubicBezTo>
                    <a:pt x="956" y="90"/>
                    <a:pt x="1003" y="94"/>
                    <a:pt x="1053" y="104"/>
                  </a:cubicBezTo>
                  <a:cubicBezTo>
                    <a:pt x="1445" y="176"/>
                    <a:pt x="1588" y="568"/>
                    <a:pt x="1526" y="916"/>
                  </a:cubicBezTo>
                  <a:cubicBezTo>
                    <a:pt x="1471" y="1232"/>
                    <a:pt x="1188" y="1464"/>
                    <a:pt x="898" y="1464"/>
                  </a:cubicBezTo>
                  <a:cubicBezTo>
                    <a:pt x="812" y="1464"/>
                    <a:pt x="725" y="1443"/>
                    <a:pt x="642" y="1398"/>
                  </a:cubicBezTo>
                  <a:cubicBezTo>
                    <a:pt x="1" y="1039"/>
                    <a:pt x="262" y="90"/>
                    <a:pt x="910" y="90"/>
                  </a:cubicBezTo>
                  <a:close/>
                  <a:moveTo>
                    <a:pt x="902" y="1"/>
                  </a:moveTo>
                  <a:cubicBezTo>
                    <a:pt x="496" y="1"/>
                    <a:pt x="169" y="339"/>
                    <a:pt x="161" y="755"/>
                  </a:cubicBezTo>
                  <a:cubicBezTo>
                    <a:pt x="161" y="1112"/>
                    <a:pt x="384" y="1398"/>
                    <a:pt x="696" y="1496"/>
                  </a:cubicBezTo>
                  <a:cubicBezTo>
                    <a:pt x="768" y="1529"/>
                    <a:pt x="847" y="1545"/>
                    <a:pt x="927" y="1545"/>
                  </a:cubicBezTo>
                  <a:cubicBezTo>
                    <a:pt x="1232" y="1545"/>
                    <a:pt x="1557" y="1324"/>
                    <a:pt x="1642" y="1041"/>
                  </a:cubicBezTo>
                  <a:cubicBezTo>
                    <a:pt x="1775" y="568"/>
                    <a:pt x="1499" y="69"/>
                    <a:pt x="990" y="6"/>
                  </a:cubicBezTo>
                  <a:cubicBezTo>
                    <a:pt x="961" y="3"/>
                    <a:pt x="931" y="1"/>
                    <a:pt x="902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3"/>
            <p:cNvSpPr/>
            <p:nvPr/>
          </p:nvSpPr>
          <p:spPr>
            <a:xfrm>
              <a:off x="5414689" y="3728857"/>
              <a:ext cx="60069" cy="4720"/>
            </a:xfrm>
            <a:custGeom>
              <a:avLst/>
              <a:gdLst/>
              <a:ahLst/>
              <a:cxnLst/>
              <a:rect l="l" t="t" r="r" b="b"/>
              <a:pathLst>
                <a:path w="980" h="77" extrusionOk="0">
                  <a:moveTo>
                    <a:pt x="906" y="0"/>
                  </a:moveTo>
                  <a:cubicBezTo>
                    <a:pt x="904" y="0"/>
                    <a:pt x="903" y="1"/>
                    <a:pt x="902" y="1"/>
                  </a:cubicBezTo>
                  <a:cubicBezTo>
                    <a:pt x="598" y="1"/>
                    <a:pt x="304" y="37"/>
                    <a:pt x="9" y="55"/>
                  </a:cubicBezTo>
                  <a:cubicBezTo>
                    <a:pt x="0" y="55"/>
                    <a:pt x="0" y="64"/>
                    <a:pt x="9" y="64"/>
                  </a:cubicBezTo>
                  <a:cubicBezTo>
                    <a:pt x="230" y="70"/>
                    <a:pt x="447" y="76"/>
                    <a:pt x="665" y="76"/>
                  </a:cubicBezTo>
                  <a:cubicBezTo>
                    <a:pt x="755" y="76"/>
                    <a:pt x="846" y="75"/>
                    <a:pt x="937" y="72"/>
                  </a:cubicBezTo>
                  <a:cubicBezTo>
                    <a:pt x="979" y="72"/>
                    <a:pt x="934" y="0"/>
                    <a:pt x="906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3"/>
            <p:cNvSpPr/>
            <p:nvPr/>
          </p:nvSpPr>
          <p:spPr>
            <a:xfrm>
              <a:off x="5449872" y="3659227"/>
              <a:ext cx="36654" cy="43519"/>
            </a:xfrm>
            <a:custGeom>
              <a:avLst/>
              <a:gdLst/>
              <a:ahLst/>
              <a:cxnLst/>
              <a:rect l="l" t="t" r="r" b="b"/>
              <a:pathLst>
                <a:path w="598" h="710" extrusionOk="0">
                  <a:moveTo>
                    <a:pt x="8" y="0"/>
                  </a:moveTo>
                  <a:cubicBezTo>
                    <a:pt x="3" y="0"/>
                    <a:pt x="0" y="7"/>
                    <a:pt x="6" y="13"/>
                  </a:cubicBezTo>
                  <a:cubicBezTo>
                    <a:pt x="167" y="236"/>
                    <a:pt x="336" y="477"/>
                    <a:pt x="515" y="691"/>
                  </a:cubicBezTo>
                  <a:cubicBezTo>
                    <a:pt x="527" y="703"/>
                    <a:pt x="547" y="709"/>
                    <a:pt x="563" y="709"/>
                  </a:cubicBezTo>
                  <a:cubicBezTo>
                    <a:pt x="584" y="709"/>
                    <a:pt x="597" y="698"/>
                    <a:pt x="577" y="673"/>
                  </a:cubicBezTo>
                  <a:cubicBezTo>
                    <a:pt x="426" y="432"/>
                    <a:pt x="212" y="200"/>
                    <a:pt x="15" y="4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3"/>
            <p:cNvSpPr/>
            <p:nvPr/>
          </p:nvSpPr>
          <p:spPr>
            <a:xfrm>
              <a:off x="5509818" y="3620427"/>
              <a:ext cx="5026" cy="67118"/>
            </a:xfrm>
            <a:custGeom>
              <a:avLst/>
              <a:gdLst/>
              <a:ahLst/>
              <a:cxnLst/>
              <a:rect l="l" t="t" r="r" b="b"/>
              <a:pathLst>
                <a:path w="82" h="1095" extrusionOk="0">
                  <a:moveTo>
                    <a:pt x="65" y="0"/>
                  </a:moveTo>
                  <a:cubicBezTo>
                    <a:pt x="64" y="0"/>
                    <a:pt x="63" y="1"/>
                    <a:pt x="63" y="4"/>
                  </a:cubicBezTo>
                  <a:cubicBezTo>
                    <a:pt x="28" y="361"/>
                    <a:pt x="1" y="709"/>
                    <a:pt x="19" y="1056"/>
                  </a:cubicBezTo>
                  <a:cubicBezTo>
                    <a:pt x="19" y="1075"/>
                    <a:pt x="41" y="1094"/>
                    <a:pt x="57" y="1094"/>
                  </a:cubicBezTo>
                  <a:cubicBezTo>
                    <a:pt x="64" y="1094"/>
                    <a:pt x="70" y="1091"/>
                    <a:pt x="72" y="1083"/>
                  </a:cubicBezTo>
                  <a:cubicBezTo>
                    <a:pt x="81" y="726"/>
                    <a:pt x="72" y="370"/>
                    <a:pt x="72" y="13"/>
                  </a:cubicBezTo>
                  <a:cubicBezTo>
                    <a:pt x="72" y="6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3"/>
            <p:cNvSpPr/>
            <p:nvPr/>
          </p:nvSpPr>
          <p:spPr>
            <a:xfrm>
              <a:off x="5554256" y="3728857"/>
              <a:ext cx="60069" cy="4720"/>
            </a:xfrm>
            <a:custGeom>
              <a:avLst/>
              <a:gdLst/>
              <a:ahLst/>
              <a:cxnLst/>
              <a:rect l="l" t="t" r="r" b="b"/>
              <a:pathLst>
                <a:path w="980" h="77" extrusionOk="0">
                  <a:moveTo>
                    <a:pt x="74" y="0"/>
                  </a:moveTo>
                  <a:cubicBezTo>
                    <a:pt x="47" y="0"/>
                    <a:pt x="1" y="72"/>
                    <a:pt x="43" y="72"/>
                  </a:cubicBezTo>
                  <a:cubicBezTo>
                    <a:pt x="134" y="75"/>
                    <a:pt x="225" y="76"/>
                    <a:pt x="315" y="76"/>
                  </a:cubicBezTo>
                  <a:cubicBezTo>
                    <a:pt x="534" y="76"/>
                    <a:pt x="750" y="70"/>
                    <a:pt x="971" y="64"/>
                  </a:cubicBezTo>
                  <a:cubicBezTo>
                    <a:pt x="980" y="64"/>
                    <a:pt x="980" y="55"/>
                    <a:pt x="971" y="55"/>
                  </a:cubicBezTo>
                  <a:cubicBezTo>
                    <a:pt x="676" y="37"/>
                    <a:pt x="382" y="1"/>
                    <a:pt x="79" y="1"/>
                  </a:cubicBezTo>
                  <a:cubicBezTo>
                    <a:pt x="77" y="1"/>
                    <a:pt x="76" y="0"/>
                    <a:pt x="74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33"/>
            <p:cNvSpPr/>
            <p:nvPr/>
          </p:nvSpPr>
          <p:spPr>
            <a:xfrm>
              <a:off x="5542487" y="3659227"/>
              <a:ext cx="36716" cy="43519"/>
            </a:xfrm>
            <a:custGeom>
              <a:avLst/>
              <a:gdLst/>
              <a:ahLst/>
              <a:cxnLst/>
              <a:rect l="l" t="t" r="r" b="b"/>
              <a:pathLst>
                <a:path w="599" h="710" extrusionOk="0">
                  <a:moveTo>
                    <a:pt x="593" y="0"/>
                  </a:moveTo>
                  <a:lnTo>
                    <a:pt x="593" y="0"/>
                  </a:lnTo>
                  <a:cubicBezTo>
                    <a:pt x="593" y="0"/>
                    <a:pt x="592" y="2"/>
                    <a:pt x="592" y="4"/>
                  </a:cubicBezTo>
                  <a:cubicBezTo>
                    <a:pt x="387" y="200"/>
                    <a:pt x="173" y="432"/>
                    <a:pt x="21" y="673"/>
                  </a:cubicBezTo>
                  <a:cubicBezTo>
                    <a:pt x="1" y="698"/>
                    <a:pt x="15" y="709"/>
                    <a:pt x="35" y="709"/>
                  </a:cubicBezTo>
                  <a:cubicBezTo>
                    <a:pt x="51" y="709"/>
                    <a:pt x="72" y="703"/>
                    <a:pt x="83" y="691"/>
                  </a:cubicBezTo>
                  <a:cubicBezTo>
                    <a:pt x="262" y="477"/>
                    <a:pt x="431" y="236"/>
                    <a:pt x="592" y="13"/>
                  </a:cubicBezTo>
                  <a:cubicBezTo>
                    <a:pt x="598" y="7"/>
                    <a:pt x="596" y="0"/>
                    <a:pt x="593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33"/>
            <p:cNvSpPr/>
            <p:nvPr/>
          </p:nvSpPr>
          <p:spPr>
            <a:xfrm>
              <a:off x="5449872" y="3761649"/>
              <a:ext cx="36654" cy="43519"/>
            </a:xfrm>
            <a:custGeom>
              <a:avLst/>
              <a:gdLst/>
              <a:ahLst/>
              <a:cxnLst/>
              <a:rect l="l" t="t" r="r" b="b"/>
              <a:pathLst>
                <a:path w="598" h="710" extrusionOk="0">
                  <a:moveTo>
                    <a:pt x="563" y="1"/>
                  </a:moveTo>
                  <a:cubicBezTo>
                    <a:pt x="547" y="1"/>
                    <a:pt x="527" y="8"/>
                    <a:pt x="515" y="19"/>
                  </a:cubicBezTo>
                  <a:cubicBezTo>
                    <a:pt x="336" y="233"/>
                    <a:pt x="167" y="474"/>
                    <a:pt x="6" y="697"/>
                  </a:cubicBezTo>
                  <a:cubicBezTo>
                    <a:pt x="0" y="704"/>
                    <a:pt x="3" y="710"/>
                    <a:pt x="8" y="710"/>
                  </a:cubicBezTo>
                  <a:cubicBezTo>
                    <a:pt x="10" y="710"/>
                    <a:pt x="13" y="709"/>
                    <a:pt x="15" y="706"/>
                  </a:cubicBezTo>
                  <a:cubicBezTo>
                    <a:pt x="212" y="510"/>
                    <a:pt x="426" y="278"/>
                    <a:pt x="577" y="37"/>
                  </a:cubicBezTo>
                  <a:cubicBezTo>
                    <a:pt x="597" y="12"/>
                    <a:pt x="584" y="1"/>
                    <a:pt x="563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3"/>
            <p:cNvSpPr/>
            <p:nvPr/>
          </p:nvSpPr>
          <p:spPr>
            <a:xfrm>
              <a:off x="5509818" y="3776605"/>
              <a:ext cx="5026" cy="67118"/>
            </a:xfrm>
            <a:custGeom>
              <a:avLst/>
              <a:gdLst/>
              <a:ahLst/>
              <a:cxnLst/>
              <a:rect l="l" t="t" r="r" b="b"/>
              <a:pathLst>
                <a:path w="82" h="1095" extrusionOk="0">
                  <a:moveTo>
                    <a:pt x="56" y="1"/>
                  </a:moveTo>
                  <a:cubicBezTo>
                    <a:pt x="40" y="1"/>
                    <a:pt x="19" y="22"/>
                    <a:pt x="19" y="34"/>
                  </a:cubicBezTo>
                  <a:cubicBezTo>
                    <a:pt x="1" y="391"/>
                    <a:pt x="28" y="739"/>
                    <a:pt x="63" y="1087"/>
                  </a:cubicBezTo>
                  <a:cubicBezTo>
                    <a:pt x="63" y="1092"/>
                    <a:pt x="64" y="1094"/>
                    <a:pt x="65" y="1094"/>
                  </a:cubicBezTo>
                  <a:cubicBezTo>
                    <a:pt x="68" y="1094"/>
                    <a:pt x="72" y="1084"/>
                    <a:pt x="72" y="1078"/>
                  </a:cubicBezTo>
                  <a:cubicBezTo>
                    <a:pt x="72" y="730"/>
                    <a:pt x="81" y="373"/>
                    <a:pt x="72" y="16"/>
                  </a:cubicBezTo>
                  <a:cubicBezTo>
                    <a:pt x="69" y="5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3"/>
            <p:cNvSpPr/>
            <p:nvPr/>
          </p:nvSpPr>
          <p:spPr>
            <a:xfrm>
              <a:off x="5542487" y="3761649"/>
              <a:ext cx="36716" cy="43519"/>
            </a:xfrm>
            <a:custGeom>
              <a:avLst/>
              <a:gdLst/>
              <a:ahLst/>
              <a:cxnLst/>
              <a:rect l="l" t="t" r="r" b="b"/>
              <a:pathLst>
                <a:path w="599" h="710" extrusionOk="0">
                  <a:moveTo>
                    <a:pt x="35" y="1"/>
                  </a:moveTo>
                  <a:cubicBezTo>
                    <a:pt x="15" y="1"/>
                    <a:pt x="1" y="12"/>
                    <a:pt x="21" y="37"/>
                  </a:cubicBezTo>
                  <a:cubicBezTo>
                    <a:pt x="173" y="278"/>
                    <a:pt x="387" y="510"/>
                    <a:pt x="592" y="706"/>
                  </a:cubicBezTo>
                  <a:cubicBezTo>
                    <a:pt x="592" y="709"/>
                    <a:pt x="593" y="710"/>
                    <a:pt x="593" y="710"/>
                  </a:cubicBezTo>
                  <a:cubicBezTo>
                    <a:pt x="596" y="710"/>
                    <a:pt x="598" y="704"/>
                    <a:pt x="592" y="697"/>
                  </a:cubicBezTo>
                  <a:cubicBezTo>
                    <a:pt x="431" y="474"/>
                    <a:pt x="262" y="233"/>
                    <a:pt x="83" y="19"/>
                  </a:cubicBezTo>
                  <a:cubicBezTo>
                    <a:pt x="72" y="8"/>
                    <a:pt x="51" y="1"/>
                    <a:pt x="35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3"/>
            <p:cNvSpPr/>
            <p:nvPr/>
          </p:nvSpPr>
          <p:spPr>
            <a:xfrm>
              <a:off x="5386678" y="3676634"/>
              <a:ext cx="29544" cy="13178"/>
            </a:xfrm>
            <a:custGeom>
              <a:avLst/>
              <a:gdLst/>
              <a:ahLst/>
              <a:cxnLst/>
              <a:rect l="l" t="t" r="r" b="b"/>
              <a:pathLst>
                <a:path w="482" h="215" extrusionOk="0">
                  <a:moveTo>
                    <a:pt x="42" y="1"/>
                  </a:moveTo>
                  <a:cubicBezTo>
                    <a:pt x="1" y="1"/>
                    <a:pt x="26" y="70"/>
                    <a:pt x="65" y="86"/>
                  </a:cubicBezTo>
                  <a:cubicBezTo>
                    <a:pt x="190" y="139"/>
                    <a:pt x="324" y="166"/>
                    <a:pt x="449" y="211"/>
                  </a:cubicBezTo>
                  <a:cubicBezTo>
                    <a:pt x="454" y="213"/>
                    <a:pt x="458" y="214"/>
                    <a:pt x="461" y="214"/>
                  </a:cubicBezTo>
                  <a:cubicBezTo>
                    <a:pt x="481" y="214"/>
                    <a:pt x="472" y="174"/>
                    <a:pt x="449" y="166"/>
                  </a:cubicBezTo>
                  <a:cubicBezTo>
                    <a:pt x="324" y="104"/>
                    <a:pt x="199" y="32"/>
                    <a:pt x="65" y="6"/>
                  </a:cubicBezTo>
                  <a:cubicBezTo>
                    <a:pt x="56" y="2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3"/>
            <p:cNvSpPr/>
            <p:nvPr/>
          </p:nvSpPr>
          <p:spPr>
            <a:xfrm>
              <a:off x="5446807" y="3584693"/>
              <a:ext cx="21821" cy="26847"/>
            </a:xfrm>
            <a:custGeom>
              <a:avLst/>
              <a:gdLst/>
              <a:ahLst/>
              <a:cxnLst/>
              <a:rect l="l" t="t" r="r" b="b"/>
              <a:pathLst>
                <a:path w="356" h="438" extrusionOk="0">
                  <a:moveTo>
                    <a:pt x="69" y="1"/>
                  </a:moveTo>
                  <a:cubicBezTo>
                    <a:pt x="30" y="1"/>
                    <a:pt x="0" y="21"/>
                    <a:pt x="30" y="60"/>
                  </a:cubicBezTo>
                  <a:cubicBezTo>
                    <a:pt x="110" y="176"/>
                    <a:pt x="190" y="292"/>
                    <a:pt x="270" y="408"/>
                  </a:cubicBezTo>
                  <a:cubicBezTo>
                    <a:pt x="284" y="426"/>
                    <a:pt x="308" y="437"/>
                    <a:pt x="326" y="437"/>
                  </a:cubicBezTo>
                  <a:cubicBezTo>
                    <a:pt x="344" y="437"/>
                    <a:pt x="355" y="426"/>
                    <a:pt x="342" y="399"/>
                  </a:cubicBezTo>
                  <a:cubicBezTo>
                    <a:pt x="288" y="275"/>
                    <a:pt x="226" y="159"/>
                    <a:pt x="154" y="43"/>
                  </a:cubicBezTo>
                  <a:cubicBezTo>
                    <a:pt x="138" y="14"/>
                    <a:pt x="101" y="1"/>
                    <a:pt x="6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3"/>
            <p:cNvSpPr/>
            <p:nvPr/>
          </p:nvSpPr>
          <p:spPr>
            <a:xfrm>
              <a:off x="5557504" y="3590761"/>
              <a:ext cx="19676" cy="2353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219" y="1"/>
                  </a:moveTo>
                  <a:cubicBezTo>
                    <a:pt x="206" y="1"/>
                    <a:pt x="194" y="5"/>
                    <a:pt x="186" y="15"/>
                  </a:cubicBezTo>
                  <a:cubicBezTo>
                    <a:pt x="115" y="113"/>
                    <a:pt x="52" y="211"/>
                    <a:pt x="8" y="327"/>
                  </a:cubicBezTo>
                  <a:cubicBezTo>
                    <a:pt x="1" y="348"/>
                    <a:pt x="41" y="384"/>
                    <a:pt x="68" y="384"/>
                  </a:cubicBezTo>
                  <a:cubicBezTo>
                    <a:pt x="77" y="384"/>
                    <a:pt x="84" y="380"/>
                    <a:pt x="88" y="372"/>
                  </a:cubicBezTo>
                  <a:cubicBezTo>
                    <a:pt x="151" y="274"/>
                    <a:pt x="222" y="176"/>
                    <a:pt x="293" y="77"/>
                  </a:cubicBezTo>
                  <a:cubicBezTo>
                    <a:pt x="321" y="50"/>
                    <a:pt x="263" y="1"/>
                    <a:pt x="21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33"/>
            <p:cNvSpPr/>
            <p:nvPr/>
          </p:nvSpPr>
          <p:spPr>
            <a:xfrm>
              <a:off x="5611688" y="3672957"/>
              <a:ext cx="35122" cy="15630"/>
            </a:xfrm>
            <a:custGeom>
              <a:avLst/>
              <a:gdLst/>
              <a:ahLst/>
              <a:cxnLst/>
              <a:rect l="l" t="t" r="r" b="b"/>
              <a:pathLst>
                <a:path w="573" h="255" extrusionOk="0">
                  <a:moveTo>
                    <a:pt x="459" y="1"/>
                  </a:moveTo>
                  <a:cubicBezTo>
                    <a:pt x="454" y="1"/>
                    <a:pt x="449" y="2"/>
                    <a:pt x="444" y="3"/>
                  </a:cubicBezTo>
                  <a:cubicBezTo>
                    <a:pt x="301" y="66"/>
                    <a:pt x="150" y="119"/>
                    <a:pt x="25" y="208"/>
                  </a:cubicBezTo>
                  <a:cubicBezTo>
                    <a:pt x="0" y="216"/>
                    <a:pt x="35" y="254"/>
                    <a:pt x="55" y="254"/>
                  </a:cubicBezTo>
                  <a:cubicBezTo>
                    <a:pt x="57" y="254"/>
                    <a:pt x="59" y="254"/>
                    <a:pt x="61" y="253"/>
                  </a:cubicBezTo>
                  <a:cubicBezTo>
                    <a:pt x="212" y="208"/>
                    <a:pt x="364" y="146"/>
                    <a:pt x="515" y="92"/>
                  </a:cubicBezTo>
                  <a:cubicBezTo>
                    <a:pt x="572" y="76"/>
                    <a:pt x="511" y="1"/>
                    <a:pt x="45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33"/>
            <p:cNvSpPr/>
            <p:nvPr/>
          </p:nvSpPr>
          <p:spPr>
            <a:xfrm>
              <a:off x="5386555" y="3778567"/>
              <a:ext cx="29728" cy="13424"/>
            </a:xfrm>
            <a:custGeom>
              <a:avLst/>
              <a:gdLst/>
              <a:ahLst/>
              <a:cxnLst/>
              <a:rect l="l" t="t" r="r" b="b"/>
              <a:pathLst>
                <a:path w="485" h="219" extrusionOk="0">
                  <a:moveTo>
                    <a:pt x="458" y="1"/>
                  </a:moveTo>
                  <a:cubicBezTo>
                    <a:pt x="456" y="1"/>
                    <a:pt x="453" y="1"/>
                    <a:pt x="451" y="2"/>
                  </a:cubicBezTo>
                  <a:cubicBezTo>
                    <a:pt x="326" y="47"/>
                    <a:pt x="192" y="82"/>
                    <a:pt x="67" y="127"/>
                  </a:cubicBezTo>
                  <a:cubicBezTo>
                    <a:pt x="26" y="143"/>
                    <a:pt x="1" y="218"/>
                    <a:pt x="50" y="218"/>
                  </a:cubicBezTo>
                  <a:cubicBezTo>
                    <a:pt x="55" y="218"/>
                    <a:pt x="61" y="218"/>
                    <a:pt x="67" y="216"/>
                  </a:cubicBezTo>
                  <a:cubicBezTo>
                    <a:pt x="201" y="180"/>
                    <a:pt x="326" y="118"/>
                    <a:pt x="451" y="55"/>
                  </a:cubicBezTo>
                  <a:cubicBezTo>
                    <a:pt x="475" y="47"/>
                    <a:pt x="485" y="1"/>
                    <a:pt x="458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3"/>
            <p:cNvSpPr/>
            <p:nvPr/>
          </p:nvSpPr>
          <p:spPr>
            <a:xfrm>
              <a:off x="5611566" y="3779731"/>
              <a:ext cx="35183" cy="15569"/>
            </a:xfrm>
            <a:custGeom>
              <a:avLst/>
              <a:gdLst/>
              <a:ahLst/>
              <a:cxnLst/>
              <a:rect l="l" t="t" r="r" b="b"/>
              <a:pathLst>
                <a:path w="574" h="254" extrusionOk="0">
                  <a:moveTo>
                    <a:pt x="63" y="1"/>
                  </a:moveTo>
                  <a:cubicBezTo>
                    <a:pt x="45" y="1"/>
                    <a:pt x="0" y="36"/>
                    <a:pt x="27" y="54"/>
                  </a:cubicBezTo>
                  <a:cubicBezTo>
                    <a:pt x="152" y="144"/>
                    <a:pt x="303" y="197"/>
                    <a:pt x="446" y="251"/>
                  </a:cubicBezTo>
                  <a:cubicBezTo>
                    <a:pt x="451" y="252"/>
                    <a:pt x="457" y="253"/>
                    <a:pt x="463" y="253"/>
                  </a:cubicBezTo>
                  <a:cubicBezTo>
                    <a:pt x="514" y="253"/>
                    <a:pt x="574" y="186"/>
                    <a:pt x="517" y="170"/>
                  </a:cubicBezTo>
                  <a:cubicBezTo>
                    <a:pt x="366" y="117"/>
                    <a:pt x="214" y="45"/>
                    <a:pt x="63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3"/>
            <p:cNvSpPr/>
            <p:nvPr/>
          </p:nvSpPr>
          <p:spPr>
            <a:xfrm>
              <a:off x="5446746" y="3857023"/>
              <a:ext cx="21821" cy="26602"/>
            </a:xfrm>
            <a:custGeom>
              <a:avLst/>
              <a:gdLst/>
              <a:ahLst/>
              <a:cxnLst/>
              <a:rect l="l" t="t" r="r" b="b"/>
              <a:pathLst>
                <a:path w="356" h="434" extrusionOk="0">
                  <a:moveTo>
                    <a:pt x="330" y="1"/>
                  </a:moveTo>
                  <a:cubicBezTo>
                    <a:pt x="312" y="1"/>
                    <a:pt x="285" y="15"/>
                    <a:pt x="271" y="33"/>
                  </a:cubicBezTo>
                  <a:cubicBezTo>
                    <a:pt x="191" y="140"/>
                    <a:pt x="111" y="256"/>
                    <a:pt x="31" y="372"/>
                  </a:cubicBezTo>
                  <a:cubicBezTo>
                    <a:pt x="0" y="413"/>
                    <a:pt x="34" y="433"/>
                    <a:pt x="75" y="433"/>
                  </a:cubicBezTo>
                  <a:cubicBezTo>
                    <a:pt x="105" y="433"/>
                    <a:pt x="140" y="422"/>
                    <a:pt x="155" y="399"/>
                  </a:cubicBezTo>
                  <a:cubicBezTo>
                    <a:pt x="227" y="283"/>
                    <a:pt x="289" y="167"/>
                    <a:pt x="343" y="42"/>
                  </a:cubicBezTo>
                  <a:cubicBezTo>
                    <a:pt x="356" y="12"/>
                    <a:pt x="346" y="1"/>
                    <a:pt x="330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3"/>
            <p:cNvSpPr/>
            <p:nvPr/>
          </p:nvSpPr>
          <p:spPr>
            <a:xfrm>
              <a:off x="5557504" y="3853959"/>
              <a:ext cx="19676" cy="2353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69" y="0"/>
                  </a:moveTo>
                  <a:cubicBezTo>
                    <a:pt x="41" y="0"/>
                    <a:pt x="1" y="38"/>
                    <a:pt x="8" y="65"/>
                  </a:cubicBezTo>
                  <a:cubicBezTo>
                    <a:pt x="52" y="173"/>
                    <a:pt x="115" y="271"/>
                    <a:pt x="186" y="369"/>
                  </a:cubicBezTo>
                  <a:cubicBezTo>
                    <a:pt x="194" y="379"/>
                    <a:pt x="206" y="383"/>
                    <a:pt x="219" y="383"/>
                  </a:cubicBezTo>
                  <a:cubicBezTo>
                    <a:pt x="263" y="383"/>
                    <a:pt x="321" y="334"/>
                    <a:pt x="293" y="306"/>
                  </a:cubicBezTo>
                  <a:cubicBezTo>
                    <a:pt x="222" y="217"/>
                    <a:pt x="151" y="110"/>
                    <a:pt x="88" y="12"/>
                  </a:cubicBezTo>
                  <a:cubicBezTo>
                    <a:pt x="84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3"/>
            <p:cNvSpPr/>
            <p:nvPr/>
          </p:nvSpPr>
          <p:spPr>
            <a:xfrm>
              <a:off x="4966875" y="3732718"/>
              <a:ext cx="1103" cy="17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"/>
                    <a:pt x="9" y="18"/>
                    <a:pt x="18" y="27"/>
                  </a:cubicBezTo>
                  <a:cubicBezTo>
                    <a:pt x="18" y="9"/>
                    <a:pt x="9" y="9"/>
                    <a:pt x="0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3"/>
            <p:cNvSpPr/>
            <p:nvPr/>
          </p:nvSpPr>
          <p:spPr>
            <a:xfrm>
              <a:off x="4625099" y="3518801"/>
              <a:ext cx="421955" cy="430965"/>
            </a:xfrm>
            <a:custGeom>
              <a:avLst/>
              <a:gdLst/>
              <a:ahLst/>
              <a:cxnLst/>
              <a:rect l="l" t="t" r="r" b="b"/>
              <a:pathLst>
                <a:path w="6884" h="7031" extrusionOk="0">
                  <a:moveTo>
                    <a:pt x="3906" y="890"/>
                  </a:moveTo>
                  <a:cubicBezTo>
                    <a:pt x="4329" y="890"/>
                    <a:pt x="4640" y="1278"/>
                    <a:pt x="4497" y="1724"/>
                  </a:cubicBezTo>
                  <a:cubicBezTo>
                    <a:pt x="4452" y="1849"/>
                    <a:pt x="4381" y="1947"/>
                    <a:pt x="4292" y="2028"/>
                  </a:cubicBezTo>
                  <a:cubicBezTo>
                    <a:pt x="4122" y="1876"/>
                    <a:pt x="3953" y="1733"/>
                    <a:pt x="3783" y="1608"/>
                  </a:cubicBezTo>
                  <a:cubicBezTo>
                    <a:pt x="3605" y="1466"/>
                    <a:pt x="3408" y="1332"/>
                    <a:pt x="3203" y="1225"/>
                  </a:cubicBezTo>
                  <a:cubicBezTo>
                    <a:pt x="3212" y="1207"/>
                    <a:pt x="3230" y="1189"/>
                    <a:pt x="3248" y="1180"/>
                  </a:cubicBezTo>
                  <a:cubicBezTo>
                    <a:pt x="3373" y="1073"/>
                    <a:pt x="3515" y="984"/>
                    <a:pt x="3667" y="930"/>
                  </a:cubicBezTo>
                  <a:cubicBezTo>
                    <a:pt x="3749" y="903"/>
                    <a:pt x="3829" y="890"/>
                    <a:pt x="3906" y="890"/>
                  </a:cubicBezTo>
                  <a:close/>
                  <a:moveTo>
                    <a:pt x="1988" y="1001"/>
                  </a:moveTo>
                  <a:cubicBezTo>
                    <a:pt x="2328" y="1001"/>
                    <a:pt x="2732" y="1098"/>
                    <a:pt x="2882" y="1198"/>
                  </a:cubicBezTo>
                  <a:cubicBezTo>
                    <a:pt x="2918" y="1216"/>
                    <a:pt x="2953" y="1225"/>
                    <a:pt x="2989" y="1242"/>
                  </a:cubicBezTo>
                  <a:cubicBezTo>
                    <a:pt x="2739" y="1519"/>
                    <a:pt x="2570" y="1876"/>
                    <a:pt x="2374" y="2206"/>
                  </a:cubicBezTo>
                  <a:cubicBezTo>
                    <a:pt x="2258" y="2161"/>
                    <a:pt x="2070" y="2072"/>
                    <a:pt x="1963" y="1974"/>
                  </a:cubicBezTo>
                  <a:cubicBezTo>
                    <a:pt x="1112" y="1219"/>
                    <a:pt x="1478" y="1001"/>
                    <a:pt x="1988" y="1001"/>
                  </a:cubicBezTo>
                  <a:close/>
                  <a:moveTo>
                    <a:pt x="3114" y="1305"/>
                  </a:moveTo>
                  <a:cubicBezTo>
                    <a:pt x="3506" y="1510"/>
                    <a:pt x="3845" y="1805"/>
                    <a:pt x="4176" y="2108"/>
                  </a:cubicBezTo>
                  <a:cubicBezTo>
                    <a:pt x="4077" y="2206"/>
                    <a:pt x="3758" y="2377"/>
                    <a:pt x="3269" y="2377"/>
                  </a:cubicBezTo>
                  <a:cubicBezTo>
                    <a:pt x="3048" y="2377"/>
                    <a:pt x="2793" y="2342"/>
                    <a:pt x="2507" y="2251"/>
                  </a:cubicBezTo>
                  <a:cubicBezTo>
                    <a:pt x="2695" y="1920"/>
                    <a:pt x="2855" y="1573"/>
                    <a:pt x="3114" y="1305"/>
                  </a:cubicBezTo>
                  <a:close/>
                  <a:moveTo>
                    <a:pt x="3227" y="4679"/>
                  </a:moveTo>
                  <a:cubicBezTo>
                    <a:pt x="3366" y="4679"/>
                    <a:pt x="3507" y="4688"/>
                    <a:pt x="3649" y="4704"/>
                  </a:cubicBezTo>
                  <a:cubicBezTo>
                    <a:pt x="3908" y="4757"/>
                    <a:pt x="4015" y="4820"/>
                    <a:pt x="4176" y="4918"/>
                  </a:cubicBezTo>
                  <a:cubicBezTo>
                    <a:pt x="3845" y="5221"/>
                    <a:pt x="3506" y="5516"/>
                    <a:pt x="3114" y="5730"/>
                  </a:cubicBezTo>
                  <a:cubicBezTo>
                    <a:pt x="2855" y="5453"/>
                    <a:pt x="2695" y="5105"/>
                    <a:pt x="2507" y="4775"/>
                  </a:cubicBezTo>
                  <a:cubicBezTo>
                    <a:pt x="2741" y="4707"/>
                    <a:pt x="2981" y="4679"/>
                    <a:pt x="3227" y="4679"/>
                  </a:cubicBezTo>
                  <a:close/>
                  <a:moveTo>
                    <a:pt x="2374" y="4829"/>
                  </a:moveTo>
                  <a:cubicBezTo>
                    <a:pt x="2570" y="5159"/>
                    <a:pt x="2739" y="5507"/>
                    <a:pt x="2989" y="5792"/>
                  </a:cubicBezTo>
                  <a:cubicBezTo>
                    <a:pt x="2953" y="5801"/>
                    <a:pt x="2918" y="5828"/>
                    <a:pt x="2882" y="5837"/>
                  </a:cubicBezTo>
                  <a:cubicBezTo>
                    <a:pt x="2469" y="5964"/>
                    <a:pt x="2172" y="6013"/>
                    <a:pt x="1960" y="6013"/>
                  </a:cubicBezTo>
                  <a:cubicBezTo>
                    <a:pt x="1411" y="6013"/>
                    <a:pt x="1430" y="5683"/>
                    <a:pt x="1481" y="5516"/>
                  </a:cubicBezTo>
                  <a:cubicBezTo>
                    <a:pt x="1517" y="5471"/>
                    <a:pt x="1553" y="5418"/>
                    <a:pt x="1588" y="5364"/>
                  </a:cubicBezTo>
                  <a:cubicBezTo>
                    <a:pt x="1704" y="5221"/>
                    <a:pt x="1865" y="5096"/>
                    <a:pt x="2017" y="5007"/>
                  </a:cubicBezTo>
                  <a:cubicBezTo>
                    <a:pt x="2133" y="4927"/>
                    <a:pt x="2258" y="4873"/>
                    <a:pt x="2374" y="4829"/>
                  </a:cubicBezTo>
                  <a:close/>
                  <a:moveTo>
                    <a:pt x="4292" y="5007"/>
                  </a:moveTo>
                  <a:cubicBezTo>
                    <a:pt x="4381" y="5079"/>
                    <a:pt x="4452" y="5177"/>
                    <a:pt x="4497" y="5302"/>
                  </a:cubicBezTo>
                  <a:cubicBezTo>
                    <a:pt x="4640" y="5745"/>
                    <a:pt x="4332" y="6138"/>
                    <a:pt x="3911" y="6138"/>
                  </a:cubicBezTo>
                  <a:cubicBezTo>
                    <a:pt x="3833" y="6138"/>
                    <a:pt x="3751" y="6125"/>
                    <a:pt x="3667" y="6096"/>
                  </a:cubicBezTo>
                  <a:cubicBezTo>
                    <a:pt x="3515" y="6042"/>
                    <a:pt x="3373" y="5953"/>
                    <a:pt x="3248" y="5855"/>
                  </a:cubicBezTo>
                  <a:cubicBezTo>
                    <a:pt x="3230" y="5837"/>
                    <a:pt x="3212" y="5828"/>
                    <a:pt x="3203" y="5810"/>
                  </a:cubicBezTo>
                  <a:cubicBezTo>
                    <a:pt x="3408" y="5694"/>
                    <a:pt x="3605" y="5560"/>
                    <a:pt x="3783" y="5426"/>
                  </a:cubicBezTo>
                  <a:cubicBezTo>
                    <a:pt x="3953" y="5293"/>
                    <a:pt x="4122" y="5150"/>
                    <a:pt x="4292" y="5007"/>
                  </a:cubicBezTo>
                  <a:close/>
                  <a:moveTo>
                    <a:pt x="6152" y="1"/>
                  </a:moveTo>
                  <a:cubicBezTo>
                    <a:pt x="5866" y="1"/>
                    <a:pt x="5605" y="187"/>
                    <a:pt x="5648" y="556"/>
                  </a:cubicBezTo>
                  <a:cubicBezTo>
                    <a:pt x="5692" y="1002"/>
                    <a:pt x="6076" y="1341"/>
                    <a:pt x="6129" y="1805"/>
                  </a:cubicBezTo>
                  <a:cubicBezTo>
                    <a:pt x="6192" y="2411"/>
                    <a:pt x="5817" y="2911"/>
                    <a:pt x="5514" y="3392"/>
                  </a:cubicBezTo>
                  <a:cubicBezTo>
                    <a:pt x="5201" y="2937"/>
                    <a:pt x="4800" y="2500"/>
                    <a:pt x="4381" y="2108"/>
                  </a:cubicBezTo>
                  <a:cubicBezTo>
                    <a:pt x="4639" y="1894"/>
                    <a:pt x="4773" y="1581"/>
                    <a:pt x="4613" y="1180"/>
                  </a:cubicBezTo>
                  <a:cubicBezTo>
                    <a:pt x="4495" y="892"/>
                    <a:pt x="4225" y="779"/>
                    <a:pt x="3942" y="779"/>
                  </a:cubicBezTo>
                  <a:cubicBezTo>
                    <a:pt x="3752" y="779"/>
                    <a:pt x="3557" y="830"/>
                    <a:pt x="3399" y="912"/>
                  </a:cubicBezTo>
                  <a:cubicBezTo>
                    <a:pt x="3275" y="984"/>
                    <a:pt x="3167" y="1064"/>
                    <a:pt x="3069" y="1153"/>
                  </a:cubicBezTo>
                  <a:cubicBezTo>
                    <a:pt x="2749" y="1000"/>
                    <a:pt x="2395" y="896"/>
                    <a:pt x="2043" y="896"/>
                  </a:cubicBezTo>
                  <a:cubicBezTo>
                    <a:pt x="1945" y="896"/>
                    <a:pt x="1847" y="904"/>
                    <a:pt x="1749" y="921"/>
                  </a:cubicBezTo>
                  <a:cubicBezTo>
                    <a:pt x="955" y="1055"/>
                    <a:pt x="1410" y="1733"/>
                    <a:pt x="1829" y="2028"/>
                  </a:cubicBezTo>
                  <a:cubicBezTo>
                    <a:pt x="1972" y="2135"/>
                    <a:pt x="2142" y="2224"/>
                    <a:pt x="2320" y="2295"/>
                  </a:cubicBezTo>
                  <a:cubicBezTo>
                    <a:pt x="2266" y="2384"/>
                    <a:pt x="2213" y="2465"/>
                    <a:pt x="2159" y="2545"/>
                  </a:cubicBezTo>
                  <a:cubicBezTo>
                    <a:pt x="1886" y="2918"/>
                    <a:pt x="1450" y="3237"/>
                    <a:pt x="967" y="3237"/>
                  </a:cubicBezTo>
                  <a:cubicBezTo>
                    <a:pt x="931" y="3237"/>
                    <a:pt x="894" y="3236"/>
                    <a:pt x="857" y="3232"/>
                  </a:cubicBezTo>
                  <a:cubicBezTo>
                    <a:pt x="447" y="3187"/>
                    <a:pt x="143" y="2821"/>
                    <a:pt x="215" y="2411"/>
                  </a:cubicBezTo>
                  <a:cubicBezTo>
                    <a:pt x="232" y="2286"/>
                    <a:pt x="322" y="2108"/>
                    <a:pt x="429" y="2036"/>
                  </a:cubicBezTo>
                  <a:cubicBezTo>
                    <a:pt x="509" y="1998"/>
                    <a:pt x="583" y="1982"/>
                    <a:pt x="650" y="1982"/>
                  </a:cubicBezTo>
                  <a:cubicBezTo>
                    <a:pt x="877" y="1982"/>
                    <a:pt x="1017" y="2169"/>
                    <a:pt x="1044" y="2286"/>
                  </a:cubicBezTo>
                  <a:cubicBezTo>
                    <a:pt x="1089" y="2510"/>
                    <a:pt x="1023" y="2592"/>
                    <a:pt x="941" y="2592"/>
                  </a:cubicBezTo>
                  <a:cubicBezTo>
                    <a:pt x="875" y="2592"/>
                    <a:pt x="798" y="2540"/>
                    <a:pt x="759" y="2465"/>
                  </a:cubicBezTo>
                  <a:cubicBezTo>
                    <a:pt x="759" y="2445"/>
                    <a:pt x="726" y="2412"/>
                    <a:pt x="705" y="2412"/>
                  </a:cubicBezTo>
                  <a:cubicBezTo>
                    <a:pt x="696" y="2412"/>
                    <a:pt x="690" y="2417"/>
                    <a:pt x="687" y="2429"/>
                  </a:cubicBezTo>
                  <a:cubicBezTo>
                    <a:pt x="644" y="2587"/>
                    <a:pt x="751" y="2756"/>
                    <a:pt x="911" y="2756"/>
                  </a:cubicBezTo>
                  <a:cubicBezTo>
                    <a:pt x="950" y="2756"/>
                    <a:pt x="992" y="2746"/>
                    <a:pt x="1035" y="2723"/>
                  </a:cubicBezTo>
                  <a:cubicBezTo>
                    <a:pt x="1285" y="2590"/>
                    <a:pt x="1205" y="2179"/>
                    <a:pt x="1044" y="2010"/>
                  </a:cubicBezTo>
                  <a:cubicBezTo>
                    <a:pt x="940" y="1905"/>
                    <a:pt x="797" y="1851"/>
                    <a:pt x="652" y="1851"/>
                  </a:cubicBezTo>
                  <a:cubicBezTo>
                    <a:pt x="537" y="1851"/>
                    <a:pt x="420" y="1885"/>
                    <a:pt x="322" y="1956"/>
                  </a:cubicBezTo>
                  <a:cubicBezTo>
                    <a:pt x="1" y="2197"/>
                    <a:pt x="9" y="2697"/>
                    <a:pt x="232" y="3000"/>
                  </a:cubicBezTo>
                  <a:cubicBezTo>
                    <a:pt x="419" y="3247"/>
                    <a:pt x="671" y="3345"/>
                    <a:pt x="939" y="3345"/>
                  </a:cubicBezTo>
                  <a:cubicBezTo>
                    <a:pt x="1416" y="3345"/>
                    <a:pt x="1939" y="3034"/>
                    <a:pt x="2213" y="2697"/>
                  </a:cubicBezTo>
                  <a:cubicBezTo>
                    <a:pt x="2302" y="2590"/>
                    <a:pt x="2374" y="2465"/>
                    <a:pt x="2454" y="2349"/>
                  </a:cubicBezTo>
                  <a:cubicBezTo>
                    <a:pt x="2721" y="2442"/>
                    <a:pt x="2897" y="2500"/>
                    <a:pt x="3162" y="2500"/>
                  </a:cubicBezTo>
                  <a:cubicBezTo>
                    <a:pt x="3279" y="2500"/>
                    <a:pt x="3412" y="2489"/>
                    <a:pt x="3578" y="2465"/>
                  </a:cubicBezTo>
                  <a:cubicBezTo>
                    <a:pt x="3845" y="2420"/>
                    <a:pt x="4113" y="2295"/>
                    <a:pt x="4265" y="2197"/>
                  </a:cubicBezTo>
                  <a:lnTo>
                    <a:pt x="4292" y="2215"/>
                  </a:lnTo>
                  <a:cubicBezTo>
                    <a:pt x="4711" y="2607"/>
                    <a:pt x="5148" y="3018"/>
                    <a:pt x="5451" y="3517"/>
                  </a:cubicBezTo>
                  <a:cubicBezTo>
                    <a:pt x="5148" y="4008"/>
                    <a:pt x="4711" y="4418"/>
                    <a:pt x="4292" y="4820"/>
                  </a:cubicBezTo>
                  <a:cubicBezTo>
                    <a:pt x="4283" y="4820"/>
                    <a:pt x="4274" y="4829"/>
                    <a:pt x="4265" y="4838"/>
                  </a:cubicBezTo>
                  <a:cubicBezTo>
                    <a:pt x="4113" y="4731"/>
                    <a:pt x="3935" y="4624"/>
                    <a:pt x="3738" y="4597"/>
                  </a:cubicBezTo>
                  <a:cubicBezTo>
                    <a:pt x="3546" y="4574"/>
                    <a:pt x="3375" y="4562"/>
                    <a:pt x="3217" y="4562"/>
                  </a:cubicBezTo>
                  <a:cubicBezTo>
                    <a:pt x="2937" y="4562"/>
                    <a:pt x="2699" y="4600"/>
                    <a:pt x="2454" y="4686"/>
                  </a:cubicBezTo>
                  <a:cubicBezTo>
                    <a:pt x="2374" y="4561"/>
                    <a:pt x="2302" y="4436"/>
                    <a:pt x="2213" y="4329"/>
                  </a:cubicBezTo>
                  <a:cubicBezTo>
                    <a:pt x="1940" y="3994"/>
                    <a:pt x="1420" y="3687"/>
                    <a:pt x="945" y="3687"/>
                  </a:cubicBezTo>
                  <a:cubicBezTo>
                    <a:pt x="675" y="3687"/>
                    <a:pt x="420" y="3786"/>
                    <a:pt x="232" y="4035"/>
                  </a:cubicBezTo>
                  <a:cubicBezTo>
                    <a:pt x="9" y="4329"/>
                    <a:pt x="1" y="4829"/>
                    <a:pt x="322" y="5070"/>
                  </a:cubicBezTo>
                  <a:cubicBezTo>
                    <a:pt x="422" y="5142"/>
                    <a:pt x="540" y="5178"/>
                    <a:pt x="657" y="5178"/>
                  </a:cubicBezTo>
                  <a:cubicBezTo>
                    <a:pt x="800" y="5178"/>
                    <a:pt x="941" y="5124"/>
                    <a:pt x="1044" y="5016"/>
                  </a:cubicBezTo>
                  <a:cubicBezTo>
                    <a:pt x="1205" y="4847"/>
                    <a:pt x="1285" y="4445"/>
                    <a:pt x="1035" y="4311"/>
                  </a:cubicBezTo>
                  <a:cubicBezTo>
                    <a:pt x="989" y="4286"/>
                    <a:pt x="945" y="4274"/>
                    <a:pt x="905" y="4274"/>
                  </a:cubicBezTo>
                  <a:cubicBezTo>
                    <a:pt x="749" y="4274"/>
                    <a:pt x="645" y="4443"/>
                    <a:pt x="687" y="4606"/>
                  </a:cubicBezTo>
                  <a:cubicBezTo>
                    <a:pt x="690" y="4615"/>
                    <a:pt x="696" y="4619"/>
                    <a:pt x="704" y="4619"/>
                  </a:cubicBezTo>
                  <a:cubicBezTo>
                    <a:pt x="725" y="4619"/>
                    <a:pt x="759" y="4590"/>
                    <a:pt x="759" y="4570"/>
                  </a:cubicBezTo>
                  <a:cubicBezTo>
                    <a:pt x="799" y="4493"/>
                    <a:pt x="878" y="4439"/>
                    <a:pt x="944" y="4439"/>
                  </a:cubicBezTo>
                  <a:cubicBezTo>
                    <a:pt x="1025" y="4439"/>
                    <a:pt x="1088" y="4519"/>
                    <a:pt x="1044" y="4740"/>
                  </a:cubicBezTo>
                  <a:cubicBezTo>
                    <a:pt x="1017" y="4863"/>
                    <a:pt x="878" y="5045"/>
                    <a:pt x="654" y="5045"/>
                  </a:cubicBezTo>
                  <a:cubicBezTo>
                    <a:pt x="586" y="5045"/>
                    <a:pt x="511" y="5028"/>
                    <a:pt x="429" y="4989"/>
                  </a:cubicBezTo>
                  <a:cubicBezTo>
                    <a:pt x="322" y="4927"/>
                    <a:pt x="232" y="4740"/>
                    <a:pt x="215" y="4615"/>
                  </a:cubicBezTo>
                  <a:cubicBezTo>
                    <a:pt x="143" y="4213"/>
                    <a:pt x="447" y="3838"/>
                    <a:pt x="857" y="3803"/>
                  </a:cubicBezTo>
                  <a:cubicBezTo>
                    <a:pt x="894" y="3799"/>
                    <a:pt x="931" y="3797"/>
                    <a:pt x="967" y="3797"/>
                  </a:cubicBezTo>
                  <a:cubicBezTo>
                    <a:pt x="1450" y="3797"/>
                    <a:pt x="1886" y="4116"/>
                    <a:pt x="2159" y="4490"/>
                  </a:cubicBezTo>
                  <a:cubicBezTo>
                    <a:pt x="2213" y="4570"/>
                    <a:pt x="2266" y="4650"/>
                    <a:pt x="2320" y="4731"/>
                  </a:cubicBezTo>
                  <a:cubicBezTo>
                    <a:pt x="2142" y="4802"/>
                    <a:pt x="1972" y="4900"/>
                    <a:pt x="1829" y="4998"/>
                  </a:cubicBezTo>
                  <a:cubicBezTo>
                    <a:pt x="1410" y="5293"/>
                    <a:pt x="955" y="5971"/>
                    <a:pt x="1749" y="6113"/>
                  </a:cubicBezTo>
                  <a:cubicBezTo>
                    <a:pt x="1846" y="6131"/>
                    <a:pt x="1944" y="6139"/>
                    <a:pt x="2042" y="6139"/>
                  </a:cubicBezTo>
                  <a:cubicBezTo>
                    <a:pt x="2394" y="6139"/>
                    <a:pt x="2748" y="6033"/>
                    <a:pt x="3069" y="5872"/>
                  </a:cubicBezTo>
                  <a:cubicBezTo>
                    <a:pt x="3167" y="5971"/>
                    <a:pt x="3275" y="6051"/>
                    <a:pt x="3399" y="6113"/>
                  </a:cubicBezTo>
                  <a:cubicBezTo>
                    <a:pt x="3558" y="6196"/>
                    <a:pt x="3754" y="6247"/>
                    <a:pt x="3945" y="6247"/>
                  </a:cubicBezTo>
                  <a:cubicBezTo>
                    <a:pt x="4227" y="6247"/>
                    <a:pt x="4496" y="6136"/>
                    <a:pt x="4613" y="5855"/>
                  </a:cubicBezTo>
                  <a:cubicBezTo>
                    <a:pt x="4773" y="5444"/>
                    <a:pt x="4639" y="5141"/>
                    <a:pt x="4381" y="4918"/>
                  </a:cubicBezTo>
                  <a:cubicBezTo>
                    <a:pt x="4800" y="4534"/>
                    <a:pt x="5201" y="4097"/>
                    <a:pt x="5514" y="3642"/>
                  </a:cubicBezTo>
                  <a:cubicBezTo>
                    <a:pt x="5817" y="4124"/>
                    <a:pt x="6192" y="4624"/>
                    <a:pt x="6129" y="5221"/>
                  </a:cubicBezTo>
                  <a:cubicBezTo>
                    <a:pt x="6076" y="5685"/>
                    <a:pt x="5692" y="6024"/>
                    <a:pt x="5648" y="6470"/>
                  </a:cubicBezTo>
                  <a:cubicBezTo>
                    <a:pt x="5604" y="6841"/>
                    <a:pt x="5870" y="7031"/>
                    <a:pt x="6157" y="7031"/>
                  </a:cubicBezTo>
                  <a:cubicBezTo>
                    <a:pt x="6347" y="7031"/>
                    <a:pt x="6546" y="6949"/>
                    <a:pt x="6673" y="6782"/>
                  </a:cubicBezTo>
                  <a:cubicBezTo>
                    <a:pt x="6883" y="6505"/>
                    <a:pt x="6778" y="5908"/>
                    <a:pt x="6439" y="5908"/>
                  </a:cubicBezTo>
                  <a:cubicBezTo>
                    <a:pt x="6374" y="5908"/>
                    <a:pt x="6300" y="5929"/>
                    <a:pt x="6218" y="5980"/>
                  </a:cubicBezTo>
                  <a:cubicBezTo>
                    <a:pt x="5931" y="6152"/>
                    <a:pt x="6037" y="6572"/>
                    <a:pt x="6270" y="6572"/>
                  </a:cubicBezTo>
                  <a:cubicBezTo>
                    <a:pt x="6327" y="6572"/>
                    <a:pt x="6391" y="6547"/>
                    <a:pt x="6459" y="6488"/>
                  </a:cubicBezTo>
                  <a:cubicBezTo>
                    <a:pt x="6505" y="6443"/>
                    <a:pt x="6475" y="6411"/>
                    <a:pt x="6434" y="6411"/>
                  </a:cubicBezTo>
                  <a:cubicBezTo>
                    <a:pt x="6419" y="6411"/>
                    <a:pt x="6403" y="6416"/>
                    <a:pt x="6388" y="6426"/>
                  </a:cubicBezTo>
                  <a:cubicBezTo>
                    <a:pt x="6369" y="6430"/>
                    <a:pt x="6350" y="6432"/>
                    <a:pt x="6334" y="6432"/>
                  </a:cubicBezTo>
                  <a:cubicBezTo>
                    <a:pt x="6183" y="6432"/>
                    <a:pt x="6150" y="6262"/>
                    <a:pt x="6254" y="6158"/>
                  </a:cubicBezTo>
                  <a:cubicBezTo>
                    <a:pt x="6318" y="6091"/>
                    <a:pt x="6380" y="6065"/>
                    <a:pt x="6435" y="6065"/>
                  </a:cubicBezTo>
                  <a:cubicBezTo>
                    <a:pt x="6555" y="6065"/>
                    <a:pt x="6643" y="6191"/>
                    <a:pt x="6656" y="6283"/>
                  </a:cubicBezTo>
                  <a:cubicBezTo>
                    <a:pt x="6673" y="6646"/>
                    <a:pt x="6413" y="6914"/>
                    <a:pt x="6164" y="6914"/>
                  </a:cubicBezTo>
                  <a:cubicBezTo>
                    <a:pt x="6039" y="6914"/>
                    <a:pt x="5918" y="6847"/>
                    <a:pt x="5835" y="6693"/>
                  </a:cubicBezTo>
                  <a:cubicBezTo>
                    <a:pt x="5701" y="6443"/>
                    <a:pt x="5853" y="6185"/>
                    <a:pt x="5978" y="5944"/>
                  </a:cubicBezTo>
                  <a:cubicBezTo>
                    <a:pt x="6094" y="5712"/>
                    <a:pt x="6192" y="5462"/>
                    <a:pt x="6218" y="5203"/>
                  </a:cubicBezTo>
                  <a:cubicBezTo>
                    <a:pt x="6308" y="4285"/>
                    <a:pt x="5576" y="3544"/>
                    <a:pt x="5594" y="3517"/>
                  </a:cubicBezTo>
                  <a:cubicBezTo>
                    <a:pt x="5585" y="3508"/>
                    <a:pt x="6254" y="2661"/>
                    <a:pt x="6218" y="1831"/>
                  </a:cubicBezTo>
                  <a:cubicBezTo>
                    <a:pt x="6201" y="1564"/>
                    <a:pt x="6094" y="1323"/>
                    <a:pt x="5978" y="1082"/>
                  </a:cubicBezTo>
                  <a:cubicBezTo>
                    <a:pt x="5853" y="841"/>
                    <a:pt x="5701" y="591"/>
                    <a:pt x="5835" y="333"/>
                  </a:cubicBezTo>
                  <a:cubicBezTo>
                    <a:pt x="5918" y="178"/>
                    <a:pt x="6039" y="112"/>
                    <a:pt x="6164" y="112"/>
                  </a:cubicBezTo>
                  <a:cubicBezTo>
                    <a:pt x="6413" y="112"/>
                    <a:pt x="6673" y="380"/>
                    <a:pt x="6656" y="743"/>
                  </a:cubicBezTo>
                  <a:cubicBezTo>
                    <a:pt x="6643" y="841"/>
                    <a:pt x="6555" y="965"/>
                    <a:pt x="6433" y="965"/>
                  </a:cubicBezTo>
                  <a:cubicBezTo>
                    <a:pt x="6379" y="965"/>
                    <a:pt x="6318" y="940"/>
                    <a:pt x="6254" y="877"/>
                  </a:cubicBezTo>
                  <a:cubicBezTo>
                    <a:pt x="6148" y="770"/>
                    <a:pt x="6184" y="596"/>
                    <a:pt x="6343" y="596"/>
                  </a:cubicBezTo>
                  <a:cubicBezTo>
                    <a:pt x="6357" y="596"/>
                    <a:pt x="6372" y="597"/>
                    <a:pt x="6388" y="600"/>
                  </a:cubicBezTo>
                  <a:cubicBezTo>
                    <a:pt x="6403" y="613"/>
                    <a:pt x="6421" y="618"/>
                    <a:pt x="6437" y="618"/>
                  </a:cubicBezTo>
                  <a:cubicBezTo>
                    <a:pt x="6476" y="618"/>
                    <a:pt x="6504" y="585"/>
                    <a:pt x="6459" y="547"/>
                  </a:cubicBezTo>
                  <a:cubicBezTo>
                    <a:pt x="6391" y="485"/>
                    <a:pt x="6326" y="459"/>
                    <a:pt x="6268" y="459"/>
                  </a:cubicBezTo>
                  <a:cubicBezTo>
                    <a:pt x="6036" y="459"/>
                    <a:pt x="5932" y="883"/>
                    <a:pt x="6218" y="1055"/>
                  </a:cubicBezTo>
                  <a:cubicBezTo>
                    <a:pt x="6299" y="1103"/>
                    <a:pt x="6372" y="1124"/>
                    <a:pt x="6436" y="1124"/>
                  </a:cubicBezTo>
                  <a:cubicBezTo>
                    <a:pt x="6778" y="1124"/>
                    <a:pt x="6884" y="530"/>
                    <a:pt x="6673" y="252"/>
                  </a:cubicBezTo>
                  <a:cubicBezTo>
                    <a:pt x="6545" y="84"/>
                    <a:pt x="6343" y="1"/>
                    <a:pt x="6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3"/>
            <p:cNvSpPr/>
            <p:nvPr/>
          </p:nvSpPr>
          <p:spPr>
            <a:xfrm>
              <a:off x="5169145" y="3556375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891" y="0"/>
                  </a:moveTo>
                  <a:cubicBezTo>
                    <a:pt x="666" y="0"/>
                    <a:pt x="435" y="105"/>
                    <a:pt x="295" y="273"/>
                  </a:cubicBezTo>
                  <a:cubicBezTo>
                    <a:pt x="1" y="638"/>
                    <a:pt x="63" y="1165"/>
                    <a:pt x="295" y="1539"/>
                  </a:cubicBezTo>
                  <a:cubicBezTo>
                    <a:pt x="608" y="2030"/>
                    <a:pt x="1125" y="2253"/>
                    <a:pt x="1669" y="2396"/>
                  </a:cubicBezTo>
                  <a:cubicBezTo>
                    <a:pt x="1669" y="2396"/>
                    <a:pt x="1669" y="2396"/>
                    <a:pt x="1669" y="2387"/>
                  </a:cubicBezTo>
                  <a:cubicBezTo>
                    <a:pt x="1179" y="2208"/>
                    <a:pt x="643" y="1950"/>
                    <a:pt x="385" y="1477"/>
                  </a:cubicBezTo>
                  <a:cubicBezTo>
                    <a:pt x="233" y="1218"/>
                    <a:pt x="179" y="888"/>
                    <a:pt x="277" y="603"/>
                  </a:cubicBezTo>
                  <a:cubicBezTo>
                    <a:pt x="373" y="345"/>
                    <a:pt x="648" y="111"/>
                    <a:pt x="913" y="111"/>
                  </a:cubicBezTo>
                  <a:cubicBezTo>
                    <a:pt x="1069" y="111"/>
                    <a:pt x="1221" y="192"/>
                    <a:pt x="1330" y="398"/>
                  </a:cubicBezTo>
                  <a:cubicBezTo>
                    <a:pt x="1500" y="728"/>
                    <a:pt x="1402" y="1129"/>
                    <a:pt x="1625" y="1450"/>
                  </a:cubicBezTo>
                  <a:cubicBezTo>
                    <a:pt x="1758" y="1646"/>
                    <a:pt x="1928" y="1798"/>
                    <a:pt x="2160" y="1843"/>
                  </a:cubicBezTo>
                  <a:cubicBezTo>
                    <a:pt x="2244" y="1858"/>
                    <a:pt x="2324" y="1866"/>
                    <a:pt x="2401" y="1866"/>
                  </a:cubicBezTo>
                  <a:cubicBezTo>
                    <a:pt x="2693" y="1866"/>
                    <a:pt x="2926" y="1746"/>
                    <a:pt x="3025" y="1415"/>
                  </a:cubicBezTo>
                  <a:cubicBezTo>
                    <a:pt x="3163" y="959"/>
                    <a:pt x="2791" y="371"/>
                    <a:pt x="2312" y="371"/>
                  </a:cubicBezTo>
                  <a:cubicBezTo>
                    <a:pt x="2265" y="371"/>
                    <a:pt x="2217" y="377"/>
                    <a:pt x="2169" y="389"/>
                  </a:cubicBezTo>
                  <a:cubicBezTo>
                    <a:pt x="1660" y="509"/>
                    <a:pt x="1885" y="1355"/>
                    <a:pt x="2343" y="1355"/>
                  </a:cubicBezTo>
                  <a:cubicBezTo>
                    <a:pt x="2359" y="1355"/>
                    <a:pt x="2375" y="1354"/>
                    <a:pt x="2392" y="1352"/>
                  </a:cubicBezTo>
                  <a:cubicBezTo>
                    <a:pt x="2824" y="1301"/>
                    <a:pt x="2595" y="840"/>
                    <a:pt x="2380" y="840"/>
                  </a:cubicBezTo>
                  <a:cubicBezTo>
                    <a:pt x="2333" y="840"/>
                    <a:pt x="2287" y="862"/>
                    <a:pt x="2249" y="915"/>
                  </a:cubicBezTo>
                  <a:cubicBezTo>
                    <a:pt x="2233" y="939"/>
                    <a:pt x="2268" y="979"/>
                    <a:pt x="2295" y="979"/>
                  </a:cubicBezTo>
                  <a:cubicBezTo>
                    <a:pt x="2298" y="979"/>
                    <a:pt x="2300" y="978"/>
                    <a:pt x="2303" y="977"/>
                  </a:cubicBezTo>
                  <a:cubicBezTo>
                    <a:pt x="2339" y="954"/>
                    <a:pt x="2373" y="944"/>
                    <a:pt x="2401" y="944"/>
                  </a:cubicBezTo>
                  <a:cubicBezTo>
                    <a:pt x="2448" y="944"/>
                    <a:pt x="2482" y="971"/>
                    <a:pt x="2499" y="1004"/>
                  </a:cubicBezTo>
                  <a:cubicBezTo>
                    <a:pt x="2585" y="1161"/>
                    <a:pt x="2496" y="1272"/>
                    <a:pt x="2360" y="1272"/>
                  </a:cubicBezTo>
                  <a:cubicBezTo>
                    <a:pt x="2257" y="1272"/>
                    <a:pt x="2126" y="1207"/>
                    <a:pt x="2026" y="1049"/>
                  </a:cubicBezTo>
                  <a:cubicBezTo>
                    <a:pt x="1999" y="986"/>
                    <a:pt x="1981" y="915"/>
                    <a:pt x="1972" y="853"/>
                  </a:cubicBezTo>
                  <a:cubicBezTo>
                    <a:pt x="1964" y="692"/>
                    <a:pt x="2026" y="567"/>
                    <a:pt x="2178" y="505"/>
                  </a:cubicBezTo>
                  <a:cubicBezTo>
                    <a:pt x="2239" y="477"/>
                    <a:pt x="2299" y="464"/>
                    <a:pt x="2356" y="464"/>
                  </a:cubicBezTo>
                  <a:cubicBezTo>
                    <a:pt x="2645" y="464"/>
                    <a:pt x="2866" y="788"/>
                    <a:pt x="2918" y="1049"/>
                  </a:cubicBezTo>
                  <a:cubicBezTo>
                    <a:pt x="2963" y="1307"/>
                    <a:pt x="2891" y="1539"/>
                    <a:pt x="2659" y="1682"/>
                  </a:cubicBezTo>
                  <a:cubicBezTo>
                    <a:pt x="2573" y="1730"/>
                    <a:pt x="2482" y="1751"/>
                    <a:pt x="2389" y="1751"/>
                  </a:cubicBezTo>
                  <a:cubicBezTo>
                    <a:pt x="2243" y="1751"/>
                    <a:pt x="2095" y="1700"/>
                    <a:pt x="1964" y="1629"/>
                  </a:cubicBezTo>
                  <a:cubicBezTo>
                    <a:pt x="1616" y="1361"/>
                    <a:pt x="1633" y="1022"/>
                    <a:pt x="1526" y="594"/>
                  </a:cubicBezTo>
                  <a:cubicBezTo>
                    <a:pt x="1482" y="415"/>
                    <a:pt x="1410" y="237"/>
                    <a:pt x="1268" y="121"/>
                  </a:cubicBezTo>
                  <a:cubicBezTo>
                    <a:pt x="1158" y="38"/>
                    <a:pt x="1025" y="0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33"/>
            <p:cNvSpPr/>
            <p:nvPr/>
          </p:nvSpPr>
          <p:spPr>
            <a:xfrm>
              <a:off x="5336049" y="3546200"/>
              <a:ext cx="72696" cy="131539"/>
            </a:xfrm>
            <a:custGeom>
              <a:avLst/>
              <a:gdLst/>
              <a:ahLst/>
              <a:cxnLst/>
              <a:rect l="l" t="t" r="r" b="b"/>
              <a:pathLst>
                <a:path w="1186" h="2146" extrusionOk="0">
                  <a:moveTo>
                    <a:pt x="27" y="1"/>
                  </a:moveTo>
                  <a:cubicBezTo>
                    <a:pt x="0" y="1"/>
                    <a:pt x="9" y="47"/>
                    <a:pt x="26" y="55"/>
                  </a:cubicBezTo>
                  <a:cubicBezTo>
                    <a:pt x="713" y="483"/>
                    <a:pt x="1043" y="1429"/>
                    <a:pt x="543" y="2134"/>
                  </a:cubicBezTo>
                  <a:cubicBezTo>
                    <a:pt x="536" y="2134"/>
                    <a:pt x="540" y="2145"/>
                    <a:pt x="547" y="2145"/>
                  </a:cubicBezTo>
                  <a:cubicBezTo>
                    <a:pt x="548" y="2145"/>
                    <a:pt x="550" y="2144"/>
                    <a:pt x="552" y="2143"/>
                  </a:cubicBezTo>
                  <a:cubicBezTo>
                    <a:pt x="1185" y="1598"/>
                    <a:pt x="837" y="216"/>
                    <a:pt x="35" y="2"/>
                  </a:cubicBezTo>
                  <a:cubicBezTo>
                    <a:pt x="32" y="1"/>
                    <a:pt x="29" y="1"/>
                    <a:pt x="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33"/>
            <p:cNvSpPr/>
            <p:nvPr/>
          </p:nvSpPr>
          <p:spPr>
            <a:xfrm>
              <a:off x="5169145" y="3757359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1669" y="0"/>
                  </a:moveTo>
                  <a:cubicBezTo>
                    <a:pt x="1125" y="143"/>
                    <a:pt x="608" y="366"/>
                    <a:pt x="295" y="856"/>
                  </a:cubicBezTo>
                  <a:cubicBezTo>
                    <a:pt x="63" y="1231"/>
                    <a:pt x="1" y="1757"/>
                    <a:pt x="295" y="2123"/>
                  </a:cubicBezTo>
                  <a:cubicBezTo>
                    <a:pt x="435" y="2291"/>
                    <a:pt x="666" y="2395"/>
                    <a:pt x="891" y="2395"/>
                  </a:cubicBezTo>
                  <a:cubicBezTo>
                    <a:pt x="1025" y="2395"/>
                    <a:pt x="1158" y="2358"/>
                    <a:pt x="1268" y="2275"/>
                  </a:cubicBezTo>
                  <a:cubicBezTo>
                    <a:pt x="1410" y="2159"/>
                    <a:pt x="1482" y="1980"/>
                    <a:pt x="1526" y="1802"/>
                  </a:cubicBezTo>
                  <a:cubicBezTo>
                    <a:pt x="1633" y="1374"/>
                    <a:pt x="1616" y="1035"/>
                    <a:pt x="1964" y="767"/>
                  </a:cubicBezTo>
                  <a:cubicBezTo>
                    <a:pt x="2092" y="697"/>
                    <a:pt x="2237" y="647"/>
                    <a:pt x="2381" y="647"/>
                  </a:cubicBezTo>
                  <a:cubicBezTo>
                    <a:pt x="2476" y="647"/>
                    <a:pt x="2570" y="669"/>
                    <a:pt x="2659" y="723"/>
                  </a:cubicBezTo>
                  <a:cubicBezTo>
                    <a:pt x="2891" y="856"/>
                    <a:pt x="2963" y="1088"/>
                    <a:pt x="2918" y="1347"/>
                  </a:cubicBezTo>
                  <a:cubicBezTo>
                    <a:pt x="2865" y="1610"/>
                    <a:pt x="2642" y="1937"/>
                    <a:pt x="2348" y="1937"/>
                  </a:cubicBezTo>
                  <a:cubicBezTo>
                    <a:pt x="2294" y="1937"/>
                    <a:pt x="2237" y="1925"/>
                    <a:pt x="2178" y="1900"/>
                  </a:cubicBezTo>
                  <a:cubicBezTo>
                    <a:pt x="2026" y="1829"/>
                    <a:pt x="1964" y="1704"/>
                    <a:pt x="1972" y="1543"/>
                  </a:cubicBezTo>
                  <a:cubicBezTo>
                    <a:pt x="1981" y="1481"/>
                    <a:pt x="1999" y="1410"/>
                    <a:pt x="2026" y="1347"/>
                  </a:cubicBezTo>
                  <a:cubicBezTo>
                    <a:pt x="2126" y="1189"/>
                    <a:pt x="2257" y="1124"/>
                    <a:pt x="2360" y="1124"/>
                  </a:cubicBezTo>
                  <a:cubicBezTo>
                    <a:pt x="2496" y="1124"/>
                    <a:pt x="2585" y="1235"/>
                    <a:pt x="2499" y="1392"/>
                  </a:cubicBezTo>
                  <a:cubicBezTo>
                    <a:pt x="2482" y="1425"/>
                    <a:pt x="2448" y="1452"/>
                    <a:pt x="2401" y="1452"/>
                  </a:cubicBezTo>
                  <a:cubicBezTo>
                    <a:pt x="2373" y="1452"/>
                    <a:pt x="2339" y="1442"/>
                    <a:pt x="2303" y="1418"/>
                  </a:cubicBezTo>
                  <a:cubicBezTo>
                    <a:pt x="2300" y="1418"/>
                    <a:pt x="2298" y="1417"/>
                    <a:pt x="2295" y="1417"/>
                  </a:cubicBezTo>
                  <a:cubicBezTo>
                    <a:pt x="2268" y="1417"/>
                    <a:pt x="2233" y="1457"/>
                    <a:pt x="2249" y="1481"/>
                  </a:cubicBezTo>
                  <a:cubicBezTo>
                    <a:pt x="2287" y="1534"/>
                    <a:pt x="2333" y="1555"/>
                    <a:pt x="2380" y="1555"/>
                  </a:cubicBezTo>
                  <a:cubicBezTo>
                    <a:pt x="2595" y="1555"/>
                    <a:pt x="2824" y="1095"/>
                    <a:pt x="2392" y="1044"/>
                  </a:cubicBezTo>
                  <a:cubicBezTo>
                    <a:pt x="2375" y="1042"/>
                    <a:pt x="2359" y="1041"/>
                    <a:pt x="2343" y="1041"/>
                  </a:cubicBezTo>
                  <a:cubicBezTo>
                    <a:pt x="1885" y="1041"/>
                    <a:pt x="1660" y="1887"/>
                    <a:pt x="2169" y="2007"/>
                  </a:cubicBezTo>
                  <a:cubicBezTo>
                    <a:pt x="2217" y="2019"/>
                    <a:pt x="2265" y="2025"/>
                    <a:pt x="2312" y="2025"/>
                  </a:cubicBezTo>
                  <a:cubicBezTo>
                    <a:pt x="2791" y="2025"/>
                    <a:pt x="3163" y="1436"/>
                    <a:pt x="3025" y="981"/>
                  </a:cubicBezTo>
                  <a:cubicBezTo>
                    <a:pt x="2925" y="646"/>
                    <a:pt x="2689" y="533"/>
                    <a:pt x="2393" y="533"/>
                  </a:cubicBezTo>
                  <a:cubicBezTo>
                    <a:pt x="2319" y="533"/>
                    <a:pt x="2241" y="541"/>
                    <a:pt x="2160" y="553"/>
                  </a:cubicBezTo>
                  <a:cubicBezTo>
                    <a:pt x="1928" y="598"/>
                    <a:pt x="1758" y="749"/>
                    <a:pt x="1625" y="946"/>
                  </a:cubicBezTo>
                  <a:cubicBezTo>
                    <a:pt x="1402" y="1267"/>
                    <a:pt x="1500" y="1668"/>
                    <a:pt x="1330" y="1998"/>
                  </a:cubicBezTo>
                  <a:cubicBezTo>
                    <a:pt x="1221" y="2204"/>
                    <a:pt x="1069" y="2285"/>
                    <a:pt x="913" y="2285"/>
                  </a:cubicBezTo>
                  <a:cubicBezTo>
                    <a:pt x="648" y="2285"/>
                    <a:pt x="373" y="2051"/>
                    <a:pt x="277" y="1793"/>
                  </a:cubicBezTo>
                  <a:cubicBezTo>
                    <a:pt x="179" y="1508"/>
                    <a:pt x="233" y="1178"/>
                    <a:pt x="385" y="919"/>
                  </a:cubicBezTo>
                  <a:cubicBezTo>
                    <a:pt x="643" y="455"/>
                    <a:pt x="1179" y="187"/>
                    <a:pt x="1669" y="9"/>
                  </a:cubicBezTo>
                  <a:cubicBezTo>
                    <a:pt x="1669" y="9"/>
                    <a:pt x="1669" y="0"/>
                    <a:pt x="1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33"/>
            <p:cNvSpPr/>
            <p:nvPr/>
          </p:nvSpPr>
          <p:spPr>
            <a:xfrm>
              <a:off x="5336049" y="3782857"/>
              <a:ext cx="72696" cy="131539"/>
            </a:xfrm>
            <a:custGeom>
              <a:avLst/>
              <a:gdLst/>
              <a:ahLst/>
              <a:cxnLst/>
              <a:rect l="l" t="t" r="r" b="b"/>
              <a:pathLst>
                <a:path w="1186" h="2146" extrusionOk="0">
                  <a:moveTo>
                    <a:pt x="547" y="1"/>
                  </a:moveTo>
                  <a:cubicBezTo>
                    <a:pt x="540" y="1"/>
                    <a:pt x="536" y="14"/>
                    <a:pt x="543" y="21"/>
                  </a:cubicBezTo>
                  <a:cubicBezTo>
                    <a:pt x="1043" y="717"/>
                    <a:pt x="713" y="1663"/>
                    <a:pt x="26" y="2091"/>
                  </a:cubicBezTo>
                  <a:cubicBezTo>
                    <a:pt x="9" y="2099"/>
                    <a:pt x="0" y="2145"/>
                    <a:pt x="27" y="2145"/>
                  </a:cubicBezTo>
                  <a:cubicBezTo>
                    <a:pt x="29" y="2145"/>
                    <a:pt x="32" y="2145"/>
                    <a:pt x="35" y="2144"/>
                  </a:cubicBezTo>
                  <a:cubicBezTo>
                    <a:pt x="837" y="1930"/>
                    <a:pt x="1185" y="547"/>
                    <a:pt x="552" y="3"/>
                  </a:cubicBezTo>
                  <a:cubicBezTo>
                    <a:pt x="550" y="2"/>
                    <a:pt x="549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3"/>
            <p:cNvSpPr/>
            <p:nvPr/>
          </p:nvSpPr>
          <p:spPr>
            <a:xfrm>
              <a:off x="5921040" y="3577399"/>
              <a:ext cx="8826" cy="316098"/>
            </a:xfrm>
            <a:custGeom>
              <a:avLst/>
              <a:gdLst/>
              <a:ahLst/>
              <a:cxnLst/>
              <a:rect l="l" t="t" r="r" b="b"/>
              <a:pathLst>
                <a:path w="144" h="5157" extrusionOk="0">
                  <a:moveTo>
                    <a:pt x="68" y="1"/>
                  </a:moveTo>
                  <a:cubicBezTo>
                    <a:pt x="55" y="1"/>
                    <a:pt x="45" y="9"/>
                    <a:pt x="45" y="28"/>
                  </a:cubicBezTo>
                  <a:cubicBezTo>
                    <a:pt x="36" y="1732"/>
                    <a:pt x="0" y="3436"/>
                    <a:pt x="54" y="5140"/>
                  </a:cubicBezTo>
                  <a:cubicBezTo>
                    <a:pt x="54" y="5146"/>
                    <a:pt x="62" y="5156"/>
                    <a:pt x="68" y="5156"/>
                  </a:cubicBezTo>
                  <a:cubicBezTo>
                    <a:pt x="70" y="5156"/>
                    <a:pt x="72" y="5154"/>
                    <a:pt x="72" y="5148"/>
                  </a:cubicBezTo>
                  <a:cubicBezTo>
                    <a:pt x="143" y="3453"/>
                    <a:pt x="116" y="1750"/>
                    <a:pt x="125" y="55"/>
                  </a:cubicBezTo>
                  <a:cubicBezTo>
                    <a:pt x="125" y="26"/>
                    <a:pt x="92" y="1"/>
                    <a:pt x="68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3"/>
            <p:cNvSpPr/>
            <p:nvPr/>
          </p:nvSpPr>
          <p:spPr>
            <a:xfrm>
              <a:off x="6059932" y="3732718"/>
              <a:ext cx="613" cy="1716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9"/>
                    <a:pt x="0" y="10"/>
                    <a:pt x="0" y="27"/>
                  </a:cubicBezTo>
                  <a:cubicBezTo>
                    <a:pt x="0" y="18"/>
                    <a:pt x="0" y="10"/>
                    <a:pt x="9" y="1"/>
                  </a:cubicBezTo>
                  <a:close/>
                </a:path>
              </a:pathLst>
            </a:custGeom>
            <a:solidFill>
              <a:srgbClr val="82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3"/>
            <p:cNvSpPr/>
            <p:nvPr/>
          </p:nvSpPr>
          <p:spPr>
            <a:xfrm>
              <a:off x="5980434" y="3518801"/>
              <a:ext cx="421832" cy="430965"/>
            </a:xfrm>
            <a:custGeom>
              <a:avLst/>
              <a:gdLst/>
              <a:ahLst/>
              <a:cxnLst/>
              <a:rect l="l" t="t" r="r" b="b"/>
              <a:pathLst>
                <a:path w="6882" h="7031" extrusionOk="0">
                  <a:moveTo>
                    <a:pt x="2985" y="890"/>
                  </a:moveTo>
                  <a:cubicBezTo>
                    <a:pt x="3062" y="890"/>
                    <a:pt x="3142" y="903"/>
                    <a:pt x="3224" y="930"/>
                  </a:cubicBezTo>
                  <a:cubicBezTo>
                    <a:pt x="3376" y="984"/>
                    <a:pt x="3519" y="1073"/>
                    <a:pt x="3635" y="1180"/>
                  </a:cubicBezTo>
                  <a:cubicBezTo>
                    <a:pt x="3652" y="1189"/>
                    <a:pt x="3670" y="1207"/>
                    <a:pt x="3688" y="1225"/>
                  </a:cubicBezTo>
                  <a:cubicBezTo>
                    <a:pt x="3474" y="1332"/>
                    <a:pt x="3278" y="1466"/>
                    <a:pt x="3099" y="1608"/>
                  </a:cubicBezTo>
                  <a:cubicBezTo>
                    <a:pt x="2939" y="1733"/>
                    <a:pt x="2769" y="1876"/>
                    <a:pt x="2600" y="2028"/>
                  </a:cubicBezTo>
                  <a:cubicBezTo>
                    <a:pt x="2511" y="1947"/>
                    <a:pt x="2430" y="1849"/>
                    <a:pt x="2395" y="1724"/>
                  </a:cubicBezTo>
                  <a:cubicBezTo>
                    <a:pt x="2244" y="1278"/>
                    <a:pt x="2560" y="890"/>
                    <a:pt x="2985" y="890"/>
                  </a:cubicBezTo>
                  <a:close/>
                  <a:moveTo>
                    <a:pt x="4894" y="999"/>
                  </a:moveTo>
                  <a:cubicBezTo>
                    <a:pt x="5408" y="999"/>
                    <a:pt x="5780" y="1216"/>
                    <a:pt x="4919" y="1974"/>
                  </a:cubicBezTo>
                  <a:cubicBezTo>
                    <a:pt x="4821" y="2072"/>
                    <a:pt x="4634" y="2161"/>
                    <a:pt x="4509" y="2206"/>
                  </a:cubicBezTo>
                  <a:cubicBezTo>
                    <a:pt x="4322" y="1876"/>
                    <a:pt x="4152" y="1519"/>
                    <a:pt x="3902" y="1242"/>
                  </a:cubicBezTo>
                  <a:cubicBezTo>
                    <a:pt x="3938" y="1225"/>
                    <a:pt x="3974" y="1216"/>
                    <a:pt x="4000" y="1189"/>
                  </a:cubicBezTo>
                  <a:cubicBezTo>
                    <a:pt x="4153" y="1093"/>
                    <a:pt x="4555" y="999"/>
                    <a:pt x="4894" y="999"/>
                  </a:cubicBezTo>
                  <a:close/>
                  <a:moveTo>
                    <a:pt x="3768" y="1305"/>
                  </a:moveTo>
                  <a:cubicBezTo>
                    <a:pt x="4027" y="1573"/>
                    <a:pt x="4197" y="1920"/>
                    <a:pt x="4384" y="2251"/>
                  </a:cubicBezTo>
                  <a:cubicBezTo>
                    <a:pt x="4096" y="2342"/>
                    <a:pt x="3839" y="2377"/>
                    <a:pt x="3618" y="2377"/>
                  </a:cubicBezTo>
                  <a:cubicBezTo>
                    <a:pt x="3128" y="2377"/>
                    <a:pt x="2811" y="2206"/>
                    <a:pt x="2707" y="2108"/>
                  </a:cubicBezTo>
                  <a:cubicBezTo>
                    <a:pt x="3037" y="1805"/>
                    <a:pt x="3376" y="1510"/>
                    <a:pt x="3768" y="1305"/>
                  </a:cubicBezTo>
                  <a:close/>
                  <a:moveTo>
                    <a:pt x="3662" y="4679"/>
                  </a:moveTo>
                  <a:cubicBezTo>
                    <a:pt x="3910" y="4679"/>
                    <a:pt x="4151" y="4707"/>
                    <a:pt x="4384" y="4775"/>
                  </a:cubicBezTo>
                  <a:cubicBezTo>
                    <a:pt x="4197" y="5105"/>
                    <a:pt x="4027" y="5453"/>
                    <a:pt x="3768" y="5730"/>
                  </a:cubicBezTo>
                  <a:cubicBezTo>
                    <a:pt x="3376" y="5516"/>
                    <a:pt x="3037" y="5221"/>
                    <a:pt x="2707" y="4918"/>
                  </a:cubicBezTo>
                  <a:cubicBezTo>
                    <a:pt x="2867" y="4820"/>
                    <a:pt x="2983" y="4757"/>
                    <a:pt x="3233" y="4704"/>
                  </a:cubicBezTo>
                  <a:cubicBezTo>
                    <a:pt x="3379" y="4688"/>
                    <a:pt x="3522" y="4679"/>
                    <a:pt x="3662" y="4679"/>
                  </a:cubicBezTo>
                  <a:close/>
                  <a:moveTo>
                    <a:pt x="4509" y="4829"/>
                  </a:moveTo>
                  <a:cubicBezTo>
                    <a:pt x="4634" y="4873"/>
                    <a:pt x="4750" y="4927"/>
                    <a:pt x="4866" y="5007"/>
                  </a:cubicBezTo>
                  <a:cubicBezTo>
                    <a:pt x="5017" y="5096"/>
                    <a:pt x="5178" y="5221"/>
                    <a:pt x="5294" y="5364"/>
                  </a:cubicBezTo>
                  <a:cubicBezTo>
                    <a:pt x="5330" y="5418"/>
                    <a:pt x="5365" y="5471"/>
                    <a:pt x="5401" y="5516"/>
                  </a:cubicBezTo>
                  <a:cubicBezTo>
                    <a:pt x="5452" y="5683"/>
                    <a:pt x="5476" y="6013"/>
                    <a:pt x="4926" y="6013"/>
                  </a:cubicBezTo>
                  <a:cubicBezTo>
                    <a:pt x="4714" y="6013"/>
                    <a:pt x="4416" y="5964"/>
                    <a:pt x="4000" y="5837"/>
                  </a:cubicBezTo>
                  <a:cubicBezTo>
                    <a:pt x="3965" y="5828"/>
                    <a:pt x="3938" y="5801"/>
                    <a:pt x="3902" y="5792"/>
                  </a:cubicBezTo>
                  <a:cubicBezTo>
                    <a:pt x="4152" y="5507"/>
                    <a:pt x="4322" y="5159"/>
                    <a:pt x="4509" y="4829"/>
                  </a:cubicBezTo>
                  <a:close/>
                  <a:moveTo>
                    <a:pt x="2600" y="5007"/>
                  </a:moveTo>
                  <a:cubicBezTo>
                    <a:pt x="2769" y="5150"/>
                    <a:pt x="2939" y="5293"/>
                    <a:pt x="3099" y="5426"/>
                  </a:cubicBezTo>
                  <a:cubicBezTo>
                    <a:pt x="3278" y="5560"/>
                    <a:pt x="3474" y="5694"/>
                    <a:pt x="3688" y="5810"/>
                  </a:cubicBezTo>
                  <a:cubicBezTo>
                    <a:pt x="3670" y="5819"/>
                    <a:pt x="3652" y="5837"/>
                    <a:pt x="3635" y="5855"/>
                  </a:cubicBezTo>
                  <a:cubicBezTo>
                    <a:pt x="3519" y="5953"/>
                    <a:pt x="3376" y="6042"/>
                    <a:pt x="3224" y="6096"/>
                  </a:cubicBezTo>
                  <a:cubicBezTo>
                    <a:pt x="3140" y="6125"/>
                    <a:pt x="3058" y="6138"/>
                    <a:pt x="2979" y="6138"/>
                  </a:cubicBezTo>
                  <a:cubicBezTo>
                    <a:pt x="2557" y="6138"/>
                    <a:pt x="2244" y="5745"/>
                    <a:pt x="2395" y="5302"/>
                  </a:cubicBezTo>
                  <a:cubicBezTo>
                    <a:pt x="2430" y="5177"/>
                    <a:pt x="2511" y="5079"/>
                    <a:pt x="2600" y="5007"/>
                  </a:cubicBezTo>
                  <a:close/>
                  <a:moveTo>
                    <a:pt x="737" y="1"/>
                  </a:moveTo>
                  <a:cubicBezTo>
                    <a:pt x="547" y="1"/>
                    <a:pt x="347" y="84"/>
                    <a:pt x="218" y="252"/>
                  </a:cubicBezTo>
                  <a:cubicBezTo>
                    <a:pt x="0" y="530"/>
                    <a:pt x="105" y="1124"/>
                    <a:pt x="452" y="1124"/>
                  </a:cubicBezTo>
                  <a:cubicBezTo>
                    <a:pt x="517" y="1124"/>
                    <a:pt x="591" y="1103"/>
                    <a:pt x="673" y="1055"/>
                  </a:cubicBezTo>
                  <a:cubicBezTo>
                    <a:pt x="959" y="883"/>
                    <a:pt x="849" y="459"/>
                    <a:pt x="620" y="459"/>
                  </a:cubicBezTo>
                  <a:cubicBezTo>
                    <a:pt x="563" y="459"/>
                    <a:pt x="499" y="485"/>
                    <a:pt x="432" y="547"/>
                  </a:cubicBezTo>
                  <a:cubicBezTo>
                    <a:pt x="387" y="585"/>
                    <a:pt x="411" y="618"/>
                    <a:pt x="448" y="618"/>
                  </a:cubicBezTo>
                  <a:cubicBezTo>
                    <a:pt x="462" y="618"/>
                    <a:pt x="479" y="613"/>
                    <a:pt x="494" y="600"/>
                  </a:cubicBezTo>
                  <a:cubicBezTo>
                    <a:pt x="511" y="597"/>
                    <a:pt x="527" y="596"/>
                    <a:pt x="541" y="596"/>
                  </a:cubicBezTo>
                  <a:cubicBezTo>
                    <a:pt x="706" y="596"/>
                    <a:pt x="735" y="770"/>
                    <a:pt x="628" y="877"/>
                  </a:cubicBezTo>
                  <a:cubicBezTo>
                    <a:pt x="565" y="940"/>
                    <a:pt x="504" y="965"/>
                    <a:pt x="451" y="965"/>
                  </a:cubicBezTo>
                  <a:cubicBezTo>
                    <a:pt x="333" y="965"/>
                    <a:pt x="248" y="841"/>
                    <a:pt x="236" y="743"/>
                  </a:cubicBezTo>
                  <a:cubicBezTo>
                    <a:pt x="212" y="380"/>
                    <a:pt x="474" y="112"/>
                    <a:pt x="723" y="112"/>
                  </a:cubicBezTo>
                  <a:cubicBezTo>
                    <a:pt x="847" y="112"/>
                    <a:pt x="967" y="178"/>
                    <a:pt x="1048" y="333"/>
                  </a:cubicBezTo>
                  <a:cubicBezTo>
                    <a:pt x="1190" y="591"/>
                    <a:pt x="1030" y="841"/>
                    <a:pt x="914" y="1082"/>
                  </a:cubicBezTo>
                  <a:cubicBezTo>
                    <a:pt x="798" y="1323"/>
                    <a:pt x="682" y="1564"/>
                    <a:pt x="673" y="1831"/>
                  </a:cubicBezTo>
                  <a:cubicBezTo>
                    <a:pt x="637" y="2661"/>
                    <a:pt x="1297" y="3508"/>
                    <a:pt x="1297" y="3517"/>
                  </a:cubicBezTo>
                  <a:cubicBezTo>
                    <a:pt x="1315" y="3544"/>
                    <a:pt x="575" y="4285"/>
                    <a:pt x="673" y="5194"/>
                  </a:cubicBezTo>
                  <a:cubicBezTo>
                    <a:pt x="700" y="5462"/>
                    <a:pt x="798" y="5712"/>
                    <a:pt x="914" y="5944"/>
                  </a:cubicBezTo>
                  <a:cubicBezTo>
                    <a:pt x="1030" y="6185"/>
                    <a:pt x="1190" y="6443"/>
                    <a:pt x="1048" y="6693"/>
                  </a:cubicBezTo>
                  <a:cubicBezTo>
                    <a:pt x="967" y="6847"/>
                    <a:pt x="847" y="6914"/>
                    <a:pt x="723" y="6914"/>
                  </a:cubicBezTo>
                  <a:cubicBezTo>
                    <a:pt x="474" y="6914"/>
                    <a:pt x="212" y="6646"/>
                    <a:pt x="236" y="6283"/>
                  </a:cubicBezTo>
                  <a:cubicBezTo>
                    <a:pt x="248" y="6191"/>
                    <a:pt x="332" y="6065"/>
                    <a:pt x="450" y="6065"/>
                  </a:cubicBezTo>
                  <a:cubicBezTo>
                    <a:pt x="504" y="6065"/>
                    <a:pt x="564" y="6091"/>
                    <a:pt x="628" y="6158"/>
                  </a:cubicBezTo>
                  <a:cubicBezTo>
                    <a:pt x="733" y="6262"/>
                    <a:pt x="707" y="6432"/>
                    <a:pt x="551" y="6432"/>
                  </a:cubicBezTo>
                  <a:cubicBezTo>
                    <a:pt x="534" y="6432"/>
                    <a:pt x="515" y="6430"/>
                    <a:pt x="494" y="6426"/>
                  </a:cubicBezTo>
                  <a:cubicBezTo>
                    <a:pt x="480" y="6416"/>
                    <a:pt x="464" y="6411"/>
                    <a:pt x="450" y="6411"/>
                  </a:cubicBezTo>
                  <a:cubicBezTo>
                    <a:pt x="412" y="6411"/>
                    <a:pt x="387" y="6443"/>
                    <a:pt x="432" y="6488"/>
                  </a:cubicBezTo>
                  <a:cubicBezTo>
                    <a:pt x="498" y="6547"/>
                    <a:pt x="560" y="6571"/>
                    <a:pt x="616" y="6571"/>
                  </a:cubicBezTo>
                  <a:cubicBezTo>
                    <a:pt x="848" y="6571"/>
                    <a:pt x="961" y="6145"/>
                    <a:pt x="673" y="5980"/>
                  </a:cubicBezTo>
                  <a:cubicBezTo>
                    <a:pt x="590" y="5929"/>
                    <a:pt x="515" y="5908"/>
                    <a:pt x="449" y="5908"/>
                  </a:cubicBezTo>
                  <a:cubicBezTo>
                    <a:pt x="104" y="5908"/>
                    <a:pt x="1" y="6505"/>
                    <a:pt x="218" y="6782"/>
                  </a:cubicBezTo>
                  <a:cubicBezTo>
                    <a:pt x="345" y="6949"/>
                    <a:pt x="543" y="7031"/>
                    <a:pt x="731" y="7031"/>
                  </a:cubicBezTo>
                  <a:cubicBezTo>
                    <a:pt x="1017" y="7031"/>
                    <a:pt x="1281" y="6841"/>
                    <a:pt x="1244" y="6470"/>
                  </a:cubicBezTo>
                  <a:cubicBezTo>
                    <a:pt x="1190" y="6024"/>
                    <a:pt x="807" y="5685"/>
                    <a:pt x="762" y="5221"/>
                  </a:cubicBezTo>
                  <a:cubicBezTo>
                    <a:pt x="700" y="4624"/>
                    <a:pt x="1065" y="4124"/>
                    <a:pt x="1378" y="3642"/>
                  </a:cubicBezTo>
                  <a:cubicBezTo>
                    <a:pt x="1681" y="4097"/>
                    <a:pt x="2082" y="4534"/>
                    <a:pt x="2511" y="4918"/>
                  </a:cubicBezTo>
                  <a:cubicBezTo>
                    <a:pt x="2252" y="5141"/>
                    <a:pt x="2109" y="5444"/>
                    <a:pt x="2279" y="5855"/>
                  </a:cubicBezTo>
                  <a:cubicBezTo>
                    <a:pt x="2390" y="6136"/>
                    <a:pt x="2657" y="6247"/>
                    <a:pt x="2938" y="6247"/>
                  </a:cubicBezTo>
                  <a:cubicBezTo>
                    <a:pt x="3128" y="6247"/>
                    <a:pt x="3324" y="6196"/>
                    <a:pt x="3483" y="6113"/>
                  </a:cubicBezTo>
                  <a:cubicBezTo>
                    <a:pt x="3608" y="6051"/>
                    <a:pt x="3715" y="5971"/>
                    <a:pt x="3813" y="5872"/>
                  </a:cubicBezTo>
                  <a:cubicBezTo>
                    <a:pt x="4141" y="6033"/>
                    <a:pt x="4491" y="6139"/>
                    <a:pt x="4846" y="6139"/>
                  </a:cubicBezTo>
                  <a:cubicBezTo>
                    <a:pt x="4944" y="6139"/>
                    <a:pt x="5043" y="6131"/>
                    <a:pt x="5142" y="6113"/>
                  </a:cubicBezTo>
                  <a:cubicBezTo>
                    <a:pt x="5927" y="5971"/>
                    <a:pt x="5472" y="5293"/>
                    <a:pt x="5062" y="4998"/>
                  </a:cubicBezTo>
                  <a:cubicBezTo>
                    <a:pt x="4910" y="4900"/>
                    <a:pt x="4741" y="4802"/>
                    <a:pt x="4571" y="4731"/>
                  </a:cubicBezTo>
                  <a:cubicBezTo>
                    <a:pt x="4616" y="4650"/>
                    <a:pt x="4669" y="4570"/>
                    <a:pt x="4732" y="4490"/>
                  </a:cubicBezTo>
                  <a:cubicBezTo>
                    <a:pt x="5006" y="4116"/>
                    <a:pt x="5441" y="3797"/>
                    <a:pt x="5924" y="3797"/>
                  </a:cubicBezTo>
                  <a:cubicBezTo>
                    <a:pt x="5961" y="3797"/>
                    <a:pt x="5997" y="3799"/>
                    <a:pt x="6034" y="3803"/>
                  </a:cubicBezTo>
                  <a:cubicBezTo>
                    <a:pt x="6445" y="3838"/>
                    <a:pt x="6748" y="4213"/>
                    <a:pt x="6677" y="4615"/>
                  </a:cubicBezTo>
                  <a:cubicBezTo>
                    <a:pt x="6650" y="4740"/>
                    <a:pt x="6561" y="4927"/>
                    <a:pt x="6454" y="4989"/>
                  </a:cubicBezTo>
                  <a:cubicBezTo>
                    <a:pt x="6373" y="5028"/>
                    <a:pt x="6300" y="5044"/>
                    <a:pt x="6234" y="5044"/>
                  </a:cubicBezTo>
                  <a:cubicBezTo>
                    <a:pt x="6009" y="5044"/>
                    <a:pt x="5875" y="4857"/>
                    <a:pt x="5847" y="4740"/>
                  </a:cubicBezTo>
                  <a:cubicBezTo>
                    <a:pt x="5798" y="4519"/>
                    <a:pt x="5862" y="4439"/>
                    <a:pt x="5944" y="4439"/>
                  </a:cubicBezTo>
                  <a:cubicBezTo>
                    <a:pt x="6012" y="4439"/>
                    <a:pt x="6092" y="4493"/>
                    <a:pt x="6133" y="4570"/>
                  </a:cubicBezTo>
                  <a:cubicBezTo>
                    <a:pt x="6133" y="4590"/>
                    <a:pt x="6166" y="4619"/>
                    <a:pt x="6188" y="4619"/>
                  </a:cubicBezTo>
                  <a:cubicBezTo>
                    <a:pt x="6195" y="4619"/>
                    <a:pt x="6202" y="4615"/>
                    <a:pt x="6204" y="4606"/>
                  </a:cubicBezTo>
                  <a:cubicBezTo>
                    <a:pt x="6246" y="4443"/>
                    <a:pt x="6137" y="4274"/>
                    <a:pt x="5983" y="4274"/>
                  </a:cubicBezTo>
                  <a:cubicBezTo>
                    <a:pt x="5943" y="4274"/>
                    <a:pt x="5900" y="4286"/>
                    <a:pt x="5856" y="4311"/>
                  </a:cubicBezTo>
                  <a:cubicBezTo>
                    <a:pt x="5606" y="4445"/>
                    <a:pt x="5678" y="4847"/>
                    <a:pt x="5847" y="5016"/>
                  </a:cubicBezTo>
                  <a:cubicBezTo>
                    <a:pt x="5950" y="5124"/>
                    <a:pt x="6091" y="5178"/>
                    <a:pt x="6232" y="5178"/>
                  </a:cubicBezTo>
                  <a:cubicBezTo>
                    <a:pt x="6348" y="5178"/>
                    <a:pt x="6464" y="5142"/>
                    <a:pt x="6561" y="5070"/>
                  </a:cubicBezTo>
                  <a:cubicBezTo>
                    <a:pt x="6882" y="4829"/>
                    <a:pt x="6873" y="4329"/>
                    <a:pt x="6650" y="4035"/>
                  </a:cubicBezTo>
                  <a:cubicBezTo>
                    <a:pt x="6466" y="3786"/>
                    <a:pt x="6212" y="3687"/>
                    <a:pt x="5944" y="3687"/>
                  </a:cubicBezTo>
                  <a:cubicBezTo>
                    <a:pt x="5471" y="3687"/>
                    <a:pt x="4951" y="3994"/>
                    <a:pt x="4678" y="4329"/>
                  </a:cubicBezTo>
                  <a:cubicBezTo>
                    <a:pt x="4589" y="4436"/>
                    <a:pt x="4509" y="4561"/>
                    <a:pt x="4438" y="4686"/>
                  </a:cubicBezTo>
                  <a:cubicBezTo>
                    <a:pt x="4186" y="4600"/>
                    <a:pt x="3950" y="4562"/>
                    <a:pt x="3669" y="4562"/>
                  </a:cubicBezTo>
                  <a:cubicBezTo>
                    <a:pt x="3512" y="4562"/>
                    <a:pt x="3340" y="4574"/>
                    <a:pt x="3144" y="4597"/>
                  </a:cubicBezTo>
                  <a:cubicBezTo>
                    <a:pt x="2957" y="4624"/>
                    <a:pt x="2778" y="4731"/>
                    <a:pt x="2618" y="4838"/>
                  </a:cubicBezTo>
                  <a:cubicBezTo>
                    <a:pt x="2609" y="4829"/>
                    <a:pt x="2609" y="4820"/>
                    <a:pt x="2600" y="4820"/>
                  </a:cubicBezTo>
                  <a:cubicBezTo>
                    <a:pt x="2181" y="4418"/>
                    <a:pt x="1734" y="4008"/>
                    <a:pt x="1431" y="3517"/>
                  </a:cubicBezTo>
                  <a:cubicBezTo>
                    <a:pt x="1734" y="3018"/>
                    <a:pt x="2181" y="2607"/>
                    <a:pt x="2600" y="2215"/>
                  </a:cubicBezTo>
                  <a:cubicBezTo>
                    <a:pt x="2609" y="2206"/>
                    <a:pt x="2609" y="2197"/>
                    <a:pt x="2618" y="2197"/>
                  </a:cubicBezTo>
                  <a:cubicBezTo>
                    <a:pt x="2778" y="2295"/>
                    <a:pt x="3046" y="2420"/>
                    <a:pt x="3313" y="2465"/>
                  </a:cubicBezTo>
                  <a:cubicBezTo>
                    <a:pt x="3476" y="2489"/>
                    <a:pt x="3608" y="2500"/>
                    <a:pt x="3723" y="2500"/>
                  </a:cubicBezTo>
                  <a:cubicBezTo>
                    <a:pt x="3986" y="2500"/>
                    <a:pt x="4165" y="2442"/>
                    <a:pt x="4438" y="2349"/>
                  </a:cubicBezTo>
                  <a:cubicBezTo>
                    <a:pt x="4509" y="2465"/>
                    <a:pt x="4589" y="2590"/>
                    <a:pt x="4678" y="2697"/>
                  </a:cubicBezTo>
                  <a:cubicBezTo>
                    <a:pt x="4953" y="3034"/>
                    <a:pt x="5476" y="3345"/>
                    <a:pt x="5950" y="3345"/>
                  </a:cubicBezTo>
                  <a:cubicBezTo>
                    <a:pt x="6216" y="3345"/>
                    <a:pt x="6467" y="3247"/>
                    <a:pt x="6650" y="3000"/>
                  </a:cubicBezTo>
                  <a:cubicBezTo>
                    <a:pt x="6873" y="2697"/>
                    <a:pt x="6882" y="2197"/>
                    <a:pt x="6561" y="1956"/>
                  </a:cubicBezTo>
                  <a:cubicBezTo>
                    <a:pt x="6466" y="1885"/>
                    <a:pt x="6352" y="1851"/>
                    <a:pt x="6238" y="1851"/>
                  </a:cubicBezTo>
                  <a:cubicBezTo>
                    <a:pt x="6095" y="1851"/>
                    <a:pt x="5951" y="1905"/>
                    <a:pt x="5847" y="2010"/>
                  </a:cubicBezTo>
                  <a:cubicBezTo>
                    <a:pt x="5678" y="2179"/>
                    <a:pt x="5606" y="2590"/>
                    <a:pt x="5856" y="2723"/>
                  </a:cubicBezTo>
                  <a:cubicBezTo>
                    <a:pt x="5898" y="2746"/>
                    <a:pt x="5939" y="2756"/>
                    <a:pt x="5977" y="2756"/>
                  </a:cubicBezTo>
                  <a:cubicBezTo>
                    <a:pt x="6134" y="2756"/>
                    <a:pt x="6247" y="2587"/>
                    <a:pt x="6204" y="2429"/>
                  </a:cubicBezTo>
                  <a:cubicBezTo>
                    <a:pt x="6201" y="2416"/>
                    <a:pt x="6194" y="2410"/>
                    <a:pt x="6185" y="2410"/>
                  </a:cubicBezTo>
                  <a:cubicBezTo>
                    <a:pt x="6163" y="2410"/>
                    <a:pt x="6133" y="2440"/>
                    <a:pt x="6133" y="2465"/>
                  </a:cubicBezTo>
                  <a:cubicBezTo>
                    <a:pt x="6093" y="2540"/>
                    <a:pt x="6015" y="2592"/>
                    <a:pt x="5948" y="2592"/>
                  </a:cubicBezTo>
                  <a:cubicBezTo>
                    <a:pt x="5864" y="2592"/>
                    <a:pt x="5797" y="2510"/>
                    <a:pt x="5847" y="2286"/>
                  </a:cubicBezTo>
                  <a:cubicBezTo>
                    <a:pt x="5875" y="2169"/>
                    <a:pt x="6009" y="1982"/>
                    <a:pt x="6234" y="1982"/>
                  </a:cubicBezTo>
                  <a:cubicBezTo>
                    <a:pt x="6300" y="1982"/>
                    <a:pt x="6373" y="1998"/>
                    <a:pt x="6454" y="2036"/>
                  </a:cubicBezTo>
                  <a:cubicBezTo>
                    <a:pt x="6561" y="2108"/>
                    <a:pt x="6650" y="2286"/>
                    <a:pt x="6677" y="2411"/>
                  </a:cubicBezTo>
                  <a:cubicBezTo>
                    <a:pt x="6748" y="2821"/>
                    <a:pt x="6445" y="3187"/>
                    <a:pt x="6034" y="3232"/>
                  </a:cubicBezTo>
                  <a:cubicBezTo>
                    <a:pt x="5997" y="3236"/>
                    <a:pt x="5961" y="3237"/>
                    <a:pt x="5924" y="3237"/>
                  </a:cubicBezTo>
                  <a:cubicBezTo>
                    <a:pt x="5441" y="3237"/>
                    <a:pt x="5006" y="2918"/>
                    <a:pt x="4732" y="2545"/>
                  </a:cubicBezTo>
                  <a:cubicBezTo>
                    <a:pt x="4669" y="2465"/>
                    <a:pt x="4616" y="2384"/>
                    <a:pt x="4571" y="2295"/>
                  </a:cubicBezTo>
                  <a:cubicBezTo>
                    <a:pt x="4741" y="2224"/>
                    <a:pt x="4910" y="2135"/>
                    <a:pt x="5062" y="2028"/>
                  </a:cubicBezTo>
                  <a:cubicBezTo>
                    <a:pt x="5472" y="1733"/>
                    <a:pt x="5927" y="1055"/>
                    <a:pt x="5142" y="921"/>
                  </a:cubicBezTo>
                  <a:cubicBezTo>
                    <a:pt x="5043" y="904"/>
                    <a:pt x="4943" y="896"/>
                    <a:pt x="4844" y="896"/>
                  </a:cubicBezTo>
                  <a:cubicBezTo>
                    <a:pt x="4490" y="896"/>
                    <a:pt x="4141" y="1000"/>
                    <a:pt x="3813" y="1153"/>
                  </a:cubicBezTo>
                  <a:cubicBezTo>
                    <a:pt x="3715" y="1064"/>
                    <a:pt x="3608" y="984"/>
                    <a:pt x="3483" y="912"/>
                  </a:cubicBezTo>
                  <a:cubicBezTo>
                    <a:pt x="3325" y="830"/>
                    <a:pt x="3130" y="779"/>
                    <a:pt x="2941" y="779"/>
                  </a:cubicBezTo>
                  <a:cubicBezTo>
                    <a:pt x="2659" y="779"/>
                    <a:pt x="2391" y="892"/>
                    <a:pt x="2279" y="1180"/>
                  </a:cubicBezTo>
                  <a:cubicBezTo>
                    <a:pt x="2109" y="1581"/>
                    <a:pt x="2252" y="1894"/>
                    <a:pt x="2511" y="2108"/>
                  </a:cubicBezTo>
                  <a:cubicBezTo>
                    <a:pt x="2082" y="2500"/>
                    <a:pt x="1681" y="2937"/>
                    <a:pt x="1378" y="3392"/>
                  </a:cubicBezTo>
                  <a:cubicBezTo>
                    <a:pt x="1065" y="2911"/>
                    <a:pt x="700" y="2411"/>
                    <a:pt x="762" y="1805"/>
                  </a:cubicBezTo>
                  <a:cubicBezTo>
                    <a:pt x="807" y="1341"/>
                    <a:pt x="1190" y="1002"/>
                    <a:pt x="1244" y="556"/>
                  </a:cubicBezTo>
                  <a:cubicBezTo>
                    <a:pt x="1281" y="187"/>
                    <a:pt x="1021" y="1"/>
                    <a:pt x="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3"/>
            <p:cNvSpPr/>
            <p:nvPr/>
          </p:nvSpPr>
          <p:spPr>
            <a:xfrm>
              <a:off x="5664830" y="3556375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2269" y="0"/>
                  </a:moveTo>
                  <a:cubicBezTo>
                    <a:pt x="2135" y="0"/>
                    <a:pt x="2003" y="38"/>
                    <a:pt x="1897" y="121"/>
                  </a:cubicBezTo>
                  <a:cubicBezTo>
                    <a:pt x="1745" y="237"/>
                    <a:pt x="1674" y="415"/>
                    <a:pt x="1629" y="594"/>
                  </a:cubicBezTo>
                  <a:cubicBezTo>
                    <a:pt x="1531" y="1022"/>
                    <a:pt x="1540" y="1361"/>
                    <a:pt x="1201" y="1629"/>
                  </a:cubicBezTo>
                  <a:cubicBezTo>
                    <a:pt x="1064" y="1700"/>
                    <a:pt x="914" y="1751"/>
                    <a:pt x="767" y="1751"/>
                  </a:cubicBezTo>
                  <a:cubicBezTo>
                    <a:pt x="674" y="1751"/>
                    <a:pt x="582" y="1730"/>
                    <a:pt x="496" y="1682"/>
                  </a:cubicBezTo>
                  <a:cubicBezTo>
                    <a:pt x="273" y="1539"/>
                    <a:pt x="193" y="1307"/>
                    <a:pt x="246" y="1049"/>
                  </a:cubicBezTo>
                  <a:cubicBezTo>
                    <a:pt x="291" y="788"/>
                    <a:pt x="510" y="464"/>
                    <a:pt x="805" y="464"/>
                  </a:cubicBezTo>
                  <a:cubicBezTo>
                    <a:pt x="863" y="464"/>
                    <a:pt x="924" y="477"/>
                    <a:pt x="987" y="505"/>
                  </a:cubicBezTo>
                  <a:cubicBezTo>
                    <a:pt x="1138" y="567"/>
                    <a:pt x="1201" y="692"/>
                    <a:pt x="1183" y="853"/>
                  </a:cubicBezTo>
                  <a:cubicBezTo>
                    <a:pt x="1183" y="915"/>
                    <a:pt x="1165" y="986"/>
                    <a:pt x="1138" y="1049"/>
                  </a:cubicBezTo>
                  <a:cubicBezTo>
                    <a:pt x="1038" y="1207"/>
                    <a:pt x="906" y="1272"/>
                    <a:pt x="800" y="1272"/>
                  </a:cubicBezTo>
                  <a:cubicBezTo>
                    <a:pt x="662" y="1272"/>
                    <a:pt x="571" y="1161"/>
                    <a:pt x="657" y="1004"/>
                  </a:cubicBezTo>
                  <a:cubicBezTo>
                    <a:pt x="673" y="971"/>
                    <a:pt x="707" y="944"/>
                    <a:pt x="757" y="944"/>
                  </a:cubicBezTo>
                  <a:cubicBezTo>
                    <a:pt x="786" y="944"/>
                    <a:pt x="821" y="954"/>
                    <a:pt x="862" y="977"/>
                  </a:cubicBezTo>
                  <a:cubicBezTo>
                    <a:pt x="864" y="978"/>
                    <a:pt x="867" y="979"/>
                    <a:pt x="869" y="979"/>
                  </a:cubicBezTo>
                  <a:cubicBezTo>
                    <a:pt x="894" y="979"/>
                    <a:pt x="923" y="939"/>
                    <a:pt x="906" y="915"/>
                  </a:cubicBezTo>
                  <a:cubicBezTo>
                    <a:pt x="868" y="862"/>
                    <a:pt x="822" y="840"/>
                    <a:pt x="775" y="840"/>
                  </a:cubicBezTo>
                  <a:cubicBezTo>
                    <a:pt x="561" y="840"/>
                    <a:pt x="333" y="1301"/>
                    <a:pt x="773" y="1352"/>
                  </a:cubicBezTo>
                  <a:cubicBezTo>
                    <a:pt x="789" y="1354"/>
                    <a:pt x="805" y="1355"/>
                    <a:pt x="821" y="1355"/>
                  </a:cubicBezTo>
                  <a:cubicBezTo>
                    <a:pt x="1280" y="1355"/>
                    <a:pt x="1504" y="509"/>
                    <a:pt x="996" y="389"/>
                  </a:cubicBezTo>
                  <a:cubicBezTo>
                    <a:pt x="946" y="377"/>
                    <a:pt x="898" y="371"/>
                    <a:pt x="851" y="371"/>
                  </a:cubicBezTo>
                  <a:cubicBezTo>
                    <a:pt x="366" y="371"/>
                    <a:pt x="1" y="959"/>
                    <a:pt x="139" y="1415"/>
                  </a:cubicBezTo>
                  <a:cubicBezTo>
                    <a:pt x="238" y="1746"/>
                    <a:pt x="471" y="1866"/>
                    <a:pt x="763" y="1866"/>
                  </a:cubicBezTo>
                  <a:cubicBezTo>
                    <a:pt x="840" y="1866"/>
                    <a:pt x="921" y="1858"/>
                    <a:pt x="1004" y="1843"/>
                  </a:cubicBezTo>
                  <a:cubicBezTo>
                    <a:pt x="1228" y="1798"/>
                    <a:pt x="1397" y="1646"/>
                    <a:pt x="1531" y="1450"/>
                  </a:cubicBezTo>
                  <a:cubicBezTo>
                    <a:pt x="1763" y="1129"/>
                    <a:pt x="1656" y="728"/>
                    <a:pt x="1834" y="398"/>
                  </a:cubicBezTo>
                  <a:cubicBezTo>
                    <a:pt x="1940" y="192"/>
                    <a:pt x="2091" y="111"/>
                    <a:pt x="2247" y="111"/>
                  </a:cubicBezTo>
                  <a:cubicBezTo>
                    <a:pt x="2511" y="111"/>
                    <a:pt x="2788" y="345"/>
                    <a:pt x="2878" y="603"/>
                  </a:cubicBezTo>
                  <a:cubicBezTo>
                    <a:pt x="2985" y="888"/>
                    <a:pt x="2923" y="1218"/>
                    <a:pt x="2780" y="1477"/>
                  </a:cubicBezTo>
                  <a:cubicBezTo>
                    <a:pt x="2512" y="1950"/>
                    <a:pt x="1977" y="2208"/>
                    <a:pt x="1495" y="2387"/>
                  </a:cubicBezTo>
                  <a:cubicBezTo>
                    <a:pt x="1486" y="2396"/>
                    <a:pt x="1486" y="2396"/>
                    <a:pt x="1495" y="2396"/>
                  </a:cubicBezTo>
                  <a:cubicBezTo>
                    <a:pt x="2030" y="2253"/>
                    <a:pt x="2548" y="2030"/>
                    <a:pt x="2860" y="1539"/>
                  </a:cubicBezTo>
                  <a:cubicBezTo>
                    <a:pt x="3092" y="1165"/>
                    <a:pt x="3163" y="638"/>
                    <a:pt x="2860" y="273"/>
                  </a:cubicBezTo>
                  <a:cubicBezTo>
                    <a:pt x="2726" y="105"/>
                    <a:pt x="2494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3"/>
            <p:cNvSpPr/>
            <p:nvPr/>
          </p:nvSpPr>
          <p:spPr>
            <a:xfrm>
              <a:off x="5619166" y="3546200"/>
              <a:ext cx="72635" cy="131539"/>
            </a:xfrm>
            <a:custGeom>
              <a:avLst/>
              <a:gdLst/>
              <a:ahLst/>
              <a:cxnLst/>
              <a:rect l="l" t="t" r="r" b="b"/>
              <a:pathLst>
                <a:path w="1185" h="2146" extrusionOk="0">
                  <a:moveTo>
                    <a:pt x="1159" y="1"/>
                  </a:moveTo>
                  <a:cubicBezTo>
                    <a:pt x="1157" y="1"/>
                    <a:pt x="1155" y="1"/>
                    <a:pt x="1152" y="2"/>
                  </a:cubicBezTo>
                  <a:cubicBezTo>
                    <a:pt x="349" y="216"/>
                    <a:pt x="1" y="1598"/>
                    <a:pt x="625" y="2143"/>
                  </a:cubicBezTo>
                  <a:cubicBezTo>
                    <a:pt x="627" y="2144"/>
                    <a:pt x="629" y="2145"/>
                    <a:pt x="631" y="2145"/>
                  </a:cubicBezTo>
                  <a:cubicBezTo>
                    <a:pt x="638" y="2145"/>
                    <a:pt x="643" y="2134"/>
                    <a:pt x="643" y="2134"/>
                  </a:cubicBezTo>
                  <a:cubicBezTo>
                    <a:pt x="144" y="1429"/>
                    <a:pt x="474" y="483"/>
                    <a:pt x="1152" y="55"/>
                  </a:cubicBezTo>
                  <a:cubicBezTo>
                    <a:pt x="1168" y="47"/>
                    <a:pt x="1185" y="1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3"/>
            <p:cNvSpPr/>
            <p:nvPr/>
          </p:nvSpPr>
          <p:spPr>
            <a:xfrm>
              <a:off x="5664830" y="3757359"/>
              <a:ext cx="193937" cy="146863"/>
            </a:xfrm>
            <a:custGeom>
              <a:avLst/>
              <a:gdLst/>
              <a:ahLst/>
              <a:cxnLst/>
              <a:rect l="l" t="t" r="r" b="b"/>
              <a:pathLst>
                <a:path w="3164" h="2396" extrusionOk="0">
                  <a:moveTo>
                    <a:pt x="1495" y="0"/>
                  </a:moveTo>
                  <a:cubicBezTo>
                    <a:pt x="1486" y="0"/>
                    <a:pt x="1486" y="9"/>
                    <a:pt x="1495" y="9"/>
                  </a:cubicBezTo>
                  <a:cubicBezTo>
                    <a:pt x="1977" y="187"/>
                    <a:pt x="2512" y="455"/>
                    <a:pt x="2780" y="919"/>
                  </a:cubicBezTo>
                  <a:cubicBezTo>
                    <a:pt x="2923" y="1178"/>
                    <a:pt x="2985" y="1508"/>
                    <a:pt x="2878" y="1793"/>
                  </a:cubicBezTo>
                  <a:cubicBezTo>
                    <a:pt x="2788" y="2051"/>
                    <a:pt x="2511" y="2285"/>
                    <a:pt x="2247" y="2285"/>
                  </a:cubicBezTo>
                  <a:cubicBezTo>
                    <a:pt x="2091" y="2285"/>
                    <a:pt x="1940" y="2204"/>
                    <a:pt x="1834" y="1998"/>
                  </a:cubicBezTo>
                  <a:cubicBezTo>
                    <a:pt x="1656" y="1668"/>
                    <a:pt x="1763" y="1267"/>
                    <a:pt x="1531" y="946"/>
                  </a:cubicBezTo>
                  <a:cubicBezTo>
                    <a:pt x="1397" y="749"/>
                    <a:pt x="1228" y="598"/>
                    <a:pt x="1004" y="553"/>
                  </a:cubicBezTo>
                  <a:cubicBezTo>
                    <a:pt x="924" y="541"/>
                    <a:pt x="846" y="533"/>
                    <a:pt x="771" y="533"/>
                  </a:cubicBezTo>
                  <a:cubicBezTo>
                    <a:pt x="475" y="533"/>
                    <a:pt x="239" y="646"/>
                    <a:pt x="139" y="981"/>
                  </a:cubicBezTo>
                  <a:cubicBezTo>
                    <a:pt x="1" y="1436"/>
                    <a:pt x="366" y="2025"/>
                    <a:pt x="851" y="2025"/>
                  </a:cubicBezTo>
                  <a:cubicBezTo>
                    <a:pt x="898" y="2025"/>
                    <a:pt x="946" y="2019"/>
                    <a:pt x="996" y="2007"/>
                  </a:cubicBezTo>
                  <a:cubicBezTo>
                    <a:pt x="1504" y="1887"/>
                    <a:pt x="1280" y="1041"/>
                    <a:pt x="821" y="1041"/>
                  </a:cubicBezTo>
                  <a:cubicBezTo>
                    <a:pt x="805" y="1041"/>
                    <a:pt x="789" y="1042"/>
                    <a:pt x="773" y="1044"/>
                  </a:cubicBezTo>
                  <a:cubicBezTo>
                    <a:pt x="333" y="1095"/>
                    <a:pt x="561" y="1555"/>
                    <a:pt x="775" y="1555"/>
                  </a:cubicBezTo>
                  <a:cubicBezTo>
                    <a:pt x="822" y="1555"/>
                    <a:pt x="868" y="1534"/>
                    <a:pt x="906" y="1481"/>
                  </a:cubicBezTo>
                  <a:cubicBezTo>
                    <a:pt x="923" y="1457"/>
                    <a:pt x="894" y="1417"/>
                    <a:pt x="869" y="1417"/>
                  </a:cubicBezTo>
                  <a:cubicBezTo>
                    <a:pt x="867" y="1417"/>
                    <a:pt x="864" y="1418"/>
                    <a:pt x="862" y="1418"/>
                  </a:cubicBezTo>
                  <a:cubicBezTo>
                    <a:pt x="821" y="1442"/>
                    <a:pt x="786" y="1452"/>
                    <a:pt x="757" y="1452"/>
                  </a:cubicBezTo>
                  <a:cubicBezTo>
                    <a:pt x="707" y="1452"/>
                    <a:pt x="673" y="1425"/>
                    <a:pt x="657" y="1392"/>
                  </a:cubicBezTo>
                  <a:cubicBezTo>
                    <a:pt x="571" y="1235"/>
                    <a:pt x="662" y="1124"/>
                    <a:pt x="800" y="1124"/>
                  </a:cubicBezTo>
                  <a:cubicBezTo>
                    <a:pt x="906" y="1124"/>
                    <a:pt x="1038" y="1189"/>
                    <a:pt x="1138" y="1347"/>
                  </a:cubicBezTo>
                  <a:cubicBezTo>
                    <a:pt x="1165" y="1410"/>
                    <a:pt x="1183" y="1481"/>
                    <a:pt x="1183" y="1543"/>
                  </a:cubicBezTo>
                  <a:cubicBezTo>
                    <a:pt x="1201" y="1704"/>
                    <a:pt x="1138" y="1829"/>
                    <a:pt x="987" y="1900"/>
                  </a:cubicBezTo>
                  <a:cubicBezTo>
                    <a:pt x="926" y="1925"/>
                    <a:pt x="868" y="1937"/>
                    <a:pt x="812" y="1937"/>
                  </a:cubicBezTo>
                  <a:cubicBezTo>
                    <a:pt x="514" y="1937"/>
                    <a:pt x="291" y="1610"/>
                    <a:pt x="246" y="1347"/>
                  </a:cubicBezTo>
                  <a:cubicBezTo>
                    <a:pt x="193" y="1088"/>
                    <a:pt x="273" y="856"/>
                    <a:pt x="496" y="723"/>
                  </a:cubicBezTo>
                  <a:cubicBezTo>
                    <a:pt x="585" y="669"/>
                    <a:pt x="680" y="647"/>
                    <a:pt x="775" y="647"/>
                  </a:cubicBezTo>
                  <a:cubicBezTo>
                    <a:pt x="920" y="647"/>
                    <a:pt x="1067" y="697"/>
                    <a:pt x="1201" y="767"/>
                  </a:cubicBezTo>
                  <a:cubicBezTo>
                    <a:pt x="1540" y="1035"/>
                    <a:pt x="1531" y="1374"/>
                    <a:pt x="1629" y="1802"/>
                  </a:cubicBezTo>
                  <a:cubicBezTo>
                    <a:pt x="1674" y="1980"/>
                    <a:pt x="1745" y="2159"/>
                    <a:pt x="1897" y="2275"/>
                  </a:cubicBezTo>
                  <a:cubicBezTo>
                    <a:pt x="2003" y="2358"/>
                    <a:pt x="2135" y="2395"/>
                    <a:pt x="2269" y="2395"/>
                  </a:cubicBezTo>
                  <a:cubicBezTo>
                    <a:pt x="2494" y="2395"/>
                    <a:pt x="2726" y="2291"/>
                    <a:pt x="2860" y="2123"/>
                  </a:cubicBezTo>
                  <a:cubicBezTo>
                    <a:pt x="3163" y="1757"/>
                    <a:pt x="3092" y="1231"/>
                    <a:pt x="2860" y="856"/>
                  </a:cubicBezTo>
                  <a:cubicBezTo>
                    <a:pt x="2548" y="366"/>
                    <a:pt x="2030" y="143"/>
                    <a:pt x="1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33"/>
            <p:cNvSpPr/>
            <p:nvPr/>
          </p:nvSpPr>
          <p:spPr>
            <a:xfrm>
              <a:off x="5619166" y="3782857"/>
              <a:ext cx="72635" cy="131539"/>
            </a:xfrm>
            <a:custGeom>
              <a:avLst/>
              <a:gdLst/>
              <a:ahLst/>
              <a:cxnLst/>
              <a:rect l="l" t="t" r="r" b="b"/>
              <a:pathLst>
                <a:path w="1185" h="2146" extrusionOk="0">
                  <a:moveTo>
                    <a:pt x="630" y="1"/>
                  </a:moveTo>
                  <a:cubicBezTo>
                    <a:pt x="629" y="1"/>
                    <a:pt x="627" y="2"/>
                    <a:pt x="625" y="3"/>
                  </a:cubicBezTo>
                  <a:cubicBezTo>
                    <a:pt x="1" y="547"/>
                    <a:pt x="349" y="1930"/>
                    <a:pt x="1152" y="2144"/>
                  </a:cubicBezTo>
                  <a:cubicBezTo>
                    <a:pt x="1155" y="2145"/>
                    <a:pt x="1157" y="2145"/>
                    <a:pt x="1159" y="2145"/>
                  </a:cubicBezTo>
                  <a:cubicBezTo>
                    <a:pt x="1185" y="2145"/>
                    <a:pt x="1168" y="2099"/>
                    <a:pt x="1152" y="2091"/>
                  </a:cubicBezTo>
                  <a:cubicBezTo>
                    <a:pt x="474" y="1663"/>
                    <a:pt x="144" y="717"/>
                    <a:pt x="643" y="21"/>
                  </a:cubicBezTo>
                  <a:cubicBezTo>
                    <a:pt x="643" y="14"/>
                    <a:pt x="637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33"/>
            <p:cNvSpPr/>
            <p:nvPr/>
          </p:nvSpPr>
          <p:spPr>
            <a:xfrm>
              <a:off x="4875547" y="3500903"/>
              <a:ext cx="1554073" cy="467007"/>
            </a:xfrm>
            <a:custGeom>
              <a:avLst/>
              <a:gdLst/>
              <a:ahLst/>
              <a:cxnLst/>
              <a:rect l="l" t="t" r="r" b="b"/>
              <a:pathLst>
                <a:path w="25354" h="7619" extrusionOk="0">
                  <a:moveTo>
                    <a:pt x="0" y="0"/>
                  </a:moveTo>
                  <a:cubicBezTo>
                    <a:pt x="0" y="0"/>
                    <a:pt x="23231" y="393"/>
                    <a:pt x="23837" y="874"/>
                  </a:cubicBezTo>
                  <a:cubicBezTo>
                    <a:pt x="24453" y="1356"/>
                    <a:pt x="23820" y="6584"/>
                    <a:pt x="23391" y="6726"/>
                  </a:cubicBezTo>
                  <a:cubicBezTo>
                    <a:pt x="22963" y="6869"/>
                    <a:pt x="1392" y="7619"/>
                    <a:pt x="1392" y="7619"/>
                  </a:cubicBezTo>
                  <a:lnTo>
                    <a:pt x="24587" y="7619"/>
                  </a:lnTo>
                  <a:cubicBezTo>
                    <a:pt x="25015" y="7619"/>
                    <a:pt x="25354" y="7271"/>
                    <a:pt x="25354" y="6842"/>
                  </a:cubicBezTo>
                  <a:lnTo>
                    <a:pt x="25354" y="767"/>
                  </a:lnTo>
                  <a:cubicBezTo>
                    <a:pt x="25354" y="339"/>
                    <a:pt x="25015" y="0"/>
                    <a:pt x="24587" y="0"/>
                  </a:cubicBezTo>
                  <a:close/>
                </a:path>
              </a:pathLst>
            </a:custGeom>
            <a:solidFill>
              <a:srgbClr val="DE9007">
                <a:alpha val="5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33"/>
            <p:cNvSpPr/>
            <p:nvPr/>
          </p:nvSpPr>
          <p:spPr>
            <a:xfrm>
              <a:off x="4633864" y="3524379"/>
              <a:ext cx="77722" cy="411289"/>
            </a:xfrm>
            <a:custGeom>
              <a:avLst/>
              <a:gdLst/>
              <a:ahLst/>
              <a:cxnLst/>
              <a:rect l="l" t="t" r="r" b="b"/>
              <a:pathLst>
                <a:path w="1268" h="6710" extrusionOk="0">
                  <a:moveTo>
                    <a:pt x="660" y="1"/>
                  </a:moveTo>
                  <a:cubicBezTo>
                    <a:pt x="241" y="1"/>
                    <a:pt x="0" y="857"/>
                    <a:pt x="0" y="3159"/>
                  </a:cubicBezTo>
                  <a:cubicBezTo>
                    <a:pt x="0" y="5452"/>
                    <a:pt x="133" y="6709"/>
                    <a:pt x="584" y="6709"/>
                  </a:cubicBezTo>
                  <a:cubicBezTo>
                    <a:pt x="586" y="6709"/>
                    <a:pt x="587" y="6709"/>
                    <a:pt x="589" y="6709"/>
                  </a:cubicBezTo>
                  <a:cubicBezTo>
                    <a:pt x="1169" y="6691"/>
                    <a:pt x="1267" y="4417"/>
                    <a:pt x="1240" y="3355"/>
                  </a:cubicBezTo>
                  <a:cubicBezTo>
                    <a:pt x="1205" y="2293"/>
                    <a:pt x="1080" y="1"/>
                    <a:pt x="660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33"/>
          <p:cNvGrpSpPr/>
          <p:nvPr/>
        </p:nvGrpSpPr>
        <p:grpSpPr>
          <a:xfrm>
            <a:off x="7180594" y="3964341"/>
            <a:ext cx="2184859" cy="680563"/>
            <a:chOff x="4768343" y="2297329"/>
            <a:chExt cx="1457350" cy="453951"/>
          </a:xfrm>
        </p:grpSpPr>
        <p:sp>
          <p:nvSpPr>
            <p:cNvPr id="4016" name="Google Shape;4016;p33"/>
            <p:cNvSpPr/>
            <p:nvPr/>
          </p:nvSpPr>
          <p:spPr>
            <a:xfrm>
              <a:off x="4768343" y="2297329"/>
              <a:ext cx="1457350" cy="453951"/>
            </a:xfrm>
            <a:custGeom>
              <a:avLst/>
              <a:gdLst/>
              <a:ahLst/>
              <a:cxnLst/>
              <a:rect l="l" t="t" r="r" b="b"/>
              <a:pathLst>
                <a:path w="23776" h="7406" extrusionOk="0">
                  <a:moveTo>
                    <a:pt x="1642" y="1"/>
                  </a:moveTo>
                  <a:cubicBezTo>
                    <a:pt x="732" y="1"/>
                    <a:pt x="1" y="732"/>
                    <a:pt x="1" y="1642"/>
                  </a:cubicBezTo>
                  <a:lnTo>
                    <a:pt x="1" y="5755"/>
                  </a:lnTo>
                  <a:cubicBezTo>
                    <a:pt x="1" y="6665"/>
                    <a:pt x="732" y="7405"/>
                    <a:pt x="1642" y="7405"/>
                  </a:cubicBezTo>
                  <a:lnTo>
                    <a:pt x="22134" y="7405"/>
                  </a:lnTo>
                  <a:cubicBezTo>
                    <a:pt x="23044" y="7405"/>
                    <a:pt x="23775" y="6665"/>
                    <a:pt x="23775" y="5755"/>
                  </a:cubicBezTo>
                  <a:lnTo>
                    <a:pt x="23775" y="1642"/>
                  </a:lnTo>
                  <a:cubicBezTo>
                    <a:pt x="23775" y="732"/>
                    <a:pt x="23044" y="1"/>
                    <a:pt x="22134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3"/>
            <p:cNvSpPr/>
            <p:nvPr/>
          </p:nvSpPr>
          <p:spPr>
            <a:xfrm>
              <a:off x="4834541" y="2343851"/>
              <a:ext cx="1324953" cy="360966"/>
            </a:xfrm>
            <a:custGeom>
              <a:avLst/>
              <a:gdLst/>
              <a:ahLst/>
              <a:cxnLst/>
              <a:rect l="l" t="t" r="r" b="b"/>
              <a:pathLst>
                <a:path w="21616" h="5889" extrusionOk="0">
                  <a:moveTo>
                    <a:pt x="910" y="0"/>
                  </a:moveTo>
                  <a:cubicBezTo>
                    <a:pt x="910" y="500"/>
                    <a:pt x="509" y="910"/>
                    <a:pt x="0" y="910"/>
                  </a:cubicBezTo>
                  <a:lnTo>
                    <a:pt x="0" y="4969"/>
                  </a:lnTo>
                  <a:cubicBezTo>
                    <a:pt x="509" y="4969"/>
                    <a:pt x="910" y="5380"/>
                    <a:pt x="910" y="5888"/>
                  </a:cubicBezTo>
                  <a:lnTo>
                    <a:pt x="20697" y="5888"/>
                  </a:lnTo>
                  <a:cubicBezTo>
                    <a:pt x="20697" y="5380"/>
                    <a:pt x="21107" y="4969"/>
                    <a:pt x="21616" y="4969"/>
                  </a:cubicBezTo>
                  <a:lnTo>
                    <a:pt x="21616" y="910"/>
                  </a:lnTo>
                  <a:cubicBezTo>
                    <a:pt x="21107" y="910"/>
                    <a:pt x="20697" y="500"/>
                    <a:pt x="20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3"/>
            <p:cNvSpPr/>
            <p:nvPr/>
          </p:nvSpPr>
          <p:spPr>
            <a:xfrm>
              <a:off x="4938434" y="2391967"/>
              <a:ext cx="330319" cy="264733"/>
            </a:xfrm>
            <a:custGeom>
              <a:avLst/>
              <a:gdLst/>
              <a:ahLst/>
              <a:cxnLst/>
              <a:rect l="l" t="t" r="r" b="b"/>
              <a:pathLst>
                <a:path w="5389" h="4319" extrusionOk="0">
                  <a:moveTo>
                    <a:pt x="2694" y="0"/>
                  </a:moveTo>
                  <a:cubicBezTo>
                    <a:pt x="1205" y="0"/>
                    <a:pt x="0" y="964"/>
                    <a:pt x="0" y="2159"/>
                  </a:cubicBezTo>
                  <a:cubicBezTo>
                    <a:pt x="0" y="3346"/>
                    <a:pt x="1205" y="4318"/>
                    <a:pt x="2694" y="4318"/>
                  </a:cubicBezTo>
                  <a:cubicBezTo>
                    <a:pt x="4175" y="4318"/>
                    <a:pt x="5389" y="3346"/>
                    <a:pt x="5389" y="2159"/>
                  </a:cubicBezTo>
                  <a:cubicBezTo>
                    <a:pt x="5389" y="964"/>
                    <a:pt x="4175" y="0"/>
                    <a:pt x="2694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3"/>
            <p:cNvSpPr/>
            <p:nvPr/>
          </p:nvSpPr>
          <p:spPr>
            <a:xfrm>
              <a:off x="4804997" y="2320866"/>
              <a:ext cx="78825" cy="66137"/>
            </a:xfrm>
            <a:custGeom>
              <a:avLst/>
              <a:gdLst/>
              <a:ahLst/>
              <a:cxnLst/>
              <a:rect l="l" t="t" r="r" b="b"/>
              <a:pathLst>
                <a:path w="1286" h="1079" extrusionOk="0">
                  <a:moveTo>
                    <a:pt x="937" y="1"/>
                  </a:moveTo>
                  <a:cubicBezTo>
                    <a:pt x="937" y="1"/>
                    <a:pt x="777" y="54"/>
                    <a:pt x="670" y="286"/>
                  </a:cubicBezTo>
                  <a:cubicBezTo>
                    <a:pt x="670" y="286"/>
                    <a:pt x="384" y="90"/>
                    <a:pt x="108" y="90"/>
                  </a:cubicBezTo>
                  <a:cubicBezTo>
                    <a:pt x="108" y="90"/>
                    <a:pt x="117" y="500"/>
                    <a:pt x="286" y="670"/>
                  </a:cubicBezTo>
                  <a:cubicBezTo>
                    <a:pt x="286" y="670"/>
                    <a:pt x="54" y="723"/>
                    <a:pt x="1" y="937"/>
                  </a:cubicBezTo>
                  <a:cubicBezTo>
                    <a:pt x="1" y="937"/>
                    <a:pt x="238" y="1079"/>
                    <a:pt x="498" y="1079"/>
                  </a:cubicBezTo>
                  <a:cubicBezTo>
                    <a:pt x="651" y="1079"/>
                    <a:pt x="812" y="1030"/>
                    <a:pt x="937" y="875"/>
                  </a:cubicBezTo>
                  <a:cubicBezTo>
                    <a:pt x="1285" y="464"/>
                    <a:pt x="1035" y="54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3"/>
            <p:cNvSpPr/>
            <p:nvPr/>
          </p:nvSpPr>
          <p:spPr>
            <a:xfrm>
              <a:off x="4804997" y="2660620"/>
              <a:ext cx="79377" cy="67670"/>
            </a:xfrm>
            <a:custGeom>
              <a:avLst/>
              <a:gdLst/>
              <a:ahLst/>
              <a:cxnLst/>
              <a:rect l="l" t="t" r="r" b="b"/>
              <a:pathLst>
                <a:path w="1295" h="1104" extrusionOk="0">
                  <a:moveTo>
                    <a:pt x="475" y="1"/>
                  </a:moveTo>
                  <a:cubicBezTo>
                    <a:pt x="212" y="1"/>
                    <a:pt x="1" y="176"/>
                    <a:pt x="1" y="176"/>
                  </a:cubicBezTo>
                  <a:cubicBezTo>
                    <a:pt x="54" y="390"/>
                    <a:pt x="286" y="444"/>
                    <a:pt x="286" y="444"/>
                  </a:cubicBezTo>
                  <a:cubicBezTo>
                    <a:pt x="117" y="613"/>
                    <a:pt x="108" y="1014"/>
                    <a:pt x="108" y="1014"/>
                  </a:cubicBezTo>
                  <a:cubicBezTo>
                    <a:pt x="113" y="1015"/>
                    <a:pt x="119" y="1015"/>
                    <a:pt x="125" y="1015"/>
                  </a:cubicBezTo>
                  <a:cubicBezTo>
                    <a:pt x="396" y="1015"/>
                    <a:pt x="670" y="818"/>
                    <a:pt x="670" y="818"/>
                  </a:cubicBezTo>
                  <a:cubicBezTo>
                    <a:pt x="777" y="1050"/>
                    <a:pt x="937" y="1104"/>
                    <a:pt x="937" y="1104"/>
                  </a:cubicBezTo>
                  <a:cubicBezTo>
                    <a:pt x="1035" y="1050"/>
                    <a:pt x="1294" y="640"/>
                    <a:pt x="937" y="229"/>
                  </a:cubicBezTo>
                  <a:cubicBezTo>
                    <a:pt x="786" y="56"/>
                    <a:pt x="623" y="1"/>
                    <a:pt x="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3"/>
            <p:cNvSpPr/>
            <p:nvPr/>
          </p:nvSpPr>
          <p:spPr>
            <a:xfrm>
              <a:off x="6109703" y="2320866"/>
              <a:ext cx="78212" cy="66137"/>
            </a:xfrm>
            <a:custGeom>
              <a:avLst/>
              <a:gdLst/>
              <a:ahLst/>
              <a:cxnLst/>
              <a:rect l="l" t="t" r="r" b="b"/>
              <a:pathLst>
                <a:path w="1276" h="1079" extrusionOk="0">
                  <a:moveTo>
                    <a:pt x="339" y="1"/>
                  </a:moveTo>
                  <a:cubicBezTo>
                    <a:pt x="241" y="54"/>
                    <a:pt x="0" y="464"/>
                    <a:pt x="339" y="875"/>
                  </a:cubicBezTo>
                  <a:cubicBezTo>
                    <a:pt x="465" y="1030"/>
                    <a:pt x="625" y="1079"/>
                    <a:pt x="778" y="1079"/>
                  </a:cubicBezTo>
                  <a:cubicBezTo>
                    <a:pt x="1039" y="1079"/>
                    <a:pt x="1276" y="937"/>
                    <a:pt x="1276" y="937"/>
                  </a:cubicBezTo>
                  <a:cubicBezTo>
                    <a:pt x="1231" y="723"/>
                    <a:pt x="990" y="670"/>
                    <a:pt x="990" y="670"/>
                  </a:cubicBezTo>
                  <a:cubicBezTo>
                    <a:pt x="1160" y="500"/>
                    <a:pt x="1178" y="90"/>
                    <a:pt x="1178" y="90"/>
                  </a:cubicBezTo>
                  <a:cubicBezTo>
                    <a:pt x="892" y="90"/>
                    <a:pt x="616" y="286"/>
                    <a:pt x="616" y="286"/>
                  </a:cubicBezTo>
                  <a:cubicBezTo>
                    <a:pt x="509" y="54"/>
                    <a:pt x="339" y="1"/>
                    <a:pt x="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3"/>
            <p:cNvSpPr/>
            <p:nvPr/>
          </p:nvSpPr>
          <p:spPr>
            <a:xfrm>
              <a:off x="6108599" y="2660620"/>
              <a:ext cx="79316" cy="67670"/>
            </a:xfrm>
            <a:custGeom>
              <a:avLst/>
              <a:gdLst/>
              <a:ahLst/>
              <a:cxnLst/>
              <a:rect l="l" t="t" r="r" b="b"/>
              <a:pathLst>
                <a:path w="1294" h="1104" extrusionOk="0">
                  <a:moveTo>
                    <a:pt x="819" y="1"/>
                  </a:moveTo>
                  <a:cubicBezTo>
                    <a:pt x="672" y="1"/>
                    <a:pt x="508" y="56"/>
                    <a:pt x="357" y="229"/>
                  </a:cubicBezTo>
                  <a:cubicBezTo>
                    <a:pt x="0" y="640"/>
                    <a:pt x="259" y="1050"/>
                    <a:pt x="357" y="1104"/>
                  </a:cubicBezTo>
                  <a:cubicBezTo>
                    <a:pt x="357" y="1104"/>
                    <a:pt x="527" y="1050"/>
                    <a:pt x="634" y="818"/>
                  </a:cubicBezTo>
                  <a:cubicBezTo>
                    <a:pt x="634" y="818"/>
                    <a:pt x="899" y="1015"/>
                    <a:pt x="1178" y="1015"/>
                  </a:cubicBezTo>
                  <a:cubicBezTo>
                    <a:pt x="1184" y="1015"/>
                    <a:pt x="1190" y="1015"/>
                    <a:pt x="1196" y="1014"/>
                  </a:cubicBezTo>
                  <a:cubicBezTo>
                    <a:pt x="1196" y="1014"/>
                    <a:pt x="1178" y="613"/>
                    <a:pt x="1008" y="444"/>
                  </a:cubicBezTo>
                  <a:cubicBezTo>
                    <a:pt x="1008" y="444"/>
                    <a:pt x="1249" y="390"/>
                    <a:pt x="1294" y="176"/>
                  </a:cubicBezTo>
                  <a:cubicBezTo>
                    <a:pt x="1294" y="176"/>
                    <a:pt x="1082" y="1"/>
                    <a:pt x="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3"/>
            <p:cNvSpPr/>
            <p:nvPr/>
          </p:nvSpPr>
          <p:spPr>
            <a:xfrm>
              <a:off x="4847106" y="2475756"/>
              <a:ext cx="60743" cy="97214"/>
            </a:xfrm>
            <a:custGeom>
              <a:avLst/>
              <a:gdLst/>
              <a:ahLst/>
              <a:cxnLst/>
              <a:rect l="l" t="t" r="r" b="b"/>
              <a:pathLst>
                <a:path w="991" h="1586" extrusionOk="0">
                  <a:moveTo>
                    <a:pt x="415" y="1"/>
                  </a:moveTo>
                  <a:cubicBezTo>
                    <a:pt x="289" y="1"/>
                    <a:pt x="253" y="161"/>
                    <a:pt x="384" y="525"/>
                  </a:cubicBezTo>
                  <a:cubicBezTo>
                    <a:pt x="384" y="525"/>
                    <a:pt x="223" y="542"/>
                    <a:pt x="0" y="783"/>
                  </a:cubicBezTo>
                  <a:cubicBezTo>
                    <a:pt x="0" y="783"/>
                    <a:pt x="81" y="980"/>
                    <a:pt x="366" y="1069"/>
                  </a:cubicBezTo>
                  <a:cubicBezTo>
                    <a:pt x="366" y="1069"/>
                    <a:pt x="232" y="1381"/>
                    <a:pt x="313" y="1533"/>
                  </a:cubicBezTo>
                  <a:cubicBezTo>
                    <a:pt x="330" y="1569"/>
                    <a:pt x="363" y="1586"/>
                    <a:pt x="404" y="1586"/>
                  </a:cubicBezTo>
                  <a:cubicBezTo>
                    <a:pt x="532" y="1586"/>
                    <a:pt x="744" y="1427"/>
                    <a:pt x="839" y="1238"/>
                  </a:cubicBezTo>
                  <a:cubicBezTo>
                    <a:pt x="955" y="980"/>
                    <a:pt x="991" y="792"/>
                    <a:pt x="991" y="792"/>
                  </a:cubicBezTo>
                  <a:cubicBezTo>
                    <a:pt x="991" y="792"/>
                    <a:pt x="964" y="328"/>
                    <a:pt x="661" y="114"/>
                  </a:cubicBezTo>
                  <a:cubicBezTo>
                    <a:pt x="563" y="40"/>
                    <a:pt x="478" y="1"/>
                    <a:pt x="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3"/>
            <p:cNvSpPr/>
            <p:nvPr/>
          </p:nvSpPr>
          <p:spPr>
            <a:xfrm>
              <a:off x="5299334" y="2477779"/>
              <a:ext cx="62950" cy="93046"/>
            </a:xfrm>
            <a:custGeom>
              <a:avLst/>
              <a:gdLst/>
              <a:ahLst/>
              <a:cxnLst/>
              <a:rect l="l" t="t" r="r" b="b"/>
              <a:pathLst>
                <a:path w="1027" h="1518" extrusionOk="0">
                  <a:moveTo>
                    <a:pt x="696" y="1"/>
                  </a:moveTo>
                  <a:cubicBezTo>
                    <a:pt x="170" y="99"/>
                    <a:pt x="0" y="581"/>
                    <a:pt x="18" y="768"/>
                  </a:cubicBezTo>
                  <a:cubicBezTo>
                    <a:pt x="80" y="1446"/>
                    <a:pt x="696" y="1517"/>
                    <a:pt x="696" y="1517"/>
                  </a:cubicBezTo>
                  <a:cubicBezTo>
                    <a:pt x="785" y="1303"/>
                    <a:pt x="669" y="1036"/>
                    <a:pt x="669" y="1036"/>
                  </a:cubicBezTo>
                  <a:cubicBezTo>
                    <a:pt x="874" y="982"/>
                    <a:pt x="1026" y="768"/>
                    <a:pt x="1026" y="768"/>
                  </a:cubicBezTo>
                  <a:cubicBezTo>
                    <a:pt x="973" y="608"/>
                    <a:pt x="696" y="465"/>
                    <a:pt x="696" y="465"/>
                  </a:cubicBezTo>
                  <a:cubicBezTo>
                    <a:pt x="758" y="269"/>
                    <a:pt x="696" y="1"/>
                    <a:pt x="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3"/>
            <p:cNvSpPr/>
            <p:nvPr/>
          </p:nvSpPr>
          <p:spPr>
            <a:xfrm>
              <a:off x="5652572" y="2469933"/>
              <a:ext cx="97398" cy="109657"/>
            </a:xfrm>
            <a:custGeom>
              <a:avLst/>
              <a:gdLst/>
              <a:ahLst/>
              <a:cxnLst/>
              <a:rect l="l" t="t" r="r" b="b"/>
              <a:pathLst>
                <a:path w="1589" h="1789" extrusionOk="0">
                  <a:moveTo>
                    <a:pt x="1106" y="0"/>
                  </a:moveTo>
                  <a:cubicBezTo>
                    <a:pt x="984" y="0"/>
                    <a:pt x="735" y="84"/>
                    <a:pt x="437" y="281"/>
                  </a:cubicBezTo>
                  <a:cubicBezTo>
                    <a:pt x="18" y="548"/>
                    <a:pt x="0" y="798"/>
                    <a:pt x="9" y="905"/>
                  </a:cubicBezTo>
                  <a:cubicBezTo>
                    <a:pt x="63" y="1485"/>
                    <a:pt x="1169" y="1788"/>
                    <a:pt x="1169" y="1788"/>
                  </a:cubicBezTo>
                  <a:cubicBezTo>
                    <a:pt x="1169" y="1788"/>
                    <a:pt x="1204" y="1654"/>
                    <a:pt x="1151" y="1503"/>
                  </a:cubicBezTo>
                  <a:cubicBezTo>
                    <a:pt x="1106" y="1351"/>
                    <a:pt x="937" y="1199"/>
                    <a:pt x="937" y="1199"/>
                  </a:cubicBezTo>
                  <a:cubicBezTo>
                    <a:pt x="1303" y="1155"/>
                    <a:pt x="1588" y="896"/>
                    <a:pt x="1588" y="896"/>
                  </a:cubicBezTo>
                  <a:cubicBezTo>
                    <a:pt x="1410" y="682"/>
                    <a:pt x="937" y="584"/>
                    <a:pt x="937" y="584"/>
                  </a:cubicBezTo>
                  <a:cubicBezTo>
                    <a:pt x="1026" y="495"/>
                    <a:pt x="1204" y="120"/>
                    <a:pt x="1187" y="40"/>
                  </a:cubicBezTo>
                  <a:cubicBezTo>
                    <a:pt x="1184" y="14"/>
                    <a:pt x="1155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3"/>
            <p:cNvSpPr/>
            <p:nvPr/>
          </p:nvSpPr>
          <p:spPr>
            <a:xfrm>
              <a:off x="5011681" y="2366530"/>
              <a:ext cx="192957" cy="23353"/>
            </a:xfrm>
            <a:custGeom>
              <a:avLst/>
              <a:gdLst/>
              <a:ahLst/>
              <a:cxnLst/>
              <a:rect l="l" t="t" r="r" b="b"/>
              <a:pathLst>
                <a:path w="3148" h="381" extrusionOk="0">
                  <a:moveTo>
                    <a:pt x="1356" y="0"/>
                  </a:moveTo>
                  <a:cubicBezTo>
                    <a:pt x="895" y="0"/>
                    <a:pt x="438" y="76"/>
                    <a:pt x="10" y="255"/>
                  </a:cubicBezTo>
                  <a:cubicBezTo>
                    <a:pt x="1" y="264"/>
                    <a:pt x="10" y="273"/>
                    <a:pt x="19" y="273"/>
                  </a:cubicBezTo>
                  <a:cubicBezTo>
                    <a:pt x="463" y="146"/>
                    <a:pt x="895" y="89"/>
                    <a:pt x="1324" y="89"/>
                  </a:cubicBezTo>
                  <a:cubicBezTo>
                    <a:pt x="1919" y="89"/>
                    <a:pt x="2507" y="198"/>
                    <a:pt x="3114" y="380"/>
                  </a:cubicBezTo>
                  <a:cubicBezTo>
                    <a:pt x="3116" y="380"/>
                    <a:pt x="3119" y="380"/>
                    <a:pt x="3121" y="380"/>
                  </a:cubicBezTo>
                  <a:cubicBezTo>
                    <a:pt x="3147" y="380"/>
                    <a:pt x="3130" y="325"/>
                    <a:pt x="3105" y="317"/>
                  </a:cubicBezTo>
                  <a:cubicBezTo>
                    <a:pt x="2552" y="126"/>
                    <a:pt x="1951" y="0"/>
                    <a:pt x="1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3"/>
            <p:cNvSpPr/>
            <p:nvPr/>
          </p:nvSpPr>
          <p:spPr>
            <a:xfrm>
              <a:off x="5359586" y="2481947"/>
              <a:ext cx="23782" cy="16243"/>
            </a:xfrm>
            <a:custGeom>
              <a:avLst/>
              <a:gdLst/>
              <a:ahLst/>
              <a:cxnLst/>
              <a:rect l="l" t="t" r="r" b="b"/>
              <a:pathLst>
                <a:path w="388" h="265" extrusionOk="0">
                  <a:moveTo>
                    <a:pt x="306" y="1"/>
                  </a:moveTo>
                  <a:cubicBezTo>
                    <a:pt x="301" y="1"/>
                    <a:pt x="297" y="2"/>
                    <a:pt x="293" y="4"/>
                  </a:cubicBezTo>
                  <a:cubicBezTo>
                    <a:pt x="195" y="49"/>
                    <a:pt x="106" y="129"/>
                    <a:pt x="25" y="201"/>
                  </a:cubicBezTo>
                  <a:cubicBezTo>
                    <a:pt x="1" y="225"/>
                    <a:pt x="43" y="264"/>
                    <a:pt x="71" y="264"/>
                  </a:cubicBezTo>
                  <a:cubicBezTo>
                    <a:pt x="74" y="264"/>
                    <a:pt x="76" y="264"/>
                    <a:pt x="79" y="263"/>
                  </a:cubicBezTo>
                  <a:cubicBezTo>
                    <a:pt x="177" y="209"/>
                    <a:pt x="284" y="156"/>
                    <a:pt x="364" y="67"/>
                  </a:cubicBezTo>
                  <a:cubicBezTo>
                    <a:pt x="387" y="44"/>
                    <a:pt x="337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3"/>
            <p:cNvSpPr/>
            <p:nvPr/>
          </p:nvSpPr>
          <p:spPr>
            <a:xfrm>
              <a:off x="5379690" y="2521788"/>
              <a:ext cx="42171" cy="5517"/>
            </a:xfrm>
            <a:custGeom>
              <a:avLst/>
              <a:gdLst/>
              <a:ahLst/>
              <a:cxnLst/>
              <a:rect l="l" t="t" r="r" b="b"/>
              <a:pathLst>
                <a:path w="688" h="90" extrusionOk="0">
                  <a:moveTo>
                    <a:pt x="406" y="1"/>
                  </a:moveTo>
                  <a:cubicBezTo>
                    <a:pt x="276" y="1"/>
                    <a:pt x="143" y="8"/>
                    <a:pt x="18" y="32"/>
                  </a:cubicBezTo>
                  <a:cubicBezTo>
                    <a:pt x="1" y="32"/>
                    <a:pt x="9" y="59"/>
                    <a:pt x="18" y="59"/>
                  </a:cubicBezTo>
                  <a:cubicBezTo>
                    <a:pt x="166" y="79"/>
                    <a:pt x="323" y="89"/>
                    <a:pt x="475" y="89"/>
                  </a:cubicBezTo>
                  <a:cubicBezTo>
                    <a:pt x="526" y="89"/>
                    <a:pt x="576" y="88"/>
                    <a:pt x="625" y="86"/>
                  </a:cubicBezTo>
                  <a:cubicBezTo>
                    <a:pt x="687" y="77"/>
                    <a:pt x="643" y="5"/>
                    <a:pt x="598" y="5"/>
                  </a:cubicBezTo>
                  <a:cubicBezTo>
                    <a:pt x="536" y="3"/>
                    <a:pt x="471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3"/>
            <p:cNvSpPr/>
            <p:nvPr/>
          </p:nvSpPr>
          <p:spPr>
            <a:xfrm>
              <a:off x="5011681" y="2658597"/>
              <a:ext cx="192834" cy="23170"/>
            </a:xfrm>
            <a:custGeom>
              <a:avLst/>
              <a:gdLst/>
              <a:ahLst/>
              <a:cxnLst/>
              <a:rect l="l" t="t" r="r" b="b"/>
              <a:pathLst>
                <a:path w="3146" h="378" extrusionOk="0">
                  <a:moveTo>
                    <a:pt x="3125" y="1"/>
                  </a:moveTo>
                  <a:cubicBezTo>
                    <a:pt x="3122" y="1"/>
                    <a:pt x="3119" y="2"/>
                    <a:pt x="3114" y="4"/>
                  </a:cubicBezTo>
                  <a:cubicBezTo>
                    <a:pt x="2510" y="185"/>
                    <a:pt x="1923" y="291"/>
                    <a:pt x="1330" y="291"/>
                  </a:cubicBezTo>
                  <a:cubicBezTo>
                    <a:pt x="899" y="291"/>
                    <a:pt x="465" y="235"/>
                    <a:pt x="19" y="111"/>
                  </a:cubicBezTo>
                  <a:cubicBezTo>
                    <a:pt x="10" y="111"/>
                    <a:pt x="1" y="120"/>
                    <a:pt x="10" y="120"/>
                  </a:cubicBezTo>
                  <a:cubicBezTo>
                    <a:pt x="441" y="300"/>
                    <a:pt x="902" y="377"/>
                    <a:pt x="1366" y="377"/>
                  </a:cubicBezTo>
                  <a:cubicBezTo>
                    <a:pt x="1958" y="377"/>
                    <a:pt x="2555" y="252"/>
                    <a:pt x="3105" y="57"/>
                  </a:cubicBezTo>
                  <a:cubicBezTo>
                    <a:pt x="3129" y="49"/>
                    <a:pt x="3145" y="1"/>
                    <a:pt x="3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3"/>
            <p:cNvSpPr/>
            <p:nvPr/>
          </p:nvSpPr>
          <p:spPr>
            <a:xfrm>
              <a:off x="5359708" y="2550290"/>
              <a:ext cx="23721" cy="16243"/>
            </a:xfrm>
            <a:custGeom>
              <a:avLst/>
              <a:gdLst/>
              <a:ahLst/>
              <a:cxnLst/>
              <a:rect l="l" t="t" r="r" b="b"/>
              <a:pathLst>
                <a:path w="387" h="265" extrusionOk="0">
                  <a:moveTo>
                    <a:pt x="64" y="1"/>
                  </a:moveTo>
                  <a:cubicBezTo>
                    <a:pt x="37" y="1"/>
                    <a:pt x="0" y="44"/>
                    <a:pt x="23" y="67"/>
                  </a:cubicBezTo>
                  <a:cubicBezTo>
                    <a:pt x="104" y="138"/>
                    <a:pt x="193" y="210"/>
                    <a:pt x="291" y="263"/>
                  </a:cubicBezTo>
                  <a:cubicBezTo>
                    <a:pt x="293" y="264"/>
                    <a:pt x="296" y="264"/>
                    <a:pt x="299" y="264"/>
                  </a:cubicBezTo>
                  <a:cubicBezTo>
                    <a:pt x="329" y="264"/>
                    <a:pt x="387" y="224"/>
                    <a:pt x="362" y="192"/>
                  </a:cubicBezTo>
                  <a:cubicBezTo>
                    <a:pt x="282" y="111"/>
                    <a:pt x="175" y="58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3"/>
            <p:cNvSpPr/>
            <p:nvPr/>
          </p:nvSpPr>
          <p:spPr>
            <a:xfrm>
              <a:off x="5554256" y="2518049"/>
              <a:ext cx="42294" cy="6436"/>
            </a:xfrm>
            <a:custGeom>
              <a:avLst/>
              <a:gdLst/>
              <a:ahLst/>
              <a:cxnLst/>
              <a:rect l="l" t="t" r="r" b="b"/>
              <a:pathLst>
                <a:path w="690" h="105" extrusionOk="0">
                  <a:moveTo>
                    <a:pt x="346" y="0"/>
                  </a:moveTo>
                  <a:cubicBezTo>
                    <a:pt x="224" y="0"/>
                    <a:pt x="103" y="27"/>
                    <a:pt x="7" y="84"/>
                  </a:cubicBezTo>
                  <a:cubicBezTo>
                    <a:pt x="0" y="92"/>
                    <a:pt x="5" y="105"/>
                    <a:pt x="11" y="105"/>
                  </a:cubicBezTo>
                  <a:cubicBezTo>
                    <a:pt x="13" y="105"/>
                    <a:pt x="15" y="104"/>
                    <a:pt x="16" y="102"/>
                  </a:cubicBezTo>
                  <a:cubicBezTo>
                    <a:pt x="139" y="83"/>
                    <a:pt x="250" y="68"/>
                    <a:pt x="364" y="68"/>
                  </a:cubicBezTo>
                  <a:cubicBezTo>
                    <a:pt x="458" y="68"/>
                    <a:pt x="554" y="78"/>
                    <a:pt x="659" y="102"/>
                  </a:cubicBezTo>
                  <a:cubicBezTo>
                    <a:pt x="662" y="103"/>
                    <a:pt x="664" y="103"/>
                    <a:pt x="667" y="103"/>
                  </a:cubicBezTo>
                  <a:cubicBezTo>
                    <a:pt x="689" y="103"/>
                    <a:pt x="666" y="66"/>
                    <a:pt x="650" y="58"/>
                  </a:cubicBezTo>
                  <a:cubicBezTo>
                    <a:pt x="559" y="20"/>
                    <a:pt x="452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3"/>
            <p:cNvSpPr/>
            <p:nvPr/>
          </p:nvSpPr>
          <p:spPr>
            <a:xfrm>
              <a:off x="5554133" y="2523688"/>
              <a:ext cx="42416" cy="6559"/>
            </a:xfrm>
            <a:custGeom>
              <a:avLst/>
              <a:gdLst/>
              <a:ahLst/>
              <a:cxnLst/>
              <a:rect l="l" t="t" r="r" b="b"/>
              <a:pathLst>
                <a:path w="692" h="107" extrusionOk="0">
                  <a:moveTo>
                    <a:pt x="669" y="0"/>
                  </a:moveTo>
                  <a:cubicBezTo>
                    <a:pt x="666" y="0"/>
                    <a:pt x="664" y="0"/>
                    <a:pt x="661" y="1"/>
                  </a:cubicBezTo>
                  <a:cubicBezTo>
                    <a:pt x="550" y="27"/>
                    <a:pt x="449" y="38"/>
                    <a:pt x="350" y="38"/>
                  </a:cubicBezTo>
                  <a:cubicBezTo>
                    <a:pt x="242" y="38"/>
                    <a:pt x="135" y="25"/>
                    <a:pt x="18" y="1"/>
                  </a:cubicBezTo>
                  <a:cubicBezTo>
                    <a:pt x="9" y="1"/>
                    <a:pt x="0" y="19"/>
                    <a:pt x="9" y="19"/>
                  </a:cubicBezTo>
                  <a:cubicBezTo>
                    <a:pt x="103" y="80"/>
                    <a:pt x="220" y="106"/>
                    <a:pt x="339" y="106"/>
                  </a:cubicBezTo>
                  <a:cubicBezTo>
                    <a:pt x="448" y="106"/>
                    <a:pt x="558" y="84"/>
                    <a:pt x="652" y="46"/>
                  </a:cubicBezTo>
                  <a:cubicBezTo>
                    <a:pt x="668" y="38"/>
                    <a:pt x="69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3"/>
            <p:cNvSpPr/>
            <p:nvPr/>
          </p:nvSpPr>
          <p:spPr>
            <a:xfrm>
              <a:off x="5207944" y="2357949"/>
              <a:ext cx="122896" cy="155138"/>
            </a:xfrm>
            <a:custGeom>
              <a:avLst/>
              <a:gdLst/>
              <a:ahLst/>
              <a:cxnLst/>
              <a:rect l="l" t="t" r="r" b="b"/>
              <a:pathLst>
                <a:path w="2005" h="2531" extrusionOk="0">
                  <a:moveTo>
                    <a:pt x="1682" y="1136"/>
                  </a:moveTo>
                  <a:cubicBezTo>
                    <a:pt x="1744" y="1136"/>
                    <a:pt x="1797" y="1162"/>
                    <a:pt x="1821" y="1224"/>
                  </a:cubicBezTo>
                  <a:cubicBezTo>
                    <a:pt x="1873" y="1345"/>
                    <a:pt x="1743" y="1414"/>
                    <a:pt x="1596" y="1414"/>
                  </a:cubicBezTo>
                  <a:cubicBezTo>
                    <a:pt x="1515" y="1414"/>
                    <a:pt x="1429" y="1394"/>
                    <a:pt x="1366" y="1349"/>
                  </a:cubicBezTo>
                  <a:cubicBezTo>
                    <a:pt x="1402" y="1237"/>
                    <a:pt x="1560" y="1136"/>
                    <a:pt x="1682" y="1136"/>
                  </a:cubicBezTo>
                  <a:close/>
                  <a:moveTo>
                    <a:pt x="391" y="1"/>
                  </a:moveTo>
                  <a:cubicBezTo>
                    <a:pt x="106" y="1"/>
                    <a:pt x="0" y="436"/>
                    <a:pt x="233" y="698"/>
                  </a:cubicBezTo>
                  <a:cubicBezTo>
                    <a:pt x="320" y="792"/>
                    <a:pt x="443" y="839"/>
                    <a:pt x="550" y="839"/>
                  </a:cubicBezTo>
                  <a:cubicBezTo>
                    <a:pt x="718" y="839"/>
                    <a:pt x="847" y="721"/>
                    <a:pt x="733" y="475"/>
                  </a:cubicBezTo>
                  <a:cubicBezTo>
                    <a:pt x="697" y="395"/>
                    <a:pt x="626" y="350"/>
                    <a:pt x="563" y="323"/>
                  </a:cubicBezTo>
                  <a:cubicBezTo>
                    <a:pt x="557" y="322"/>
                    <a:pt x="551" y="321"/>
                    <a:pt x="545" y="321"/>
                  </a:cubicBezTo>
                  <a:cubicBezTo>
                    <a:pt x="485" y="321"/>
                    <a:pt x="453" y="399"/>
                    <a:pt x="510" y="439"/>
                  </a:cubicBezTo>
                  <a:cubicBezTo>
                    <a:pt x="626" y="520"/>
                    <a:pt x="724" y="689"/>
                    <a:pt x="554" y="725"/>
                  </a:cubicBezTo>
                  <a:cubicBezTo>
                    <a:pt x="535" y="730"/>
                    <a:pt x="516" y="732"/>
                    <a:pt x="498" y="732"/>
                  </a:cubicBezTo>
                  <a:cubicBezTo>
                    <a:pt x="267" y="732"/>
                    <a:pt x="151" y="340"/>
                    <a:pt x="242" y="216"/>
                  </a:cubicBezTo>
                  <a:cubicBezTo>
                    <a:pt x="283" y="159"/>
                    <a:pt x="349" y="132"/>
                    <a:pt x="424" y="132"/>
                  </a:cubicBezTo>
                  <a:cubicBezTo>
                    <a:pt x="582" y="132"/>
                    <a:pt x="776" y="249"/>
                    <a:pt x="849" y="448"/>
                  </a:cubicBezTo>
                  <a:cubicBezTo>
                    <a:pt x="965" y="716"/>
                    <a:pt x="929" y="832"/>
                    <a:pt x="1009" y="1028"/>
                  </a:cubicBezTo>
                  <a:cubicBezTo>
                    <a:pt x="1108" y="1251"/>
                    <a:pt x="1259" y="1358"/>
                    <a:pt x="1259" y="1358"/>
                  </a:cubicBezTo>
                  <a:cubicBezTo>
                    <a:pt x="1152" y="1724"/>
                    <a:pt x="1304" y="2215"/>
                    <a:pt x="1509" y="2509"/>
                  </a:cubicBezTo>
                  <a:cubicBezTo>
                    <a:pt x="1520" y="2523"/>
                    <a:pt x="1535" y="2530"/>
                    <a:pt x="1547" y="2530"/>
                  </a:cubicBezTo>
                  <a:cubicBezTo>
                    <a:pt x="1566" y="2530"/>
                    <a:pt x="1579" y="2514"/>
                    <a:pt x="1563" y="2482"/>
                  </a:cubicBezTo>
                  <a:cubicBezTo>
                    <a:pt x="1366" y="2197"/>
                    <a:pt x="1232" y="1760"/>
                    <a:pt x="1331" y="1412"/>
                  </a:cubicBezTo>
                  <a:lnTo>
                    <a:pt x="1331" y="1412"/>
                  </a:lnTo>
                  <a:cubicBezTo>
                    <a:pt x="1431" y="1474"/>
                    <a:pt x="1561" y="1509"/>
                    <a:pt x="1677" y="1509"/>
                  </a:cubicBezTo>
                  <a:cubicBezTo>
                    <a:pt x="1860" y="1509"/>
                    <a:pt x="2005" y="1420"/>
                    <a:pt x="1928" y="1207"/>
                  </a:cubicBezTo>
                  <a:cubicBezTo>
                    <a:pt x="1880" y="1081"/>
                    <a:pt x="1779" y="1029"/>
                    <a:pt x="1673" y="1029"/>
                  </a:cubicBezTo>
                  <a:cubicBezTo>
                    <a:pt x="1545" y="1029"/>
                    <a:pt x="1408" y="1104"/>
                    <a:pt x="1339" y="1215"/>
                  </a:cubicBezTo>
                  <a:cubicBezTo>
                    <a:pt x="1331" y="1233"/>
                    <a:pt x="1304" y="1269"/>
                    <a:pt x="1295" y="1287"/>
                  </a:cubicBezTo>
                  <a:cubicBezTo>
                    <a:pt x="1295" y="1287"/>
                    <a:pt x="1152" y="1233"/>
                    <a:pt x="1081" y="1037"/>
                  </a:cubicBezTo>
                  <a:cubicBezTo>
                    <a:pt x="947" y="743"/>
                    <a:pt x="1072" y="359"/>
                    <a:pt x="608" y="74"/>
                  </a:cubicBezTo>
                  <a:cubicBezTo>
                    <a:pt x="528" y="23"/>
                    <a:pt x="455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3"/>
            <p:cNvSpPr/>
            <p:nvPr/>
          </p:nvSpPr>
          <p:spPr>
            <a:xfrm>
              <a:off x="5280946" y="2341215"/>
              <a:ext cx="190137" cy="100033"/>
            </a:xfrm>
            <a:custGeom>
              <a:avLst/>
              <a:gdLst/>
              <a:ahLst/>
              <a:cxnLst/>
              <a:rect l="l" t="t" r="r" b="b"/>
              <a:pathLst>
                <a:path w="3102" h="1632" extrusionOk="0">
                  <a:moveTo>
                    <a:pt x="1603" y="935"/>
                  </a:moveTo>
                  <a:lnTo>
                    <a:pt x="1603" y="935"/>
                  </a:lnTo>
                  <a:cubicBezTo>
                    <a:pt x="1647" y="1025"/>
                    <a:pt x="1674" y="1319"/>
                    <a:pt x="1442" y="1355"/>
                  </a:cubicBezTo>
                  <a:cubicBezTo>
                    <a:pt x="1439" y="1355"/>
                    <a:pt x="1435" y="1355"/>
                    <a:pt x="1432" y="1355"/>
                  </a:cubicBezTo>
                  <a:cubicBezTo>
                    <a:pt x="1318" y="1355"/>
                    <a:pt x="1333" y="1057"/>
                    <a:pt x="1585" y="944"/>
                  </a:cubicBezTo>
                  <a:cubicBezTo>
                    <a:pt x="1585" y="944"/>
                    <a:pt x="1594" y="944"/>
                    <a:pt x="1603" y="935"/>
                  </a:cubicBezTo>
                  <a:close/>
                  <a:moveTo>
                    <a:pt x="3046" y="1"/>
                  </a:moveTo>
                  <a:cubicBezTo>
                    <a:pt x="3034" y="1"/>
                    <a:pt x="3024" y="8"/>
                    <a:pt x="3021" y="25"/>
                  </a:cubicBezTo>
                  <a:cubicBezTo>
                    <a:pt x="2959" y="605"/>
                    <a:pt x="2477" y="712"/>
                    <a:pt x="1986" y="757"/>
                  </a:cubicBezTo>
                  <a:cubicBezTo>
                    <a:pt x="1879" y="766"/>
                    <a:pt x="1754" y="784"/>
                    <a:pt x="1647" y="819"/>
                  </a:cubicBezTo>
                  <a:cubicBezTo>
                    <a:pt x="1540" y="703"/>
                    <a:pt x="1362" y="623"/>
                    <a:pt x="1192" y="614"/>
                  </a:cubicBezTo>
                  <a:cubicBezTo>
                    <a:pt x="1174" y="613"/>
                    <a:pt x="1155" y="613"/>
                    <a:pt x="1136" y="613"/>
                  </a:cubicBezTo>
                  <a:cubicBezTo>
                    <a:pt x="574" y="613"/>
                    <a:pt x="0" y="1000"/>
                    <a:pt x="104" y="1613"/>
                  </a:cubicBezTo>
                  <a:cubicBezTo>
                    <a:pt x="104" y="1624"/>
                    <a:pt x="111" y="1632"/>
                    <a:pt x="116" y="1632"/>
                  </a:cubicBezTo>
                  <a:cubicBezTo>
                    <a:pt x="119" y="1632"/>
                    <a:pt x="122" y="1629"/>
                    <a:pt x="122" y="1622"/>
                  </a:cubicBezTo>
                  <a:cubicBezTo>
                    <a:pt x="113" y="1149"/>
                    <a:pt x="452" y="757"/>
                    <a:pt x="1032" y="703"/>
                  </a:cubicBezTo>
                  <a:cubicBezTo>
                    <a:pt x="1326" y="703"/>
                    <a:pt x="1442" y="784"/>
                    <a:pt x="1540" y="864"/>
                  </a:cubicBezTo>
                  <a:cubicBezTo>
                    <a:pt x="1442" y="909"/>
                    <a:pt x="1353" y="980"/>
                    <a:pt x="1299" y="1087"/>
                  </a:cubicBezTo>
                  <a:cubicBezTo>
                    <a:pt x="1209" y="1262"/>
                    <a:pt x="1297" y="1441"/>
                    <a:pt x="1437" y="1441"/>
                  </a:cubicBezTo>
                  <a:cubicBezTo>
                    <a:pt x="1490" y="1441"/>
                    <a:pt x="1550" y="1416"/>
                    <a:pt x="1612" y="1355"/>
                  </a:cubicBezTo>
                  <a:cubicBezTo>
                    <a:pt x="1763" y="1194"/>
                    <a:pt x="1772" y="1025"/>
                    <a:pt x="1701" y="900"/>
                  </a:cubicBezTo>
                  <a:cubicBezTo>
                    <a:pt x="1879" y="837"/>
                    <a:pt x="2084" y="846"/>
                    <a:pt x="2272" y="828"/>
                  </a:cubicBezTo>
                  <a:cubicBezTo>
                    <a:pt x="2745" y="775"/>
                    <a:pt x="3066" y="543"/>
                    <a:pt x="3101" y="52"/>
                  </a:cubicBezTo>
                  <a:cubicBezTo>
                    <a:pt x="3101" y="28"/>
                    <a:pt x="3070" y="1"/>
                    <a:pt x="3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3"/>
            <p:cNvSpPr/>
            <p:nvPr/>
          </p:nvSpPr>
          <p:spPr>
            <a:xfrm>
              <a:off x="5318458" y="2342870"/>
              <a:ext cx="204541" cy="122958"/>
            </a:xfrm>
            <a:custGeom>
              <a:avLst/>
              <a:gdLst/>
              <a:ahLst/>
              <a:cxnLst/>
              <a:rect l="l" t="t" r="r" b="b"/>
              <a:pathLst>
                <a:path w="3337" h="2006" extrusionOk="0">
                  <a:moveTo>
                    <a:pt x="1465" y="1189"/>
                  </a:moveTo>
                  <a:cubicBezTo>
                    <a:pt x="1545" y="1189"/>
                    <a:pt x="1641" y="1407"/>
                    <a:pt x="1535" y="1542"/>
                  </a:cubicBezTo>
                  <a:cubicBezTo>
                    <a:pt x="1535" y="1542"/>
                    <a:pt x="1339" y="1417"/>
                    <a:pt x="1410" y="1238"/>
                  </a:cubicBezTo>
                  <a:cubicBezTo>
                    <a:pt x="1425" y="1203"/>
                    <a:pt x="1444" y="1189"/>
                    <a:pt x="1465" y="1189"/>
                  </a:cubicBezTo>
                  <a:close/>
                  <a:moveTo>
                    <a:pt x="3240" y="0"/>
                  </a:moveTo>
                  <a:cubicBezTo>
                    <a:pt x="3227" y="0"/>
                    <a:pt x="3218" y="7"/>
                    <a:pt x="3221" y="25"/>
                  </a:cubicBezTo>
                  <a:cubicBezTo>
                    <a:pt x="3257" y="739"/>
                    <a:pt x="2811" y="1399"/>
                    <a:pt x="2088" y="1560"/>
                  </a:cubicBezTo>
                  <a:cubicBezTo>
                    <a:pt x="1975" y="1588"/>
                    <a:pt x="1894" y="1599"/>
                    <a:pt x="1822" y="1599"/>
                  </a:cubicBezTo>
                  <a:cubicBezTo>
                    <a:pt x="1758" y="1599"/>
                    <a:pt x="1700" y="1590"/>
                    <a:pt x="1633" y="1577"/>
                  </a:cubicBezTo>
                  <a:cubicBezTo>
                    <a:pt x="1669" y="1470"/>
                    <a:pt x="1669" y="1319"/>
                    <a:pt x="1606" y="1221"/>
                  </a:cubicBezTo>
                  <a:cubicBezTo>
                    <a:pt x="1567" y="1155"/>
                    <a:pt x="1499" y="1095"/>
                    <a:pt x="1431" y="1095"/>
                  </a:cubicBezTo>
                  <a:cubicBezTo>
                    <a:pt x="1406" y="1095"/>
                    <a:pt x="1380" y="1103"/>
                    <a:pt x="1356" y="1122"/>
                  </a:cubicBezTo>
                  <a:cubicBezTo>
                    <a:pt x="1249" y="1212"/>
                    <a:pt x="1347" y="1506"/>
                    <a:pt x="1428" y="1577"/>
                  </a:cubicBezTo>
                  <a:cubicBezTo>
                    <a:pt x="1446" y="1586"/>
                    <a:pt x="1463" y="1604"/>
                    <a:pt x="1481" y="1613"/>
                  </a:cubicBezTo>
                  <a:cubicBezTo>
                    <a:pt x="1428" y="1693"/>
                    <a:pt x="1356" y="1756"/>
                    <a:pt x="1267" y="1792"/>
                  </a:cubicBezTo>
                  <a:cubicBezTo>
                    <a:pt x="1134" y="1871"/>
                    <a:pt x="976" y="1906"/>
                    <a:pt x="813" y="1906"/>
                  </a:cubicBezTo>
                  <a:cubicBezTo>
                    <a:pt x="516" y="1906"/>
                    <a:pt x="205" y="1789"/>
                    <a:pt x="9" y="1604"/>
                  </a:cubicBezTo>
                  <a:cubicBezTo>
                    <a:pt x="8" y="1602"/>
                    <a:pt x="6" y="1602"/>
                    <a:pt x="5" y="1602"/>
                  </a:cubicBezTo>
                  <a:cubicBezTo>
                    <a:pt x="0" y="1602"/>
                    <a:pt x="0" y="1613"/>
                    <a:pt x="0" y="1613"/>
                  </a:cubicBezTo>
                  <a:cubicBezTo>
                    <a:pt x="185" y="1861"/>
                    <a:pt x="537" y="2006"/>
                    <a:pt x="874" y="2006"/>
                  </a:cubicBezTo>
                  <a:cubicBezTo>
                    <a:pt x="1107" y="2006"/>
                    <a:pt x="1333" y="1936"/>
                    <a:pt x="1490" y="1783"/>
                  </a:cubicBezTo>
                  <a:cubicBezTo>
                    <a:pt x="1526" y="1747"/>
                    <a:pt x="1562" y="1702"/>
                    <a:pt x="1588" y="1658"/>
                  </a:cubicBezTo>
                  <a:cubicBezTo>
                    <a:pt x="1655" y="1677"/>
                    <a:pt x="1730" y="1685"/>
                    <a:pt x="1806" y="1685"/>
                  </a:cubicBezTo>
                  <a:cubicBezTo>
                    <a:pt x="1902" y="1685"/>
                    <a:pt x="1999" y="1673"/>
                    <a:pt x="2079" y="1658"/>
                  </a:cubicBezTo>
                  <a:cubicBezTo>
                    <a:pt x="2873" y="1515"/>
                    <a:pt x="3337" y="828"/>
                    <a:pt x="3310" y="52"/>
                  </a:cubicBezTo>
                  <a:cubicBezTo>
                    <a:pt x="3310" y="28"/>
                    <a:pt x="3266" y="0"/>
                    <a:pt x="3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3"/>
            <p:cNvSpPr/>
            <p:nvPr/>
          </p:nvSpPr>
          <p:spPr>
            <a:xfrm>
              <a:off x="4801748" y="2315962"/>
              <a:ext cx="87529" cy="73860"/>
            </a:xfrm>
            <a:custGeom>
              <a:avLst/>
              <a:gdLst/>
              <a:ahLst/>
              <a:cxnLst/>
              <a:rect l="l" t="t" r="r" b="b"/>
              <a:pathLst>
                <a:path w="1428" h="1205" extrusionOk="0">
                  <a:moveTo>
                    <a:pt x="981" y="107"/>
                  </a:moveTo>
                  <a:cubicBezTo>
                    <a:pt x="1053" y="188"/>
                    <a:pt x="1231" y="455"/>
                    <a:pt x="1017" y="848"/>
                  </a:cubicBezTo>
                  <a:cubicBezTo>
                    <a:pt x="1008" y="732"/>
                    <a:pt x="963" y="562"/>
                    <a:pt x="830" y="411"/>
                  </a:cubicBezTo>
                  <a:cubicBezTo>
                    <a:pt x="821" y="393"/>
                    <a:pt x="803" y="375"/>
                    <a:pt x="785" y="366"/>
                  </a:cubicBezTo>
                  <a:cubicBezTo>
                    <a:pt x="803" y="313"/>
                    <a:pt x="865" y="188"/>
                    <a:pt x="981" y="107"/>
                  </a:cubicBezTo>
                  <a:close/>
                  <a:moveTo>
                    <a:pt x="205" y="205"/>
                  </a:moveTo>
                  <a:cubicBezTo>
                    <a:pt x="455" y="232"/>
                    <a:pt x="642" y="321"/>
                    <a:pt x="767" y="464"/>
                  </a:cubicBezTo>
                  <a:cubicBezTo>
                    <a:pt x="919" y="643"/>
                    <a:pt x="946" y="857"/>
                    <a:pt x="946" y="946"/>
                  </a:cubicBezTo>
                  <a:cubicBezTo>
                    <a:pt x="705" y="937"/>
                    <a:pt x="526" y="866"/>
                    <a:pt x="401" y="732"/>
                  </a:cubicBezTo>
                  <a:cubicBezTo>
                    <a:pt x="232" y="553"/>
                    <a:pt x="205" y="304"/>
                    <a:pt x="205" y="205"/>
                  </a:cubicBezTo>
                  <a:close/>
                  <a:moveTo>
                    <a:pt x="339" y="794"/>
                  </a:moveTo>
                  <a:cubicBezTo>
                    <a:pt x="464" y="928"/>
                    <a:pt x="642" y="999"/>
                    <a:pt x="856" y="1017"/>
                  </a:cubicBezTo>
                  <a:cubicBezTo>
                    <a:pt x="713" y="1095"/>
                    <a:pt x="586" y="1123"/>
                    <a:pt x="480" y="1123"/>
                  </a:cubicBezTo>
                  <a:cubicBezTo>
                    <a:pt x="283" y="1123"/>
                    <a:pt x="153" y="1028"/>
                    <a:pt x="107" y="982"/>
                  </a:cubicBezTo>
                  <a:cubicBezTo>
                    <a:pt x="178" y="875"/>
                    <a:pt x="285" y="821"/>
                    <a:pt x="339" y="794"/>
                  </a:cubicBezTo>
                  <a:close/>
                  <a:moveTo>
                    <a:pt x="999" y="0"/>
                  </a:moveTo>
                  <a:lnTo>
                    <a:pt x="972" y="18"/>
                  </a:lnTo>
                  <a:cubicBezTo>
                    <a:pt x="830" y="98"/>
                    <a:pt x="758" y="232"/>
                    <a:pt x="723" y="313"/>
                  </a:cubicBezTo>
                  <a:cubicBezTo>
                    <a:pt x="580" y="197"/>
                    <a:pt x="393" y="143"/>
                    <a:pt x="170" y="125"/>
                  </a:cubicBezTo>
                  <a:lnTo>
                    <a:pt x="134" y="125"/>
                  </a:lnTo>
                  <a:lnTo>
                    <a:pt x="125" y="161"/>
                  </a:lnTo>
                  <a:cubicBezTo>
                    <a:pt x="125" y="179"/>
                    <a:pt x="107" y="482"/>
                    <a:pt x="285" y="732"/>
                  </a:cubicBezTo>
                  <a:cubicBezTo>
                    <a:pt x="214" y="767"/>
                    <a:pt x="89" y="839"/>
                    <a:pt x="18" y="964"/>
                  </a:cubicBezTo>
                  <a:lnTo>
                    <a:pt x="0" y="991"/>
                  </a:lnTo>
                  <a:lnTo>
                    <a:pt x="18" y="1017"/>
                  </a:lnTo>
                  <a:cubicBezTo>
                    <a:pt x="27" y="1017"/>
                    <a:pt x="196" y="1205"/>
                    <a:pt x="491" y="1205"/>
                  </a:cubicBezTo>
                  <a:cubicBezTo>
                    <a:pt x="633" y="1205"/>
                    <a:pt x="803" y="1160"/>
                    <a:pt x="999" y="1026"/>
                  </a:cubicBezTo>
                  <a:lnTo>
                    <a:pt x="1026" y="999"/>
                  </a:lnTo>
                  <a:cubicBezTo>
                    <a:pt x="1427" y="411"/>
                    <a:pt x="1026" y="27"/>
                    <a:pt x="1017" y="27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3"/>
            <p:cNvSpPr/>
            <p:nvPr/>
          </p:nvSpPr>
          <p:spPr>
            <a:xfrm>
              <a:off x="4801748" y="2658597"/>
              <a:ext cx="87529" cy="73554"/>
            </a:xfrm>
            <a:custGeom>
              <a:avLst/>
              <a:gdLst/>
              <a:ahLst/>
              <a:cxnLst/>
              <a:rect l="l" t="t" r="r" b="b"/>
              <a:pathLst>
                <a:path w="1428" h="1200" extrusionOk="0">
                  <a:moveTo>
                    <a:pt x="488" y="83"/>
                  </a:moveTo>
                  <a:cubicBezTo>
                    <a:pt x="592" y="83"/>
                    <a:pt x="716" y="109"/>
                    <a:pt x="856" y="182"/>
                  </a:cubicBezTo>
                  <a:cubicBezTo>
                    <a:pt x="642" y="200"/>
                    <a:pt x="464" y="280"/>
                    <a:pt x="339" y="414"/>
                  </a:cubicBezTo>
                  <a:cubicBezTo>
                    <a:pt x="285" y="387"/>
                    <a:pt x="178" y="325"/>
                    <a:pt x="107" y="227"/>
                  </a:cubicBezTo>
                  <a:cubicBezTo>
                    <a:pt x="154" y="180"/>
                    <a:pt x="286" y="83"/>
                    <a:pt x="488" y="83"/>
                  </a:cubicBezTo>
                  <a:close/>
                  <a:moveTo>
                    <a:pt x="946" y="262"/>
                  </a:moveTo>
                  <a:cubicBezTo>
                    <a:pt x="946" y="343"/>
                    <a:pt x="919" y="566"/>
                    <a:pt x="767" y="744"/>
                  </a:cubicBezTo>
                  <a:cubicBezTo>
                    <a:pt x="642" y="887"/>
                    <a:pt x="455" y="976"/>
                    <a:pt x="205" y="994"/>
                  </a:cubicBezTo>
                  <a:cubicBezTo>
                    <a:pt x="205" y="896"/>
                    <a:pt x="232" y="646"/>
                    <a:pt x="401" y="468"/>
                  </a:cubicBezTo>
                  <a:cubicBezTo>
                    <a:pt x="526" y="334"/>
                    <a:pt x="705" y="262"/>
                    <a:pt x="946" y="262"/>
                  </a:cubicBezTo>
                  <a:close/>
                  <a:moveTo>
                    <a:pt x="1017" y="352"/>
                  </a:moveTo>
                  <a:lnTo>
                    <a:pt x="1017" y="352"/>
                  </a:lnTo>
                  <a:cubicBezTo>
                    <a:pt x="1240" y="753"/>
                    <a:pt x="1053" y="1021"/>
                    <a:pt x="990" y="1101"/>
                  </a:cubicBezTo>
                  <a:cubicBezTo>
                    <a:pt x="865" y="1012"/>
                    <a:pt x="803" y="887"/>
                    <a:pt x="785" y="842"/>
                  </a:cubicBezTo>
                  <a:cubicBezTo>
                    <a:pt x="803" y="824"/>
                    <a:pt x="821" y="807"/>
                    <a:pt x="830" y="798"/>
                  </a:cubicBezTo>
                  <a:cubicBezTo>
                    <a:pt x="963" y="646"/>
                    <a:pt x="1008" y="468"/>
                    <a:pt x="1017" y="352"/>
                  </a:cubicBezTo>
                  <a:close/>
                  <a:moveTo>
                    <a:pt x="483" y="0"/>
                  </a:moveTo>
                  <a:cubicBezTo>
                    <a:pt x="193" y="0"/>
                    <a:pt x="24" y="185"/>
                    <a:pt x="18" y="191"/>
                  </a:cubicBezTo>
                  <a:lnTo>
                    <a:pt x="0" y="209"/>
                  </a:lnTo>
                  <a:lnTo>
                    <a:pt x="18" y="236"/>
                  </a:lnTo>
                  <a:cubicBezTo>
                    <a:pt x="89" y="369"/>
                    <a:pt x="214" y="441"/>
                    <a:pt x="285" y="477"/>
                  </a:cubicBezTo>
                  <a:cubicBezTo>
                    <a:pt x="107" y="717"/>
                    <a:pt x="125" y="1030"/>
                    <a:pt x="125" y="1039"/>
                  </a:cubicBezTo>
                  <a:lnTo>
                    <a:pt x="134" y="1083"/>
                  </a:lnTo>
                  <a:lnTo>
                    <a:pt x="170" y="1083"/>
                  </a:lnTo>
                  <a:cubicBezTo>
                    <a:pt x="393" y="1065"/>
                    <a:pt x="580" y="1003"/>
                    <a:pt x="723" y="896"/>
                  </a:cubicBezTo>
                  <a:cubicBezTo>
                    <a:pt x="758" y="967"/>
                    <a:pt x="830" y="1101"/>
                    <a:pt x="972" y="1181"/>
                  </a:cubicBezTo>
                  <a:lnTo>
                    <a:pt x="999" y="1199"/>
                  </a:lnTo>
                  <a:lnTo>
                    <a:pt x="1017" y="1181"/>
                  </a:lnTo>
                  <a:cubicBezTo>
                    <a:pt x="1026" y="1172"/>
                    <a:pt x="1427" y="798"/>
                    <a:pt x="1026" y="209"/>
                  </a:cubicBezTo>
                  <a:lnTo>
                    <a:pt x="999" y="182"/>
                  </a:lnTo>
                  <a:cubicBezTo>
                    <a:pt x="801" y="46"/>
                    <a:pt x="627" y="0"/>
                    <a:pt x="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3"/>
            <p:cNvSpPr/>
            <p:nvPr/>
          </p:nvSpPr>
          <p:spPr>
            <a:xfrm>
              <a:off x="6104186" y="2315962"/>
              <a:ext cx="87591" cy="73860"/>
            </a:xfrm>
            <a:custGeom>
              <a:avLst/>
              <a:gdLst/>
              <a:ahLst/>
              <a:cxnLst/>
              <a:rect l="l" t="t" r="r" b="b"/>
              <a:pathLst>
                <a:path w="1429" h="1205" extrusionOk="0">
                  <a:moveTo>
                    <a:pt x="447" y="107"/>
                  </a:moveTo>
                  <a:cubicBezTo>
                    <a:pt x="563" y="188"/>
                    <a:pt x="625" y="313"/>
                    <a:pt x="643" y="366"/>
                  </a:cubicBezTo>
                  <a:cubicBezTo>
                    <a:pt x="625" y="375"/>
                    <a:pt x="608" y="393"/>
                    <a:pt x="599" y="411"/>
                  </a:cubicBezTo>
                  <a:cubicBezTo>
                    <a:pt x="465" y="562"/>
                    <a:pt x="420" y="732"/>
                    <a:pt x="411" y="848"/>
                  </a:cubicBezTo>
                  <a:cubicBezTo>
                    <a:pt x="197" y="455"/>
                    <a:pt x="376" y="188"/>
                    <a:pt x="447" y="107"/>
                  </a:cubicBezTo>
                  <a:close/>
                  <a:moveTo>
                    <a:pt x="1223" y="205"/>
                  </a:moveTo>
                  <a:cubicBezTo>
                    <a:pt x="1223" y="304"/>
                    <a:pt x="1196" y="553"/>
                    <a:pt x="1027" y="732"/>
                  </a:cubicBezTo>
                  <a:cubicBezTo>
                    <a:pt x="902" y="866"/>
                    <a:pt x="724" y="937"/>
                    <a:pt x="483" y="946"/>
                  </a:cubicBezTo>
                  <a:cubicBezTo>
                    <a:pt x="492" y="857"/>
                    <a:pt x="509" y="643"/>
                    <a:pt x="661" y="464"/>
                  </a:cubicBezTo>
                  <a:cubicBezTo>
                    <a:pt x="786" y="321"/>
                    <a:pt x="973" y="232"/>
                    <a:pt x="1223" y="205"/>
                  </a:cubicBezTo>
                  <a:close/>
                  <a:moveTo>
                    <a:pt x="1089" y="794"/>
                  </a:moveTo>
                  <a:cubicBezTo>
                    <a:pt x="1143" y="821"/>
                    <a:pt x="1250" y="875"/>
                    <a:pt x="1321" y="982"/>
                  </a:cubicBezTo>
                  <a:cubicBezTo>
                    <a:pt x="1275" y="1028"/>
                    <a:pt x="1146" y="1123"/>
                    <a:pt x="949" y="1123"/>
                  </a:cubicBezTo>
                  <a:cubicBezTo>
                    <a:pt x="842" y="1123"/>
                    <a:pt x="716" y="1095"/>
                    <a:pt x="572" y="1017"/>
                  </a:cubicBezTo>
                  <a:cubicBezTo>
                    <a:pt x="786" y="999"/>
                    <a:pt x="964" y="928"/>
                    <a:pt x="1089" y="794"/>
                  </a:cubicBezTo>
                  <a:close/>
                  <a:moveTo>
                    <a:pt x="429" y="0"/>
                  </a:moveTo>
                  <a:lnTo>
                    <a:pt x="411" y="27"/>
                  </a:lnTo>
                  <a:cubicBezTo>
                    <a:pt x="402" y="27"/>
                    <a:pt x="1" y="411"/>
                    <a:pt x="402" y="999"/>
                  </a:cubicBezTo>
                  <a:lnTo>
                    <a:pt x="429" y="1026"/>
                  </a:lnTo>
                  <a:cubicBezTo>
                    <a:pt x="625" y="1160"/>
                    <a:pt x="795" y="1205"/>
                    <a:pt x="938" y="1205"/>
                  </a:cubicBezTo>
                  <a:cubicBezTo>
                    <a:pt x="1232" y="1205"/>
                    <a:pt x="1402" y="1017"/>
                    <a:pt x="1410" y="1017"/>
                  </a:cubicBezTo>
                  <a:lnTo>
                    <a:pt x="1428" y="991"/>
                  </a:lnTo>
                  <a:lnTo>
                    <a:pt x="1410" y="964"/>
                  </a:lnTo>
                  <a:cubicBezTo>
                    <a:pt x="1339" y="839"/>
                    <a:pt x="1214" y="767"/>
                    <a:pt x="1143" y="732"/>
                  </a:cubicBezTo>
                  <a:cubicBezTo>
                    <a:pt x="1321" y="482"/>
                    <a:pt x="1303" y="179"/>
                    <a:pt x="1303" y="161"/>
                  </a:cubicBezTo>
                  <a:lnTo>
                    <a:pt x="1294" y="125"/>
                  </a:lnTo>
                  <a:lnTo>
                    <a:pt x="1259" y="125"/>
                  </a:lnTo>
                  <a:cubicBezTo>
                    <a:pt x="1036" y="143"/>
                    <a:pt x="848" y="197"/>
                    <a:pt x="706" y="313"/>
                  </a:cubicBezTo>
                  <a:cubicBezTo>
                    <a:pt x="670" y="232"/>
                    <a:pt x="599" y="98"/>
                    <a:pt x="456" y="18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6104186" y="2658597"/>
              <a:ext cx="87591" cy="73554"/>
            </a:xfrm>
            <a:custGeom>
              <a:avLst/>
              <a:gdLst/>
              <a:ahLst/>
              <a:cxnLst/>
              <a:rect l="l" t="t" r="r" b="b"/>
              <a:pathLst>
                <a:path w="1429" h="1200" extrusionOk="0">
                  <a:moveTo>
                    <a:pt x="941" y="83"/>
                  </a:moveTo>
                  <a:cubicBezTo>
                    <a:pt x="1143" y="83"/>
                    <a:pt x="1277" y="180"/>
                    <a:pt x="1330" y="227"/>
                  </a:cubicBezTo>
                  <a:cubicBezTo>
                    <a:pt x="1250" y="325"/>
                    <a:pt x="1143" y="387"/>
                    <a:pt x="1089" y="414"/>
                  </a:cubicBezTo>
                  <a:cubicBezTo>
                    <a:pt x="964" y="280"/>
                    <a:pt x="786" y="200"/>
                    <a:pt x="572" y="182"/>
                  </a:cubicBezTo>
                  <a:cubicBezTo>
                    <a:pt x="712" y="109"/>
                    <a:pt x="836" y="83"/>
                    <a:pt x="941" y="83"/>
                  </a:cubicBezTo>
                  <a:close/>
                  <a:moveTo>
                    <a:pt x="483" y="262"/>
                  </a:moveTo>
                  <a:cubicBezTo>
                    <a:pt x="724" y="262"/>
                    <a:pt x="902" y="334"/>
                    <a:pt x="1027" y="468"/>
                  </a:cubicBezTo>
                  <a:cubicBezTo>
                    <a:pt x="1196" y="646"/>
                    <a:pt x="1223" y="896"/>
                    <a:pt x="1223" y="994"/>
                  </a:cubicBezTo>
                  <a:cubicBezTo>
                    <a:pt x="973" y="976"/>
                    <a:pt x="786" y="887"/>
                    <a:pt x="661" y="744"/>
                  </a:cubicBezTo>
                  <a:cubicBezTo>
                    <a:pt x="509" y="566"/>
                    <a:pt x="483" y="343"/>
                    <a:pt x="483" y="262"/>
                  </a:cubicBezTo>
                  <a:close/>
                  <a:moveTo>
                    <a:pt x="411" y="352"/>
                  </a:moveTo>
                  <a:lnTo>
                    <a:pt x="411" y="352"/>
                  </a:lnTo>
                  <a:cubicBezTo>
                    <a:pt x="429" y="468"/>
                    <a:pt x="465" y="646"/>
                    <a:pt x="599" y="798"/>
                  </a:cubicBezTo>
                  <a:cubicBezTo>
                    <a:pt x="608" y="807"/>
                    <a:pt x="625" y="824"/>
                    <a:pt x="643" y="842"/>
                  </a:cubicBezTo>
                  <a:cubicBezTo>
                    <a:pt x="625" y="887"/>
                    <a:pt x="563" y="1012"/>
                    <a:pt x="438" y="1101"/>
                  </a:cubicBezTo>
                  <a:cubicBezTo>
                    <a:pt x="376" y="1021"/>
                    <a:pt x="188" y="753"/>
                    <a:pt x="411" y="352"/>
                  </a:cubicBezTo>
                  <a:close/>
                  <a:moveTo>
                    <a:pt x="946" y="0"/>
                  </a:moveTo>
                  <a:cubicBezTo>
                    <a:pt x="802" y="0"/>
                    <a:pt x="628" y="46"/>
                    <a:pt x="429" y="182"/>
                  </a:cubicBezTo>
                  <a:lnTo>
                    <a:pt x="402" y="209"/>
                  </a:lnTo>
                  <a:cubicBezTo>
                    <a:pt x="1" y="798"/>
                    <a:pt x="402" y="1172"/>
                    <a:pt x="411" y="1181"/>
                  </a:cubicBezTo>
                  <a:lnTo>
                    <a:pt x="429" y="1199"/>
                  </a:lnTo>
                  <a:lnTo>
                    <a:pt x="456" y="1181"/>
                  </a:lnTo>
                  <a:cubicBezTo>
                    <a:pt x="599" y="1101"/>
                    <a:pt x="670" y="967"/>
                    <a:pt x="706" y="896"/>
                  </a:cubicBezTo>
                  <a:cubicBezTo>
                    <a:pt x="848" y="1003"/>
                    <a:pt x="1036" y="1065"/>
                    <a:pt x="1259" y="1083"/>
                  </a:cubicBezTo>
                  <a:lnTo>
                    <a:pt x="1294" y="1083"/>
                  </a:lnTo>
                  <a:lnTo>
                    <a:pt x="1303" y="1039"/>
                  </a:lnTo>
                  <a:cubicBezTo>
                    <a:pt x="1303" y="1030"/>
                    <a:pt x="1321" y="717"/>
                    <a:pt x="1143" y="477"/>
                  </a:cubicBezTo>
                  <a:cubicBezTo>
                    <a:pt x="1214" y="441"/>
                    <a:pt x="1339" y="369"/>
                    <a:pt x="1410" y="236"/>
                  </a:cubicBezTo>
                  <a:lnTo>
                    <a:pt x="1428" y="209"/>
                  </a:lnTo>
                  <a:lnTo>
                    <a:pt x="1410" y="191"/>
                  </a:lnTo>
                  <a:cubicBezTo>
                    <a:pt x="1405" y="185"/>
                    <a:pt x="1235" y="0"/>
                    <a:pt x="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3"/>
            <p:cNvSpPr/>
            <p:nvPr/>
          </p:nvSpPr>
          <p:spPr>
            <a:xfrm>
              <a:off x="4845574" y="2355865"/>
              <a:ext cx="154280" cy="169419"/>
            </a:xfrm>
            <a:custGeom>
              <a:avLst/>
              <a:gdLst/>
              <a:ahLst/>
              <a:cxnLst/>
              <a:rect l="l" t="t" r="r" b="b"/>
              <a:pathLst>
                <a:path w="2517" h="2764" extrusionOk="0">
                  <a:moveTo>
                    <a:pt x="889" y="1291"/>
                  </a:moveTo>
                  <a:cubicBezTo>
                    <a:pt x="1044" y="1291"/>
                    <a:pt x="1176" y="1455"/>
                    <a:pt x="1176" y="1455"/>
                  </a:cubicBezTo>
                  <a:cubicBezTo>
                    <a:pt x="1120" y="1481"/>
                    <a:pt x="1066" y="1492"/>
                    <a:pt x="1018" y="1492"/>
                  </a:cubicBezTo>
                  <a:cubicBezTo>
                    <a:pt x="824" y="1492"/>
                    <a:pt x="719" y="1316"/>
                    <a:pt x="855" y="1294"/>
                  </a:cubicBezTo>
                  <a:cubicBezTo>
                    <a:pt x="866" y="1292"/>
                    <a:pt x="878" y="1291"/>
                    <a:pt x="889" y="1291"/>
                  </a:cubicBezTo>
                  <a:close/>
                  <a:moveTo>
                    <a:pt x="443" y="1987"/>
                  </a:moveTo>
                  <a:cubicBezTo>
                    <a:pt x="488" y="1987"/>
                    <a:pt x="539" y="2011"/>
                    <a:pt x="579" y="2043"/>
                  </a:cubicBezTo>
                  <a:cubicBezTo>
                    <a:pt x="632" y="2079"/>
                    <a:pt x="677" y="2115"/>
                    <a:pt x="712" y="2159"/>
                  </a:cubicBezTo>
                  <a:cubicBezTo>
                    <a:pt x="828" y="2284"/>
                    <a:pt x="891" y="2454"/>
                    <a:pt x="953" y="2614"/>
                  </a:cubicBezTo>
                  <a:cubicBezTo>
                    <a:pt x="846" y="2516"/>
                    <a:pt x="695" y="2472"/>
                    <a:pt x="561" y="2445"/>
                  </a:cubicBezTo>
                  <a:cubicBezTo>
                    <a:pt x="507" y="2436"/>
                    <a:pt x="463" y="2436"/>
                    <a:pt x="418" y="2436"/>
                  </a:cubicBezTo>
                  <a:cubicBezTo>
                    <a:pt x="391" y="2347"/>
                    <a:pt x="338" y="2222"/>
                    <a:pt x="338" y="2133"/>
                  </a:cubicBezTo>
                  <a:cubicBezTo>
                    <a:pt x="343" y="2024"/>
                    <a:pt x="388" y="1987"/>
                    <a:pt x="443" y="1987"/>
                  </a:cubicBezTo>
                  <a:close/>
                  <a:moveTo>
                    <a:pt x="2184" y="1"/>
                  </a:moveTo>
                  <a:cubicBezTo>
                    <a:pt x="2144" y="1"/>
                    <a:pt x="2099" y="9"/>
                    <a:pt x="2051" y="27"/>
                  </a:cubicBezTo>
                  <a:cubicBezTo>
                    <a:pt x="1613" y="179"/>
                    <a:pt x="1257" y="1392"/>
                    <a:pt x="1239" y="1410"/>
                  </a:cubicBezTo>
                  <a:cubicBezTo>
                    <a:pt x="1153" y="1301"/>
                    <a:pt x="993" y="1179"/>
                    <a:pt x="859" y="1179"/>
                  </a:cubicBezTo>
                  <a:cubicBezTo>
                    <a:pt x="839" y="1179"/>
                    <a:pt x="820" y="1181"/>
                    <a:pt x="802" y="1187"/>
                  </a:cubicBezTo>
                  <a:cubicBezTo>
                    <a:pt x="587" y="1258"/>
                    <a:pt x="703" y="1464"/>
                    <a:pt x="846" y="1526"/>
                  </a:cubicBezTo>
                  <a:cubicBezTo>
                    <a:pt x="903" y="1551"/>
                    <a:pt x="961" y="1562"/>
                    <a:pt x="1016" y="1562"/>
                  </a:cubicBezTo>
                  <a:cubicBezTo>
                    <a:pt x="1082" y="1562"/>
                    <a:pt x="1145" y="1546"/>
                    <a:pt x="1203" y="1517"/>
                  </a:cubicBezTo>
                  <a:cubicBezTo>
                    <a:pt x="1239" y="1588"/>
                    <a:pt x="1283" y="1856"/>
                    <a:pt x="1257" y="2008"/>
                  </a:cubicBezTo>
                  <a:cubicBezTo>
                    <a:pt x="1221" y="2222"/>
                    <a:pt x="1141" y="2418"/>
                    <a:pt x="1034" y="2605"/>
                  </a:cubicBezTo>
                  <a:cubicBezTo>
                    <a:pt x="998" y="2329"/>
                    <a:pt x="784" y="2061"/>
                    <a:pt x="552" y="1936"/>
                  </a:cubicBezTo>
                  <a:cubicBezTo>
                    <a:pt x="507" y="1916"/>
                    <a:pt x="456" y="1899"/>
                    <a:pt x="411" y="1899"/>
                  </a:cubicBezTo>
                  <a:cubicBezTo>
                    <a:pt x="358" y="1899"/>
                    <a:pt x="312" y="1922"/>
                    <a:pt x="293" y="1990"/>
                  </a:cubicBezTo>
                  <a:cubicBezTo>
                    <a:pt x="240" y="2133"/>
                    <a:pt x="311" y="2311"/>
                    <a:pt x="382" y="2436"/>
                  </a:cubicBezTo>
                  <a:cubicBezTo>
                    <a:pt x="222" y="2463"/>
                    <a:pt x="106" y="2588"/>
                    <a:pt x="8" y="2739"/>
                  </a:cubicBezTo>
                  <a:cubicBezTo>
                    <a:pt x="0" y="2746"/>
                    <a:pt x="11" y="2760"/>
                    <a:pt x="20" y="2760"/>
                  </a:cubicBezTo>
                  <a:cubicBezTo>
                    <a:pt x="22" y="2760"/>
                    <a:pt x="24" y="2759"/>
                    <a:pt x="25" y="2757"/>
                  </a:cubicBezTo>
                  <a:cubicBezTo>
                    <a:pt x="155" y="2627"/>
                    <a:pt x="292" y="2513"/>
                    <a:pt x="483" y="2513"/>
                  </a:cubicBezTo>
                  <a:cubicBezTo>
                    <a:pt x="502" y="2513"/>
                    <a:pt x="522" y="2514"/>
                    <a:pt x="543" y="2516"/>
                  </a:cubicBezTo>
                  <a:cubicBezTo>
                    <a:pt x="721" y="2543"/>
                    <a:pt x="864" y="2623"/>
                    <a:pt x="998" y="2757"/>
                  </a:cubicBezTo>
                  <a:cubicBezTo>
                    <a:pt x="1002" y="2762"/>
                    <a:pt x="1007" y="2764"/>
                    <a:pt x="1011" y="2764"/>
                  </a:cubicBezTo>
                  <a:cubicBezTo>
                    <a:pt x="1033" y="2764"/>
                    <a:pt x="1050" y="2717"/>
                    <a:pt x="1042" y="2695"/>
                  </a:cubicBezTo>
                  <a:cubicBezTo>
                    <a:pt x="1283" y="2409"/>
                    <a:pt x="1462" y="1919"/>
                    <a:pt x="1319" y="1553"/>
                  </a:cubicBezTo>
                  <a:cubicBezTo>
                    <a:pt x="1310" y="1526"/>
                    <a:pt x="1292" y="1499"/>
                    <a:pt x="1283" y="1472"/>
                  </a:cubicBezTo>
                  <a:cubicBezTo>
                    <a:pt x="1364" y="1410"/>
                    <a:pt x="1631" y="545"/>
                    <a:pt x="1854" y="295"/>
                  </a:cubicBezTo>
                  <a:cubicBezTo>
                    <a:pt x="1908" y="232"/>
                    <a:pt x="1979" y="170"/>
                    <a:pt x="2059" y="134"/>
                  </a:cubicBezTo>
                  <a:cubicBezTo>
                    <a:pt x="2099" y="112"/>
                    <a:pt x="2136" y="102"/>
                    <a:pt x="2170" y="102"/>
                  </a:cubicBezTo>
                  <a:cubicBezTo>
                    <a:pt x="2299" y="102"/>
                    <a:pt x="2384" y="245"/>
                    <a:pt x="2363" y="393"/>
                  </a:cubicBezTo>
                  <a:cubicBezTo>
                    <a:pt x="2345" y="473"/>
                    <a:pt x="2309" y="563"/>
                    <a:pt x="2256" y="634"/>
                  </a:cubicBezTo>
                  <a:cubicBezTo>
                    <a:pt x="2220" y="687"/>
                    <a:pt x="2175" y="723"/>
                    <a:pt x="2122" y="759"/>
                  </a:cubicBezTo>
                  <a:cubicBezTo>
                    <a:pt x="2110" y="761"/>
                    <a:pt x="2099" y="763"/>
                    <a:pt x="2089" y="763"/>
                  </a:cubicBezTo>
                  <a:cubicBezTo>
                    <a:pt x="1920" y="763"/>
                    <a:pt x="1934" y="421"/>
                    <a:pt x="2029" y="421"/>
                  </a:cubicBezTo>
                  <a:cubicBezTo>
                    <a:pt x="2043" y="421"/>
                    <a:pt x="2060" y="429"/>
                    <a:pt x="2077" y="447"/>
                  </a:cubicBezTo>
                  <a:cubicBezTo>
                    <a:pt x="2083" y="458"/>
                    <a:pt x="2111" y="473"/>
                    <a:pt x="2127" y="473"/>
                  </a:cubicBezTo>
                  <a:cubicBezTo>
                    <a:pt x="2137" y="473"/>
                    <a:pt x="2143" y="468"/>
                    <a:pt x="2140" y="455"/>
                  </a:cubicBezTo>
                  <a:cubicBezTo>
                    <a:pt x="2140" y="387"/>
                    <a:pt x="2094" y="325"/>
                    <a:pt x="2020" y="325"/>
                  </a:cubicBezTo>
                  <a:cubicBezTo>
                    <a:pt x="2007" y="325"/>
                    <a:pt x="1993" y="327"/>
                    <a:pt x="1979" y="331"/>
                  </a:cubicBezTo>
                  <a:cubicBezTo>
                    <a:pt x="1854" y="366"/>
                    <a:pt x="1819" y="598"/>
                    <a:pt x="1854" y="705"/>
                  </a:cubicBezTo>
                  <a:cubicBezTo>
                    <a:pt x="1888" y="823"/>
                    <a:pt x="1953" y="869"/>
                    <a:pt x="2028" y="869"/>
                  </a:cubicBezTo>
                  <a:cubicBezTo>
                    <a:pt x="2174" y="869"/>
                    <a:pt x="2357" y="698"/>
                    <a:pt x="2416" y="563"/>
                  </a:cubicBezTo>
                  <a:cubicBezTo>
                    <a:pt x="2516" y="331"/>
                    <a:pt x="2437" y="1"/>
                    <a:pt x="2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3"/>
            <p:cNvSpPr/>
            <p:nvPr/>
          </p:nvSpPr>
          <p:spPr>
            <a:xfrm>
              <a:off x="4845574" y="2523321"/>
              <a:ext cx="154341" cy="169235"/>
            </a:xfrm>
            <a:custGeom>
              <a:avLst/>
              <a:gdLst/>
              <a:ahLst/>
              <a:cxnLst/>
              <a:rect l="l" t="t" r="r" b="b"/>
              <a:pathLst>
                <a:path w="2518" h="2761" extrusionOk="0">
                  <a:moveTo>
                    <a:pt x="953" y="150"/>
                  </a:moveTo>
                  <a:lnTo>
                    <a:pt x="953" y="150"/>
                  </a:lnTo>
                  <a:cubicBezTo>
                    <a:pt x="891" y="311"/>
                    <a:pt x="828" y="471"/>
                    <a:pt x="712" y="605"/>
                  </a:cubicBezTo>
                  <a:cubicBezTo>
                    <a:pt x="677" y="650"/>
                    <a:pt x="632" y="685"/>
                    <a:pt x="579" y="721"/>
                  </a:cubicBezTo>
                  <a:cubicBezTo>
                    <a:pt x="538" y="749"/>
                    <a:pt x="486" y="774"/>
                    <a:pt x="441" y="774"/>
                  </a:cubicBezTo>
                  <a:cubicBezTo>
                    <a:pt x="387" y="774"/>
                    <a:pt x="343" y="739"/>
                    <a:pt x="338" y="632"/>
                  </a:cubicBezTo>
                  <a:cubicBezTo>
                    <a:pt x="338" y="534"/>
                    <a:pt x="391" y="418"/>
                    <a:pt x="418" y="328"/>
                  </a:cubicBezTo>
                  <a:cubicBezTo>
                    <a:pt x="463" y="328"/>
                    <a:pt x="507" y="328"/>
                    <a:pt x="561" y="319"/>
                  </a:cubicBezTo>
                  <a:cubicBezTo>
                    <a:pt x="695" y="293"/>
                    <a:pt x="846" y="239"/>
                    <a:pt x="953" y="150"/>
                  </a:cubicBezTo>
                  <a:close/>
                  <a:moveTo>
                    <a:pt x="1018" y="1272"/>
                  </a:moveTo>
                  <a:cubicBezTo>
                    <a:pt x="1066" y="1272"/>
                    <a:pt x="1120" y="1283"/>
                    <a:pt x="1176" y="1310"/>
                  </a:cubicBezTo>
                  <a:cubicBezTo>
                    <a:pt x="1176" y="1310"/>
                    <a:pt x="1044" y="1473"/>
                    <a:pt x="889" y="1473"/>
                  </a:cubicBezTo>
                  <a:cubicBezTo>
                    <a:pt x="878" y="1473"/>
                    <a:pt x="866" y="1472"/>
                    <a:pt x="855" y="1470"/>
                  </a:cubicBezTo>
                  <a:cubicBezTo>
                    <a:pt x="719" y="1449"/>
                    <a:pt x="824" y="1272"/>
                    <a:pt x="1018" y="1272"/>
                  </a:cubicBezTo>
                  <a:close/>
                  <a:moveTo>
                    <a:pt x="1011" y="1"/>
                  </a:moveTo>
                  <a:cubicBezTo>
                    <a:pt x="1007" y="1"/>
                    <a:pt x="1002" y="3"/>
                    <a:pt x="998" y="7"/>
                  </a:cubicBezTo>
                  <a:cubicBezTo>
                    <a:pt x="864" y="141"/>
                    <a:pt x="721" y="212"/>
                    <a:pt x="543" y="239"/>
                  </a:cubicBezTo>
                  <a:cubicBezTo>
                    <a:pt x="517" y="243"/>
                    <a:pt x="492" y="245"/>
                    <a:pt x="467" y="245"/>
                  </a:cubicBezTo>
                  <a:cubicBezTo>
                    <a:pt x="284" y="245"/>
                    <a:pt x="151" y="133"/>
                    <a:pt x="25" y="7"/>
                  </a:cubicBezTo>
                  <a:cubicBezTo>
                    <a:pt x="24" y="6"/>
                    <a:pt x="22" y="5"/>
                    <a:pt x="20" y="5"/>
                  </a:cubicBezTo>
                  <a:cubicBezTo>
                    <a:pt x="11" y="5"/>
                    <a:pt x="0" y="18"/>
                    <a:pt x="8" y="25"/>
                  </a:cubicBezTo>
                  <a:cubicBezTo>
                    <a:pt x="106" y="177"/>
                    <a:pt x="222" y="302"/>
                    <a:pt x="382" y="319"/>
                  </a:cubicBezTo>
                  <a:cubicBezTo>
                    <a:pt x="311" y="453"/>
                    <a:pt x="240" y="632"/>
                    <a:pt x="293" y="766"/>
                  </a:cubicBezTo>
                  <a:cubicBezTo>
                    <a:pt x="312" y="837"/>
                    <a:pt x="357" y="863"/>
                    <a:pt x="410" y="863"/>
                  </a:cubicBezTo>
                  <a:cubicBezTo>
                    <a:pt x="455" y="863"/>
                    <a:pt x="506" y="844"/>
                    <a:pt x="552" y="819"/>
                  </a:cubicBezTo>
                  <a:cubicBezTo>
                    <a:pt x="784" y="694"/>
                    <a:pt x="998" y="427"/>
                    <a:pt x="1034" y="159"/>
                  </a:cubicBezTo>
                  <a:cubicBezTo>
                    <a:pt x="1141" y="346"/>
                    <a:pt x="1221" y="543"/>
                    <a:pt x="1257" y="748"/>
                  </a:cubicBezTo>
                  <a:cubicBezTo>
                    <a:pt x="1283" y="908"/>
                    <a:pt x="1239" y="1176"/>
                    <a:pt x="1203" y="1247"/>
                  </a:cubicBezTo>
                  <a:cubicBezTo>
                    <a:pt x="1142" y="1217"/>
                    <a:pt x="1076" y="1201"/>
                    <a:pt x="1007" y="1201"/>
                  </a:cubicBezTo>
                  <a:cubicBezTo>
                    <a:pt x="954" y="1201"/>
                    <a:pt x="900" y="1210"/>
                    <a:pt x="846" y="1229"/>
                  </a:cubicBezTo>
                  <a:cubicBezTo>
                    <a:pt x="703" y="1292"/>
                    <a:pt x="587" y="1506"/>
                    <a:pt x="802" y="1568"/>
                  </a:cubicBezTo>
                  <a:cubicBezTo>
                    <a:pt x="820" y="1574"/>
                    <a:pt x="839" y="1577"/>
                    <a:pt x="859" y="1577"/>
                  </a:cubicBezTo>
                  <a:cubicBezTo>
                    <a:pt x="993" y="1577"/>
                    <a:pt x="1153" y="1454"/>
                    <a:pt x="1239" y="1345"/>
                  </a:cubicBezTo>
                  <a:cubicBezTo>
                    <a:pt x="1257" y="1363"/>
                    <a:pt x="1613" y="2576"/>
                    <a:pt x="2051" y="2737"/>
                  </a:cubicBezTo>
                  <a:cubicBezTo>
                    <a:pt x="2097" y="2753"/>
                    <a:pt x="2140" y="2761"/>
                    <a:pt x="2179" y="2761"/>
                  </a:cubicBezTo>
                  <a:cubicBezTo>
                    <a:pt x="2436" y="2761"/>
                    <a:pt x="2517" y="2433"/>
                    <a:pt x="2416" y="2193"/>
                  </a:cubicBezTo>
                  <a:cubicBezTo>
                    <a:pt x="2358" y="2058"/>
                    <a:pt x="2177" y="1893"/>
                    <a:pt x="2031" y="1893"/>
                  </a:cubicBezTo>
                  <a:cubicBezTo>
                    <a:pt x="1955" y="1893"/>
                    <a:pt x="1888" y="1939"/>
                    <a:pt x="1854" y="2059"/>
                  </a:cubicBezTo>
                  <a:cubicBezTo>
                    <a:pt x="1819" y="2166"/>
                    <a:pt x="1854" y="2389"/>
                    <a:pt x="1979" y="2434"/>
                  </a:cubicBezTo>
                  <a:cubicBezTo>
                    <a:pt x="1993" y="2438"/>
                    <a:pt x="2007" y="2439"/>
                    <a:pt x="2020" y="2439"/>
                  </a:cubicBezTo>
                  <a:cubicBezTo>
                    <a:pt x="2094" y="2439"/>
                    <a:pt x="2140" y="2377"/>
                    <a:pt x="2140" y="2309"/>
                  </a:cubicBezTo>
                  <a:cubicBezTo>
                    <a:pt x="2143" y="2293"/>
                    <a:pt x="2137" y="2287"/>
                    <a:pt x="2128" y="2287"/>
                  </a:cubicBezTo>
                  <a:cubicBezTo>
                    <a:pt x="2111" y="2287"/>
                    <a:pt x="2083" y="2306"/>
                    <a:pt x="2077" y="2318"/>
                  </a:cubicBezTo>
                  <a:cubicBezTo>
                    <a:pt x="2060" y="2335"/>
                    <a:pt x="2044" y="2343"/>
                    <a:pt x="2030" y="2343"/>
                  </a:cubicBezTo>
                  <a:cubicBezTo>
                    <a:pt x="1934" y="2343"/>
                    <a:pt x="1920" y="1993"/>
                    <a:pt x="2089" y="1993"/>
                  </a:cubicBezTo>
                  <a:cubicBezTo>
                    <a:pt x="2100" y="1993"/>
                    <a:pt x="2110" y="1994"/>
                    <a:pt x="2122" y="1997"/>
                  </a:cubicBezTo>
                  <a:cubicBezTo>
                    <a:pt x="2175" y="2032"/>
                    <a:pt x="2220" y="2077"/>
                    <a:pt x="2256" y="2130"/>
                  </a:cubicBezTo>
                  <a:cubicBezTo>
                    <a:pt x="2309" y="2202"/>
                    <a:pt x="2345" y="2282"/>
                    <a:pt x="2363" y="2371"/>
                  </a:cubicBezTo>
                  <a:cubicBezTo>
                    <a:pt x="2384" y="2515"/>
                    <a:pt x="2296" y="2658"/>
                    <a:pt x="2164" y="2658"/>
                  </a:cubicBezTo>
                  <a:cubicBezTo>
                    <a:pt x="2131" y="2658"/>
                    <a:pt x="2096" y="2649"/>
                    <a:pt x="2059" y="2630"/>
                  </a:cubicBezTo>
                  <a:cubicBezTo>
                    <a:pt x="1979" y="2594"/>
                    <a:pt x="1908" y="2523"/>
                    <a:pt x="1854" y="2461"/>
                  </a:cubicBezTo>
                  <a:cubicBezTo>
                    <a:pt x="1631" y="2220"/>
                    <a:pt x="1364" y="1354"/>
                    <a:pt x="1283" y="1292"/>
                  </a:cubicBezTo>
                  <a:cubicBezTo>
                    <a:pt x="1292" y="1265"/>
                    <a:pt x="1310" y="1238"/>
                    <a:pt x="1319" y="1212"/>
                  </a:cubicBezTo>
                  <a:cubicBezTo>
                    <a:pt x="1462" y="837"/>
                    <a:pt x="1283" y="355"/>
                    <a:pt x="1042" y="70"/>
                  </a:cubicBezTo>
                  <a:cubicBezTo>
                    <a:pt x="1050" y="47"/>
                    <a:pt x="1033" y="1"/>
                    <a:pt x="1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3"/>
            <p:cNvSpPr/>
            <p:nvPr/>
          </p:nvSpPr>
          <p:spPr>
            <a:xfrm>
              <a:off x="5207822" y="2535150"/>
              <a:ext cx="123019" cy="155260"/>
            </a:xfrm>
            <a:custGeom>
              <a:avLst/>
              <a:gdLst/>
              <a:ahLst/>
              <a:cxnLst/>
              <a:rect l="l" t="t" r="r" b="b"/>
              <a:pathLst>
                <a:path w="2007" h="2533" extrusionOk="0">
                  <a:moveTo>
                    <a:pt x="1604" y="1121"/>
                  </a:moveTo>
                  <a:cubicBezTo>
                    <a:pt x="1748" y="1121"/>
                    <a:pt x="1874" y="1188"/>
                    <a:pt x="1823" y="1313"/>
                  </a:cubicBezTo>
                  <a:cubicBezTo>
                    <a:pt x="1800" y="1375"/>
                    <a:pt x="1748" y="1400"/>
                    <a:pt x="1688" y="1400"/>
                  </a:cubicBezTo>
                  <a:cubicBezTo>
                    <a:pt x="1565" y="1400"/>
                    <a:pt x="1404" y="1296"/>
                    <a:pt x="1368" y="1188"/>
                  </a:cubicBezTo>
                  <a:cubicBezTo>
                    <a:pt x="1433" y="1143"/>
                    <a:pt x="1521" y="1121"/>
                    <a:pt x="1604" y="1121"/>
                  </a:cubicBezTo>
                  <a:close/>
                  <a:moveTo>
                    <a:pt x="1546" y="0"/>
                  </a:moveTo>
                  <a:cubicBezTo>
                    <a:pt x="1534" y="0"/>
                    <a:pt x="1521" y="6"/>
                    <a:pt x="1511" y="19"/>
                  </a:cubicBezTo>
                  <a:cubicBezTo>
                    <a:pt x="1306" y="314"/>
                    <a:pt x="1154" y="813"/>
                    <a:pt x="1261" y="1179"/>
                  </a:cubicBezTo>
                  <a:cubicBezTo>
                    <a:pt x="1261" y="1179"/>
                    <a:pt x="1110" y="1277"/>
                    <a:pt x="1011" y="1509"/>
                  </a:cubicBezTo>
                  <a:cubicBezTo>
                    <a:pt x="931" y="1705"/>
                    <a:pt x="967" y="1821"/>
                    <a:pt x="851" y="2080"/>
                  </a:cubicBezTo>
                  <a:cubicBezTo>
                    <a:pt x="778" y="2282"/>
                    <a:pt x="579" y="2400"/>
                    <a:pt x="421" y="2400"/>
                  </a:cubicBezTo>
                  <a:cubicBezTo>
                    <a:pt x="348" y="2400"/>
                    <a:pt x="284" y="2375"/>
                    <a:pt x="244" y="2321"/>
                  </a:cubicBezTo>
                  <a:cubicBezTo>
                    <a:pt x="152" y="2196"/>
                    <a:pt x="271" y="1798"/>
                    <a:pt x="506" y="1798"/>
                  </a:cubicBezTo>
                  <a:cubicBezTo>
                    <a:pt x="522" y="1798"/>
                    <a:pt x="539" y="1800"/>
                    <a:pt x="556" y="1804"/>
                  </a:cubicBezTo>
                  <a:cubicBezTo>
                    <a:pt x="726" y="1848"/>
                    <a:pt x="628" y="2009"/>
                    <a:pt x="512" y="2098"/>
                  </a:cubicBezTo>
                  <a:cubicBezTo>
                    <a:pt x="457" y="2137"/>
                    <a:pt x="484" y="2210"/>
                    <a:pt x="540" y="2210"/>
                  </a:cubicBezTo>
                  <a:cubicBezTo>
                    <a:pt x="548" y="2210"/>
                    <a:pt x="556" y="2208"/>
                    <a:pt x="565" y="2205"/>
                  </a:cubicBezTo>
                  <a:cubicBezTo>
                    <a:pt x="628" y="2187"/>
                    <a:pt x="699" y="2143"/>
                    <a:pt x="735" y="2062"/>
                  </a:cubicBezTo>
                  <a:cubicBezTo>
                    <a:pt x="850" y="1816"/>
                    <a:pt x="720" y="1694"/>
                    <a:pt x="551" y="1694"/>
                  </a:cubicBezTo>
                  <a:cubicBezTo>
                    <a:pt x="444" y="1694"/>
                    <a:pt x="322" y="1743"/>
                    <a:pt x="235" y="1839"/>
                  </a:cubicBezTo>
                  <a:cubicBezTo>
                    <a:pt x="1" y="2096"/>
                    <a:pt x="109" y="2532"/>
                    <a:pt x="398" y="2532"/>
                  </a:cubicBezTo>
                  <a:cubicBezTo>
                    <a:pt x="460" y="2532"/>
                    <a:pt x="532" y="2512"/>
                    <a:pt x="610" y="2464"/>
                  </a:cubicBezTo>
                  <a:cubicBezTo>
                    <a:pt x="1074" y="2178"/>
                    <a:pt x="949" y="1795"/>
                    <a:pt x="1083" y="1500"/>
                  </a:cubicBezTo>
                  <a:cubicBezTo>
                    <a:pt x="1154" y="1304"/>
                    <a:pt x="1297" y="1242"/>
                    <a:pt x="1297" y="1242"/>
                  </a:cubicBezTo>
                  <a:cubicBezTo>
                    <a:pt x="1306" y="1259"/>
                    <a:pt x="1333" y="1304"/>
                    <a:pt x="1341" y="1322"/>
                  </a:cubicBezTo>
                  <a:cubicBezTo>
                    <a:pt x="1409" y="1428"/>
                    <a:pt x="1545" y="1500"/>
                    <a:pt x="1672" y="1500"/>
                  </a:cubicBezTo>
                  <a:cubicBezTo>
                    <a:pt x="1780" y="1500"/>
                    <a:pt x="1881" y="1449"/>
                    <a:pt x="1930" y="1322"/>
                  </a:cubicBezTo>
                  <a:cubicBezTo>
                    <a:pt x="2007" y="1109"/>
                    <a:pt x="1863" y="1023"/>
                    <a:pt x="1680" y="1023"/>
                  </a:cubicBezTo>
                  <a:cubicBezTo>
                    <a:pt x="1565" y="1023"/>
                    <a:pt x="1433" y="1058"/>
                    <a:pt x="1333" y="1117"/>
                  </a:cubicBezTo>
                  <a:cubicBezTo>
                    <a:pt x="1234" y="769"/>
                    <a:pt x="1368" y="332"/>
                    <a:pt x="1565" y="46"/>
                  </a:cubicBezTo>
                  <a:cubicBezTo>
                    <a:pt x="1581" y="18"/>
                    <a:pt x="1566" y="0"/>
                    <a:pt x="1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3"/>
            <p:cNvSpPr/>
            <p:nvPr/>
          </p:nvSpPr>
          <p:spPr>
            <a:xfrm>
              <a:off x="5280884" y="2606926"/>
              <a:ext cx="190198" cy="100217"/>
            </a:xfrm>
            <a:custGeom>
              <a:avLst/>
              <a:gdLst/>
              <a:ahLst/>
              <a:cxnLst/>
              <a:rect l="l" t="t" r="r" b="b"/>
              <a:pathLst>
                <a:path w="3103" h="1635" extrusionOk="0">
                  <a:moveTo>
                    <a:pt x="1429" y="283"/>
                  </a:moveTo>
                  <a:cubicBezTo>
                    <a:pt x="1433" y="283"/>
                    <a:pt x="1438" y="284"/>
                    <a:pt x="1443" y="285"/>
                  </a:cubicBezTo>
                  <a:cubicBezTo>
                    <a:pt x="1675" y="320"/>
                    <a:pt x="1648" y="615"/>
                    <a:pt x="1604" y="695"/>
                  </a:cubicBezTo>
                  <a:cubicBezTo>
                    <a:pt x="1595" y="695"/>
                    <a:pt x="1586" y="695"/>
                    <a:pt x="1586" y="686"/>
                  </a:cubicBezTo>
                  <a:cubicBezTo>
                    <a:pt x="1337" y="583"/>
                    <a:pt x="1319" y="283"/>
                    <a:pt x="1429" y="283"/>
                  </a:cubicBezTo>
                  <a:close/>
                  <a:moveTo>
                    <a:pt x="119" y="1"/>
                  </a:moveTo>
                  <a:cubicBezTo>
                    <a:pt x="113" y="1"/>
                    <a:pt x="105" y="11"/>
                    <a:pt x="105" y="17"/>
                  </a:cubicBezTo>
                  <a:cubicBezTo>
                    <a:pt x="0" y="645"/>
                    <a:pt x="586" y="1026"/>
                    <a:pt x="1154" y="1026"/>
                  </a:cubicBezTo>
                  <a:cubicBezTo>
                    <a:pt x="1167" y="1026"/>
                    <a:pt x="1180" y="1026"/>
                    <a:pt x="1193" y="1025"/>
                  </a:cubicBezTo>
                  <a:cubicBezTo>
                    <a:pt x="1363" y="1016"/>
                    <a:pt x="1541" y="936"/>
                    <a:pt x="1648" y="811"/>
                  </a:cubicBezTo>
                  <a:cubicBezTo>
                    <a:pt x="1755" y="847"/>
                    <a:pt x="1880" y="865"/>
                    <a:pt x="1987" y="882"/>
                  </a:cubicBezTo>
                  <a:cubicBezTo>
                    <a:pt x="2478" y="927"/>
                    <a:pt x="2960" y="1034"/>
                    <a:pt x="3022" y="1614"/>
                  </a:cubicBezTo>
                  <a:cubicBezTo>
                    <a:pt x="3025" y="1628"/>
                    <a:pt x="3034" y="1634"/>
                    <a:pt x="3046" y="1634"/>
                  </a:cubicBezTo>
                  <a:cubicBezTo>
                    <a:pt x="3070" y="1634"/>
                    <a:pt x="3102" y="1608"/>
                    <a:pt x="3102" y="1578"/>
                  </a:cubicBezTo>
                  <a:cubicBezTo>
                    <a:pt x="3067" y="1097"/>
                    <a:pt x="2746" y="856"/>
                    <a:pt x="2273" y="811"/>
                  </a:cubicBezTo>
                  <a:cubicBezTo>
                    <a:pt x="2085" y="784"/>
                    <a:pt x="1880" y="802"/>
                    <a:pt x="1702" y="740"/>
                  </a:cubicBezTo>
                  <a:cubicBezTo>
                    <a:pt x="1773" y="606"/>
                    <a:pt x="1764" y="445"/>
                    <a:pt x="1613" y="285"/>
                  </a:cubicBezTo>
                  <a:cubicBezTo>
                    <a:pt x="1551" y="221"/>
                    <a:pt x="1490" y="194"/>
                    <a:pt x="1437" y="194"/>
                  </a:cubicBezTo>
                  <a:cubicBezTo>
                    <a:pt x="1297" y="194"/>
                    <a:pt x="1210" y="378"/>
                    <a:pt x="1300" y="552"/>
                  </a:cubicBezTo>
                  <a:cubicBezTo>
                    <a:pt x="1354" y="659"/>
                    <a:pt x="1443" y="722"/>
                    <a:pt x="1541" y="775"/>
                  </a:cubicBezTo>
                  <a:cubicBezTo>
                    <a:pt x="1448" y="843"/>
                    <a:pt x="1338" y="928"/>
                    <a:pt x="1073" y="928"/>
                  </a:cubicBezTo>
                  <a:cubicBezTo>
                    <a:pt x="1060" y="928"/>
                    <a:pt x="1046" y="927"/>
                    <a:pt x="1033" y="927"/>
                  </a:cubicBezTo>
                  <a:cubicBezTo>
                    <a:pt x="453" y="882"/>
                    <a:pt x="114" y="490"/>
                    <a:pt x="123" y="8"/>
                  </a:cubicBezTo>
                  <a:cubicBezTo>
                    <a:pt x="123" y="3"/>
                    <a:pt x="121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3"/>
            <p:cNvSpPr/>
            <p:nvPr/>
          </p:nvSpPr>
          <p:spPr>
            <a:xfrm>
              <a:off x="5318458" y="2582776"/>
              <a:ext cx="204541" cy="122590"/>
            </a:xfrm>
            <a:custGeom>
              <a:avLst/>
              <a:gdLst/>
              <a:ahLst/>
              <a:cxnLst/>
              <a:rect l="l" t="t" r="r" b="b"/>
              <a:pathLst>
                <a:path w="3337" h="2000" extrusionOk="0">
                  <a:moveTo>
                    <a:pt x="1535" y="465"/>
                  </a:moveTo>
                  <a:lnTo>
                    <a:pt x="1535" y="465"/>
                  </a:lnTo>
                  <a:cubicBezTo>
                    <a:pt x="1640" y="598"/>
                    <a:pt x="1546" y="810"/>
                    <a:pt x="1466" y="810"/>
                  </a:cubicBezTo>
                  <a:cubicBezTo>
                    <a:pt x="1445" y="810"/>
                    <a:pt x="1425" y="795"/>
                    <a:pt x="1410" y="759"/>
                  </a:cubicBezTo>
                  <a:cubicBezTo>
                    <a:pt x="1339" y="590"/>
                    <a:pt x="1535" y="465"/>
                    <a:pt x="1535" y="465"/>
                  </a:cubicBezTo>
                  <a:close/>
                  <a:moveTo>
                    <a:pt x="871" y="0"/>
                  </a:moveTo>
                  <a:cubicBezTo>
                    <a:pt x="535" y="0"/>
                    <a:pt x="184" y="143"/>
                    <a:pt x="0" y="384"/>
                  </a:cubicBezTo>
                  <a:cubicBezTo>
                    <a:pt x="0" y="391"/>
                    <a:pt x="0" y="397"/>
                    <a:pt x="4" y="397"/>
                  </a:cubicBezTo>
                  <a:cubicBezTo>
                    <a:pt x="5" y="397"/>
                    <a:pt x="7" y="396"/>
                    <a:pt x="9" y="393"/>
                  </a:cubicBezTo>
                  <a:cubicBezTo>
                    <a:pt x="203" y="211"/>
                    <a:pt x="509" y="98"/>
                    <a:pt x="803" y="98"/>
                  </a:cubicBezTo>
                  <a:cubicBezTo>
                    <a:pt x="969" y="98"/>
                    <a:pt x="1132" y="134"/>
                    <a:pt x="1267" y="215"/>
                  </a:cubicBezTo>
                  <a:cubicBezTo>
                    <a:pt x="1356" y="242"/>
                    <a:pt x="1428" y="304"/>
                    <a:pt x="1481" y="393"/>
                  </a:cubicBezTo>
                  <a:cubicBezTo>
                    <a:pt x="1463" y="402"/>
                    <a:pt x="1446" y="411"/>
                    <a:pt x="1428" y="429"/>
                  </a:cubicBezTo>
                  <a:cubicBezTo>
                    <a:pt x="1347" y="500"/>
                    <a:pt x="1249" y="795"/>
                    <a:pt x="1356" y="875"/>
                  </a:cubicBezTo>
                  <a:cubicBezTo>
                    <a:pt x="1381" y="897"/>
                    <a:pt x="1407" y="906"/>
                    <a:pt x="1433" y="906"/>
                  </a:cubicBezTo>
                  <a:cubicBezTo>
                    <a:pt x="1501" y="906"/>
                    <a:pt x="1567" y="844"/>
                    <a:pt x="1606" y="786"/>
                  </a:cubicBezTo>
                  <a:cubicBezTo>
                    <a:pt x="1669" y="688"/>
                    <a:pt x="1669" y="527"/>
                    <a:pt x="1633" y="420"/>
                  </a:cubicBezTo>
                  <a:cubicBezTo>
                    <a:pt x="1692" y="409"/>
                    <a:pt x="1744" y="402"/>
                    <a:pt x="1799" y="402"/>
                  </a:cubicBezTo>
                  <a:cubicBezTo>
                    <a:pt x="1877" y="402"/>
                    <a:pt x="1962" y="415"/>
                    <a:pt x="2088" y="447"/>
                  </a:cubicBezTo>
                  <a:cubicBezTo>
                    <a:pt x="2811" y="607"/>
                    <a:pt x="3257" y="1259"/>
                    <a:pt x="3221" y="1972"/>
                  </a:cubicBezTo>
                  <a:cubicBezTo>
                    <a:pt x="3218" y="1991"/>
                    <a:pt x="3228" y="1999"/>
                    <a:pt x="3243" y="1999"/>
                  </a:cubicBezTo>
                  <a:cubicBezTo>
                    <a:pt x="3270" y="1999"/>
                    <a:pt x="3310" y="1974"/>
                    <a:pt x="3310" y="1945"/>
                  </a:cubicBezTo>
                  <a:cubicBezTo>
                    <a:pt x="3337" y="1178"/>
                    <a:pt x="2873" y="482"/>
                    <a:pt x="2079" y="349"/>
                  </a:cubicBezTo>
                  <a:cubicBezTo>
                    <a:pt x="1992" y="332"/>
                    <a:pt x="1884" y="316"/>
                    <a:pt x="1779" y="316"/>
                  </a:cubicBezTo>
                  <a:cubicBezTo>
                    <a:pt x="1713" y="316"/>
                    <a:pt x="1647" y="322"/>
                    <a:pt x="1588" y="340"/>
                  </a:cubicBezTo>
                  <a:cubicBezTo>
                    <a:pt x="1562" y="295"/>
                    <a:pt x="1526" y="259"/>
                    <a:pt x="1490" y="224"/>
                  </a:cubicBezTo>
                  <a:cubicBezTo>
                    <a:pt x="1332" y="70"/>
                    <a:pt x="11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3"/>
            <p:cNvSpPr/>
            <p:nvPr/>
          </p:nvSpPr>
          <p:spPr>
            <a:xfrm>
              <a:off x="5297679" y="2474530"/>
              <a:ext cx="67302" cy="99053"/>
            </a:xfrm>
            <a:custGeom>
              <a:avLst/>
              <a:gdLst/>
              <a:ahLst/>
              <a:cxnLst/>
              <a:rect l="l" t="t" r="r" b="b"/>
              <a:pathLst>
                <a:path w="1098" h="1616" extrusionOk="0">
                  <a:moveTo>
                    <a:pt x="714" y="98"/>
                  </a:moveTo>
                  <a:cubicBezTo>
                    <a:pt x="723" y="161"/>
                    <a:pt x="723" y="250"/>
                    <a:pt x="723" y="304"/>
                  </a:cubicBezTo>
                  <a:cubicBezTo>
                    <a:pt x="714" y="375"/>
                    <a:pt x="687" y="491"/>
                    <a:pt x="678" y="500"/>
                  </a:cubicBezTo>
                  <a:cubicBezTo>
                    <a:pt x="649" y="495"/>
                    <a:pt x="620" y="493"/>
                    <a:pt x="590" y="493"/>
                  </a:cubicBezTo>
                  <a:cubicBezTo>
                    <a:pt x="404" y="493"/>
                    <a:pt x="218" y="588"/>
                    <a:pt x="72" y="750"/>
                  </a:cubicBezTo>
                  <a:cubicBezTo>
                    <a:pt x="99" y="607"/>
                    <a:pt x="214" y="464"/>
                    <a:pt x="304" y="357"/>
                  </a:cubicBezTo>
                  <a:cubicBezTo>
                    <a:pt x="411" y="223"/>
                    <a:pt x="553" y="134"/>
                    <a:pt x="714" y="98"/>
                  </a:cubicBezTo>
                  <a:close/>
                  <a:moveTo>
                    <a:pt x="643" y="575"/>
                  </a:moveTo>
                  <a:cubicBezTo>
                    <a:pt x="772" y="575"/>
                    <a:pt x="892" y="631"/>
                    <a:pt x="982" y="785"/>
                  </a:cubicBezTo>
                  <a:cubicBezTo>
                    <a:pt x="982" y="794"/>
                    <a:pt x="982" y="821"/>
                    <a:pt x="982" y="830"/>
                  </a:cubicBezTo>
                  <a:cubicBezTo>
                    <a:pt x="892" y="988"/>
                    <a:pt x="772" y="1045"/>
                    <a:pt x="643" y="1045"/>
                  </a:cubicBezTo>
                  <a:cubicBezTo>
                    <a:pt x="450" y="1045"/>
                    <a:pt x="237" y="919"/>
                    <a:pt x="72" y="812"/>
                  </a:cubicBezTo>
                  <a:cubicBezTo>
                    <a:pt x="237" y="700"/>
                    <a:pt x="451" y="575"/>
                    <a:pt x="643" y="575"/>
                  </a:cubicBezTo>
                  <a:close/>
                  <a:moveTo>
                    <a:pt x="72" y="866"/>
                  </a:moveTo>
                  <a:cubicBezTo>
                    <a:pt x="217" y="1034"/>
                    <a:pt x="401" y="1123"/>
                    <a:pt x="585" y="1123"/>
                  </a:cubicBezTo>
                  <a:cubicBezTo>
                    <a:pt x="616" y="1123"/>
                    <a:pt x="647" y="1121"/>
                    <a:pt x="678" y="1115"/>
                  </a:cubicBezTo>
                  <a:cubicBezTo>
                    <a:pt x="687" y="1133"/>
                    <a:pt x="714" y="1249"/>
                    <a:pt x="723" y="1312"/>
                  </a:cubicBezTo>
                  <a:cubicBezTo>
                    <a:pt x="723" y="1374"/>
                    <a:pt x="723" y="1463"/>
                    <a:pt x="714" y="1526"/>
                  </a:cubicBezTo>
                  <a:cubicBezTo>
                    <a:pt x="553" y="1490"/>
                    <a:pt x="411" y="1392"/>
                    <a:pt x="304" y="1267"/>
                  </a:cubicBezTo>
                  <a:cubicBezTo>
                    <a:pt x="214" y="1151"/>
                    <a:pt x="99" y="1017"/>
                    <a:pt x="72" y="866"/>
                  </a:cubicBezTo>
                  <a:close/>
                  <a:moveTo>
                    <a:pt x="732" y="0"/>
                  </a:moveTo>
                  <a:cubicBezTo>
                    <a:pt x="553" y="0"/>
                    <a:pt x="375" y="125"/>
                    <a:pt x="250" y="259"/>
                  </a:cubicBezTo>
                  <a:cubicBezTo>
                    <a:pt x="125" y="393"/>
                    <a:pt x="0" y="607"/>
                    <a:pt x="36" y="803"/>
                  </a:cubicBezTo>
                  <a:cubicBezTo>
                    <a:pt x="36" y="803"/>
                    <a:pt x="36" y="812"/>
                    <a:pt x="36" y="821"/>
                  </a:cubicBezTo>
                  <a:cubicBezTo>
                    <a:pt x="0" y="1008"/>
                    <a:pt x="125" y="1223"/>
                    <a:pt x="250" y="1365"/>
                  </a:cubicBezTo>
                  <a:cubicBezTo>
                    <a:pt x="375" y="1499"/>
                    <a:pt x="553" y="1615"/>
                    <a:pt x="732" y="1615"/>
                  </a:cubicBezTo>
                  <a:cubicBezTo>
                    <a:pt x="812" y="1615"/>
                    <a:pt x="785" y="1196"/>
                    <a:pt x="759" y="1098"/>
                  </a:cubicBezTo>
                  <a:cubicBezTo>
                    <a:pt x="884" y="1062"/>
                    <a:pt x="991" y="982"/>
                    <a:pt x="1080" y="857"/>
                  </a:cubicBezTo>
                  <a:cubicBezTo>
                    <a:pt x="1098" y="839"/>
                    <a:pt x="1098" y="785"/>
                    <a:pt x="1080" y="768"/>
                  </a:cubicBezTo>
                  <a:cubicBezTo>
                    <a:pt x="991" y="643"/>
                    <a:pt x="884" y="562"/>
                    <a:pt x="759" y="518"/>
                  </a:cubicBezTo>
                  <a:cubicBezTo>
                    <a:pt x="785" y="429"/>
                    <a:pt x="812" y="0"/>
                    <a:pt x="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3"/>
            <p:cNvSpPr/>
            <p:nvPr/>
          </p:nvSpPr>
          <p:spPr>
            <a:xfrm>
              <a:off x="5570499" y="2484644"/>
              <a:ext cx="68773" cy="40332"/>
            </a:xfrm>
            <a:custGeom>
              <a:avLst/>
              <a:gdLst/>
              <a:ahLst/>
              <a:cxnLst/>
              <a:rect l="l" t="t" r="r" b="b"/>
              <a:pathLst>
                <a:path w="1122" h="658" extrusionOk="0">
                  <a:moveTo>
                    <a:pt x="288" y="0"/>
                  </a:moveTo>
                  <a:cubicBezTo>
                    <a:pt x="239" y="0"/>
                    <a:pt x="193" y="7"/>
                    <a:pt x="153" y="23"/>
                  </a:cubicBezTo>
                  <a:cubicBezTo>
                    <a:pt x="1" y="85"/>
                    <a:pt x="153" y="228"/>
                    <a:pt x="224" y="299"/>
                  </a:cubicBezTo>
                  <a:cubicBezTo>
                    <a:pt x="411" y="478"/>
                    <a:pt x="625" y="585"/>
                    <a:pt x="866" y="656"/>
                  </a:cubicBezTo>
                  <a:cubicBezTo>
                    <a:pt x="869" y="657"/>
                    <a:pt x="871" y="657"/>
                    <a:pt x="873" y="657"/>
                  </a:cubicBezTo>
                  <a:cubicBezTo>
                    <a:pt x="891" y="657"/>
                    <a:pt x="883" y="620"/>
                    <a:pt x="866" y="620"/>
                  </a:cubicBezTo>
                  <a:cubicBezTo>
                    <a:pt x="733" y="576"/>
                    <a:pt x="608" y="513"/>
                    <a:pt x="492" y="442"/>
                  </a:cubicBezTo>
                  <a:cubicBezTo>
                    <a:pt x="438" y="406"/>
                    <a:pt x="394" y="371"/>
                    <a:pt x="349" y="335"/>
                  </a:cubicBezTo>
                  <a:cubicBezTo>
                    <a:pt x="128" y="148"/>
                    <a:pt x="170" y="95"/>
                    <a:pt x="286" y="95"/>
                  </a:cubicBezTo>
                  <a:cubicBezTo>
                    <a:pt x="414" y="95"/>
                    <a:pt x="632" y="160"/>
                    <a:pt x="688" y="183"/>
                  </a:cubicBezTo>
                  <a:cubicBezTo>
                    <a:pt x="857" y="264"/>
                    <a:pt x="982" y="388"/>
                    <a:pt x="1098" y="522"/>
                  </a:cubicBezTo>
                  <a:cubicBezTo>
                    <a:pt x="1102" y="529"/>
                    <a:pt x="1106" y="532"/>
                    <a:pt x="1110" y="532"/>
                  </a:cubicBezTo>
                  <a:cubicBezTo>
                    <a:pt x="1117" y="532"/>
                    <a:pt x="1122" y="524"/>
                    <a:pt x="1116" y="513"/>
                  </a:cubicBezTo>
                  <a:cubicBezTo>
                    <a:pt x="1027" y="335"/>
                    <a:pt x="875" y="210"/>
                    <a:pt x="706" y="112"/>
                  </a:cubicBezTo>
                  <a:cubicBezTo>
                    <a:pt x="599" y="59"/>
                    <a:pt x="433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3"/>
            <p:cNvSpPr/>
            <p:nvPr/>
          </p:nvSpPr>
          <p:spPr>
            <a:xfrm>
              <a:off x="5570499" y="2523198"/>
              <a:ext cx="68834" cy="40577"/>
            </a:xfrm>
            <a:custGeom>
              <a:avLst/>
              <a:gdLst/>
              <a:ahLst/>
              <a:cxnLst/>
              <a:rect l="l" t="t" r="r" b="b"/>
              <a:pathLst>
                <a:path w="1123" h="662" extrusionOk="0">
                  <a:moveTo>
                    <a:pt x="866" y="0"/>
                  </a:moveTo>
                  <a:cubicBezTo>
                    <a:pt x="625" y="81"/>
                    <a:pt x="411" y="188"/>
                    <a:pt x="224" y="366"/>
                  </a:cubicBezTo>
                  <a:cubicBezTo>
                    <a:pt x="153" y="429"/>
                    <a:pt x="1" y="571"/>
                    <a:pt x="153" y="634"/>
                  </a:cubicBezTo>
                  <a:cubicBezTo>
                    <a:pt x="196" y="653"/>
                    <a:pt x="247" y="661"/>
                    <a:pt x="300" y="661"/>
                  </a:cubicBezTo>
                  <a:cubicBezTo>
                    <a:pt x="441" y="661"/>
                    <a:pt x="602" y="603"/>
                    <a:pt x="706" y="545"/>
                  </a:cubicBezTo>
                  <a:cubicBezTo>
                    <a:pt x="875" y="455"/>
                    <a:pt x="1027" y="321"/>
                    <a:pt x="1116" y="143"/>
                  </a:cubicBezTo>
                  <a:cubicBezTo>
                    <a:pt x="1122" y="137"/>
                    <a:pt x="1115" y="130"/>
                    <a:pt x="1108" y="130"/>
                  </a:cubicBezTo>
                  <a:cubicBezTo>
                    <a:pt x="1104" y="130"/>
                    <a:pt x="1101" y="132"/>
                    <a:pt x="1098" y="134"/>
                  </a:cubicBezTo>
                  <a:cubicBezTo>
                    <a:pt x="982" y="277"/>
                    <a:pt x="866" y="411"/>
                    <a:pt x="688" y="473"/>
                  </a:cubicBezTo>
                  <a:cubicBezTo>
                    <a:pt x="510" y="535"/>
                    <a:pt x="395" y="557"/>
                    <a:pt x="322" y="557"/>
                  </a:cubicBezTo>
                  <a:cubicBezTo>
                    <a:pt x="143" y="557"/>
                    <a:pt x="222" y="421"/>
                    <a:pt x="260" y="402"/>
                  </a:cubicBezTo>
                  <a:cubicBezTo>
                    <a:pt x="286" y="375"/>
                    <a:pt x="322" y="348"/>
                    <a:pt x="349" y="321"/>
                  </a:cubicBezTo>
                  <a:cubicBezTo>
                    <a:pt x="394" y="286"/>
                    <a:pt x="438" y="250"/>
                    <a:pt x="492" y="223"/>
                  </a:cubicBezTo>
                  <a:cubicBezTo>
                    <a:pt x="608" y="152"/>
                    <a:pt x="733" y="81"/>
                    <a:pt x="866" y="45"/>
                  </a:cubicBezTo>
                  <a:cubicBezTo>
                    <a:pt x="884" y="36"/>
                    <a:pt x="893" y="0"/>
                    <a:pt x="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3"/>
            <p:cNvSpPr/>
            <p:nvPr/>
          </p:nvSpPr>
          <p:spPr>
            <a:xfrm>
              <a:off x="5589684" y="2373211"/>
              <a:ext cx="164087" cy="301878"/>
            </a:xfrm>
            <a:custGeom>
              <a:avLst/>
              <a:gdLst/>
              <a:ahLst/>
              <a:cxnLst/>
              <a:rect l="l" t="t" r="r" b="b"/>
              <a:pathLst>
                <a:path w="2677" h="4925" extrusionOk="0">
                  <a:moveTo>
                    <a:pt x="1642" y="690"/>
                  </a:moveTo>
                  <a:cubicBezTo>
                    <a:pt x="1642" y="770"/>
                    <a:pt x="1624" y="850"/>
                    <a:pt x="1588" y="940"/>
                  </a:cubicBezTo>
                  <a:cubicBezTo>
                    <a:pt x="1536" y="1070"/>
                    <a:pt x="1440" y="1141"/>
                    <a:pt x="1371" y="1141"/>
                  </a:cubicBezTo>
                  <a:cubicBezTo>
                    <a:pt x="1298" y="1141"/>
                    <a:pt x="1256" y="1061"/>
                    <a:pt x="1329" y="886"/>
                  </a:cubicBezTo>
                  <a:cubicBezTo>
                    <a:pt x="1392" y="761"/>
                    <a:pt x="1517" y="717"/>
                    <a:pt x="1642" y="690"/>
                  </a:cubicBezTo>
                  <a:close/>
                  <a:moveTo>
                    <a:pt x="380" y="1183"/>
                  </a:moveTo>
                  <a:cubicBezTo>
                    <a:pt x="548" y="1183"/>
                    <a:pt x="705" y="1323"/>
                    <a:pt x="705" y="1323"/>
                  </a:cubicBezTo>
                  <a:cubicBezTo>
                    <a:pt x="579" y="1467"/>
                    <a:pt x="467" y="1518"/>
                    <a:pt x="379" y="1518"/>
                  </a:cubicBezTo>
                  <a:cubicBezTo>
                    <a:pt x="193" y="1518"/>
                    <a:pt x="117" y="1289"/>
                    <a:pt x="250" y="1216"/>
                  </a:cubicBezTo>
                  <a:cubicBezTo>
                    <a:pt x="292" y="1192"/>
                    <a:pt x="337" y="1183"/>
                    <a:pt x="380" y="1183"/>
                  </a:cubicBezTo>
                  <a:close/>
                  <a:moveTo>
                    <a:pt x="2168" y="1609"/>
                  </a:moveTo>
                  <a:lnTo>
                    <a:pt x="2168" y="1609"/>
                  </a:lnTo>
                  <a:cubicBezTo>
                    <a:pt x="2141" y="1680"/>
                    <a:pt x="2141" y="1769"/>
                    <a:pt x="2115" y="1841"/>
                  </a:cubicBezTo>
                  <a:cubicBezTo>
                    <a:pt x="2088" y="1939"/>
                    <a:pt x="2043" y="2037"/>
                    <a:pt x="1981" y="2126"/>
                  </a:cubicBezTo>
                  <a:cubicBezTo>
                    <a:pt x="1945" y="2122"/>
                    <a:pt x="1909" y="2120"/>
                    <a:pt x="1872" y="2120"/>
                  </a:cubicBezTo>
                  <a:cubicBezTo>
                    <a:pt x="1608" y="2120"/>
                    <a:pt x="1310" y="2227"/>
                    <a:pt x="1063" y="2407"/>
                  </a:cubicBezTo>
                  <a:lnTo>
                    <a:pt x="1063" y="2407"/>
                  </a:lnTo>
                  <a:cubicBezTo>
                    <a:pt x="1065" y="2382"/>
                    <a:pt x="1072" y="2354"/>
                    <a:pt x="1080" y="2331"/>
                  </a:cubicBezTo>
                  <a:cubicBezTo>
                    <a:pt x="1080" y="2331"/>
                    <a:pt x="1080" y="2331"/>
                    <a:pt x="1089" y="2322"/>
                  </a:cubicBezTo>
                  <a:cubicBezTo>
                    <a:pt x="1347" y="1939"/>
                    <a:pt x="1722" y="1725"/>
                    <a:pt x="2168" y="1609"/>
                  </a:cubicBezTo>
                  <a:close/>
                  <a:moveTo>
                    <a:pt x="1850" y="2192"/>
                  </a:moveTo>
                  <a:cubicBezTo>
                    <a:pt x="2120" y="2192"/>
                    <a:pt x="2357" y="2314"/>
                    <a:pt x="2587" y="2465"/>
                  </a:cubicBezTo>
                  <a:cubicBezTo>
                    <a:pt x="2352" y="2619"/>
                    <a:pt x="2110" y="2736"/>
                    <a:pt x="1833" y="2736"/>
                  </a:cubicBezTo>
                  <a:cubicBezTo>
                    <a:pt x="1805" y="2736"/>
                    <a:pt x="1777" y="2735"/>
                    <a:pt x="1749" y="2733"/>
                  </a:cubicBezTo>
                  <a:cubicBezTo>
                    <a:pt x="1521" y="2706"/>
                    <a:pt x="1258" y="2568"/>
                    <a:pt x="1054" y="2470"/>
                  </a:cubicBezTo>
                  <a:lnTo>
                    <a:pt x="1054" y="2470"/>
                  </a:lnTo>
                  <a:cubicBezTo>
                    <a:pt x="1055" y="2463"/>
                    <a:pt x="1055" y="2456"/>
                    <a:pt x="1056" y="2449"/>
                  </a:cubicBezTo>
                  <a:lnTo>
                    <a:pt x="1056" y="2449"/>
                  </a:lnTo>
                  <a:cubicBezTo>
                    <a:pt x="1058" y="2449"/>
                    <a:pt x="1060" y="2448"/>
                    <a:pt x="1062" y="2447"/>
                  </a:cubicBezTo>
                  <a:cubicBezTo>
                    <a:pt x="1258" y="2349"/>
                    <a:pt x="1517" y="2215"/>
                    <a:pt x="1749" y="2198"/>
                  </a:cubicBezTo>
                  <a:cubicBezTo>
                    <a:pt x="1783" y="2194"/>
                    <a:pt x="1817" y="2192"/>
                    <a:pt x="1850" y="2192"/>
                  </a:cubicBezTo>
                  <a:close/>
                  <a:moveTo>
                    <a:pt x="1060" y="2516"/>
                  </a:moveTo>
                  <a:lnTo>
                    <a:pt x="1060" y="2516"/>
                  </a:lnTo>
                  <a:cubicBezTo>
                    <a:pt x="1309" y="2689"/>
                    <a:pt x="1604" y="2804"/>
                    <a:pt x="1863" y="2804"/>
                  </a:cubicBezTo>
                  <a:cubicBezTo>
                    <a:pt x="1903" y="2804"/>
                    <a:pt x="1943" y="2801"/>
                    <a:pt x="1981" y="2795"/>
                  </a:cubicBezTo>
                  <a:cubicBezTo>
                    <a:pt x="1981" y="2795"/>
                    <a:pt x="1981" y="2804"/>
                    <a:pt x="1981" y="2804"/>
                  </a:cubicBezTo>
                  <a:cubicBezTo>
                    <a:pt x="2043" y="2893"/>
                    <a:pt x="2088" y="2992"/>
                    <a:pt x="2115" y="3090"/>
                  </a:cubicBezTo>
                  <a:cubicBezTo>
                    <a:pt x="2141" y="3152"/>
                    <a:pt x="2141" y="3241"/>
                    <a:pt x="2168" y="3313"/>
                  </a:cubicBezTo>
                  <a:cubicBezTo>
                    <a:pt x="1722" y="3206"/>
                    <a:pt x="1347" y="2983"/>
                    <a:pt x="1089" y="2599"/>
                  </a:cubicBezTo>
                  <a:cubicBezTo>
                    <a:pt x="1080" y="2599"/>
                    <a:pt x="1080" y="2590"/>
                    <a:pt x="1080" y="2581"/>
                  </a:cubicBezTo>
                  <a:cubicBezTo>
                    <a:pt x="1072" y="2558"/>
                    <a:pt x="1065" y="2537"/>
                    <a:pt x="1060" y="2516"/>
                  </a:cubicBezTo>
                  <a:close/>
                  <a:moveTo>
                    <a:pt x="380" y="3408"/>
                  </a:moveTo>
                  <a:cubicBezTo>
                    <a:pt x="467" y="3408"/>
                    <a:pt x="579" y="3458"/>
                    <a:pt x="705" y="3598"/>
                  </a:cubicBezTo>
                  <a:cubicBezTo>
                    <a:pt x="705" y="3598"/>
                    <a:pt x="545" y="3747"/>
                    <a:pt x="376" y="3747"/>
                  </a:cubicBezTo>
                  <a:cubicBezTo>
                    <a:pt x="334" y="3747"/>
                    <a:pt x="291" y="3737"/>
                    <a:pt x="250" y="3714"/>
                  </a:cubicBezTo>
                  <a:cubicBezTo>
                    <a:pt x="117" y="3635"/>
                    <a:pt x="193" y="3408"/>
                    <a:pt x="380" y="3408"/>
                  </a:cubicBezTo>
                  <a:close/>
                  <a:moveTo>
                    <a:pt x="1373" y="3786"/>
                  </a:moveTo>
                  <a:cubicBezTo>
                    <a:pt x="1442" y="3786"/>
                    <a:pt x="1537" y="3857"/>
                    <a:pt x="1588" y="3991"/>
                  </a:cubicBezTo>
                  <a:cubicBezTo>
                    <a:pt x="1624" y="4080"/>
                    <a:pt x="1642" y="4151"/>
                    <a:pt x="1642" y="4240"/>
                  </a:cubicBezTo>
                  <a:cubicBezTo>
                    <a:pt x="1517" y="4205"/>
                    <a:pt x="1392" y="4169"/>
                    <a:pt x="1329" y="4044"/>
                  </a:cubicBezTo>
                  <a:cubicBezTo>
                    <a:pt x="1256" y="3869"/>
                    <a:pt x="1299" y="3786"/>
                    <a:pt x="1373" y="3786"/>
                  </a:cubicBezTo>
                  <a:close/>
                  <a:moveTo>
                    <a:pt x="2406" y="0"/>
                  </a:moveTo>
                  <a:cubicBezTo>
                    <a:pt x="2399" y="0"/>
                    <a:pt x="2394" y="3"/>
                    <a:pt x="2391" y="12"/>
                  </a:cubicBezTo>
                  <a:cubicBezTo>
                    <a:pt x="2338" y="199"/>
                    <a:pt x="2338" y="288"/>
                    <a:pt x="2150" y="404"/>
                  </a:cubicBezTo>
                  <a:cubicBezTo>
                    <a:pt x="2034" y="476"/>
                    <a:pt x="1900" y="520"/>
                    <a:pt x="1767" y="547"/>
                  </a:cubicBezTo>
                  <a:cubicBezTo>
                    <a:pt x="1758" y="538"/>
                    <a:pt x="1758" y="520"/>
                    <a:pt x="1749" y="511"/>
                  </a:cubicBezTo>
                  <a:cubicBezTo>
                    <a:pt x="1713" y="413"/>
                    <a:pt x="1624" y="324"/>
                    <a:pt x="1535" y="280"/>
                  </a:cubicBezTo>
                  <a:cubicBezTo>
                    <a:pt x="1489" y="258"/>
                    <a:pt x="1441" y="249"/>
                    <a:pt x="1393" y="249"/>
                  </a:cubicBezTo>
                  <a:cubicBezTo>
                    <a:pt x="1283" y="249"/>
                    <a:pt x="1175" y="296"/>
                    <a:pt x="1106" y="333"/>
                  </a:cubicBezTo>
                  <a:cubicBezTo>
                    <a:pt x="839" y="511"/>
                    <a:pt x="794" y="788"/>
                    <a:pt x="741" y="1082"/>
                  </a:cubicBezTo>
                  <a:cubicBezTo>
                    <a:pt x="732" y="1118"/>
                    <a:pt x="723" y="1154"/>
                    <a:pt x="705" y="1189"/>
                  </a:cubicBezTo>
                  <a:cubicBezTo>
                    <a:pt x="687" y="1163"/>
                    <a:pt x="660" y="1145"/>
                    <a:pt x="643" y="1127"/>
                  </a:cubicBezTo>
                  <a:cubicBezTo>
                    <a:pt x="559" y="1069"/>
                    <a:pt x="438" y="1032"/>
                    <a:pt x="322" y="1032"/>
                  </a:cubicBezTo>
                  <a:cubicBezTo>
                    <a:pt x="154" y="1032"/>
                    <a:pt x="0" y="1111"/>
                    <a:pt x="0" y="1323"/>
                  </a:cubicBezTo>
                  <a:cubicBezTo>
                    <a:pt x="0" y="1530"/>
                    <a:pt x="203" y="1636"/>
                    <a:pt x="394" y="1636"/>
                  </a:cubicBezTo>
                  <a:cubicBezTo>
                    <a:pt x="450" y="1636"/>
                    <a:pt x="505" y="1627"/>
                    <a:pt x="553" y="1609"/>
                  </a:cubicBezTo>
                  <a:cubicBezTo>
                    <a:pt x="687" y="1555"/>
                    <a:pt x="759" y="1404"/>
                    <a:pt x="785" y="1395"/>
                  </a:cubicBezTo>
                  <a:cubicBezTo>
                    <a:pt x="955" y="1520"/>
                    <a:pt x="1044" y="2046"/>
                    <a:pt x="1062" y="2296"/>
                  </a:cubicBezTo>
                  <a:cubicBezTo>
                    <a:pt x="1053" y="2305"/>
                    <a:pt x="937" y="2465"/>
                    <a:pt x="1062" y="2635"/>
                  </a:cubicBezTo>
                  <a:cubicBezTo>
                    <a:pt x="1044" y="2876"/>
                    <a:pt x="955" y="3402"/>
                    <a:pt x="785" y="3527"/>
                  </a:cubicBezTo>
                  <a:cubicBezTo>
                    <a:pt x="759" y="3527"/>
                    <a:pt x="687" y="3375"/>
                    <a:pt x="553" y="3322"/>
                  </a:cubicBezTo>
                  <a:cubicBezTo>
                    <a:pt x="504" y="3301"/>
                    <a:pt x="447" y="3291"/>
                    <a:pt x="390" y="3291"/>
                  </a:cubicBezTo>
                  <a:cubicBezTo>
                    <a:pt x="200" y="3291"/>
                    <a:pt x="0" y="3402"/>
                    <a:pt x="0" y="3607"/>
                  </a:cubicBezTo>
                  <a:cubicBezTo>
                    <a:pt x="0" y="3816"/>
                    <a:pt x="149" y="3893"/>
                    <a:pt x="314" y="3893"/>
                  </a:cubicBezTo>
                  <a:cubicBezTo>
                    <a:pt x="432" y="3893"/>
                    <a:pt x="557" y="3854"/>
                    <a:pt x="643" y="3794"/>
                  </a:cubicBezTo>
                  <a:cubicBezTo>
                    <a:pt x="660" y="3777"/>
                    <a:pt x="687" y="3759"/>
                    <a:pt x="705" y="3741"/>
                  </a:cubicBezTo>
                  <a:cubicBezTo>
                    <a:pt x="723" y="3777"/>
                    <a:pt x="732" y="3803"/>
                    <a:pt x="741" y="3848"/>
                  </a:cubicBezTo>
                  <a:cubicBezTo>
                    <a:pt x="794" y="4142"/>
                    <a:pt x="839" y="4419"/>
                    <a:pt x="1106" y="4588"/>
                  </a:cubicBezTo>
                  <a:cubicBezTo>
                    <a:pt x="1173" y="4631"/>
                    <a:pt x="1278" y="4674"/>
                    <a:pt x="1386" y="4674"/>
                  </a:cubicBezTo>
                  <a:cubicBezTo>
                    <a:pt x="1436" y="4674"/>
                    <a:pt x="1487" y="4665"/>
                    <a:pt x="1535" y="4642"/>
                  </a:cubicBezTo>
                  <a:cubicBezTo>
                    <a:pt x="1624" y="4597"/>
                    <a:pt x="1713" y="4508"/>
                    <a:pt x="1749" y="4419"/>
                  </a:cubicBezTo>
                  <a:cubicBezTo>
                    <a:pt x="1758" y="4401"/>
                    <a:pt x="1758" y="4392"/>
                    <a:pt x="1767" y="4374"/>
                  </a:cubicBezTo>
                  <a:cubicBezTo>
                    <a:pt x="1900" y="4410"/>
                    <a:pt x="2034" y="4455"/>
                    <a:pt x="2150" y="4526"/>
                  </a:cubicBezTo>
                  <a:cubicBezTo>
                    <a:pt x="2338" y="4633"/>
                    <a:pt x="2338" y="4731"/>
                    <a:pt x="2391" y="4918"/>
                  </a:cubicBezTo>
                  <a:cubicBezTo>
                    <a:pt x="2393" y="4923"/>
                    <a:pt x="2397" y="4924"/>
                    <a:pt x="2401" y="4924"/>
                  </a:cubicBezTo>
                  <a:cubicBezTo>
                    <a:pt x="2415" y="4924"/>
                    <a:pt x="2436" y="4907"/>
                    <a:pt x="2436" y="4901"/>
                  </a:cubicBezTo>
                  <a:cubicBezTo>
                    <a:pt x="2677" y="4544"/>
                    <a:pt x="2043" y="4330"/>
                    <a:pt x="1793" y="4276"/>
                  </a:cubicBezTo>
                  <a:cubicBezTo>
                    <a:pt x="1793" y="4267"/>
                    <a:pt x="1784" y="4267"/>
                    <a:pt x="1784" y="4267"/>
                  </a:cubicBezTo>
                  <a:cubicBezTo>
                    <a:pt x="1802" y="4009"/>
                    <a:pt x="1642" y="3652"/>
                    <a:pt x="1383" y="3634"/>
                  </a:cubicBezTo>
                  <a:cubicBezTo>
                    <a:pt x="1376" y="3633"/>
                    <a:pt x="1369" y="3633"/>
                    <a:pt x="1362" y="3633"/>
                  </a:cubicBezTo>
                  <a:cubicBezTo>
                    <a:pt x="1056" y="3633"/>
                    <a:pt x="1127" y="4012"/>
                    <a:pt x="1267" y="4169"/>
                  </a:cubicBezTo>
                  <a:cubicBezTo>
                    <a:pt x="1374" y="4276"/>
                    <a:pt x="1481" y="4312"/>
                    <a:pt x="1615" y="4347"/>
                  </a:cubicBezTo>
                  <a:cubicBezTo>
                    <a:pt x="1615" y="4356"/>
                    <a:pt x="1606" y="4374"/>
                    <a:pt x="1606" y="4383"/>
                  </a:cubicBezTo>
                  <a:cubicBezTo>
                    <a:pt x="1559" y="4513"/>
                    <a:pt x="1473" y="4576"/>
                    <a:pt x="1366" y="4576"/>
                  </a:cubicBezTo>
                  <a:cubicBezTo>
                    <a:pt x="1311" y="4576"/>
                    <a:pt x="1250" y="4559"/>
                    <a:pt x="1187" y="4526"/>
                  </a:cubicBezTo>
                  <a:cubicBezTo>
                    <a:pt x="964" y="4401"/>
                    <a:pt x="955" y="3982"/>
                    <a:pt x="839" y="3652"/>
                  </a:cubicBezTo>
                  <a:cubicBezTo>
                    <a:pt x="830" y="3634"/>
                    <a:pt x="830" y="3625"/>
                    <a:pt x="821" y="3616"/>
                  </a:cubicBezTo>
                  <a:cubicBezTo>
                    <a:pt x="1008" y="3384"/>
                    <a:pt x="1151" y="3027"/>
                    <a:pt x="1124" y="2751"/>
                  </a:cubicBezTo>
                  <a:lnTo>
                    <a:pt x="1124" y="2751"/>
                  </a:lnTo>
                  <a:cubicBezTo>
                    <a:pt x="1347" y="3125"/>
                    <a:pt x="1758" y="3313"/>
                    <a:pt x="2186" y="3411"/>
                  </a:cubicBezTo>
                  <a:cubicBezTo>
                    <a:pt x="2188" y="3412"/>
                    <a:pt x="2191" y="3412"/>
                    <a:pt x="2193" y="3412"/>
                  </a:cubicBezTo>
                  <a:cubicBezTo>
                    <a:pt x="2220" y="3412"/>
                    <a:pt x="2256" y="3373"/>
                    <a:pt x="2248" y="3348"/>
                  </a:cubicBezTo>
                  <a:cubicBezTo>
                    <a:pt x="2293" y="3250"/>
                    <a:pt x="2248" y="3134"/>
                    <a:pt x="2204" y="3045"/>
                  </a:cubicBezTo>
                  <a:cubicBezTo>
                    <a:pt x="2159" y="2938"/>
                    <a:pt x="2088" y="2867"/>
                    <a:pt x="2007" y="2795"/>
                  </a:cubicBezTo>
                  <a:cubicBezTo>
                    <a:pt x="2222" y="2760"/>
                    <a:pt x="2436" y="2670"/>
                    <a:pt x="2641" y="2510"/>
                  </a:cubicBezTo>
                  <a:cubicBezTo>
                    <a:pt x="2668" y="2492"/>
                    <a:pt x="2668" y="2474"/>
                    <a:pt x="2668" y="2465"/>
                  </a:cubicBezTo>
                  <a:cubicBezTo>
                    <a:pt x="2668" y="2447"/>
                    <a:pt x="2668" y="2429"/>
                    <a:pt x="2641" y="2412"/>
                  </a:cubicBezTo>
                  <a:cubicBezTo>
                    <a:pt x="2436" y="2260"/>
                    <a:pt x="2222" y="2162"/>
                    <a:pt x="2007" y="2135"/>
                  </a:cubicBezTo>
                  <a:cubicBezTo>
                    <a:pt x="2088" y="2064"/>
                    <a:pt x="2159" y="1983"/>
                    <a:pt x="2204" y="1885"/>
                  </a:cubicBezTo>
                  <a:cubicBezTo>
                    <a:pt x="2248" y="1796"/>
                    <a:pt x="2293" y="1671"/>
                    <a:pt x="2248" y="1582"/>
                  </a:cubicBezTo>
                  <a:cubicBezTo>
                    <a:pt x="2256" y="1558"/>
                    <a:pt x="2220" y="1518"/>
                    <a:pt x="2193" y="1518"/>
                  </a:cubicBezTo>
                  <a:cubicBezTo>
                    <a:pt x="2191" y="1518"/>
                    <a:pt x="2188" y="1519"/>
                    <a:pt x="2186" y="1520"/>
                  </a:cubicBezTo>
                  <a:cubicBezTo>
                    <a:pt x="1758" y="1618"/>
                    <a:pt x="1347" y="1805"/>
                    <a:pt x="1124" y="2171"/>
                  </a:cubicBezTo>
                  <a:cubicBezTo>
                    <a:pt x="1151" y="1894"/>
                    <a:pt x="1008" y="1546"/>
                    <a:pt x="821" y="1314"/>
                  </a:cubicBezTo>
                  <a:cubicBezTo>
                    <a:pt x="830" y="1297"/>
                    <a:pt x="830" y="1288"/>
                    <a:pt x="839" y="1279"/>
                  </a:cubicBezTo>
                  <a:cubicBezTo>
                    <a:pt x="955" y="949"/>
                    <a:pt x="964" y="520"/>
                    <a:pt x="1187" y="404"/>
                  </a:cubicBezTo>
                  <a:cubicBezTo>
                    <a:pt x="1253" y="367"/>
                    <a:pt x="1316" y="348"/>
                    <a:pt x="1372" y="348"/>
                  </a:cubicBezTo>
                  <a:cubicBezTo>
                    <a:pt x="1476" y="348"/>
                    <a:pt x="1560" y="411"/>
                    <a:pt x="1606" y="538"/>
                  </a:cubicBezTo>
                  <a:cubicBezTo>
                    <a:pt x="1606" y="556"/>
                    <a:pt x="1615" y="565"/>
                    <a:pt x="1615" y="583"/>
                  </a:cubicBezTo>
                  <a:cubicBezTo>
                    <a:pt x="1481" y="610"/>
                    <a:pt x="1374" y="645"/>
                    <a:pt x="1267" y="761"/>
                  </a:cubicBezTo>
                  <a:cubicBezTo>
                    <a:pt x="1129" y="908"/>
                    <a:pt x="1058" y="1289"/>
                    <a:pt x="1352" y="1289"/>
                  </a:cubicBezTo>
                  <a:cubicBezTo>
                    <a:pt x="1362" y="1289"/>
                    <a:pt x="1372" y="1288"/>
                    <a:pt x="1383" y="1288"/>
                  </a:cubicBezTo>
                  <a:cubicBezTo>
                    <a:pt x="1642" y="1270"/>
                    <a:pt x="1802" y="922"/>
                    <a:pt x="1784" y="654"/>
                  </a:cubicBezTo>
                  <a:lnTo>
                    <a:pt x="1793" y="654"/>
                  </a:lnTo>
                  <a:cubicBezTo>
                    <a:pt x="2043" y="601"/>
                    <a:pt x="2677" y="387"/>
                    <a:pt x="2436" y="21"/>
                  </a:cubicBezTo>
                  <a:cubicBezTo>
                    <a:pt x="2436" y="15"/>
                    <a:pt x="2419" y="0"/>
                    <a:pt x="2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3"/>
            <p:cNvSpPr/>
            <p:nvPr/>
          </p:nvSpPr>
          <p:spPr>
            <a:xfrm>
              <a:off x="4922007" y="2390864"/>
              <a:ext cx="350056" cy="267737"/>
            </a:xfrm>
            <a:custGeom>
              <a:avLst/>
              <a:gdLst/>
              <a:ahLst/>
              <a:cxnLst/>
              <a:rect l="l" t="t" r="r" b="b"/>
              <a:pathLst>
                <a:path w="5711" h="4368" extrusionOk="0">
                  <a:moveTo>
                    <a:pt x="2957" y="60"/>
                  </a:moveTo>
                  <a:cubicBezTo>
                    <a:pt x="2997" y="60"/>
                    <a:pt x="3038" y="61"/>
                    <a:pt x="3078" y="63"/>
                  </a:cubicBezTo>
                  <a:cubicBezTo>
                    <a:pt x="4274" y="107"/>
                    <a:pt x="5550" y="875"/>
                    <a:pt x="5594" y="2177"/>
                  </a:cubicBezTo>
                  <a:cubicBezTo>
                    <a:pt x="5551" y="3539"/>
                    <a:pt x="4184" y="4293"/>
                    <a:pt x="2952" y="4293"/>
                  </a:cubicBezTo>
                  <a:cubicBezTo>
                    <a:pt x="2917" y="4293"/>
                    <a:pt x="2881" y="4293"/>
                    <a:pt x="2846" y="4291"/>
                  </a:cubicBezTo>
                  <a:cubicBezTo>
                    <a:pt x="1678" y="4247"/>
                    <a:pt x="331" y="3471"/>
                    <a:pt x="331" y="2168"/>
                  </a:cubicBezTo>
                  <a:cubicBezTo>
                    <a:pt x="331" y="822"/>
                    <a:pt x="1750" y="60"/>
                    <a:pt x="2957" y="60"/>
                  </a:cubicBezTo>
                  <a:close/>
                  <a:moveTo>
                    <a:pt x="3001" y="1"/>
                  </a:moveTo>
                  <a:cubicBezTo>
                    <a:pt x="2190" y="1"/>
                    <a:pt x="1374" y="262"/>
                    <a:pt x="839" y="777"/>
                  </a:cubicBezTo>
                  <a:cubicBezTo>
                    <a:pt x="126" y="1463"/>
                    <a:pt x="1" y="2543"/>
                    <a:pt x="625" y="3337"/>
                  </a:cubicBezTo>
                  <a:cubicBezTo>
                    <a:pt x="1172" y="4037"/>
                    <a:pt x="2076" y="4367"/>
                    <a:pt x="2953" y="4367"/>
                  </a:cubicBezTo>
                  <a:cubicBezTo>
                    <a:pt x="3150" y="4367"/>
                    <a:pt x="3344" y="4351"/>
                    <a:pt x="3533" y="4318"/>
                  </a:cubicBezTo>
                  <a:cubicBezTo>
                    <a:pt x="4627" y="4132"/>
                    <a:pt x="5667" y="3360"/>
                    <a:pt x="5710" y="2181"/>
                  </a:cubicBezTo>
                  <a:lnTo>
                    <a:pt x="5710" y="2181"/>
                  </a:lnTo>
                  <a:cubicBezTo>
                    <a:pt x="5711" y="2177"/>
                    <a:pt x="5711" y="2173"/>
                    <a:pt x="5710" y="2168"/>
                  </a:cubicBezTo>
                  <a:lnTo>
                    <a:pt x="5710" y="2168"/>
                  </a:lnTo>
                  <a:cubicBezTo>
                    <a:pt x="5710" y="2168"/>
                    <a:pt x="5710" y="2168"/>
                    <a:pt x="5710" y="2168"/>
                  </a:cubicBezTo>
                  <a:cubicBezTo>
                    <a:pt x="5711" y="2164"/>
                    <a:pt x="5711" y="2160"/>
                    <a:pt x="5710" y="2156"/>
                  </a:cubicBezTo>
                  <a:lnTo>
                    <a:pt x="5710" y="2156"/>
                  </a:lnTo>
                  <a:cubicBezTo>
                    <a:pt x="5664" y="709"/>
                    <a:pt x="4338" y="1"/>
                    <a:pt x="3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3"/>
            <p:cNvSpPr/>
            <p:nvPr/>
          </p:nvSpPr>
          <p:spPr>
            <a:xfrm>
              <a:off x="5841173" y="2397238"/>
              <a:ext cx="9378" cy="248000"/>
            </a:xfrm>
            <a:custGeom>
              <a:avLst/>
              <a:gdLst/>
              <a:ahLst/>
              <a:cxnLst/>
              <a:rect l="l" t="t" r="r" b="b"/>
              <a:pathLst>
                <a:path w="153" h="4046" extrusionOk="0">
                  <a:moveTo>
                    <a:pt x="80" y="1"/>
                  </a:moveTo>
                  <a:cubicBezTo>
                    <a:pt x="72" y="1"/>
                    <a:pt x="63" y="15"/>
                    <a:pt x="63" y="21"/>
                  </a:cubicBezTo>
                  <a:cubicBezTo>
                    <a:pt x="1" y="664"/>
                    <a:pt x="37" y="1315"/>
                    <a:pt x="37" y="1948"/>
                  </a:cubicBezTo>
                  <a:cubicBezTo>
                    <a:pt x="37" y="2644"/>
                    <a:pt x="19" y="3340"/>
                    <a:pt x="54" y="4036"/>
                  </a:cubicBezTo>
                  <a:cubicBezTo>
                    <a:pt x="54" y="4043"/>
                    <a:pt x="57" y="4045"/>
                    <a:pt x="60" y="4045"/>
                  </a:cubicBezTo>
                  <a:cubicBezTo>
                    <a:pt x="71" y="4045"/>
                    <a:pt x="92" y="4022"/>
                    <a:pt x="99" y="4009"/>
                  </a:cubicBezTo>
                  <a:cubicBezTo>
                    <a:pt x="126" y="3340"/>
                    <a:pt x="117" y="2671"/>
                    <a:pt x="117" y="2002"/>
                  </a:cubicBezTo>
                  <a:cubicBezTo>
                    <a:pt x="117" y="1342"/>
                    <a:pt x="153" y="673"/>
                    <a:pt x="90" y="12"/>
                  </a:cubicBezTo>
                  <a:cubicBezTo>
                    <a:pt x="87" y="4"/>
                    <a:pt x="84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33"/>
            <p:cNvSpPr/>
            <p:nvPr/>
          </p:nvSpPr>
          <p:spPr>
            <a:xfrm>
              <a:off x="5904613" y="2397238"/>
              <a:ext cx="9378" cy="248000"/>
            </a:xfrm>
            <a:custGeom>
              <a:avLst/>
              <a:gdLst/>
              <a:ahLst/>
              <a:cxnLst/>
              <a:rect l="l" t="t" r="r" b="b"/>
              <a:pathLst>
                <a:path w="153" h="4046" extrusionOk="0">
                  <a:moveTo>
                    <a:pt x="84" y="1"/>
                  </a:moveTo>
                  <a:cubicBezTo>
                    <a:pt x="76" y="1"/>
                    <a:pt x="63" y="15"/>
                    <a:pt x="63" y="21"/>
                  </a:cubicBezTo>
                  <a:cubicBezTo>
                    <a:pt x="1" y="664"/>
                    <a:pt x="36" y="1315"/>
                    <a:pt x="36" y="1948"/>
                  </a:cubicBezTo>
                  <a:cubicBezTo>
                    <a:pt x="36" y="2644"/>
                    <a:pt x="19" y="3340"/>
                    <a:pt x="54" y="4036"/>
                  </a:cubicBezTo>
                  <a:cubicBezTo>
                    <a:pt x="54" y="4043"/>
                    <a:pt x="57" y="4045"/>
                    <a:pt x="62" y="4045"/>
                  </a:cubicBezTo>
                  <a:cubicBezTo>
                    <a:pt x="74" y="4045"/>
                    <a:pt x="99" y="4022"/>
                    <a:pt x="99" y="4009"/>
                  </a:cubicBezTo>
                  <a:cubicBezTo>
                    <a:pt x="126" y="3340"/>
                    <a:pt x="117" y="2671"/>
                    <a:pt x="117" y="2002"/>
                  </a:cubicBezTo>
                  <a:cubicBezTo>
                    <a:pt x="117" y="1342"/>
                    <a:pt x="152" y="673"/>
                    <a:pt x="90" y="12"/>
                  </a:cubicBezTo>
                  <a:cubicBezTo>
                    <a:pt x="90" y="4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33"/>
            <p:cNvSpPr/>
            <p:nvPr/>
          </p:nvSpPr>
          <p:spPr>
            <a:xfrm>
              <a:off x="5968052" y="2397238"/>
              <a:ext cx="9378" cy="248000"/>
            </a:xfrm>
            <a:custGeom>
              <a:avLst/>
              <a:gdLst/>
              <a:ahLst/>
              <a:cxnLst/>
              <a:rect l="l" t="t" r="r" b="b"/>
              <a:pathLst>
                <a:path w="153" h="4046" extrusionOk="0">
                  <a:moveTo>
                    <a:pt x="83" y="1"/>
                  </a:moveTo>
                  <a:cubicBezTo>
                    <a:pt x="76" y="1"/>
                    <a:pt x="63" y="15"/>
                    <a:pt x="63" y="21"/>
                  </a:cubicBezTo>
                  <a:cubicBezTo>
                    <a:pt x="1" y="664"/>
                    <a:pt x="36" y="1315"/>
                    <a:pt x="36" y="1948"/>
                  </a:cubicBezTo>
                  <a:cubicBezTo>
                    <a:pt x="36" y="2644"/>
                    <a:pt x="18" y="3340"/>
                    <a:pt x="54" y="4036"/>
                  </a:cubicBezTo>
                  <a:cubicBezTo>
                    <a:pt x="54" y="4043"/>
                    <a:pt x="57" y="4045"/>
                    <a:pt x="61" y="4045"/>
                  </a:cubicBezTo>
                  <a:cubicBezTo>
                    <a:pt x="74" y="4045"/>
                    <a:pt x="99" y="4022"/>
                    <a:pt x="99" y="4009"/>
                  </a:cubicBezTo>
                  <a:cubicBezTo>
                    <a:pt x="125" y="3340"/>
                    <a:pt x="117" y="2671"/>
                    <a:pt x="117" y="2002"/>
                  </a:cubicBezTo>
                  <a:cubicBezTo>
                    <a:pt x="117" y="1342"/>
                    <a:pt x="152" y="673"/>
                    <a:pt x="90" y="12"/>
                  </a:cubicBezTo>
                  <a:cubicBezTo>
                    <a:pt x="90" y="4"/>
                    <a:pt x="87" y="1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33"/>
            <p:cNvSpPr/>
            <p:nvPr/>
          </p:nvSpPr>
          <p:spPr>
            <a:xfrm>
              <a:off x="6031492" y="2397238"/>
              <a:ext cx="9378" cy="248000"/>
            </a:xfrm>
            <a:custGeom>
              <a:avLst/>
              <a:gdLst/>
              <a:ahLst/>
              <a:cxnLst/>
              <a:rect l="l" t="t" r="r" b="b"/>
              <a:pathLst>
                <a:path w="153" h="4046" extrusionOk="0">
                  <a:moveTo>
                    <a:pt x="83" y="1"/>
                  </a:moveTo>
                  <a:cubicBezTo>
                    <a:pt x="75" y="1"/>
                    <a:pt x="63" y="15"/>
                    <a:pt x="63" y="21"/>
                  </a:cubicBezTo>
                  <a:cubicBezTo>
                    <a:pt x="0" y="664"/>
                    <a:pt x="36" y="1315"/>
                    <a:pt x="36" y="1948"/>
                  </a:cubicBezTo>
                  <a:cubicBezTo>
                    <a:pt x="36" y="2644"/>
                    <a:pt x="18" y="3340"/>
                    <a:pt x="54" y="4036"/>
                  </a:cubicBezTo>
                  <a:cubicBezTo>
                    <a:pt x="54" y="4043"/>
                    <a:pt x="57" y="4045"/>
                    <a:pt x="61" y="4045"/>
                  </a:cubicBezTo>
                  <a:cubicBezTo>
                    <a:pt x="74" y="4045"/>
                    <a:pt x="99" y="4022"/>
                    <a:pt x="99" y="4009"/>
                  </a:cubicBezTo>
                  <a:cubicBezTo>
                    <a:pt x="125" y="3340"/>
                    <a:pt x="116" y="2671"/>
                    <a:pt x="116" y="2002"/>
                  </a:cubicBezTo>
                  <a:cubicBezTo>
                    <a:pt x="116" y="1342"/>
                    <a:pt x="152" y="673"/>
                    <a:pt x="90" y="12"/>
                  </a:cubicBezTo>
                  <a:cubicBezTo>
                    <a:pt x="90" y="4"/>
                    <a:pt x="87" y="1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3"/>
            <p:cNvSpPr/>
            <p:nvPr/>
          </p:nvSpPr>
          <p:spPr>
            <a:xfrm>
              <a:off x="6094931" y="2452771"/>
              <a:ext cx="9868" cy="136810"/>
            </a:xfrm>
            <a:custGeom>
              <a:avLst/>
              <a:gdLst/>
              <a:ahLst/>
              <a:cxnLst/>
              <a:rect l="l" t="t" r="r" b="b"/>
              <a:pathLst>
                <a:path w="161" h="2232" extrusionOk="0">
                  <a:moveTo>
                    <a:pt x="84" y="0"/>
                  </a:moveTo>
                  <a:cubicBezTo>
                    <a:pt x="76" y="0"/>
                    <a:pt x="63" y="13"/>
                    <a:pt x="63" y="25"/>
                  </a:cubicBezTo>
                  <a:cubicBezTo>
                    <a:pt x="0" y="659"/>
                    <a:pt x="36" y="668"/>
                    <a:pt x="36" y="1310"/>
                  </a:cubicBezTo>
                  <a:cubicBezTo>
                    <a:pt x="36" y="2006"/>
                    <a:pt x="18" y="1533"/>
                    <a:pt x="54" y="2220"/>
                  </a:cubicBezTo>
                  <a:cubicBezTo>
                    <a:pt x="54" y="2228"/>
                    <a:pt x="58" y="2231"/>
                    <a:pt x="64" y="2231"/>
                  </a:cubicBezTo>
                  <a:cubicBezTo>
                    <a:pt x="77" y="2231"/>
                    <a:pt x="98" y="2214"/>
                    <a:pt x="98" y="2202"/>
                  </a:cubicBezTo>
                  <a:cubicBezTo>
                    <a:pt x="134" y="1533"/>
                    <a:pt x="116" y="2033"/>
                    <a:pt x="116" y="1363"/>
                  </a:cubicBezTo>
                  <a:cubicBezTo>
                    <a:pt x="116" y="703"/>
                    <a:pt x="161" y="668"/>
                    <a:pt x="89" y="7"/>
                  </a:cubicBezTo>
                  <a:cubicBezTo>
                    <a:pt x="89" y="2"/>
                    <a:pt x="87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33"/>
            <p:cNvSpPr/>
            <p:nvPr/>
          </p:nvSpPr>
          <p:spPr>
            <a:xfrm>
              <a:off x="4917656" y="2297329"/>
              <a:ext cx="1308035" cy="453951"/>
            </a:xfrm>
            <a:custGeom>
              <a:avLst/>
              <a:gdLst/>
              <a:ahLst/>
              <a:cxnLst/>
              <a:rect l="l" t="t" r="r" b="b"/>
              <a:pathLst>
                <a:path w="21340" h="7406" extrusionOk="0">
                  <a:moveTo>
                    <a:pt x="2159" y="1"/>
                  </a:moveTo>
                  <a:cubicBezTo>
                    <a:pt x="2159" y="1"/>
                    <a:pt x="19305" y="527"/>
                    <a:pt x="19680" y="759"/>
                  </a:cubicBezTo>
                  <a:cubicBezTo>
                    <a:pt x="20055" y="991"/>
                    <a:pt x="20260" y="5728"/>
                    <a:pt x="19841" y="6156"/>
                  </a:cubicBezTo>
                  <a:cubicBezTo>
                    <a:pt x="19430" y="6576"/>
                    <a:pt x="0" y="7405"/>
                    <a:pt x="0" y="7405"/>
                  </a:cubicBezTo>
                  <a:lnTo>
                    <a:pt x="20394" y="7405"/>
                  </a:lnTo>
                  <a:cubicBezTo>
                    <a:pt x="20920" y="7405"/>
                    <a:pt x="21339" y="6977"/>
                    <a:pt x="21339" y="6460"/>
                  </a:cubicBezTo>
                  <a:lnTo>
                    <a:pt x="21339" y="947"/>
                  </a:lnTo>
                  <a:cubicBezTo>
                    <a:pt x="21339" y="420"/>
                    <a:pt x="20920" y="1"/>
                    <a:pt x="20394" y="1"/>
                  </a:cubicBezTo>
                  <a:close/>
                </a:path>
              </a:pathLst>
            </a:custGeom>
            <a:solidFill>
              <a:srgbClr val="212121">
                <a:alpha val="1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33"/>
            <p:cNvSpPr/>
            <p:nvPr/>
          </p:nvSpPr>
          <p:spPr>
            <a:xfrm>
              <a:off x="4769140" y="2341093"/>
              <a:ext cx="128229" cy="376290"/>
            </a:xfrm>
            <a:custGeom>
              <a:avLst/>
              <a:gdLst/>
              <a:ahLst/>
              <a:cxnLst/>
              <a:rect l="l" t="t" r="r" b="b"/>
              <a:pathLst>
                <a:path w="2092" h="6139" extrusionOk="0">
                  <a:moveTo>
                    <a:pt x="929" y="1"/>
                  </a:moveTo>
                  <a:cubicBezTo>
                    <a:pt x="927" y="1"/>
                    <a:pt x="926" y="1"/>
                    <a:pt x="925" y="1"/>
                  </a:cubicBezTo>
                  <a:cubicBezTo>
                    <a:pt x="0" y="27"/>
                    <a:pt x="378" y="6139"/>
                    <a:pt x="936" y="6139"/>
                  </a:cubicBezTo>
                  <a:cubicBezTo>
                    <a:pt x="938" y="6139"/>
                    <a:pt x="940" y="6138"/>
                    <a:pt x="942" y="6138"/>
                  </a:cubicBezTo>
                  <a:cubicBezTo>
                    <a:pt x="2091" y="6049"/>
                    <a:pt x="1862" y="1"/>
                    <a:pt x="929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7" name="Google Shape;4057;p33"/>
          <p:cNvSpPr/>
          <p:nvPr/>
        </p:nvSpPr>
        <p:spPr>
          <a:xfrm flipH="1">
            <a:off x="-794982" y="4642859"/>
            <a:ext cx="3193819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8" name="Google Shape;4058;p33"/>
          <p:cNvSpPr/>
          <p:nvPr/>
        </p:nvSpPr>
        <p:spPr>
          <a:xfrm flipH="1">
            <a:off x="6833993" y="4642859"/>
            <a:ext cx="3193819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itter"/>
              <a:buNone/>
              <a:defRPr sz="3200" b="1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itter"/>
              <a:buNone/>
              <a:defRPr sz="3200" b="1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itter"/>
              <a:buNone/>
              <a:defRPr sz="3200" b="1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itter"/>
              <a:buNone/>
              <a:defRPr sz="3200" b="1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itter"/>
              <a:buNone/>
              <a:defRPr sz="3200" b="1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itter"/>
              <a:buNone/>
              <a:defRPr sz="3200" b="1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itter"/>
              <a:buNone/>
              <a:defRPr sz="3200" b="1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itter"/>
              <a:buNone/>
              <a:defRPr sz="3200" b="1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itter"/>
              <a:buNone/>
              <a:defRPr sz="3200" b="1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0" r:id="rId7"/>
    <p:sldLayoutId id="2147483664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ddena@leonschools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3" name="Google Shape;4783;p40"/>
          <p:cNvSpPr/>
          <p:nvPr/>
        </p:nvSpPr>
        <p:spPr>
          <a:xfrm>
            <a:off x="332572" y="313280"/>
            <a:ext cx="2005729" cy="531449"/>
          </a:xfrm>
          <a:custGeom>
            <a:avLst/>
            <a:gdLst/>
            <a:ahLst/>
            <a:cxnLst/>
            <a:rect l="l" t="t" r="r" b="b"/>
            <a:pathLst>
              <a:path w="12342" h="3270" extrusionOk="0">
                <a:moveTo>
                  <a:pt x="11027" y="428"/>
                </a:moveTo>
                <a:cubicBezTo>
                  <a:pt x="11116" y="490"/>
                  <a:pt x="11188" y="562"/>
                  <a:pt x="11224" y="642"/>
                </a:cubicBezTo>
                <a:cubicBezTo>
                  <a:pt x="11311" y="810"/>
                  <a:pt x="11201" y="876"/>
                  <a:pt x="11073" y="876"/>
                </a:cubicBezTo>
                <a:cubicBezTo>
                  <a:pt x="11031" y="876"/>
                  <a:pt x="10987" y="869"/>
                  <a:pt x="10947" y="856"/>
                </a:cubicBezTo>
                <a:cubicBezTo>
                  <a:pt x="10769" y="740"/>
                  <a:pt x="10822" y="597"/>
                  <a:pt x="11001" y="446"/>
                </a:cubicBezTo>
                <a:cubicBezTo>
                  <a:pt x="11009" y="446"/>
                  <a:pt x="11018" y="437"/>
                  <a:pt x="11027" y="428"/>
                </a:cubicBezTo>
                <a:close/>
                <a:moveTo>
                  <a:pt x="7018" y="154"/>
                </a:moveTo>
                <a:cubicBezTo>
                  <a:pt x="7203" y="154"/>
                  <a:pt x="7369" y="383"/>
                  <a:pt x="7156" y="740"/>
                </a:cubicBezTo>
                <a:cubicBezTo>
                  <a:pt x="7066" y="829"/>
                  <a:pt x="6941" y="918"/>
                  <a:pt x="6834" y="918"/>
                </a:cubicBezTo>
                <a:cubicBezTo>
                  <a:pt x="6763" y="793"/>
                  <a:pt x="6710" y="642"/>
                  <a:pt x="6727" y="499"/>
                </a:cubicBezTo>
                <a:cubicBezTo>
                  <a:pt x="6760" y="258"/>
                  <a:pt x="6894" y="154"/>
                  <a:pt x="7018" y="154"/>
                </a:cubicBezTo>
                <a:close/>
                <a:moveTo>
                  <a:pt x="6993" y="1"/>
                </a:moveTo>
                <a:cubicBezTo>
                  <a:pt x="6768" y="1"/>
                  <a:pt x="6610" y="278"/>
                  <a:pt x="6602" y="508"/>
                </a:cubicBezTo>
                <a:cubicBezTo>
                  <a:pt x="6602" y="669"/>
                  <a:pt x="6656" y="820"/>
                  <a:pt x="6745" y="954"/>
                </a:cubicBezTo>
                <a:cubicBezTo>
                  <a:pt x="6540" y="1025"/>
                  <a:pt x="6308" y="1070"/>
                  <a:pt x="6112" y="1106"/>
                </a:cubicBezTo>
                <a:cubicBezTo>
                  <a:pt x="5743" y="1179"/>
                  <a:pt x="5368" y="1219"/>
                  <a:pt x="4994" y="1219"/>
                </a:cubicBezTo>
                <a:cubicBezTo>
                  <a:pt x="4589" y="1219"/>
                  <a:pt x="4186" y="1172"/>
                  <a:pt x="3792" y="1070"/>
                </a:cubicBezTo>
                <a:cubicBezTo>
                  <a:pt x="3177" y="901"/>
                  <a:pt x="2633" y="588"/>
                  <a:pt x="2035" y="392"/>
                </a:cubicBezTo>
                <a:cubicBezTo>
                  <a:pt x="1839" y="327"/>
                  <a:pt x="1626" y="280"/>
                  <a:pt x="1416" y="280"/>
                </a:cubicBezTo>
                <a:cubicBezTo>
                  <a:pt x="1197" y="280"/>
                  <a:pt x="982" y="331"/>
                  <a:pt x="795" y="463"/>
                </a:cubicBezTo>
                <a:cubicBezTo>
                  <a:pt x="1" y="1017"/>
                  <a:pt x="447" y="2105"/>
                  <a:pt x="947" y="2703"/>
                </a:cubicBezTo>
                <a:cubicBezTo>
                  <a:pt x="608" y="2729"/>
                  <a:pt x="286" y="2899"/>
                  <a:pt x="90" y="3229"/>
                </a:cubicBezTo>
                <a:cubicBezTo>
                  <a:pt x="83" y="3243"/>
                  <a:pt x="99" y="3269"/>
                  <a:pt x="115" y="3269"/>
                </a:cubicBezTo>
                <a:cubicBezTo>
                  <a:pt x="119" y="3269"/>
                  <a:pt x="122" y="3268"/>
                  <a:pt x="126" y="3265"/>
                </a:cubicBezTo>
                <a:cubicBezTo>
                  <a:pt x="313" y="3059"/>
                  <a:pt x="652" y="2836"/>
                  <a:pt x="929" y="2801"/>
                </a:cubicBezTo>
                <a:cubicBezTo>
                  <a:pt x="961" y="2797"/>
                  <a:pt x="992" y="2796"/>
                  <a:pt x="1023" y="2796"/>
                </a:cubicBezTo>
                <a:cubicBezTo>
                  <a:pt x="1388" y="2796"/>
                  <a:pt x="1631" y="3031"/>
                  <a:pt x="1928" y="3229"/>
                </a:cubicBezTo>
                <a:cubicBezTo>
                  <a:pt x="1936" y="3235"/>
                  <a:pt x="1948" y="3238"/>
                  <a:pt x="1960" y="3238"/>
                </a:cubicBezTo>
                <a:cubicBezTo>
                  <a:pt x="1984" y="3238"/>
                  <a:pt x="2006" y="3224"/>
                  <a:pt x="1981" y="3193"/>
                </a:cubicBezTo>
                <a:cubicBezTo>
                  <a:pt x="1761" y="2863"/>
                  <a:pt x="1396" y="2701"/>
                  <a:pt x="1031" y="2701"/>
                </a:cubicBezTo>
                <a:cubicBezTo>
                  <a:pt x="1012" y="2701"/>
                  <a:pt x="992" y="2702"/>
                  <a:pt x="973" y="2703"/>
                </a:cubicBezTo>
                <a:cubicBezTo>
                  <a:pt x="652" y="2185"/>
                  <a:pt x="295" y="1605"/>
                  <a:pt x="545" y="972"/>
                </a:cubicBezTo>
                <a:cubicBezTo>
                  <a:pt x="717" y="531"/>
                  <a:pt x="1050" y="384"/>
                  <a:pt x="1422" y="384"/>
                </a:cubicBezTo>
                <a:cubicBezTo>
                  <a:pt x="1803" y="384"/>
                  <a:pt x="2223" y="538"/>
                  <a:pt x="2552" y="686"/>
                </a:cubicBezTo>
                <a:cubicBezTo>
                  <a:pt x="3402" y="1071"/>
                  <a:pt x="4242" y="1307"/>
                  <a:pt x="5133" y="1307"/>
                </a:cubicBezTo>
                <a:cubicBezTo>
                  <a:pt x="5420" y="1307"/>
                  <a:pt x="5713" y="1283"/>
                  <a:pt x="6014" y="1231"/>
                </a:cubicBezTo>
                <a:cubicBezTo>
                  <a:pt x="6228" y="1195"/>
                  <a:pt x="6549" y="1150"/>
                  <a:pt x="6825" y="1052"/>
                </a:cubicBezTo>
                <a:cubicBezTo>
                  <a:pt x="6906" y="1141"/>
                  <a:pt x="6995" y="1213"/>
                  <a:pt x="7102" y="1266"/>
                </a:cubicBezTo>
                <a:cubicBezTo>
                  <a:pt x="7271" y="1352"/>
                  <a:pt x="7449" y="1388"/>
                  <a:pt x="7629" y="1388"/>
                </a:cubicBezTo>
                <a:cubicBezTo>
                  <a:pt x="7952" y="1388"/>
                  <a:pt x="8279" y="1273"/>
                  <a:pt x="8565" y="1124"/>
                </a:cubicBezTo>
                <a:cubicBezTo>
                  <a:pt x="9215" y="783"/>
                  <a:pt x="9809" y="315"/>
                  <a:pt x="10546" y="315"/>
                </a:cubicBezTo>
                <a:cubicBezTo>
                  <a:pt x="10639" y="315"/>
                  <a:pt x="10733" y="323"/>
                  <a:pt x="10831" y="339"/>
                </a:cubicBezTo>
                <a:cubicBezTo>
                  <a:pt x="10849" y="339"/>
                  <a:pt x="10893" y="356"/>
                  <a:pt x="10911" y="365"/>
                </a:cubicBezTo>
                <a:cubicBezTo>
                  <a:pt x="10742" y="490"/>
                  <a:pt x="10626" y="686"/>
                  <a:pt x="10786" y="865"/>
                </a:cubicBezTo>
                <a:cubicBezTo>
                  <a:pt x="10855" y="942"/>
                  <a:pt x="10989" y="992"/>
                  <a:pt x="11111" y="992"/>
                </a:cubicBezTo>
                <a:cubicBezTo>
                  <a:pt x="11244" y="992"/>
                  <a:pt x="11362" y="933"/>
                  <a:pt x="11366" y="785"/>
                </a:cubicBezTo>
                <a:cubicBezTo>
                  <a:pt x="11375" y="615"/>
                  <a:pt x="11250" y="472"/>
                  <a:pt x="11099" y="383"/>
                </a:cubicBezTo>
                <a:cubicBezTo>
                  <a:pt x="11214" y="318"/>
                  <a:pt x="11344" y="289"/>
                  <a:pt x="11476" y="289"/>
                </a:cubicBezTo>
                <a:cubicBezTo>
                  <a:pt x="11742" y="289"/>
                  <a:pt x="12017" y="406"/>
                  <a:pt x="12196" y="579"/>
                </a:cubicBezTo>
                <a:cubicBezTo>
                  <a:pt x="12216" y="596"/>
                  <a:pt x="12245" y="604"/>
                  <a:pt x="12270" y="604"/>
                </a:cubicBezTo>
                <a:cubicBezTo>
                  <a:pt x="12312" y="604"/>
                  <a:pt x="12342" y="583"/>
                  <a:pt x="12303" y="544"/>
                </a:cubicBezTo>
                <a:cubicBezTo>
                  <a:pt x="12073" y="328"/>
                  <a:pt x="11773" y="188"/>
                  <a:pt x="11461" y="188"/>
                </a:cubicBezTo>
                <a:cubicBezTo>
                  <a:pt x="11373" y="188"/>
                  <a:pt x="11285" y="199"/>
                  <a:pt x="11197" y="223"/>
                </a:cubicBezTo>
                <a:cubicBezTo>
                  <a:pt x="11125" y="240"/>
                  <a:pt x="11045" y="276"/>
                  <a:pt x="10974" y="321"/>
                </a:cubicBezTo>
                <a:cubicBezTo>
                  <a:pt x="10920" y="276"/>
                  <a:pt x="10840" y="249"/>
                  <a:pt x="10813" y="240"/>
                </a:cubicBezTo>
                <a:cubicBezTo>
                  <a:pt x="10705" y="221"/>
                  <a:pt x="10598" y="212"/>
                  <a:pt x="10494" y="212"/>
                </a:cubicBezTo>
                <a:cubicBezTo>
                  <a:pt x="10065" y="212"/>
                  <a:pt x="9666" y="363"/>
                  <a:pt x="9279" y="570"/>
                </a:cubicBezTo>
                <a:cubicBezTo>
                  <a:pt x="8820" y="810"/>
                  <a:pt x="8178" y="1312"/>
                  <a:pt x="7589" y="1312"/>
                </a:cubicBezTo>
                <a:cubicBezTo>
                  <a:pt x="7387" y="1312"/>
                  <a:pt x="7192" y="1253"/>
                  <a:pt x="7013" y="1106"/>
                </a:cubicBezTo>
                <a:cubicBezTo>
                  <a:pt x="6977" y="1079"/>
                  <a:pt x="6941" y="1052"/>
                  <a:pt x="6915" y="1017"/>
                </a:cubicBezTo>
                <a:cubicBezTo>
                  <a:pt x="7093" y="945"/>
                  <a:pt x="7245" y="838"/>
                  <a:pt x="7325" y="686"/>
                </a:cubicBezTo>
                <a:cubicBezTo>
                  <a:pt x="7423" y="490"/>
                  <a:pt x="7370" y="169"/>
                  <a:pt x="7164" y="53"/>
                </a:cubicBezTo>
                <a:cubicBezTo>
                  <a:pt x="7104" y="17"/>
                  <a:pt x="7046" y="1"/>
                  <a:pt x="699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4" name="Google Shape;4784;p40"/>
          <p:cNvSpPr/>
          <p:nvPr/>
        </p:nvSpPr>
        <p:spPr>
          <a:xfrm>
            <a:off x="6806184" y="313280"/>
            <a:ext cx="2005242" cy="531449"/>
          </a:xfrm>
          <a:custGeom>
            <a:avLst/>
            <a:gdLst/>
            <a:ahLst/>
            <a:cxnLst/>
            <a:rect l="l" t="t" r="r" b="b"/>
            <a:pathLst>
              <a:path w="12339" h="3270" extrusionOk="0">
                <a:moveTo>
                  <a:pt x="1321" y="428"/>
                </a:moveTo>
                <a:cubicBezTo>
                  <a:pt x="1330" y="437"/>
                  <a:pt x="1339" y="446"/>
                  <a:pt x="1347" y="446"/>
                </a:cubicBezTo>
                <a:cubicBezTo>
                  <a:pt x="1526" y="597"/>
                  <a:pt x="1579" y="740"/>
                  <a:pt x="1392" y="856"/>
                </a:cubicBezTo>
                <a:cubicBezTo>
                  <a:pt x="1354" y="869"/>
                  <a:pt x="1311" y="876"/>
                  <a:pt x="1270" y="876"/>
                </a:cubicBezTo>
                <a:cubicBezTo>
                  <a:pt x="1144" y="876"/>
                  <a:pt x="1030" y="810"/>
                  <a:pt x="1124" y="642"/>
                </a:cubicBezTo>
                <a:cubicBezTo>
                  <a:pt x="1151" y="562"/>
                  <a:pt x="1231" y="490"/>
                  <a:pt x="1321" y="428"/>
                </a:cubicBezTo>
                <a:close/>
                <a:moveTo>
                  <a:pt x="5325" y="154"/>
                </a:moveTo>
                <a:cubicBezTo>
                  <a:pt x="5450" y="154"/>
                  <a:pt x="5583" y="258"/>
                  <a:pt x="5612" y="499"/>
                </a:cubicBezTo>
                <a:cubicBezTo>
                  <a:pt x="5630" y="642"/>
                  <a:pt x="5585" y="793"/>
                  <a:pt x="5505" y="918"/>
                </a:cubicBezTo>
                <a:cubicBezTo>
                  <a:pt x="5398" y="918"/>
                  <a:pt x="5273" y="829"/>
                  <a:pt x="5192" y="740"/>
                </a:cubicBezTo>
                <a:cubicBezTo>
                  <a:pt x="4974" y="383"/>
                  <a:pt x="5140" y="154"/>
                  <a:pt x="5325" y="154"/>
                </a:cubicBezTo>
                <a:close/>
                <a:moveTo>
                  <a:pt x="5351" y="1"/>
                </a:moveTo>
                <a:cubicBezTo>
                  <a:pt x="5296" y="1"/>
                  <a:pt x="5237" y="17"/>
                  <a:pt x="5175" y="53"/>
                </a:cubicBezTo>
                <a:cubicBezTo>
                  <a:pt x="4969" y="169"/>
                  <a:pt x="4916" y="490"/>
                  <a:pt x="5023" y="686"/>
                </a:cubicBezTo>
                <a:cubicBezTo>
                  <a:pt x="5094" y="838"/>
                  <a:pt x="5246" y="945"/>
                  <a:pt x="5424" y="1017"/>
                </a:cubicBezTo>
                <a:cubicBezTo>
                  <a:pt x="5398" y="1052"/>
                  <a:pt x="5371" y="1079"/>
                  <a:pt x="5335" y="1106"/>
                </a:cubicBezTo>
                <a:cubicBezTo>
                  <a:pt x="5156" y="1253"/>
                  <a:pt x="4961" y="1312"/>
                  <a:pt x="4759" y="1312"/>
                </a:cubicBezTo>
                <a:cubicBezTo>
                  <a:pt x="4170" y="1312"/>
                  <a:pt x="3528" y="810"/>
                  <a:pt x="3069" y="570"/>
                </a:cubicBezTo>
                <a:cubicBezTo>
                  <a:pt x="2682" y="363"/>
                  <a:pt x="2277" y="212"/>
                  <a:pt x="1851" y="212"/>
                </a:cubicBezTo>
                <a:cubicBezTo>
                  <a:pt x="1747" y="212"/>
                  <a:pt x="1642" y="221"/>
                  <a:pt x="1535" y="240"/>
                </a:cubicBezTo>
                <a:cubicBezTo>
                  <a:pt x="1508" y="249"/>
                  <a:pt x="1419" y="276"/>
                  <a:pt x="1374" y="321"/>
                </a:cubicBezTo>
                <a:cubicBezTo>
                  <a:pt x="1294" y="276"/>
                  <a:pt x="1214" y="240"/>
                  <a:pt x="1151" y="223"/>
                </a:cubicBezTo>
                <a:cubicBezTo>
                  <a:pt x="1063" y="199"/>
                  <a:pt x="975" y="188"/>
                  <a:pt x="887" y="188"/>
                </a:cubicBezTo>
                <a:cubicBezTo>
                  <a:pt x="575" y="188"/>
                  <a:pt x="275" y="328"/>
                  <a:pt x="45" y="544"/>
                </a:cubicBezTo>
                <a:cubicBezTo>
                  <a:pt x="1" y="583"/>
                  <a:pt x="32" y="604"/>
                  <a:pt x="73" y="604"/>
                </a:cubicBezTo>
                <a:cubicBezTo>
                  <a:pt x="98" y="604"/>
                  <a:pt x="126" y="596"/>
                  <a:pt x="143" y="579"/>
                </a:cubicBezTo>
                <a:cubicBezTo>
                  <a:pt x="328" y="406"/>
                  <a:pt x="605" y="289"/>
                  <a:pt x="872" y="289"/>
                </a:cubicBezTo>
                <a:cubicBezTo>
                  <a:pt x="1004" y="289"/>
                  <a:pt x="1134" y="318"/>
                  <a:pt x="1249" y="383"/>
                </a:cubicBezTo>
                <a:cubicBezTo>
                  <a:pt x="1098" y="472"/>
                  <a:pt x="973" y="615"/>
                  <a:pt x="973" y="785"/>
                </a:cubicBezTo>
                <a:cubicBezTo>
                  <a:pt x="977" y="933"/>
                  <a:pt x="1098" y="992"/>
                  <a:pt x="1231" y="992"/>
                </a:cubicBezTo>
                <a:cubicBezTo>
                  <a:pt x="1354" y="992"/>
                  <a:pt x="1488" y="942"/>
                  <a:pt x="1553" y="865"/>
                </a:cubicBezTo>
                <a:cubicBezTo>
                  <a:pt x="1713" y="686"/>
                  <a:pt x="1597" y="490"/>
                  <a:pt x="1428" y="365"/>
                </a:cubicBezTo>
                <a:cubicBezTo>
                  <a:pt x="1446" y="356"/>
                  <a:pt x="1499" y="339"/>
                  <a:pt x="1508" y="339"/>
                </a:cubicBezTo>
                <a:cubicBezTo>
                  <a:pt x="1606" y="323"/>
                  <a:pt x="1700" y="315"/>
                  <a:pt x="1793" y="315"/>
                </a:cubicBezTo>
                <a:cubicBezTo>
                  <a:pt x="2530" y="315"/>
                  <a:pt x="3124" y="783"/>
                  <a:pt x="3774" y="1124"/>
                </a:cubicBezTo>
                <a:cubicBezTo>
                  <a:pt x="4060" y="1273"/>
                  <a:pt x="4387" y="1388"/>
                  <a:pt x="4712" y="1388"/>
                </a:cubicBezTo>
                <a:cubicBezTo>
                  <a:pt x="4893" y="1388"/>
                  <a:pt x="5074" y="1352"/>
                  <a:pt x="5246" y="1266"/>
                </a:cubicBezTo>
                <a:cubicBezTo>
                  <a:pt x="5344" y="1213"/>
                  <a:pt x="5442" y="1141"/>
                  <a:pt x="5522" y="1052"/>
                </a:cubicBezTo>
                <a:cubicBezTo>
                  <a:pt x="5799" y="1150"/>
                  <a:pt x="6120" y="1195"/>
                  <a:pt x="6325" y="1231"/>
                </a:cubicBezTo>
                <a:cubicBezTo>
                  <a:pt x="6626" y="1283"/>
                  <a:pt x="6919" y="1307"/>
                  <a:pt x="7207" y="1307"/>
                </a:cubicBezTo>
                <a:cubicBezTo>
                  <a:pt x="8101" y="1307"/>
                  <a:pt x="8946" y="1071"/>
                  <a:pt x="9796" y="686"/>
                </a:cubicBezTo>
                <a:cubicBezTo>
                  <a:pt x="10125" y="538"/>
                  <a:pt x="10545" y="384"/>
                  <a:pt x="10926" y="384"/>
                </a:cubicBezTo>
                <a:cubicBezTo>
                  <a:pt x="11298" y="384"/>
                  <a:pt x="11631" y="531"/>
                  <a:pt x="11803" y="972"/>
                </a:cubicBezTo>
                <a:cubicBezTo>
                  <a:pt x="12044" y="1605"/>
                  <a:pt x="11696" y="2185"/>
                  <a:pt x="11366" y="2703"/>
                </a:cubicBezTo>
                <a:cubicBezTo>
                  <a:pt x="11347" y="2702"/>
                  <a:pt x="11327" y="2701"/>
                  <a:pt x="11308" y="2701"/>
                </a:cubicBezTo>
                <a:cubicBezTo>
                  <a:pt x="10943" y="2701"/>
                  <a:pt x="10578" y="2863"/>
                  <a:pt x="10358" y="3193"/>
                </a:cubicBezTo>
                <a:cubicBezTo>
                  <a:pt x="10339" y="3224"/>
                  <a:pt x="10363" y="3238"/>
                  <a:pt x="10388" y="3238"/>
                </a:cubicBezTo>
                <a:cubicBezTo>
                  <a:pt x="10400" y="3238"/>
                  <a:pt x="10412" y="3235"/>
                  <a:pt x="10420" y="3229"/>
                </a:cubicBezTo>
                <a:cubicBezTo>
                  <a:pt x="10708" y="3031"/>
                  <a:pt x="10951" y="2796"/>
                  <a:pt x="11316" y="2796"/>
                </a:cubicBezTo>
                <a:cubicBezTo>
                  <a:pt x="11347" y="2796"/>
                  <a:pt x="11378" y="2797"/>
                  <a:pt x="11410" y="2801"/>
                </a:cubicBezTo>
                <a:cubicBezTo>
                  <a:pt x="11687" y="2836"/>
                  <a:pt x="12035" y="3059"/>
                  <a:pt x="12222" y="3265"/>
                </a:cubicBezTo>
                <a:cubicBezTo>
                  <a:pt x="12224" y="3268"/>
                  <a:pt x="12226" y="3269"/>
                  <a:pt x="12229" y="3269"/>
                </a:cubicBezTo>
                <a:cubicBezTo>
                  <a:pt x="12240" y="3269"/>
                  <a:pt x="12256" y="3243"/>
                  <a:pt x="12249" y="3229"/>
                </a:cubicBezTo>
                <a:cubicBezTo>
                  <a:pt x="12062" y="2899"/>
                  <a:pt x="11732" y="2729"/>
                  <a:pt x="11393" y="2703"/>
                </a:cubicBezTo>
                <a:cubicBezTo>
                  <a:pt x="11901" y="2105"/>
                  <a:pt x="12338" y="1017"/>
                  <a:pt x="11544" y="463"/>
                </a:cubicBezTo>
                <a:cubicBezTo>
                  <a:pt x="11357" y="331"/>
                  <a:pt x="11142" y="280"/>
                  <a:pt x="10923" y="280"/>
                </a:cubicBezTo>
                <a:cubicBezTo>
                  <a:pt x="10713" y="280"/>
                  <a:pt x="10500" y="327"/>
                  <a:pt x="10304" y="392"/>
                </a:cubicBezTo>
                <a:cubicBezTo>
                  <a:pt x="9706" y="588"/>
                  <a:pt x="9162" y="901"/>
                  <a:pt x="8547" y="1070"/>
                </a:cubicBezTo>
                <a:cubicBezTo>
                  <a:pt x="8153" y="1172"/>
                  <a:pt x="7752" y="1219"/>
                  <a:pt x="7350" y="1219"/>
                </a:cubicBezTo>
                <a:cubicBezTo>
                  <a:pt x="6978" y="1219"/>
                  <a:pt x="6605" y="1179"/>
                  <a:pt x="6236" y="1106"/>
                </a:cubicBezTo>
                <a:cubicBezTo>
                  <a:pt x="6031" y="1070"/>
                  <a:pt x="5808" y="1025"/>
                  <a:pt x="5603" y="954"/>
                </a:cubicBezTo>
                <a:cubicBezTo>
                  <a:pt x="5683" y="820"/>
                  <a:pt x="5737" y="669"/>
                  <a:pt x="5737" y="508"/>
                </a:cubicBezTo>
                <a:cubicBezTo>
                  <a:pt x="5737" y="278"/>
                  <a:pt x="5580" y="1"/>
                  <a:pt x="5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5" name="Google Shape;4785;p40"/>
          <p:cNvGrpSpPr/>
          <p:nvPr/>
        </p:nvGrpSpPr>
        <p:grpSpPr>
          <a:xfrm>
            <a:off x="4842578" y="1212588"/>
            <a:ext cx="3968853" cy="2553259"/>
            <a:chOff x="5028226" y="1668257"/>
            <a:chExt cx="2659732" cy="1711070"/>
          </a:xfrm>
        </p:grpSpPr>
        <p:grpSp>
          <p:nvGrpSpPr>
            <p:cNvPr id="4786" name="Google Shape;4786;p40"/>
            <p:cNvGrpSpPr/>
            <p:nvPr/>
          </p:nvGrpSpPr>
          <p:grpSpPr>
            <a:xfrm>
              <a:off x="5555532" y="2495436"/>
              <a:ext cx="1823302" cy="375705"/>
              <a:chOff x="4913242" y="2751213"/>
              <a:chExt cx="1576569" cy="324863"/>
            </a:xfrm>
          </p:grpSpPr>
          <p:sp>
            <p:nvSpPr>
              <p:cNvPr id="4787" name="Google Shape;4787;p40"/>
              <p:cNvSpPr/>
              <p:nvPr/>
            </p:nvSpPr>
            <p:spPr>
              <a:xfrm>
                <a:off x="4913242" y="2751213"/>
                <a:ext cx="1576569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25721" h="5300" extrusionOk="0">
                    <a:moveTo>
                      <a:pt x="1178" y="0"/>
                    </a:moveTo>
                    <a:cubicBezTo>
                      <a:pt x="527" y="0"/>
                      <a:pt x="1" y="527"/>
                      <a:pt x="1" y="1178"/>
                    </a:cubicBezTo>
                    <a:lnTo>
                      <a:pt x="1" y="4122"/>
                    </a:lnTo>
                    <a:cubicBezTo>
                      <a:pt x="1" y="4773"/>
                      <a:pt x="527" y="5299"/>
                      <a:pt x="1178" y="5299"/>
                    </a:cubicBezTo>
                    <a:lnTo>
                      <a:pt x="24543" y="5299"/>
                    </a:lnTo>
                    <a:cubicBezTo>
                      <a:pt x="25194" y="5299"/>
                      <a:pt x="25720" y="4773"/>
                      <a:pt x="25720" y="4122"/>
                    </a:cubicBezTo>
                    <a:lnTo>
                      <a:pt x="25720" y="1178"/>
                    </a:lnTo>
                    <a:cubicBezTo>
                      <a:pt x="25720" y="527"/>
                      <a:pt x="25194" y="0"/>
                      <a:pt x="245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40"/>
              <p:cNvSpPr/>
              <p:nvPr/>
            </p:nvSpPr>
            <p:spPr>
              <a:xfrm>
                <a:off x="5062555" y="2751213"/>
                <a:ext cx="2249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366" y="5299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40"/>
              <p:cNvSpPr/>
              <p:nvPr/>
            </p:nvSpPr>
            <p:spPr>
              <a:xfrm>
                <a:off x="6109151" y="2751213"/>
                <a:ext cx="12142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1981" y="5299"/>
                    </a:lnTo>
                    <a:lnTo>
                      <a:pt x="19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40"/>
              <p:cNvSpPr/>
              <p:nvPr/>
            </p:nvSpPr>
            <p:spPr>
              <a:xfrm>
                <a:off x="5979514" y="2751213"/>
                <a:ext cx="23047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376" y="5299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40"/>
              <p:cNvSpPr/>
              <p:nvPr/>
            </p:nvSpPr>
            <p:spPr>
              <a:xfrm>
                <a:off x="6337717" y="2751213"/>
                <a:ext cx="22986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375" y="5299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40"/>
              <p:cNvSpPr/>
              <p:nvPr/>
            </p:nvSpPr>
            <p:spPr>
              <a:xfrm>
                <a:off x="5238040" y="2751213"/>
                <a:ext cx="2249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367" y="5299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40"/>
              <p:cNvSpPr/>
              <p:nvPr/>
            </p:nvSpPr>
            <p:spPr>
              <a:xfrm>
                <a:off x="4972882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40"/>
              <p:cNvSpPr/>
              <p:nvPr/>
            </p:nvSpPr>
            <p:spPr>
              <a:xfrm>
                <a:off x="5129794" y="2751213"/>
                <a:ext cx="45481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2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40"/>
              <p:cNvSpPr/>
              <p:nvPr/>
            </p:nvSpPr>
            <p:spPr>
              <a:xfrm>
                <a:off x="5895909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0" y="5299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40"/>
              <p:cNvSpPr/>
              <p:nvPr/>
            </p:nvSpPr>
            <p:spPr>
              <a:xfrm>
                <a:off x="6398950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40"/>
              <p:cNvSpPr/>
              <p:nvPr/>
            </p:nvSpPr>
            <p:spPr>
              <a:xfrm>
                <a:off x="5305892" y="2799329"/>
                <a:ext cx="534799" cy="228630"/>
              </a:xfrm>
              <a:custGeom>
                <a:avLst/>
                <a:gdLst/>
                <a:ahLst/>
                <a:cxnLst/>
                <a:rect l="l" t="t" r="r" b="b"/>
                <a:pathLst>
                  <a:path w="8725" h="3730" extrusionOk="0">
                    <a:moveTo>
                      <a:pt x="901" y="0"/>
                    </a:moveTo>
                    <a:cubicBezTo>
                      <a:pt x="402" y="0"/>
                      <a:pt x="0" y="402"/>
                      <a:pt x="0" y="901"/>
                    </a:cubicBezTo>
                    <a:lnTo>
                      <a:pt x="0" y="2828"/>
                    </a:lnTo>
                    <a:cubicBezTo>
                      <a:pt x="0" y="3328"/>
                      <a:pt x="402" y="3729"/>
                      <a:pt x="901" y="3729"/>
                    </a:cubicBezTo>
                    <a:lnTo>
                      <a:pt x="7824" y="3729"/>
                    </a:lnTo>
                    <a:cubicBezTo>
                      <a:pt x="8324" y="3729"/>
                      <a:pt x="8725" y="3328"/>
                      <a:pt x="8725" y="2828"/>
                    </a:cubicBezTo>
                    <a:lnTo>
                      <a:pt x="8725" y="901"/>
                    </a:lnTo>
                    <a:cubicBezTo>
                      <a:pt x="8725" y="402"/>
                      <a:pt x="8324" y="0"/>
                      <a:pt x="782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40"/>
              <p:cNvSpPr/>
              <p:nvPr/>
            </p:nvSpPr>
            <p:spPr>
              <a:xfrm>
                <a:off x="6022175" y="2810239"/>
                <a:ext cx="295932" cy="206748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3373" extrusionOk="0">
                    <a:moveTo>
                      <a:pt x="2409" y="1"/>
                    </a:moveTo>
                    <a:cubicBezTo>
                      <a:pt x="1080" y="1"/>
                      <a:pt x="1" y="759"/>
                      <a:pt x="1" y="1687"/>
                    </a:cubicBezTo>
                    <a:cubicBezTo>
                      <a:pt x="1" y="2615"/>
                      <a:pt x="1080" y="3373"/>
                      <a:pt x="2409" y="3373"/>
                    </a:cubicBezTo>
                    <a:cubicBezTo>
                      <a:pt x="3748" y="3373"/>
                      <a:pt x="4827" y="2615"/>
                      <a:pt x="4827" y="1687"/>
                    </a:cubicBezTo>
                    <a:cubicBezTo>
                      <a:pt x="4827" y="759"/>
                      <a:pt x="3748" y="1"/>
                      <a:pt x="2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40"/>
              <p:cNvSpPr/>
              <p:nvPr/>
            </p:nvSpPr>
            <p:spPr>
              <a:xfrm>
                <a:off x="6036947" y="2823908"/>
                <a:ext cx="266388" cy="179410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2927" extrusionOk="0">
                    <a:moveTo>
                      <a:pt x="2168" y="1"/>
                    </a:moveTo>
                    <a:cubicBezTo>
                      <a:pt x="973" y="1"/>
                      <a:pt x="1" y="652"/>
                      <a:pt x="1" y="1464"/>
                    </a:cubicBezTo>
                    <a:cubicBezTo>
                      <a:pt x="1" y="2267"/>
                      <a:pt x="973" y="2927"/>
                      <a:pt x="2168" y="2927"/>
                    </a:cubicBezTo>
                    <a:cubicBezTo>
                      <a:pt x="3373" y="2927"/>
                      <a:pt x="4345" y="2267"/>
                      <a:pt x="4345" y="1464"/>
                    </a:cubicBezTo>
                    <a:cubicBezTo>
                      <a:pt x="4345" y="652"/>
                      <a:pt x="3373" y="1"/>
                      <a:pt x="2168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40"/>
              <p:cNvSpPr/>
              <p:nvPr/>
            </p:nvSpPr>
            <p:spPr>
              <a:xfrm>
                <a:off x="5335926" y="2832428"/>
                <a:ext cx="6620" cy="16206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44" extrusionOk="0">
                    <a:moveTo>
                      <a:pt x="38" y="1"/>
                    </a:moveTo>
                    <a:cubicBezTo>
                      <a:pt x="22" y="1"/>
                      <a:pt x="10" y="9"/>
                      <a:pt x="10" y="31"/>
                    </a:cubicBezTo>
                    <a:cubicBezTo>
                      <a:pt x="19" y="897"/>
                      <a:pt x="1" y="1762"/>
                      <a:pt x="45" y="2627"/>
                    </a:cubicBezTo>
                    <a:cubicBezTo>
                      <a:pt x="45" y="2634"/>
                      <a:pt x="54" y="2644"/>
                      <a:pt x="59" y="2644"/>
                    </a:cubicBezTo>
                    <a:cubicBezTo>
                      <a:pt x="62" y="2644"/>
                      <a:pt x="63" y="2642"/>
                      <a:pt x="63" y="2636"/>
                    </a:cubicBezTo>
                    <a:cubicBezTo>
                      <a:pt x="108" y="1780"/>
                      <a:pt x="99" y="915"/>
                      <a:pt x="108" y="58"/>
                    </a:cubicBezTo>
                    <a:cubicBezTo>
                      <a:pt x="108" y="29"/>
                      <a:pt x="67" y="1"/>
                      <a:pt x="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40"/>
              <p:cNvSpPr/>
              <p:nvPr/>
            </p:nvSpPr>
            <p:spPr>
              <a:xfrm>
                <a:off x="5363263" y="2845177"/>
                <a:ext cx="5026" cy="136749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31" extrusionOk="0">
                    <a:moveTo>
                      <a:pt x="17" y="1"/>
                    </a:moveTo>
                    <a:cubicBezTo>
                      <a:pt x="8" y="1"/>
                      <a:pt x="1" y="6"/>
                      <a:pt x="1" y="20"/>
                    </a:cubicBezTo>
                    <a:cubicBezTo>
                      <a:pt x="1" y="751"/>
                      <a:pt x="10" y="1483"/>
                      <a:pt x="28" y="2205"/>
                    </a:cubicBezTo>
                    <a:cubicBezTo>
                      <a:pt x="28" y="2218"/>
                      <a:pt x="37" y="2231"/>
                      <a:pt x="45" y="2231"/>
                    </a:cubicBezTo>
                    <a:cubicBezTo>
                      <a:pt x="48" y="2231"/>
                      <a:pt x="52" y="2228"/>
                      <a:pt x="54" y="2223"/>
                    </a:cubicBezTo>
                    <a:cubicBezTo>
                      <a:pt x="63" y="1501"/>
                      <a:pt x="81" y="769"/>
                      <a:pt x="72" y="46"/>
                    </a:cubicBezTo>
                    <a:cubicBezTo>
                      <a:pt x="72" y="28"/>
                      <a:pt x="38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40"/>
              <p:cNvSpPr/>
              <p:nvPr/>
            </p:nvSpPr>
            <p:spPr>
              <a:xfrm>
                <a:off x="5798022" y="2832612"/>
                <a:ext cx="6620" cy="16200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43" extrusionOk="0">
                    <a:moveTo>
                      <a:pt x="51" y="1"/>
                    </a:moveTo>
                    <a:cubicBezTo>
                      <a:pt x="47" y="1"/>
                      <a:pt x="45" y="4"/>
                      <a:pt x="45" y="11"/>
                    </a:cubicBezTo>
                    <a:cubicBezTo>
                      <a:pt x="0" y="867"/>
                      <a:pt x="9" y="1723"/>
                      <a:pt x="0" y="2589"/>
                    </a:cubicBezTo>
                    <a:cubicBezTo>
                      <a:pt x="0" y="2617"/>
                      <a:pt x="44" y="2642"/>
                      <a:pt x="76" y="2642"/>
                    </a:cubicBezTo>
                    <a:cubicBezTo>
                      <a:pt x="94" y="2642"/>
                      <a:pt x="107" y="2635"/>
                      <a:pt x="107" y="2615"/>
                    </a:cubicBezTo>
                    <a:cubicBezTo>
                      <a:pt x="98" y="1750"/>
                      <a:pt x="107" y="876"/>
                      <a:pt x="63" y="19"/>
                    </a:cubicBezTo>
                    <a:cubicBezTo>
                      <a:pt x="63" y="8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40"/>
              <p:cNvSpPr/>
              <p:nvPr/>
            </p:nvSpPr>
            <p:spPr>
              <a:xfrm>
                <a:off x="5772831" y="2845361"/>
                <a:ext cx="5026" cy="136320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24" extrusionOk="0">
                    <a:moveTo>
                      <a:pt x="32" y="0"/>
                    </a:moveTo>
                    <a:cubicBezTo>
                      <a:pt x="29" y="0"/>
                      <a:pt x="28" y="2"/>
                      <a:pt x="28" y="8"/>
                    </a:cubicBezTo>
                    <a:cubicBezTo>
                      <a:pt x="10" y="730"/>
                      <a:pt x="1" y="1453"/>
                      <a:pt x="1" y="2176"/>
                    </a:cubicBezTo>
                    <a:cubicBezTo>
                      <a:pt x="1" y="2199"/>
                      <a:pt x="32" y="2223"/>
                      <a:pt x="54" y="2223"/>
                    </a:cubicBezTo>
                    <a:cubicBezTo>
                      <a:pt x="64" y="2223"/>
                      <a:pt x="72" y="2217"/>
                      <a:pt x="72" y="2202"/>
                    </a:cubicBezTo>
                    <a:cubicBezTo>
                      <a:pt x="81" y="1480"/>
                      <a:pt x="63" y="748"/>
                      <a:pt x="54" y="17"/>
                    </a:cubicBezTo>
                    <a:cubicBezTo>
                      <a:pt x="48" y="10"/>
                      <a:pt x="38" y="0"/>
                      <a:pt x="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40"/>
              <p:cNvSpPr/>
              <p:nvPr/>
            </p:nvSpPr>
            <p:spPr>
              <a:xfrm>
                <a:off x="5287810" y="2795161"/>
                <a:ext cx="569308" cy="23641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3857" extrusionOk="0">
                    <a:moveTo>
                      <a:pt x="1272" y="79"/>
                    </a:moveTo>
                    <a:cubicBezTo>
                      <a:pt x="1515" y="79"/>
                      <a:pt x="1760" y="104"/>
                      <a:pt x="1937" y="104"/>
                    </a:cubicBezTo>
                    <a:lnTo>
                      <a:pt x="7530" y="104"/>
                    </a:lnTo>
                    <a:cubicBezTo>
                      <a:pt x="7720" y="104"/>
                      <a:pt x="7915" y="96"/>
                      <a:pt x="8108" y="96"/>
                    </a:cubicBezTo>
                    <a:cubicBezTo>
                      <a:pt x="8204" y="96"/>
                      <a:pt x="8300" y="98"/>
                      <a:pt x="8396" y="104"/>
                    </a:cubicBezTo>
                    <a:cubicBezTo>
                      <a:pt x="8815" y="140"/>
                      <a:pt x="8958" y="407"/>
                      <a:pt x="8958" y="791"/>
                    </a:cubicBezTo>
                    <a:lnTo>
                      <a:pt x="8958" y="2352"/>
                    </a:lnTo>
                    <a:cubicBezTo>
                      <a:pt x="8958" y="2771"/>
                      <a:pt x="9127" y="3690"/>
                      <a:pt x="8503" y="3762"/>
                    </a:cubicBezTo>
                    <a:lnTo>
                      <a:pt x="1535" y="3762"/>
                    </a:lnTo>
                    <a:cubicBezTo>
                      <a:pt x="1392" y="3762"/>
                      <a:pt x="1246" y="3770"/>
                      <a:pt x="1100" y="3770"/>
                    </a:cubicBezTo>
                    <a:cubicBezTo>
                      <a:pt x="1028" y="3770"/>
                      <a:pt x="955" y="3768"/>
                      <a:pt x="884" y="3762"/>
                    </a:cubicBezTo>
                    <a:cubicBezTo>
                      <a:pt x="447" y="3717"/>
                      <a:pt x="358" y="3432"/>
                      <a:pt x="358" y="3075"/>
                    </a:cubicBezTo>
                    <a:cubicBezTo>
                      <a:pt x="358" y="2272"/>
                      <a:pt x="268" y="1407"/>
                      <a:pt x="358" y="604"/>
                    </a:cubicBezTo>
                    <a:cubicBezTo>
                      <a:pt x="409" y="159"/>
                      <a:pt x="840" y="79"/>
                      <a:pt x="1272" y="79"/>
                    </a:cubicBezTo>
                    <a:close/>
                    <a:moveTo>
                      <a:pt x="6583" y="0"/>
                    </a:moveTo>
                    <a:cubicBezTo>
                      <a:pt x="5344" y="0"/>
                      <a:pt x="4104" y="24"/>
                      <a:pt x="2873" y="24"/>
                    </a:cubicBezTo>
                    <a:cubicBezTo>
                      <a:pt x="2427" y="24"/>
                      <a:pt x="1973" y="4"/>
                      <a:pt x="1522" y="4"/>
                    </a:cubicBezTo>
                    <a:cubicBezTo>
                      <a:pt x="1296" y="4"/>
                      <a:pt x="1071" y="9"/>
                      <a:pt x="848" y="24"/>
                    </a:cubicBezTo>
                    <a:cubicBezTo>
                      <a:pt x="1" y="77"/>
                      <a:pt x="233" y="1184"/>
                      <a:pt x="233" y="1772"/>
                    </a:cubicBezTo>
                    <a:cubicBezTo>
                      <a:pt x="233" y="2236"/>
                      <a:pt x="224" y="2700"/>
                      <a:pt x="233" y="3173"/>
                    </a:cubicBezTo>
                    <a:cubicBezTo>
                      <a:pt x="242" y="3539"/>
                      <a:pt x="411" y="3797"/>
                      <a:pt x="804" y="3833"/>
                    </a:cubicBezTo>
                    <a:cubicBezTo>
                      <a:pt x="1003" y="3851"/>
                      <a:pt x="1205" y="3857"/>
                      <a:pt x="1408" y="3857"/>
                    </a:cubicBezTo>
                    <a:cubicBezTo>
                      <a:pt x="1815" y="3857"/>
                      <a:pt x="2225" y="3833"/>
                      <a:pt x="2624" y="3833"/>
                    </a:cubicBezTo>
                    <a:lnTo>
                      <a:pt x="8488" y="3833"/>
                    </a:lnTo>
                    <a:cubicBezTo>
                      <a:pt x="8492" y="3834"/>
                      <a:pt x="8495" y="3834"/>
                      <a:pt x="8499" y="3834"/>
                    </a:cubicBezTo>
                    <a:cubicBezTo>
                      <a:pt x="8503" y="3834"/>
                      <a:pt x="8507" y="3834"/>
                      <a:pt x="8511" y="3833"/>
                    </a:cubicBezTo>
                    <a:cubicBezTo>
                      <a:pt x="8931" y="3797"/>
                      <a:pt x="9074" y="3503"/>
                      <a:pt x="9082" y="3119"/>
                    </a:cubicBezTo>
                    <a:cubicBezTo>
                      <a:pt x="9091" y="2629"/>
                      <a:pt x="9082" y="2129"/>
                      <a:pt x="9082" y="1630"/>
                    </a:cubicBezTo>
                    <a:cubicBezTo>
                      <a:pt x="9082" y="1050"/>
                      <a:pt x="9288" y="51"/>
                      <a:pt x="8440" y="24"/>
                    </a:cubicBezTo>
                    <a:cubicBezTo>
                      <a:pt x="7822" y="6"/>
                      <a:pt x="7202" y="0"/>
                      <a:pt x="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40"/>
              <p:cNvSpPr/>
              <p:nvPr/>
            </p:nvSpPr>
            <p:spPr>
              <a:xfrm>
                <a:off x="5286217" y="2751213"/>
                <a:ext cx="1203589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5300" extrusionOk="0">
                    <a:moveTo>
                      <a:pt x="0" y="0"/>
                    </a:moveTo>
                    <a:cubicBezTo>
                      <a:pt x="0" y="0"/>
                      <a:pt x="17378" y="553"/>
                      <a:pt x="17771" y="785"/>
                    </a:cubicBezTo>
                    <a:cubicBezTo>
                      <a:pt x="18154" y="1008"/>
                      <a:pt x="18003" y="4532"/>
                      <a:pt x="17771" y="4675"/>
                    </a:cubicBezTo>
                    <a:cubicBezTo>
                      <a:pt x="17530" y="4818"/>
                      <a:pt x="0" y="5299"/>
                      <a:pt x="0" y="5299"/>
                    </a:cubicBezTo>
                    <a:lnTo>
                      <a:pt x="18957" y="5299"/>
                    </a:lnTo>
                    <a:cubicBezTo>
                      <a:pt x="19332" y="5299"/>
                      <a:pt x="19635" y="4996"/>
                      <a:pt x="19635" y="4621"/>
                    </a:cubicBezTo>
                    <a:lnTo>
                      <a:pt x="19635" y="678"/>
                    </a:lnTo>
                    <a:cubicBezTo>
                      <a:pt x="19635" y="304"/>
                      <a:pt x="19332" y="0"/>
                      <a:pt x="18957" y="0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40"/>
              <p:cNvSpPr/>
              <p:nvPr/>
            </p:nvSpPr>
            <p:spPr>
              <a:xfrm>
                <a:off x="4946096" y="2771992"/>
                <a:ext cx="54185" cy="28820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4702" extrusionOk="0">
                    <a:moveTo>
                      <a:pt x="464" y="0"/>
                    </a:moveTo>
                    <a:cubicBezTo>
                      <a:pt x="170" y="0"/>
                      <a:pt x="0" y="598"/>
                      <a:pt x="0" y="2213"/>
                    </a:cubicBezTo>
                    <a:cubicBezTo>
                      <a:pt x="0" y="3819"/>
                      <a:pt x="88" y="4702"/>
                      <a:pt x="406" y="4702"/>
                    </a:cubicBezTo>
                    <a:cubicBezTo>
                      <a:pt x="407" y="4702"/>
                      <a:pt x="409" y="4702"/>
                      <a:pt x="411" y="4702"/>
                    </a:cubicBezTo>
                    <a:cubicBezTo>
                      <a:pt x="821" y="4693"/>
                      <a:pt x="883" y="3096"/>
                      <a:pt x="866" y="2347"/>
                    </a:cubicBezTo>
                    <a:cubicBezTo>
                      <a:pt x="848" y="1606"/>
                      <a:pt x="750" y="0"/>
                      <a:pt x="464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7" name="Google Shape;4807;p40"/>
            <p:cNvGrpSpPr/>
            <p:nvPr/>
          </p:nvGrpSpPr>
          <p:grpSpPr>
            <a:xfrm>
              <a:off x="5387957" y="1970518"/>
              <a:ext cx="1685425" cy="524994"/>
              <a:chOff x="4768343" y="2297329"/>
              <a:chExt cx="1457350" cy="453951"/>
            </a:xfrm>
          </p:grpSpPr>
          <p:sp>
            <p:nvSpPr>
              <p:cNvPr id="4808" name="Google Shape;4808;p40"/>
              <p:cNvSpPr/>
              <p:nvPr/>
            </p:nvSpPr>
            <p:spPr>
              <a:xfrm>
                <a:off x="4768343" y="2297329"/>
                <a:ext cx="1457350" cy="453951"/>
              </a:xfrm>
              <a:custGeom>
                <a:avLst/>
                <a:gdLst/>
                <a:ahLst/>
                <a:cxnLst/>
                <a:rect l="l" t="t" r="r" b="b"/>
                <a:pathLst>
                  <a:path w="23776" h="7406" extrusionOk="0">
                    <a:moveTo>
                      <a:pt x="1642" y="1"/>
                    </a:moveTo>
                    <a:cubicBezTo>
                      <a:pt x="732" y="1"/>
                      <a:pt x="1" y="732"/>
                      <a:pt x="1" y="1642"/>
                    </a:cubicBezTo>
                    <a:lnTo>
                      <a:pt x="1" y="5755"/>
                    </a:lnTo>
                    <a:cubicBezTo>
                      <a:pt x="1" y="6665"/>
                      <a:pt x="732" y="7405"/>
                      <a:pt x="1642" y="7405"/>
                    </a:cubicBezTo>
                    <a:lnTo>
                      <a:pt x="22134" y="7405"/>
                    </a:lnTo>
                    <a:cubicBezTo>
                      <a:pt x="23044" y="7405"/>
                      <a:pt x="23775" y="6665"/>
                      <a:pt x="23775" y="5755"/>
                    </a:cubicBezTo>
                    <a:lnTo>
                      <a:pt x="23775" y="1642"/>
                    </a:lnTo>
                    <a:cubicBezTo>
                      <a:pt x="23775" y="732"/>
                      <a:pt x="23044" y="1"/>
                      <a:pt x="22134" y="1"/>
                    </a:cubicBezTo>
                    <a:close/>
                  </a:path>
                </a:pathLst>
              </a:custGeom>
              <a:solidFill>
                <a:srgbClr val="695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40"/>
              <p:cNvSpPr/>
              <p:nvPr/>
            </p:nvSpPr>
            <p:spPr>
              <a:xfrm>
                <a:off x="4834541" y="2343851"/>
                <a:ext cx="1324953" cy="360966"/>
              </a:xfrm>
              <a:custGeom>
                <a:avLst/>
                <a:gdLst/>
                <a:ahLst/>
                <a:cxnLst/>
                <a:rect l="l" t="t" r="r" b="b"/>
                <a:pathLst>
                  <a:path w="21616" h="5889" extrusionOk="0">
                    <a:moveTo>
                      <a:pt x="910" y="0"/>
                    </a:moveTo>
                    <a:cubicBezTo>
                      <a:pt x="910" y="500"/>
                      <a:pt x="509" y="910"/>
                      <a:pt x="0" y="910"/>
                    </a:cubicBezTo>
                    <a:lnTo>
                      <a:pt x="0" y="4969"/>
                    </a:lnTo>
                    <a:cubicBezTo>
                      <a:pt x="509" y="4969"/>
                      <a:pt x="910" y="5380"/>
                      <a:pt x="910" y="5888"/>
                    </a:cubicBezTo>
                    <a:lnTo>
                      <a:pt x="20697" y="5888"/>
                    </a:lnTo>
                    <a:cubicBezTo>
                      <a:pt x="20697" y="5380"/>
                      <a:pt x="21107" y="4969"/>
                      <a:pt x="21616" y="4969"/>
                    </a:cubicBezTo>
                    <a:lnTo>
                      <a:pt x="21616" y="910"/>
                    </a:lnTo>
                    <a:cubicBezTo>
                      <a:pt x="21107" y="910"/>
                      <a:pt x="20697" y="500"/>
                      <a:pt x="20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40"/>
              <p:cNvSpPr/>
              <p:nvPr/>
            </p:nvSpPr>
            <p:spPr>
              <a:xfrm>
                <a:off x="4938434" y="2391967"/>
                <a:ext cx="330319" cy="264733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19" extrusionOk="0">
                    <a:moveTo>
                      <a:pt x="2694" y="0"/>
                    </a:moveTo>
                    <a:cubicBezTo>
                      <a:pt x="1205" y="0"/>
                      <a:pt x="0" y="964"/>
                      <a:pt x="0" y="2159"/>
                    </a:cubicBezTo>
                    <a:cubicBezTo>
                      <a:pt x="0" y="3346"/>
                      <a:pt x="1205" y="4318"/>
                      <a:pt x="2694" y="4318"/>
                    </a:cubicBezTo>
                    <a:cubicBezTo>
                      <a:pt x="4175" y="4318"/>
                      <a:pt x="5389" y="3346"/>
                      <a:pt x="5389" y="2159"/>
                    </a:cubicBezTo>
                    <a:cubicBezTo>
                      <a:pt x="5389" y="964"/>
                      <a:pt x="4175" y="0"/>
                      <a:pt x="2694" y="0"/>
                    </a:cubicBezTo>
                    <a:close/>
                  </a:path>
                </a:pathLst>
              </a:custGeom>
              <a:solidFill>
                <a:srgbClr val="695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40"/>
              <p:cNvSpPr/>
              <p:nvPr/>
            </p:nvSpPr>
            <p:spPr>
              <a:xfrm>
                <a:off x="4804997" y="2320866"/>
                <a:ext cx="78825" cy="66137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079" extrusionOk="0">
                    <a:moveTo>
                      <a:pt x="937" y="1"/>
                    </a:moveTo>
                    <a:cubicBezTo>
                      <a:pt x="937" y="1"/>
                      <a:pt x="777" y="54"/>
                      <a:pt x="670" y="286"/>
                    </a:cubicBezTo>
                    <a:cubicBezTo>
                      <a:pt x="670" y="286"/>
                      <a:pt x="384" y="90"/>
                      <a:pt x="108" y="90"/>
                    </a:cubicBezTo>
                    <a:cubicBezTo>
                      <a:pt x="108" y="90"/>
                      <a:pt x="117" y="500"/>
                      <a:pt x="286" y="670"/>
                    </a:cubicBezTo>
                    <a:cubicBezTo>
                      <a:pt x="286" y="670"/>
                      <a:pt x="54" y="723"/>
                      <a:pt x="1" y="937"/>
                    </a:cubicBezTo>
                    <a:cubicBezTo>
                      <a:pt x="1" y="937"/>
                      <a:pt x="238" y="1079"/>
                      <a:pt x="498" y="1079"/>
                    </a:cubicBezTo>
                    <a:cubicBezTo>
                      <a:pt x="651" y="1079"/>
                      <a:pt x="812" y="1030"/>
                      <a:pt x="937" y="875"/>
                    </a:cubicBezTo>
                    <a:cubicBezTo>
                      <a:pt x="1285" y="464"/>
                      <a:pt x="1035" y="54"/>
                      <a:pt x="9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40"/>
              <p:cNvSpPr/>
              <p:nvPr/>
            </p:nvSpPr>
            <p:spPr>
              <a:xfrm>
                <a:off x="4804997" y="2660620"/>
                <a:ext cx="79377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104" extrusionOk="0">
                    <a:moveTo>
                      <a:pt x="475" y="1"/>
                    </a:moveTo>
                    <a:cubicBezTo>
                      <a:pt x="212" y="1"/>
                      <a:pt x="1" y="176"/>
                      <a:pt x="1" y="176"/>
                    </a:cubicBezTo>
                    <a:cubicBezTo>
                      <a:pt x="54" y="390"/>
                      <a:pt x="286" y="444"/>
                      <a:pt x="286" y="444"/>
                    </a:cubicBezTo>
                    <a:cubicBezTo>
                      <a:pt x="117" y="613"/>
                      <a:pt x="108" y="1014"/>
                      <a:pt x="108" y="1014"/>
                    </a:cubicBezTo>
                    <a:cubicBezTo>
                      <a:pt x="113" y="1015"/>
                      <a:pt x="119" y="1015"/>
                      <a:pt x="125" y="1015"/>
                    </a:cubicBezTo>
                    <a:cubicBezTo>
                      <a:pt x="396" y="1015"/>
                      <a:pt x="670" y="818"/>
                      <a:pt x="670" y="818"/>
                    </a:cubicBezTo>
                    <a:cubicBezTo>
                      <a:pt x="777" y="1050"/>
                      <a:pt x="937" y="1104"/>
                      <a:pt x="937" y="1104"/>
                    </a:cubicBezTo>
                    <a:cubicBezTo>
                      <a:pt x="1035" y="1050"/>
                      <a:pt x="1294" y="640"/>
                      <a:pt x="937" y="229"/>
                    </a:cubicBezTo>
                    <a:cubicBezTo>
                      <a:pt x="786" y="56"/>
                      <a:pt x="623" y="1"/>
                      <a:pt x="4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40"/>
              <p:cNvSpPr/>
              <p:nvPr/>
            </p:nvSpPr>
            <p:spPr>
              <a:xfrm>
                <a:off x="6109703" y="2320866"/>
                <a:ext cx="78212" cy="66137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9" extrusionOk="0">
                    <a:moveTo>
                      <a:pt x="339" y="1"/>
                    </a:moveTo>
                    <a:cubicBezTo>
                      <a:pt x="241" y="54"/>
                      <a:pt x="0" y="464"/>
                      <a:pt x="339" y="875"/>
                    </a:cubicBezTo>
                    <a:cubicBezTo>
                      <a:pt x="465" y="1030"/>
                      <a:pt x="625" y="1079"/>
                      <a:pt x="778" y="1079"/>
                    </a:cubicBezTo>
                    <a:cubicBezTo>
                      <a:pt x="1039" y="1079"/>
                      <a:pt x="1276" y="937"/>
                      <a:pt x="1276" y="937"/>
                    </a:cubicBezTo>
                    <a:cubicBezTo>
                      <a:pt x="1231" y="723"/>
                      <a:pt x="990" y="670"/>
                      <a:pt x="990" y="670"/>
                    </a:cubicBezTo>
                    <a:cubicBezTo>
                      <a:pt x="1160" y="500"/>
                      <a:pt x="1178" y="90"/>
                      <a:pt x="1178" y="90"/>
                    </a:cubicBezTo>
                    <a:cubicBezTo>
                      <a:pt x="892" y="90"/>
                      <a:pt x="616" y="286"/>
                      <a:pt x="616" y="286"/>
                    </a:cubicBezTo>
                    <a:cubicBezTo>
                      <a:pt x="509" y="54"/>
                      <a:pt x="339" y="1"/>
                      <a:pt x="3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40"/>
              <p:cNvSpPr/>
              <p:nvPr/>
            </p:nvSpPr>
            <p:spPr>
              <a:xfrm>
                <a:off x="6108599" y="2660620"/>
                <a:ext cx="79316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04" extrusionOk="0">
                    <a:moveTo>
                      <a:pt x="819" y="1"/>
                    </a:moveTo>
                    <a:cubicBezTo>
                      <a:pt x="672" y="1"/>
                      <a:pt x="508" y="56"/>
                      <a:pt x="357" y="229"/>
                    </a:cubicBezTo>
                    <a:cubicBezTo>
                      <a:pt x="0" y="640"/>
                      <a:pt x="259" y="1050"/>
                      <a:pt x="357" y="1104"/>
                    </a:cubicBezTo>
                    <a:cubicBezTo>
                      <a:pt x="357" y="1104"/>
                      <a:pt x="527" y="1050"/>
                      <a:pt x="634" y="818"/>
                    </a:cubicBezTo>
                    <a:cubicBezTo>
                      <a:pt x="634" y="818"/>
                      <a:pt x="899" y="1015"/>
                      <a:pt x="1178" y="1015"/>
                    </a:cubicBezTo>
                    <a:cubicBezTo>
                      <a:pt x="1184" y="1015"/>
                      <a:pt x="1190" y="1015"/>
                      <a:pt x="1196" y="1014"/>
                    </a:cubicBezTo>
                    <a:cubicBezTo>
                      <a:pt x="1196" y="1014"/>
                      <a:pt x="1178" y="613"/>
                      <a:pt x="1008" y="444"/>
                    </a:cubicBezTo>
                    <a:cubicBezTo>
                      <a:pt x="1008" y="444"/>
                      <a:pt x="1249" y="390"/>
                      <a:pt x="1294" y="176"/>
                    </a:cubicBezTo>
                    <a:cubicBezTo>
                      <a:pt x="1294" y="176"/>
                      <a:pt x="1082" y="1"/>
                      <a:pt x="8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40"/>
              <p:cNvSpPr/>
              <p:nvPr/>
            </p:nvSpPr>
            <p:spPr>
              <a:xfrm>
                <a:off x="4847106" y="2475756"/>
                <a:ext cx="60743" cy="97214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586" extrusionOk="0">
                    <a:moveTo>
                      <a:pt x="415" y="1"/>
                    </a:moveTo>
                    <a:cubicBezTo>
                      <a:pt x="289" y="1"/>
                      <a:pt x="253" y="161"/>
                      <a:pt x="384" y="525"/>
                    </a:cubicBezTo>
                    <a:cubicBezTo>
                      <a:pt x="384" y="525"/>
                      <a:pt x="223" y="542"/>
                      <a:pt x="0" y="783"/>
                    </a:cubicBezTo>
                    <a:cubicBezTo>
                      <a:pt x="0" y="783"/>
                      <a:pt x="81" y="980"/>
                      <a:pt x="366" y="1069"/>
                    </a:cubicBezTo>
                    <a:cubicBezTo>
                      <a:pt x="366" y="1069"/>
                      <a:pt x="232" y="1381"/>
                      <a:pt x="313" y="1533"/>
                    </a:cubicBezTo>
                    <a:cubicBezTo>
                      <a:pt x="330" y="1569"/>
                      <a:pt x="363" y="1586"/>
                      <a:pt x="404" y="1586"/>
                    </a:cubicBezTo>
                    <a:cubicBezTo>
                      <a:pt x="532" y="1586"/>
                      <a:pt x="744" y="1427"/>
                      <a:pt x="839" y="1238"/>
                    </a:cubicBezTo>
                    <a:cubicBezTo>
                      <a:pt x="955" y="980"/>
                      <a:pt x="991" y="792"/>
                      <a:pt x="991" y="792"/>
                    </a:cubicBezTo>
                    <a:cubicBezTo>
                      <a:pt x="991" y="792"/>
                      <a:pt x="964" y="328"/>
                      <a:pt x="661" y="114"/>
                    </a:cubicBezTo>
                    <a:cubicBezTo>
                      <a:pt x="563" y="40"/>
                      <a:pt x="478" y="1"/>
                      <a:pt x="4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40"/>
              <p:cNvSpPr/>
              <p:nvPr/>
            </p:nvSpPr>
            <p:spPr>
              <a:xfrm>
                <a:off x="5299334" y="2477779"/>
                <a:ext cx="62950" cy="93046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518" extrusionOk="0">
                    <a:moveTo>
                      <a:pt x="696" y="1"/>
                    </a:moveTo>
                    <a:cubicBezTo>
                      <a:pt x="170" y="99"/>
                      <a:pt x="0" y="581"/>
                      <a:pt x="18" y="768"/>
                    </a:cubicBezTo>
                    <a:cubicBezTo>
                      <a:pt x="80" y="1446"/>
                      <a:pt x="696" y="1517"/>
                      <a:pt x="696" y="1517"/>
                    </a:cubicBezTo>
                    <a:cubicBezTo>
                      <a:pt x="785" y="1303"/>
                      <a:pt x="669" y="1036"/>
                      <a:pt x="669" y="1036"/>
                    </a:cubicBezTo>
                    <a:cubicBezTo>
                      <a:pt x="874" y="982"/>
                      <a:pt x="1026" y="768"/>
                      <a:pt x="1026" y="768"/>
                    </a:cubicBezTo>
                    <a:cubicBezTo>
                      <a:pt x="973" y="608"/>
                      <a:pt x="696" y="465"/>
                      <a:pt x="696" y="465"/>
                    </a:cubicBezTo>
                    <a:cubicBezTo>
                      <a:pt x="758" y="269"/>
                      <a:pt x="696" y="1"/>
                      <a:pt x="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40"/>
              <p:cNvSpPr/>
              <p:nvPr/>
            </p:nvSpPr>
            <p:spPr>
              <a:xfrm>
                <a:off x="5652572" y="2469933"/>
                <a:ext cx="97398" cy="109657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789" extrusionOk="0">
                    <a:moveTo>
                      <a:pt x="1106" y="0"/>
                    </a:moveTo>
                    <a:cubicBezTo>
                      <a:pt x="984" y="0"/>
                      <a:pt x="735" y="84"/>
                      <a:pt x="437" y="281"/>
                    </a:cubicBezTo>
                    <a:cubicBezTo>
                      <a:pt x="18" y="548"/>
                      <a:pt x="0" y="798"/>
                      <a:pt x="9" y="905"/>
                    </a:cubicBezTo>
                    <a:cubicBezTo>
                      <a:pt x="63" y="1485"/>
                      <a:pt x="1169" y="1788"/>
                      <a:pt x="1169" y="1788"/>
                    </a:cubicBezTo>
                    <a:cubicBezTo>
                      <a:pt x="1169" y="1788"/>
                      <a:pt x="1204" y="1654"/>
                      <a:pt x="1151" y="1503"/>
                    </a:cubicBezTo>
                    <a:cubicBezTo>
                      <a:pt x="1106" y="1351"/>
                      <a:pt x="937" y="1199"/>
                      <a:pt x="937" y="1199"/>
                    </a:cubicBezTo>
                    <a:cubicBezTo>
                      <a:pt x="1303" y="1155"/>
                      <a:pt x="1588" y="896"/>
                      <a:pt x="1588" y="896"/>
                    </a:cubicBezTo>
                    <a:cubicBezTo>
                      <a:pt x="1410" y="682"/>
                      <a:pt x="937" y="584"/>
                      <a:pt x="937" y="584"/>
                    </a:cubicBezTo>
                    <a:cubicBezTo>
                      <a:pt x="1026" y="495"/>
                      <a:pt x="1204" y="120"/>
                      <a:pt x="1187" y="40"/>
                    </a:cubicBezTo>
                    <a:cubicBezTo>
                      <a:pt x="1184" y="14"/>
                      <a:pt x="1155" y="0"/>
                      <a:pt x="1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40"/>
              <p:cNvSpPr/>
              <p:nvPr/>
            </p:nvSpPr>
            <p:spPr>
              <a:xfrm>
                <a:off x="5011681" y="2366530"/>
                <a:ext cx="192957" cy="23353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381" extrusionOk="0">
                    <a:moveTo>
                      <a:pt x="1356" y="0"/>
                    </a:moveTo>
                    <a:cubicBezTo>
                      <a:pt x="895" y="0"/>
                      <a:pt x="438" y="76"/>
                      <a:pt x="10" y="255"/>
                    </a:cubicBezTo>
                    <a:cubicBezTo>
                      <a:pt x="1" y="264"/>
                      <a:pt x="10" y="273"/>
                      <a:pt x="19" y="273"/>
                    </a:cubicBezTo>
                    <a:cubicBezTo>
                      <a:pt x="463" y="146"/>
                      <a:pt x="895" y="89"/>
                      <a:pt x="1324" y="89"/>
                    </a:cubicBezTo>
                    <a:cubicBezTo>
                      <a:pt x="1919" y="89"/>
                      <a:pt x="2507" y="198"/>
                      <a:pt x="3114" y="380"/>
                    </a:cubicBezTo>
                    <a:cubicBezTo>
                      <a:pt x="3116" y="380"/>
                      <a:pt x="3119" y="380"/>
                      <a:pt x="3121" y="380"/>
                    </a:cubicBezTo>
                    <a:cubicBezTo>
                      <a:pt x="3147" y="380"/>
                      <a:pt x="3130" y="325"/>
                      <a:pt x="3105" y="317"/>
                    </a:cubicBezTo>
                    <a:cubicBezTo>
                      <a:pt x="2552" y="126"/>
                      <a:pt x="1951" y="0"/>
                      <a:pt x="1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40"/>
              <p:cNvSpPr/>
              <p:nvPr/>
            </p:nvSpPr>
            <p:spPr>
              <a:xfrm>
                <a:off x="5359586" y="2481947"/>
                <a:ext cx="23782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65" extrusionOk="0">
                    <a:moveTo>
                      <a:pt x="306" y="1"/>
                    </a:moveTo>
                    <a:cubicBezTo>
                      <a:pt x="301" y="1"/>
                      <a:pt x="297" y="2"/>
                      <a:pt x="293" y="4"/>
                    </a:cubicBezTo>
                    <a:cubicBezTo>
                      <a:pt x="195" y="49"/>
                      <a:pt x="106" y="129"/>
                      <a:pt x="25" y="201"/>
                    </a:cubicBezTo>
                    <a:cubicBezTo>
                      <a:pt x="1" y="225"/>
                      <a:pt x="43" y="264"/>
                      <a:pt x="71" y="264"/>
                    </a:cubicBezTo>
                    <a:cubicBezTo>
                      <a:pt x="74" y="264"/>
                      <a:pt x="76" y="264"/>
                      <a:pt x="79" y="263"/>
                    </a:cubicBezTo>
                    <a:cubicBezTo>
                      <a:pt x="177" y="209"/>
                      <a:pt x="284" y="156"/>
                      <a:pt x="364" y="67"/>
                    </a:cubicBezTo>
                    <a:cubicBezTo>
                      <a:pt x="387" y="44"/>
                      <a:pt x="337" y="1"/>
                      <a:pt x="3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40"/>
              <p:cNvSpPr/>
              <p:nvPr/>
            </p:nvSpPr>
            <p:spPr>
              <a:xfrm>
                <a:off x="5379690" y="2521788"/>
                <a:ext cx="42171" cy="5517"/>
              </a:xfrm>
              <a:custGeom>
                <a:avLst/>
                <a:gdLst/>
                <a:ahLst/>
                <a:cxnLst/>
                <a:rect l="l" t="t" r="r" b="b"/>
                <a:pathLst>
                  <a:path w="688" h="90" extrusionOk="0">
                    <a:moveTo>
                      <a:pt x="406" y="1"/>
                    </a:moveTo>
                    <a:cubicBezTo>
                      <a:pt x="276" y="1"/>
                      <a:pt x="143" y="8"/>
                      <a:pt x="18" y="32"/>
                    </a:cubicBezTo>
                    <a:cubicBezTo>
                      <a:pt x="1" y="32"/>
                      <a:pt x="9" y="59"/>
                      <a:pt x="18" y="59"/>
                    </a:cubicBezTo>
                    <a:cubicBezTo>
                      <a:pt x="166" y="79"/>
                      <a:pt x="323" y="89"/>
                      <a:pt x="475" y="89"/>
                    </a:cubicBezTo>
                    <a:cubicBezTo>
                      <a:pt x="526" y="89"/>
                      <a:pt x="576" y="88"/>
                      <a:pt x="625" y="86"/>
                    </a:cubicBezTo>
                    <a:cubicBezTo>
                      <a:pt x="687" y="77"/>
                      <a:pt x="643" y="5"/>
                      <a:pt x="598" y="5"/>
                    </a:cubicBezTo>
                    <a:cubicBezTo>
                      <a:pt x="536" y="3"/>
                      <a:pt x="471" y="1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40"/>
              <p:cNvSpPr/>
              <p:nvPr/>
            </p:nvSpPr>
            <p:spPr>
              <a:xfrm>
                <a:off x="5011681" y="2658597"/>
                <a:ext cx="192834" cy="2317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78" extrusionOk="0">
                    <a:moveTo>
                      <a:pt x="3125" y="1"/>
                    </a:moveTo>
                    <a:cubicBezTo>
                      <a:pt x="3122" y="1"/>
                      <a:pt x="3119" y="2"/>
                      <a:pt x="3114" y="4"/>
                    </a:cubicBezTo>
                    <a:cubicBezTo>
                      <a:pt x="2510" y="185"/>
                      <a:pt x="1923" y="291"/>
                      <a:pt x="1330" y="291"/>
                    </a:cubicBezTo>
                    <a:cubicBezTo>
                      <a:pt x="899" y="291"/>
                      <a:pt x="465" y="235"/>
                      <a:pt x="19" y="111"/>
                    </a:cubicBezTo>
                    <a:cubicBezTo>
                      <a:pt x="10" y="111"/>
                      <a:pt x="1" y="120"/>
                      <a:pt x="10" y="120"/>
                    </a:cubicBezTo>
                    <a:cubicBezTo>
                      <a:pt x="441" y="300"/>
                      <a:pt x="902" y="377"/>
                      <a:pt x="1366" y="377"/>
                    </a:cubicBezTo>
                    <a:cubicBezTo>
                      <a:pt x="1958" y="377"/>
                      <a:pt x="2555" y="252"/>
                      <a:pt x="3105" y="57"/>
                    </a:cubicBezTo>
                    <a:cubicBezTo>
                      <a:pt x="3129" y="49"/>
                      <a:pt x="3145" y="1"/>
                      <a:pt x="3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40"/>
              <p:cNvSpPr/>
              <p:nvPr/>
            </p:nvSpPr>
            <p:spPr>
              <a:xfrm>
                <a:off x="5359708" y="2550290"/>
                <a:ext cx="23721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65" extrusionOk="0">
                    <a:moveTo>
                      <a:pt x="64" y="1"/>
                    </a:moveTo>
                    <a:cubicBezTo>
                      <a:pt x="37" y="1"/>
                      <a:pt x="0" y="44"/>
                      <a:pt x="23" y="67"/>
                    </a:cubicBezTo>
                    <a:cubicBezTo>
                      <a:pt x="104" y="138"/>
                      <a:pt x="193" y="210"/>
                      <a:pt x="291" y="263"/>
                    </a:cubicBezTo>
                    <a:cubicBezTo>
                      <a:pt x="293" y="264"/>
                      <a:pt x="296" y="264"/>
                      <a:pt x="299" y="264"/>
                    </a:cubicBezTo>
                    <a:cubicBezTo>
                      <a:pt x="329" y="264"/>
                      <a:pt x="387" y="224"/>
                      <a:pt x="362" y="192"/>
                    </a:cubicBezTo>
                    <a:cubicBezTo>
                      <a:pt x="282" y="111"/>
                      <a:pt x="175" y="58"/>
                      <a:pt x="77" y="4"/>
                    </a:cubicBezTo>
                    <a:cubicBezTo>
                      <a:pt x="73" y="2"/>
                      <a:pt x="69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40"/>
              <p:cNvSpPr/>
              <p:nvPr/>
            </p:nvSpPr>
            <p:spPr>
              <a:xfrm>
                <a:off x="5554256" y="2518049"/>
                <a:ext cx="42294" cy="643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5" extrusionOk="0">
                    <a:moveTo>
                      <a:pt x="346" y="0"/>
                    </a:moveTo>
                    <a:cubicBezTo>
                      <a:pt x="224" y="0"/>
                      <a:pt x="103" y="27"/>
                      <a:pt x="7" y="84"/>
                    </a:cubicBezTo>
                    <a:cubicBezTo>
                      <a:pt x="0" y="92"/>
                      <a:pt x="5" y="105"/>
                      <a:pt x="11" y="105"/>
                    </a:cubicBezTo>
                    <a:cubicBezTo>
                      <a:pt x="13" y="105"/>
                      <a:pt x="15" y="104"/>
                      <a:pt x="16" y="102"/>
                    </a:cubicBezTo>
                    <a:cubicBezTo>
                      <a:pt x="139" y="83"/>
                      <a:pt x="250" y="68"/>
                      <a:pt x="364" y="68"/>
                    </a:cubicBezTo>
                    <a:cubicBezTo>
                      <a:pt x="458" y="68"/>
                      <a:pt x="554" y="78"/>
                      <a:pt x="659" y="102"/>
                    </a:cubicBezTo>
                    <a:cubicBezTo>
                      <a:pt x="662" y="103"/>
                      <a:pt x="664" y="103"/>
                      <a:pt x="667" y="103"/>
                    </a:cubicBezTo>
                    <a:cubicBezTo>
                      <a:pt x="689" y="103"/>
                      <a:pt x="666" y="66"/>
                      <a:pt x="650" y="58"/>
                    </a:cubicBezTo>
                    <a:cubicBezTo>
                      <a:pt x="559" y="20"/>
                      <a:pt x="452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40"/>
              <p:cNvSpPr/>
              <p:nvPr/>
            </p:nvSpPr>
            <p:spPr>
              <a:xfrm>
                <a:off x="5554133" y="2523688"/>
                <a:ext cx="42416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07" extrusionOk="0">
                    <a:moveTo>
                      <a:pt x="669" y="0"/>
                    </a:moveTo>
                    <a:cubicBezTo>
                      <a:pt x="666" y="0"/>
                      <a:pt x="664" y="0"/>
                      <a:pt x="661" y="1"/>
                    </a:cubicBezTo>
                    <a:cubicBezTo>
                      <a:pt x="550" y="27"/>
                      <a:pt x="449" y="38"/>
                      <a:pt x="350" y="38"/>
                    </a:cubicBezTo>
                    <a:cubicBezTo>
                      <a:pt x="242" y="38"/>
                      <a:pt x="135" y="25"/>
                      <a:pt x="18" y="1"/>
                    </a:cubicBezTo>
                    <a:cubicBezTo>
                      <a:pt x="9" y="1"/>
                      <a:pt x="0" y="19"/>
                      <a:pt x="9" y="19"/>
                    </a:cubicBezTo>
                    <a:cubicBezTo>
                      <a:pt x="103" y="80"/>
                      <a:pt x="220" y="106"/>
                      <a:pt x="339" y="106"/>
                    </a:cubicBezTo>
                    <a:cubicBezTo>
                      <a:pt x="448" y="106"/>
                      <a:pt x="558" y="84"/>
                      <a:pt x="652" y="46"/>
                    </a:cubicBezTo>
                    <a:cubicBezTo>
                      <a:pt x="668" y="38"/>
                      <a:pt x="691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40"/>
              <p:cNvSpPr/>
              <p:nvPr/>
            </p:nvSpPr>
            <p:spPr>
              <a:xfrm>
                <a:off x="5207944" y="2357949"/>
                <a:ext cx="122896" cy="155138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531" extrusionOk="0">
                    <a:moveTo>
                      <a:pt x="1682" y="1136"/>
                    </a:moveTo>
                    <a:cubicBezTo>
                      <a:pt x="1744" y="1136"/>
                      <a:pt x="1797" y="1162"/>
                      <a:pt x="1821" y="1224"/>
                    </a:cubicBezTo>
                    <a:cubicBezTo>
                      <a:pt x="1873" y="1345"/>
                      <a:pt x="1743" y="1414"/>
                      <a:pt x="1596" y="1414"/>
                    </a:cubicBezTo>
                    <a:cubicBezTo>
                      <a:pt x="1515" y="1414"/>
                      <a:pt x="1429" y="1394"/>
                      <a:pt x="1366" y="1349"/>
                    </a:cubicBezTo>
                    <a:cubicBezTo>
                      <a:pt x="1402" y="1237"/>
                      <a:pt x="1560" y="1136"/>
                      <a:pt x="1682" y="1136"/>
                    </a:cubicBezTo>
                    <a:close/>
                    <a:moveTo>
                      <a:pt x="391" y="1"/>
                    </a:moveTo>
                    <a:cubicBezTo>
                      <a:pt x="106" y="1"/>
                      <a:pt x="0" y="436"/>
                      <a:pt x="233" y="698"/>
                    </a:cubicBezTo>
                    <a:cubicBezTo>
                      <a:pt x="320" y="792"/>
                      <a:pt x="443" y="839"/>
                      <a:pt x="550" y="839"/>
                    </a:cubicBezTo>
                    <a:cubicBezTo>
                      <a:pt x="718" y="839"/>
                      <a:pt x="847" y="721"/>
                      <a:pt x="733" y="475"/>
                    </a:cubicBezTo>
                    <a:cubicBezTo>
                      <a:pt x="697" y="395"/>
                      <a:pt x="626" y="350"/>
                      <a:pt x="563" y="323"/>
                    </a:cubicBezTo>
                    <a:cubicBezTo>
                      <a:pt x="557" y="322"/>
                      <a:pt x="551" y="321"/>
                      <a:pt x="545" y="321"/>
                    </a:cubicBezTo>
                    <a:cubicBezTo>
                      <a:pt x="485" y="321"/>
                      <a:pt x="453" y="399"/>
                      <a:pt x="510" y="439"/>
                    </a:cubicBezTo>
                    <a:cubicBezTo>
                      <a:pt x="626" y="520"/>
                      <a:pt x="724" y="689"/>
                      <a:pt x="554" y="725"/>
                    </a:cubicBezTo>
                    <a:cubicBezTo>
                      <a:pt x="535" y="730"/>
                      <a:pt x="516" y="732"/>
                      <a:pt x="498" y="732"/>
                    </a:cubicBezTo>
                    <a:cubicBezTo>
                      <a:pt x="267" y="732"/>
                      <a:pt x="151" y="340"/>
                      <a:pt x="242" y="216"/>
                    </a:cubicBezTo>
                    <a:cubicBezTo>
                      <a:pt x="283" y="159"/>
                      <a:pt x="349" y="132"/>
                      <a:pt x="424" y="132"/>
                    </a:cubicBezTo>
                    <a:cubicBezTo>
                      <a:pt x="582" y="132"/>
                      <a:pt x="776" y="249"/>
                      <a:pt x="849" y="448"/>
                    </a:cubicBezTo>
                    <a:cubicBezTo>
                      <a:pt x="965" y="716"/>
                      <a:pt x="929" y="832"/>
                      <a:pt x="1009" y="1028"/>
                    </a:cubicBezTo>
                    <a:cubicBezTo>
                      <a:pt x="1108" y="1251"/>
                      <a:pt x="1259" y="1358"/>
                      <a:pt x="1259" y="1358"/>
                    </a:cubicBezTo>
                    <a:cubicBezTo>
                      <a:pt x="1152" y="1724"/>
                      <a:pt x="1304" y="2215"/>
                      <a:pt x="1509" y="2509"/>
                    </a:cubicBezTo>
                    <a:cubicBezTo>
                      <a:pt x="1520" y="2523"/>
                      <a:pt x="1535" y="2530"/>
                      <a:pt x="1547" y="2530"/>
                    </a:cubicBezTo>
                    <a:cubicBezTo>
                      <a:pt x="1566" y="2530"/>
                      <a:pt x="1579" y="2514"/>
                      <a:pt x="1563" y="2482"/>
                    </a:cubicBezTo>
                    <a:cubicBezTo>
                      <a:pt x="1366" y="2197"/>
                      <a:pt x="1232" y="1760"/>
                      <a:pt x="1331" y="1412"/>
                    </a:cubicBezTo>
                    <a:lnTo>
                      <a:pt x="1331" y="1412"/>
                    </a:lnTo>
                    <a:cubicBezTo>
                      <a:pt x="1431" y="1474"/>
                      <a:pt x="1561" y="1509"/>
                      <a:pt x="1677" y="1509"/>
                    </a:cubicBezTo>
                    <a:cubicBezTo>
                      <a:pt x="1860" y="1509"/>
                      <a:pt x="2005" y="1420"/>
                      <a:pt x="1928" y="1207"/>
                    </a:cubicBezTo>
                    <a:cubicBezTo>
                      <a:pt x="1880" y="1081"/>
                      <a:pt x="1779" y="1029"/>
                      <a:pt x="1673" y="1029"/>
                    </a:cubicBezTo>
                    <a:cubicBezTo>
                      <a:pt x="1545" y="1029"/>
                      <a:pt x="1408" y="1104"/>
                      <a:pt x="1339" y="1215"/>
                    </a:cubicBezTo>
                    <a:cubicBezTo>
                      <a:pt x="1331" y="1233"/>
                      <a:pt x="1304" y="1269"/>
                      <a:pt x="1295" y="1287"/>
                    </a:cubicBezTo>
                    <a:cubicBezTo>
                      <a:pt x="1295" y="1287"/>
                      <a:pt x="1152" y="1233"/>
                      <a:pt x="1081" y="1037"/>
                    </a:cubicBezTo>
                    <a:cubicBezTo>
                      <a:pt x="947" y="743"/>
                      <a:pt x="1072" y="359"/>
                      <a:pt x="608" y="74"/>
                    </a:cubicBezTo>
                    <a:cubicBezTo>
                      <a:pt x="528" y="23"/>
                      <a:pt x="455" y="1"/>
                      <a:pt x="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40"/>
              <p:cNvSpPr/>
              <p:nvPr/>
            </p:nvSpPr>
            <p:spPr>
              <a:xfrm>
                <a:off x="5280946" y="2341215"/>
                <a:ext cx="190137" cy="100033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1632" extrusionOk="0">
                    <a:moveTo>
                      <a:pt x="1603" y="935"/>
                    </a:moveTo>
                    <a:lnTo>
                      <a:pt x="1603" y="935"/>
                    </a:lnTo>
                    <a:cubicBezTo>
                      <a:pt x="1647" y="1025"/>
                      <a:pt x="1674" y="1319"/>
                      <a:pt x="1442" y="1355"/>
                    </a:cubicBezTo>
                    <a:cubicBezTo>
                      <a:pt x="1439" y="1355"/>
                      <a:pt x="1435" y="1355"/>
                      <a:pt x="1432" y="1355"/>
                    </a:cubicBezTo>
                    <a:cubicBezTo>
                      <a:pt x="1318" y="1355"/>
                      <a:pt x="1333" y="1057"/>
                      <a:pt x="1585" y="944"/>
                    </a:cubicBezTo>
                    <a:cubicBezTo>
                      <a:pt x="1585" y="944"/>
                      <a:pt x="1594" y="944"/>
                      <a:pt x="1603" y="935"/>
                    </a:cubicBezTo>
                    <a:close/>
                    <a:moveTo>
                      <a:pt x="3046" y="1"/>
                    </a:moveTo>
                    <a:cubicBezTo>
                      <a:pt x="3034" y="1"/>
                      <a:pt x="3024" y="8"/>
                      <a:pt x="3021" y="25"/>
                    </a:cubicBezTo>
                    <a:cubicBezTo>
                      <a:pt x="2959" y="605"/>
                      <a:pt x="2477" y="712"/>
                      <a:pt x="1986" y="757"/>
                    </a:cubicBezTo>
                    <a:cubicBezTo>
                      <a:pt x="1879" y="766"/>
                      <a:pt x="1754" y="784"/>
                      <a:pt x="1647" y="819"/>
                    </a:cubicBezTo>
                    <a:cubicBezTo>
                      <a:pt x="1540" y="703"/>
                      <a:pt x="1362" y="623"/>
                      <a:pt x="1192" y="614"/>
                    </a:cubicBezTo>
                    <a:cubicBezTo>
                      <a:pt x="1174" y="613"/>
                      <a:pt x="1155" y="613"/>
                      <a:pt x="1136" y="613"/>
                    </a:cubicBezTo>
                    <a:cubicBezTo>
                      <a:pt x="574" y="613"/>
                      <a:pt x="0" y="1000"/>
                      <a:pt x="104" y="1613"/>
                    </a:cubicBezTo>
                    <a:cubicBezTo>
                      <a:pt x="104" y="1624"/>
                      <a:pt x="111" y="1632"/>
                      <a:pt x="116" y="1632"/>
                    </a:cubicBezTo>
                    <a:cubicBezTo>
                      <a:pt x="119" y="1632"/>
                      <a:pt x="122" y="1629"/>
                      <a:pt x="122" y="1622"/>
                    </a:cubicBezTo>
                    <a:cubicBezTo>
                      <a:pt x="113" y="1149"/>
                      <a:pt x="452" y="757"/>
                      <a:pt x="1032" y="703"/>
                    </a:cubicBezTo>
                    <a:cubicBezTo>
                      <a:pt x="1326" y="703"/>
                      <a:pt x="1442" y="784"/>
                      <a:pt x="1540" y="864"/>
                    </a:cubicBezTo>
                    <a:cubicBezTo>
                      <a:pt x="1442" y="909"/>
                      <a:pt x="1353" y="980"/>
                      <a:pt x="1299" y="1087"/>
                    </a:cubicBezTo>
                    <a:cubicBezTo>
                      <a:pt x="1209" y="1262"/>
                      <a:pt x="1297" y="1441"/>
                      <a:pt x="1437" y="1441"/>
                    </a:cubicBezTo>
                    <a:cubicBezTo>
                      <a:pt x="1490" y="1441"/>
                      <a:pt x="1550" y="1416"/>
                      <a:pt x="1612" y="1355"/>
                    </a:cubicBezTo>
                    <a:cubicBezTo>
                      <a:pt x="1763" y="1194"/>
                      <a:pt x="1772" y="1025"/>
                      <a:pt x="1701" y="900"/>
                    </a:cubicBezTo>
                    <a:cubicBezTo>
                      <a:pt x="1879" y="837"/>
                      <a:pt x="2084" y="846"/>
                      <a:pt x="2272" y="828"/>
                    </a:cubicBezTo>
                    <a:cubicBezTo>
                      <a:pt x="2745" y="775"/>
                      <a:pt x="3066" y="543"/>
                      <a:pt x="3101" y="52"/>
                    </a:cubicBezTo>
                    <a:cubicBezTo>
                      <a:pt x="3101" y="28"/>
                      <a:pt x="3070" y="1"/>
                      <a:pt x="3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40"/>
              <p:cNvSpPr/>
              <p:nvPr/>
            </p:nvSpPr>
            <p:spPr>
              <a:xfrm>
                <a:off x="5318458" y="2342870"/>
                <a:ext cx="204541" cy="12295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006" extrusionOk="0">
                    <a:moveTo>
                      <a:pt x="1465" y="1189"/>
                    </a:moveTo>
                    <a:cubicBezTo>
                      <a:pt x="1545" y="1189"/>
                      <a:pt x="1641" y="1407"/>
                      <a:pt x="1535" y="1542"/>
                    </a:cubicBezTo>
                    <a:cubicBezTo>
                      <a:pt x="1535" y="1542"/>
                      <a:pt x="1339" y="1417"/>
                      <a:pt x="1410" y="1238"/>
                    </a:cubicBezTo>
                    <a:cubicBezTo>
                      <a:pt x="1425" y="1203"/>
                      <a:pt x="1444" y="1189"/>
                      <a:pt x="1465" y="1189"/>
                    </a:cubicBezTo>
                    <a:close/>
                    <a:moveTo>
                      <a:pt x="3240" y="0"/>
                    </a:moveTo>
                    <a:cubicBezTo>
                      <a:pt x="3227" y="0"/>
                      <a:pt x="3218" y="7"/>
                      <a:pt x="3221" y="25"/>
                    </a:cubicBezTo>
                    <a:cubicBezTo>
                      <a:pt x="3257" y="739"/>
                      <a:pt x="2811" y="1399"/>
                      <a:pt x="2088" y="1560"/>
                    </a:cubicBezTo>
                    <a:cubicBezTo>
                      <a:pt x="1975" y="1588"/>
                      <a:pt x="1894" y="1599"/>
                      <a:pt x="1822" y="1599"/>
                    </a:cubicBezTo>
                    <a:cubicBezTo>
                      <a:pt x="1758" y="1599"/>
                      <a:pt x="1700" y="1590"/>
                      <a:pt x="1633" y="1577"/>
                    </a:cubicBezTo>
                    <a:cubicBezTo>
                      <a:pt x="1669" y="1470"/>
                      <a:pt x="1669" y="1319"/>
                      <a:pt x="1606" y="1221"/>
                    </a:cubicBezTo>
                    <a:cubicBezTo>
                      <a:pt x="1567" y="1155"/>
                      <a:pt x="1499" y="1095"/>
                      <a:pt x="1431" y="1095"/>
                    </a:cubicBezTo>
                    <a:cubicBezTo>
                      <a:pt x="1406" y="1095"/>
                      <a:pt x="1380" y="1103"/>
                      <a:pt x="1356" y="1122"/>
                    </a:cubicBezTo>
                    <a:cubicBezTo>
                      <a:pt x="1249" y="1212"/>
                      <a:pt x="1347" y="1506"/>
                      <a:pt x="1428" y="1577"/>
                    </a:cubicBezTo>
                    <a:cubicBezTo>
                      <a:pt x="1446" y="1586"/>
                      <a:pt x="1463" y="1604"/>
                      <a:pt x="1481" y="1613"/>
                    </a:cubicBezTo>
                    <a:cubicBezTo>
                      <a:pt x="1428" y="1693"/>
                      <a:pt x="1356" y="1756"/>
                      <a:pt x="1267" y="1792"/>
                    </a:cubicBezTo>
                    <a:cubicBezTo>
                      <a:pt x="1134" y="1871"/>
                      <a:pt x="976" y="1906"/>
                      <a:pt x="813" y="1906"/>
                    </a:cubicBezTo>
                    <a:cubicBezTo>
                      <a:pt x="516" y="1906"/>
                      <a:pt x="205" y="1789"/>
                      <a:pt x="9" y="1604"/>
                    </a:cubicBezTo>
                    <a:cubicBezTo>
                      <a:pt x="8" y="1602"/>
                      <a:pt x="6" y="1602"/>
                      <a:pt x="5" y="1602"/>
                    </a:cubicBezTo>
                    <a:cubicBezTo>
                      <a:pt x="0" y="1602"/>
                      <a:pt x="0" y="1613"/>
                      <a:pt x="0" y="1613"/>
                    </a:cubicBezTo>
                    <a:cubicBezTo>
                      <a:pt x="185" y="1861"/>
                      <a:pt x="537" y="2006"/>
                      <a:pt x="874" y="2006"/>
                    </a:cubicBezTo>
                    <a:cubicBezTo>
                      <a:pt x="1107" y="2006"/>
                      <a:pt x="1333" y="1936"/>
                      <a:pt x="1490" y="1783"/>
                    </a:cubicBezTo>
                    <a:cubicBezTo>
                      <a:pt x="1526" y="1747"/>
                      <a:pt x="1562" y="1702"/>
                      <a:pt x="1588" y="1658"/>
                    </a:cubicBezTo>
                    <a:cubicBezTo>
                      <a:pt x="1655" y="1677"/>
                      <a:pt x="1730" y="1685"/>
                      <a:pt x="1806" y="1685"/>
                    </a:cubicBezTo>
                    <a:cubicBezTo>
                      <a:pt x="1902" y="1685"/>
                      <a:pt x="1999" y="1673"/>
                      <a:pt x="2079" y="1658"/>
                    </a:cubicBezTo>
                    <a:cubicBezTo>
                      <a:pt x="2873" y="1515"/>
                      <a:pt x="3337" y="828"/>
                      <a:pt x="3310" y="52"/>
                    </a:cubicBezTo>
                    <a:cubicBezTo>
                      <a:pt x="3310" y="28"/>
                      <a:pt x="3266" y="0"/>
                      <a:pt x="3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40"/>
              <p:cNvSpPr/>
              <p:nvPr/>
            </p:nvSpPr>
            <p:spPr>
              <a:xfrm>
                <a:off x="4801748" y="2315962"/>
                <a:ext cx="87529" cy="73860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205" extrusionOk="0">
                    <a:moveTo>
                      <a:pt x="981" y="107"/>
                    </a:moveTo>
                    <a:cubicBezTo>
                      <a:pt x="1053" y="188"/>
                      <a:pt x="1231" y="455"/>
                      <a:pt x="1017" y="848"/>
                    </a:cubicBezTo>
                    <a:cubicBezTo>
                      <a:pt x="1008" y="732"/>
                      <a:pt x="963" y="562"/>
                      <a:pt x="830" y="411"/>
                    </a:cubicBezTo>
                    <a:cubicBezTo>
                      <a:pt x="821" y="393"/>
                      <a:pt x="803" y="375"/>
                      <a:pt x="785" y="366"/>
                    </a:cubicBezTo>
                    <a:cubicBezTo>
                      <a:pt x="803" y="313"/>
                      <a:pt x="865" y="188"/>
                      <a:pt x="981" y="107"/>
                    </a:cubicBezTo>
                    <a:close/>
                    <a:moveTo>
                      <a:pt x="205" y="205"/>
                    </a:moveTo>
                    <a:cubicBezTo>
                      <a:pt x="455" y="232"/>
                      <a:pt x="642" y="321"/>
                      <a:pt x="767" y="464"/>
                    </a:cubicBezTo>
                    <a:cubicBezTo>
                      <a:pt x="919" y="643"/>
                      <a:pt x="946" y="857"/>
                      <a:pt x="946" y="946"/>
                    </a:cubicBezTo>
                    <a:cubicBezTo>
                      <a:pt x="705" y="937"/>
                      <a:pt x="526" y="866"/>
                      <a:pt x="401" y="732"/>
                    </a:cubicBezTo>
                    <a:cubicBezTo>
                      <a:pt x="232" y="553"/>
                      <a:pt x="205" y="304"/>
                      <a:pt x="205" y="205"/>
                    </a:cubicBezTo>
                    <a:close/>
                    <a:moveTo>
                      <a:pt x="339" y="794"/>
                    </a:moveTo>
                    <a:cubicBezTo>
                      <a:pt x="464" y="928"/>
                      <a:pt x="642" y="999"/>
                      <a:pt x="856" y="1017"/>
                    </a:cubicBezTo>
                    <a:cubicBezTo>
                      <a:pt x="713" y="1095"/>
                      <a:pt x="586" y="1123"/>
                      <a:pt x="480" y="1123"/>
                    </a:cubicBezTo>
                    <a:cubicBezTo>
                      <a:pt x="283" y="1123"/>
                      <a:pt x="153" y="1028"/>
                      <a:pt x="107" y="982"/>
                    </a:cubicBezTo>
                    <a:cubicBezTo>
                      <a:pt x="178" y="875"/>
                      <a:pt x="285" y="821"/>
                      <a:pt x="339" y="794"/>
                    </a:cubicBezTo>
                    <a:close/>
                    <a:moveTo>
                      <a:pt x="999" y="0"/>
                    </a:moveTo>
                    <a:lnTo>
                      <a:pt x="972" y="18"/>
                    </a:lnTo>
                    <a:cubicBezTo>
                      <a:pt x="830" y="98"/>
                      <a:pt x="758" y="232"/>
                      <a:pt x="723" y="313"/>
                    </a:cubicBezTo>
                    <a:cubicBezTo>
                      <a:pt x="580" y="197"/>
                      <a:pt x="393" y="143"/>
                      <a:pt x="170" y="125"/>
                    </a:cubicBezTo>
                    <a:lnTo>
                      <a:pt x="134" y="125"/>
                    </a:lnTo>
                    <a:lnTo>
                      <a:pt x="125" y="161"/>
                    </a:lnTo>
                    <a:cubicBezTo>
                      <a:pt x="125" y="179"/>
                      <a:pt x="107" y="482"/>
                      <a:pt x="285" y="732"/>
                    </a:cubicBezTo>
                    <a:cubicBezTo>
                      <a:pt x="214" y="767"/>
                      <a:pt x="89" y="839"/>
                      <a:pt x="18" y="964"/>
                    </a:cubicBezTo>
                    <a:lnTo>
                      <a:pt x="0" y="991"/>
                    </a:lnTo>
                    <a:lnTo>
                      <a:pt x="18" y="1017"/>
                    </a:lnTo>
                    <a:cubicBezTo>
                      <a:pt x="27" y="1017"/>
                      <a:pt x="196" y="1205"/>
                      <a:pt x="491" y="1205"/>
                    </a:cubicBezTo>
                    <a:cubicBezTo>
                      <a:pt x="633" y="1205"/>
                      <a:pt x="803" y="1160"/>
                      <a:pt x="999" y="1026"/>
                    </a:cubicBezTo>
                    <a:lnTo>
                      <a:pt x="1026" y="999"/>
                    </a:lnTo>
                    <a:cubicBezTo>
                      <a:pt x="1427" y="411"/>
                      <a:pt x="1026" y="27"/>
                      <a:pt x="1017" y="27"/>
                    </a:cubicBezTo>
                    <a:lnTo>
                      <a:pt x="9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40"/>
              <p:cNvSpPr/>
              <p:nvPr/>
            </p:nvSpPr>
            <p:spPr>
              <a:xfrm>
                <a:off x="4801748" y="2658597"/>
                <a:ext cx="87529" cy="73554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200" extrusionOk="0">
                    <a:moveTo>
                      <a:pt x="488" y="83"/>
                    </a:moveTo>
                    <a:cubicBezTo>
                      <a:pt x="592" y="83"/>
                      <a:pt x="716" y="109"/>
                      <a:pt x="856" y="182"/>
                    </a:cubicBezTo>
                    <a:cubicBezTo>
                      <a:pt x="642" y="200"/>
                      <a:pt x="464" y="280"/>
                      <a:pt x="339" y="414"/>
                    </a:cubicBezTo>
                    <a:cubicBezTo>
                      <a:pt x="285" y="387"/>
                      <a:pt x="178" y="325"/>
                      <a:pt x="107" y="227"/>
                    </a:cubicBezTo>
                    <a:cubicBezTo>
                      <a:pt x="154" y="180"/>
                      <a:pt x="286" y="83"/>
                      <a:pt x="488" y="83"/>
                    </a:cubicBezTo>
                    <a:close/>
                    <a:moveTo>
                      <a:pt x="946" y="262"/>
                    </a:moveTo>
                    <a:cubicBezTo>
                      <a:pt x="946" y="343"/>
                      <a:pt x="919" y="566"/>
                      <a:pt x="767" y="744"/>
                    </a:cubicBezTo>
                    <a:cubicBezTo>
                      <a:pt x="642" y="887"/>
                      <a:pt x="455" y="976"/>
                      <a:pt x="205" y="994"/>
                    </a:cubicBezTo>
                    <a:cubicBezTo>
                      <a:pt x="205" y="896"/>
                      <a:pt x="232" y="646"/>
                      <a:pt x="401" y="468"/>
                    </a:cubicBezTo>
                    <a:cubicBezTo>
                      <a:pt x="526" y="334"/>
                      <a:pt x="705" y="262"/>
                      <a:pt x="946" y="262"/>
                    </a:cubicBezTo>
                    <a:close/>
                    <a:moveTo>
                      <a:pt x="1017" y="352"/>
                    </a:moveTo>
                    <a:lnTo>
                      <a:pt x="1017" y="352"/>
                    </a:lnTo>
                    <a:cubicBezTo>
                      <a:pt x="1240" y="753"/>
                      <a:pt x="1053" y="1021"/>
                      <a:pt x="990" y="1101"/>
                    </a:cubicBezTo>
                    <a:cubicBezTo>
                      <a:pt x="865" y="1012"/>
                      <a:pt x="803" y="887"/>
                      <a:pt x="785" y="842"/>
                    </a:cubicBezTo>
                    <a:cubicBezTo>
                      <a:pt x="803" y="824"/>
                      <a:pt x="821" y="807"/>
                      <a:pt x="830" y="798"/>
                    </a:cubicBezTo>
                    <a:cubicBezTo>
                      <a:pt x="963" y="646"/>
                      <a:pt x="1008" y="468"/>
                      <a:pt x="1017" y="352"/>
                    </a:cubicBezTo>
                    <a:close/>
                    <a:moveTo>
                      <a:pt x="483" y="0"/>
                    </a:moveTo>
                    <a:cubicBezTo>
                      <a:pt x="193" y="0"/>
                      <a:pt x="24" y="185"/>
                      <a:pt x="18" y="191"/>
                    </a:cubicBezTo>
                    <a:lnTo>
                      <a:pt x="0" y="209"/>
                    </a:lnTo>
                    <a:lnTo>
                      <a:pt x="18" y="236"/>
                    </a:lnTo>
                    <a:cubicBezTo>
                      <a:pt x="89" y="369"/>
                      <a:pt x="214" y="441"/>
                      <a:pt x="285" y="477"/>
                    </a:cubicBezTo>
                    <a:cubicBezTo>
                      <a:pt x="107" y="717"/>
                      <a:pt x="125" y="1030"/>
                      <a:pt x="125" y="1039"/>
                    </a:cubicBezTo>
                    <a:lnTo>
                      <a:pt x="134" y="1083"/>
                    </a:lnTo>
                    <a:lnTo>
                      <a:pt x="170" y="1083"/>
                    </a:lnTo>
                    <a:cubicBezTo>
                      <a:pt x="393" y="1065"/>
                      <a:pt x="580" y="1003"/>
                      <a:pt x="723" y="896"/>
                    </a:cubicBezTo>
                    <a:cubicBezTo>
                      <a:pt x="758" y="967"/>
                      <a:pt x="830" y="1101"/>
                      <a:pt x="972" y="1181"/>
                    </a:cubicBezTo>
                    <a:lnTo>
                      <a:pt x="999" y="1199"/>
                    </a:lnTo>
                    <a:lnTo>
                      <a:pt x="1017" y="1181"/>
                    </a:lnTo>
                    <a:cubicBezTo>
                      <a:pt x="1026" y="1172"/>
                      <a:pt x="1427" y="798"/>
                      <a:pt x="1026" y="209"/>
                    </a:cubicBezTo>
                    <a:lnTo>
                      <a:pt x="999" y="182"/>
                    </a:lnTo>
                    <a:cubicBezTo>
                      <a:pt x="801" y="46"/>
                      <a:pt x="627" y="0"/>
                      <a:pt x="4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40"/>
              <p:cNvSpPr/>
              <p:nvPr/>
            </p:nvSpPr>
            <p:spPr>
              <a:xfrm>
                <a:off x="6104186" y="2315962"/>
                <a:ext cx="87591" cy="7386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205" extrusionOk="0">
                    <a:moveTo>
                      <a:pt x="447" y="107"/>
                    </a:moveTo>
                    <a:cubicBezTo>
                      <a:pt x="563" y="188"/>
                      <a:pt x="625" y="313"/>
                      <a:pt x="643" y="366"/>
                    </a:cubicBezTo>
                    <a:cubicBezTo>
                      <a:pt x="625" y="375"/>
                      <a:pt x="608" y="393"/>
                      <a:pt x="599" y="411"/>
                    </a:cubicBezTo>
                    <a:cubicBezTo>
                      <a:pt x="465" y="562"/>
                      <a:pt x="420" y="732"/>
                      <a:pt x="411" y="848"/>
                    </a:cubicBezTo>
                    <a:cubicBezTo>
                      <a:pt x="197" y="455"/>
                      <a:pt x="376" y="188"/>
                      <a:pt x="447" y="107"/>
                    </a:cubicBezTo>
                    <a:close/>
                    <a:moveTo>
                      <a:pt x="1223" y="205"/>
                    </a:moveTo>
                    <a:cubicBezTo>
                      <a:pt x="1223" y="304"/>
                      <a:pt x="1196" y="553"/>
                      <a:pt x="1027" y="732"/>
                    </a:cubicBezTo>
                    <a:cubicBezTo>
                      <a:pt x="902" y="866"/>
                      <a:pt x="724" y="937"/>
                      <a:pt x="483" y="946"/>
                    </a:cubicBezTo>
                    <a:cubicBezTo>
                      <a:pt x="492" y="857"/>
                      <a:pt x="509" y="643"/>
                      <a:pt x="661" y="464"/>
                    </a:cubicBezTo>
                    <a:cubicBezTo>
                      <a:pt x="786" y="321"/>
                      <a:pt x="973" y="232"/>
                      <a:pt x="1223" y="205"/>
                    </a:cubicBezTo>
                    <a:close/>
                    <a:moveTo>
                      <a:pt x="1089" y="794"/>
                    </a:moveTo>
                    <a:cubicBezTo>
                      <a:pt x="1143" y="821"/>
                      <a:pt x="1250" y="875"/>
                      <a:pt x="1321" y="982"/>
                    </a:cubicBezTo>
                    <a:cubicBezTo>
                      <a:pt x="1275" y="1028"/>
                      <a:pt x="1146" y="1123"/>
                      <a:pt x="949" y="1123"/>
                    </a:cubicBezTo>
                    <a:cubicBezTo>
                      <a:pt x="842" y="1123"/>
                      <a:pt x="716" y="1095"/>
                      <a:pt x="572" y="1017"/>
                    </a:cubicBezTo>
                    <a:cubicBezTo>
                      <a:pt x="786" y="999"/>
                      <a:pt x="964" y="928"/>
                      <a:pt x="1089" y="794"/>
                    </a:cubicBezTo>
                    <a:close/>
                    <a:moveTo>
                      <a:pt x="429" y="0"/>
                    </a:moveTo>
                    <a:lnTo>
                      <a:pt x="411" y="27"/>
                    </a:lnTo>
                    <a:cubicBezTo>
                      <a:pt x="402" y="27"/>
                      <a:pt x="1" y="411"/>
                      <a:pt x="402" y="999"/>
                    </a:cubicBezTo>
                    <a:lnTo>
                      <a:pt x="429" y="1026"/>
                    </a:lnTo>
                    <a:cubicBezTo>
                      <a:pt x="625" y="1160"/>
                      <a:pt x="795" y="1205"/>
                      <a:pt x="938" y="1205"/>
                    </a:cubicBezTo>
                    <a:cubicBezTo>
                      <a:pt x="1232" y="1205"/>
                      <a:pt x="1402" y="1017"/>
                      <a:pt x="1410" y="1017"/>
                    </a:cubicBezTo>
                    <a:lnTo>
                      <a:pt x="1428" y="991"/>
                    </a:lnTo>
                    <a:lnTo>
                      <a:pt x="1410" y="964"/>
                    </a:lnTo>
                    <a:cubicBezTo>
                      <a:pt x="1339" y="839"/>
                      <a:pt x="1214" y="767"/>
                      <a:pt x="1143" y="732"/>
                    </a:cubicBezTo>
                    <a:cubicBezTo>
                      <a:pt x="1321" y="482"/>
                      <a:pt x="1303" y="179"/>
                      <a:pt x="1303" y="161"/>
                    </a:cubicBezTo>
                    <a:lnTo>
                      <a:pt x="1294" y="125"/>
                    </a:lnTo>
                    <a:lnTo>
                      <a:pt x="1259" y="125"/>
                    </a:lnTo>
                    <a:cubicBezTo>
                      <a:pt x="1036" y="143"/>
                      <a:pt x="848" y="197"/>
                      <a:pt x="706" y="313"/>
                    </a:cubicBezTo>
                    <a:cubicBezTo>
                      <a:pt x="670" y="232"/>
                      <a:pt x="599" y="98"/>
                      <a:pt x="456" y="18"/>
                    </a:cubicBezTo>
                    <a:lnTo>
                      <a:pt x="4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40"/>
              <p:cNvSpPr/>
              <p:nvPr/>
            </p:nvSpPr>
            <p:spPr>
              <a:xfrm>
                <a:off x="6104186" y="2658597"/>
                <a:ext cx="87591" cy="7355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200" extrusionOk="0">
                    <a:moveTo>
                      <a:pt x="941" y="83"/>
                    </a:moveTo>
                    <a:cubicBezTo>
                      <a:pt x="1143" y="83"/>
                      <a:pt x="1277" y="180"/>
                      <a:pt x="1330" y="227"/>
                    </a:cubicBezTo>
                    <a:cubicBezTo>
                      <a:pt x="1250" y="325"/>
                      <a:pt x="1143" y="387"/>
                      <a:pt x="1089" y="414"/>
                    </a:cubicBezTo>
                    <a:cubicBezTo>
                      <a:pt x="964" y="280"/>
                      <a:pt x="786" y="200"/>
                      <a:pt x="572" y="182"/>
                    </a:cubicBezTo>
                    <a:cubicBezTo>
                      <a:pt x="712" y="109"/>
                      <a:pt x="836" y="83"/>
                      <a:pt x="941" y="83"/>
                    </a:cubicBezTo>
                    <a:close/>
                    <a:moveTo>
                      <a:pt x="483" y="262"/>
                    </a:moveTo>
                    <a:cubicBezTo>
                      <a:pt x="724" y="262"/>
                      <a:pt x="902" y="334"/>
                      <a:pt x="1027" y="468"/>
                    </a:cubicBezTo>
                    <a:cubicBezTo>
                      <a:pt x="1196" y="646"/>
                      <a:pt x="1223" y="896"/>
                      <a:pt x="1223" y="994"/>
                    </a:cubicBezTo>
                    <a:cubicBezTo>
                      <a:pt x="973" y="976"/>
                      <a:pt x="786" y="887"/>
                      <a:pt x="661" y="744"/>
                    </a:cubicBezTo>
                    <a:cubicBezTo>
                      <a:pt x="509" y="566"/>
                      <a:pt x="483" y="343"/>
                      <a:pt x="483" y="262"/>
                    </a:cubicBezTo>
                    <a:close/>
                    <a:moveTo>
                      <a:pt x="411" y="352"/>
                    </a:moveTo>
                    <a:lnTo>
                      <a:pt x="411" y="352"/>
                    </a:lnTo>
                    <a:cubicBezTo>
                      <a:pt x="429" y="468"/>
                      <a:pt x="465" y="646"/>
                      <a:pt x="599" y="798"/>
                    </a:cubicBezTo>
                    <a:cubicBezTo>
                      <a:pt x="608" y="807"/>
                      <a:pt x="625" y="824"/>
                      <a:pt x="643" y="842"/>
                    </a:cubicBezTo>
                    <a:cubicBezTo>
                      <a:pt x="625" y="887"/>
                      <a:pt x="563" y="1012"/>
                      <a:pt x="438" y="1101"/>
                    </a:cubicBezTo>
                    <a:cubicBezTo>
                      <a:pt x="376" y="1021"/>
                      <a:pt x="188" y="753"/>
                      <a:pt x="411" y="352"/>
                    </a:cubicBezTo>
                    <a:close/>
                    <a:moveTo>
                      <a:pt x="946" y="0"/>
                    </a:moveTo>
                    <a:cubicBezTo>
                      <a:pt x="802" y="0"/>
                      <a:pt x="628" y="46"/>
                      <a:pt x="429" y="182"/>
                    </a:cubicBezTo>
                    <a:lnTo>
                      <a:pt x="402" y="209"/>
                    </a:lnTo>
                    <a:cubicBezTo>
                      <a:pt x="1" y="798"/>
                      <a:pt x="402" y="1172"/>
                      <a:pt x="411" y="1181"/>
                    </a:cubicBezTo>
                    <a:lnTo>
                      <a:pt x="429" y="1199"/>
                    </a:lnTo>
                    <a:lnTo>
                      <a:pt x="456" y="1181"/>
                    </a:lnTo>
                    <a:cubicBezTo>
                      <a:pt x="599" y="1101"/>
                      <a:pt x="670" y="967"/>
                      <a:pt x="706" y="896"/>
                    </a:cubicBezTo>
                    <a:cubicBezTo>
                      <a:pt x="848" y="1003"/>
                      <a:pt x="1036" y="1065"/>
                      <a:pt x="1259" y="1083"/>
                    </a:cubicBezTo>
                    <a:lnTo>
                      <a:pt x="1294" y="1083"/>
                    </a:lnTo>
                    <a:lnTo>
                      <a:pt x="1303" y="1039"/>
                    </a:lnTo>
                    <a:cubicBezTo>
                      <a:pt x="1303" y="1030"/>
                      <a:pt x="1321" y="717"/>
                      <a:pt x="1143" y="477"/>
                    </a:cubicBezTo>
                    <a:cubicBezTo>
                      <a:pt x="1214" y="441"/>
                      <a:pt x="1339" y="369"/>
                      <a:pt x="1410" y="236"/>
                    </a:cubicBezTo>
                    <a:lnTo>
                      <a:pt x="1428" y="209"/>
                    </a:lnTo>
                    <a:lnTo>
                      <a:pt x="1410" y="191"/>
                    </a:lnTo>
                    <a:cubicBezTo>
                      <a:pt x="1405" y="185"/>
                      <a:pt x="1235" y="0"/>
                      <a:pt x="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40"/>
              <p:cNvSpPr/>
              <p:nvPr/>
            </p:nvSpPr>
            <p:spPr>
              <a:xfrm>
                <a:off x="4845574" y="2355865"/>
                <a:ext cx="154280" cy="169419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764" extrusionOk="0">
                    <a:moveTo>
                      <a:pt x="889" y="1291"/>
                    </a:moveTo>
                    <a:cubicBezTo>
                      <a:pt x="1044" y="1291"/>
                      <a:pt x="1176" y="1455"/>
                      <a:pt x="1176" y="1455"/>
                    </a:cubicBezTo>
                    <a:cubicBezTo>
                      <a:pt x="1120" y="1481"/>
                      <a:pt x="1066" y="1492"/>
                      <a:pt x="1018" y="1492"/>
                    </a:cubicBezTo>
                    <a:cubicBezTo>
                      <a:pt x="824" y="1492"/>
                      <a:pt x="719" y="1316"/>
                      <a:pt x="855" y="1294"/>
                    </a:cubicBezTo>
                    <a:cubicBezTo>
                      <a:pt x="866" y="1292"/>
                      <a:pt x="878" y="1291"/>
                      <a:pt x="889" y="1291"/>
                    </a:cubicBezTo>
                    <a:close/>
                    <a:moveTo>
                      <a:pt x="443" y="1987"/>
                    </a:moveTo>
                    <a:cubicBezTo>
                      <a:pt x="488" y="1987"/>
                      <a:pt x="539" y="2011"/>
                      <a:pt x="579" y="2043"/>
                    </a:cubicBezTo>
                    <a:cubicBezTo>
                      <a:pt x="632" y="2079"/>
                      <a:pt x="677" y="2115"/>
                      <a:pt x="712" y="2159"/>
                    </a:cubicBezTo>
                    <a:cubicBezTo>
                      <a:pt x="828" y="2284"/>
                      <a:pt x="891" y="2454"/>
                      <a:pt x="953" y="2614"/>
                    </a:cubicBezTo>
                    <a:cubicBezTo>
                      <a:pt x="846" y="2516"/>
                      <a:pt x="695" y="2472"/>
                      <a:pt x="561" y="2445"/>
                    </a:cubicBezTo>
                    <a:cubicBezTo>
                      <a:pt x="507" y="2436"/>
                      <a:pt x="463" y="2436"/>
                      <a:pt x="418" y="2436"/>
                    </a:cubicBezTo>
                    <a:cubicBezTo>
                      <a:pt x="391" y="2347"/>
                      <a:pt x="338" y="2222"/>
                      <a:pt x="338" y="2133"/>
                    </a:cubicBezTo>
                    <a:cubicBezTo>
                      <a:pt x="343" y="2024"/>
                      <a:pt x="388" y="1987"/>
                      <a:pt x="443" y="1987"/>
                    </a:cubicBezTo>
                    <a:close/>
                    <a:moveTo>
                      <a:pt x="2184" y="1"/>
                    </a:moveTo>
                    <a:cubicBezTo>
                      <a:pt x="2144" y="1"/>
                      <a:pt x="2099" y="9"/>
                      <a:pt x="2051" y="27"/>
                    </a:cubicBezTo>
                    <a:cubicBezTo>
                      <a:pt x="1613" y="179"/>
                      <a:pt x="1257" y="1392"/>
                      <a:pt x="1239" y="1410"/>
                    </a:cubicBezTo>
                    <a:cubicBezTo>
                      <a:pt x="1153" y="1301"/>
                      <a:pt x="993" y="1179"/>
                      <a:pt x="859" y="1179"/>
                    </a:cubicBezTo>
                    <a:cubicBezTo>
                      <a:pt x="839" y="1179"/>
                      <a:pt x="820" y="1181"/>
                      <a:pt x="802" y="1187"/>
                    </a:cubicBezTo>
                    <a:cubicBezTo>
                      <a:pt x="587" y="1258"/>
                      <a:pt x="703" y="1464"/>
                      <a:pt x="846" y="1526"/>
                    </a:cubicBezTo>
                    <a:cubicBezTo>
                      <a:pt x="903" y="1551"/>
                      <a:pt x="961" y="1562"/>
                      <a:pt x="1016" y="1562"/>
                    </a:cubicBezTo>
                    <a:cubicBezTo>
                      <a:pt x="1082" y="1562"/>
                      <a:pt x="1145" y="1546"/>
                      <a:pt x="1203" y="1517"/>
                    </a:cubicBezTo>
                    <a:cubicBezTo>
                      <a:pt x="1239" y="1588"/>
                      <a:pt x="1283" y="1856"/>
                      <a:pt x="1257" y="2008"/>
                    </a:cubicBezTo>
                    <a:cubicBezTo>
                      <a:pt x="1221" y="2222"/>
                      <a:pt x="1141" y="2418"/>
                      <a:pt x="1034" y="2605"/>
                    </a:cubicBezTo>
                    <a:cubicBezTo>
                      <a:pt x="998" y="2329"/>
                      <a:pt x="784" y="2061"/>
                      <a:pt x="552" y="1936"/>
                    </a:cubicBezTo>
                    <a:cubicBezTo>
                      <a:pt x="507" y="1916"/>
                      <a:pt x="456" y="1899"/>
                      <a:pt x="411" y="1899"/>
                    </a:cubicBezTo>
                    <a:cubicBezTo>
                      <a:pt x="358" y="1899"/>
                      <a:pt x="312" y="1922"/>
                      <a:pt x="293" y="1990"/>
                    </a:cubicBezTo>
                    <a:cubicBezTo>
                      <a:pt x="240" y="2133"/>
                      <a:pt x="311" y="2311"/>
                      <a:pt x="382" y="2436"/>
                    </a:cubicBezTo>
                    <a:cubicBezTo>
                      <a:pt x="222" y="2463"/>
                      <a:pt x="106" y="2588"/>
                      <a:pt x="8" y="2739"/>
                    </a:cubicBezTo>
                    <a:cubicBezTo>
                      <a:pt x="0" y="2746"/>
                      <a:pt x="11" y="2760"/>
                      <a:pt x="20" y="2760"/>
                    </a:cubicBezTo>
                    <a:cubicBezTo>
                      <a:pt x="22" y="2760"/>
                      <a:pt x="24" y="2759"/>
                      <a:pt x="25" y="2757"/>
                    </a:cubicBezTo>
                    <a:cubicBezTo>
                      <a:pt x="155" y="2627"/>
                      <a:pt x="292" y="2513"/>
                      <a:pt x="483" y="2513"/>
                    </a:cubicBezTo>
                    <a:cubicBezTo>
                      <a:pt x="502" y="2513"/>
                      <a:pt x="522" y="2514"/>
                      <a:pt x="543" y="2516"/>
                    </a:cubicBezTo>
                    <a:cubicBezTo>
                      <a:pt x="721" y="2543"/>
                      <a:pt x="864" y="2623"/>
                      <a:pt x="998" y="2757"/>
                    </a:cubicBezTo>
                    <a:cubicBezTo>
                      <a:pt x="1002" y="2762"/>
                      <a:pt x="1007" y="2764"/>
                      <a:pt x="1011" y="2764"/>
                    </a:cubicBezTo>
                    <a:cubicBezTo>
                      <a:pt x="1033" y="2764"/>
                      <a:pt x="1050" y="2717"/>
                      <a:pt x="1042" y="2695"/>
                    </a:cubicBezTo>
                    <a:cubicBezTo>
                      <a:pt x="1283" y="2409"/>
                      <a:pt x="1462" y="1919"/>
                      <a:pt x="1319" y="1553"/>
                    </a:cubicBezTo>
                    <a:cubicBezTo>
                      <a:pt x="1310" y="1526"/>
                      <a:pt x="1292" y="1499"/>
                      <a:pt x="1283" y="1472"/>
                    </a:cubicBezTo>
                    <a:cubicBezTo>
                      <a:pt x="1364" y="1410"/>
                      <a:pt x="1631" y="545"/>
                      <a:pt x="1854" y="295"/>
                    </a:cubicBezTo>
                    <a:cubicBezTo>
                      <a:pt x="1908" y="232"/>
                      <a:pt x="1979" y="170"/>
                      <a:pt x="2059" y="134"/>
                    </a:cubicBezTo>
                    <a:cubicBezTo>
                      <a:pt x="2099" y="112"/>
                      <a:pt x="2136" y="102"/>
                      <a:pt x="2170" y="102"/>
                    </a:cubicBezTo>
                    <a:cubicBezTo>
                      <a:pt x="2299" y="102"/>
                      <a:pt x="2384" y="245"/>
                      <a:pt x="2363" y="393"/>
                    </a:cubicBezTo>
                    <a:cubicBezTo>
                      <a:pt x="2345" y="473"/>
                      <a:pt x="2309" y="563"/>
                      <a:pt x="2256" y="634"/>
                    </a:cubicBezTo>
                    <a:cubicBezTo>
                      <a:pt x="2220" y="687"/>
                      <a:pt x="2175" y="723"/>
                      <a:pt x="2122" y="759"/>
                    </a:cubicBezTo>
                    <a:cubicBezTo>
                      <a:pt x="2110" y="761"/>
                      <a:pt x="2099" y="763"/>
                      <a:pt x="2089" y="763"/>
                    </a:cubicBezTo>
                    <a:cubicBezTo>
                      <a:pt x="1920" y="763"/>
                      <a:pt x="1934" y="421"/>
                      <a:pt x="2029" y="421"/>
                    </a:cubicBezTo>
                    <a:cubicBezTo>
                      <a:pt x="2043" y="421"/>
                      <a:pt x="2060" y="429"/>
                      <a:pt x="2077" y="447"/>
                    </a:cubicBezTo>
                    <a:cubicBezTo>
                      <a:pt x="2083" y="458"/>
                      <a:pt x="2111" y="473"/>
                      <a:pt x="2127" y="473"/>
                    </a:cubicBezTo>
                    <a:cubicBezTo>
                      <a:pt x="2137" y="473"/>
                      <a:pt x="2143" y="468"/>
                      <a:pt x="2140" y="455"/>
                    </a:cubicBezTo>
                    <a:cubicBezTo>
                      <a:pt x="2140" y="387"/>
                      <a:pt x="2094" y="325"/>
                      <a:pt x="2020" y="325"/>
                    </a:cubicBezTo>
                    <a:cubicBezTo>
                      <a:pt x="2007" y="325"/>
                      <a:pt x="1993" y="327"/>
                      <a:pt x="1979" y="331"/>
                    </a:cubicBezTo>
                    <a:cubicBezTo>
                      <a:pt x="1854" y="366"/>
                      <a:pt x="1819" y="598"/>
                      <a:pt x="1854" y="705"/>
                    </a:cubicBezTo>
                    <a:cubicBezTo>
                      <a:pt x="1888" y="823"/>
                      <a:pt x="1953" y="869"/>
                      <a:pt x="2028" y="869"/>
                    </a:cubicBezTo>
                    <a:cubicBezTo>
                      <a:pt x="2174" y="869"/>
                      <a:pt x="2357" y="698"/>
                      <a:pt x="2416" y="563"/>
                    </a:cubicBezTo>
                    <a:cubicBezTo>
                      <a:pt x="2516" y="331"/>
                      <a:pt x="2437" y="1"/>
                      <a:pt x="2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40"/>
              <p:cNvSpPr/>
              <p:nvPr/>
            </p:nvSpPr>
            <p:spPr>
              <a:xfrm>
                <a:off x="4845574" y="2523321"/>
                <a:ext cx="154341" cy="16923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761" extrusionOk="0">
                    <a:moveTo>
                      <a:pt x="953" y="150"/>
                    </a:moveTo>
                    <a:lnTo>
                      <a:pt x="953" y="150"/>
                    </a:lnTo>
                    <a:cubicBezTo>
                      <a:pt x="891" y="311"/>
                      <a:pt x="828" y="471"/>
                      <a:pt x="712" y="605"/>
                    </a:cubicBezTo>
                    <a:cubicBezTo>
                      <a:pt x="677" y="650"/>
                      <a:pt x="632" y="685"/>
                      <a:pt x="579" y="721"/>
                    </a:cubicBezTo>
                    <a:cubicBezTo>
                      <a:pt x="538" y="749"/>
                      <a:pt x="486" y="774"/>
                      <a:pt x="441" y="774"/>
                    </a:cubicBezTo>
                    <a:cubicBezTo>
                      <a:pt x="387" y="774"/>
                      <a:pt x="343" y="739"/>
                      <a:pt x="338" y="632"/>
                    </a:cubicBezTo>
                    <a:cubicBezTo>
                      <a:pt x="338" y="534"/>
                      <a:pt x="391" y="418"/>
                      <a:pt x="418" y="328"/>
                    </a:cubicBezTo>
                    <a:cubicBezTo>
                      <a:pt x="463" y="328"/>
                      <a:pt x="507" y="328"/>
                      <a:pt x="561" y="319"/>
                    </a:cubicBezTo>
                    <a:cubicBezTo>
                      <a:pt x="695" y="293"/>
                      <a:pt x="846" y="239"/>
                      <a:pt x="953" y="150"/>
                    </a:cubicBezTo>
                    <a:close/>
                    <a:moveTo>
                      <a:pt x="1018" y="1272"/>
                    </a:moveTo>
                    <a:cubicBezTo>
                      <a:pt x="1066" y="1272"/>
                      <a:pt x="1120" y="1283"/>
                      <a:pt x="1176" y="1310"/>
                    </a:cubicBezTo>
                    <a:cubicBezTo>
                      <a:pt x="1176" y="1310"/>
                      <a:pt x="1044" y="1473"/>
                      <a:pt x="889" y="1473"/>
                    </a:cubicBezTo>
                    <a:cubicBezTo>
                      <a:pt x="878" y="1473"/>
                      <a:pt x="866" y="1472"/>
                      <a:pt x="855" y="1470"/>
                    </a:cubicBezTo>
                    <a:cubicBezTo>
                      <a:pt x="719" y="1449"/>
                      <a:pt x="824" y="1272"/>
                      <a:pt x="1018" y="1272"/>
                    </a:cubicBezTo>
                    <a:close/>
                    <a:moveTo>
                      <a:pt x="1011" y="1"/>
                    </a:moveTo>
                    <a:cubicBezTo>
                      <a:pt x="1007" y="1"/>
                      <a:pt x="1002" y="3"/>
                      <a:pt x="998" y="7"/>
                    </a:cubicBezTo>
                    <a:cubicBezTo>
                      <a:pt x="864" y="141"/>
                      <a:pt x="721" y="212"/>
                      <a:pt x="543" y="239"/>
                    </a:cubicBezTo>
                    <a:cubicBezTo>
                      <a:pt x="517" y="243"/>
                      <a:pt x="492" y="245"/>
                      <a:pt x="467" y="245"/>
                    </a:cubicBezTo>
                    <a:cubicBezTo>
                      <a:pt x="284" y="245"/>
                      <a:pt x="151" y="133"/>
                      <a:pt x="25" y="7"/>
                    </a:cubicBezTo>
                    <a:cubicBezTo>
                      <a:pt x="24" y="6"/>
                      <a:pt x="22" y="5"/>
                      <a:pt x="20" y="5"/>
                    </a:cubicBezTo>
                    <a:cubicBezTo>
                      <a:pt x="11" y="5"/>
                      <a:pt x="0" y="18"/>
                      <a:pt x="8" y="25"/>
                    </a:cubicBezTo>
                    <a:cubicBezTo>
                      <a:pt x="106" y="177"/>
                      <a:pt x="222" y="302"/>
                      <a:pt x="382" y="319"/>
                    </a:cubicBezTo>
                    <a:cubicBezTo>
                      <a:pt x="311" y="453"/>
                      <a:pt x="240" y="632"/>
                      <a:pt x="293" y="766"/>
                    </a:cubicBezTo>
                    <a:cubicBezTo>
                      <a:pt x="312" y="837"/>
                      <a:pt x="357" y="863"/>
                      <a:pt x="410" y="863"/>
                    </a:cubicBezTo>
                    <a:cubicBezTo>
                      <a:pt x="455" y="863"/>
                      <a:pt x="506" y="844"/>
                      <a:pt x="552" y="819"/>
                    </a:cubicBezTo>
                    <a:cubicBezTo>
                      <a:pt x="784" y="694"/>
                      <a:pt x="998" y="427"/>
                      <a:pt x="1034" y="159"/>
                    </a:cubicBezTo>
                    <a:cubicBezTo>
                      <a:pt x="1141" y="346"/>
                      <a:pt x="1221" y="543"/>
                      <a:pt x="1257" y="748"/>
                    </a:cubicBezTo>
                    <a:cubicBezTo>
                      <a:pt x="1283" y="908"/>
                      <a:pt x="1239" y="1176"/>
                      <a:pt x="1203" y="1247"/>
                    </a:cubicBezTo>
                    <a:cubicBezTo>
                      <a:pt x="1142" y="1217"/>
                      <a:pt x="1076" y="1201"/>
                      <a:pt x="1007" y="1201"/>
                    </a:cubicBezTo>
                    <a:cubicBezTo>
                      <a:pt x="954" y="1201"/>
                      <a:pt x="900" y="1210"/>
                      <a:pt x="846" y="1229"/>
                    </a:cubicBezTo>
                    <a:cubicBezTo>
                      <a:pt x="703" y="1292"/>
                      <a:pt x="587" y="1506"/>
                      <a:pt x="802" y="1568"/>
                    </a:cubicBezTo>
                    <a:cubicBezTo>
                      <a:pt x="820" y="1574"/>
                      <a:pt x="839" y="1577"/>
                      <a:pt x="859" y="1577"/>
                    </a:cubicBezTo>
                    <a:cubicBezTo>
                      <a:pt x="993" y="1577"/>
                      <a:pt x="1153" y="1454"/>
                      <a:pt x="1239" y="1345"/>
                    </a:cubicBezTo>
                    <a:cubicBezTo>
                      <a:pt x="1257" y="1363"/>
                      <a:pt x="1613" y="2576"/>
                      <a:pt x="2051" y="2737"/>
                    </a:cubicBezTo>
                    <a:cubicBezTo>
                      <a:pt x="2097" y="2753"/>
                      <a:pt x="2140" y="2761"/>
                      <a:pt x="2179" y="2761"/>
                    </a:cubicBezTo>
                    <a:cubicBezTo>
                      <a:pt x="2436" y="2761"/>
                      <a:pt x="2517" y="2433"/>
                      <a:pt x="2416" y="2193"/>
                    </a:cubicBezTo>
                    <a:cubicBezTo>
                      <a:pt x="2358" y="2058"/>
                      <a:pt x="2177" y="1893"/>
                      <a:pt x="2031" y="1893"/>
                    </a:cubicBezTo>
                    <a:cubicBezTo>
                      <a:pt x="1955" y="1893"/>
                      <a:pt x="1888" y="1939"/>
                      <a:pt x="1854" y="2059"/>
                    </a:cubicBezTo>
                    <a:cubicBezTo>
                      <a:pt x="1819" y="2166"/>
                      <a:pt x="1854" y="2389"/>
                      <a:pt x="1979" y="2434"/>
                    </a:cubicBezTo>
                    <a:cubicBezTo>
                      <a:pt x="1993" y="2438"/>
                      <a:pt x="2007" y="2439"/>
                      <a:pt x="2020" y="2439"/>
                    </a:cubicBezTo>
                    <a:cubicBezTo>
                      <a:pt x="2094" y="2439"/>
                      <a:pt x="2140" y="2377"/>
                      <a:pt x="2140" y="2309"/>
                    </a:cubicBezTo>
                    <a:cubicBezTo>
                      <a:pt x="2143" y="2293"/>
                      <a:pt x="2137" y="2287"/>
                      <a:pt x="2128" y="2287"/>
                    </a:cubicBezTo>
                    <a:cubicBezTo>
                      <a:pt x="2111" y="2287"/>
                      <a:pt x="2083" y="2306"/>
                      <a:pt x="2077" y="2318"/>
                    </a:cubicBezTo>
                    <a:cubicBezTo>
                      <a:pt x="2060" y="2335"/>
                      <a:pt x="2044" y="2343"/>
                      <a:pt x="2030" y="2343"/>
                    </a:cubicBezTo>
                    <a:cubicBezTo>
                      <a:pt x="1934" y="2343"/>
                      <a:pt x="1920" y="1993"/>
                      <a:pt x="2089" y="1993"/>
                    </a:cubicBezTo>
                    <a:cubicBezTo>
                      <a:pt x="2100" y="1993"/>
                      <a:pt x="2110" y="1994"/>
                      <a:pt x="2122" y="1997"/>
                    </a:cubicBezTo>
                    <a:cubicBezTo>
                      <a:pt x="2175" y="2032"/>
                      <a:pt x="2220" y="2077"/>
                      <a:pt x="2256" y="2130"/>
                    </a:cubicBezTo>
                    <a:cubicBezTo>
                      <a:pt x="2309" y="2202"/>
                      <a:pt x="2345" y="2282"/>
                      <a:pt x="2363" y="2371"/>
                    </a:cubicBezTo>
                    <a:cubicBezTo>
                      <a:pt x="2384" y="2515"/>
                      <a:pt x="2296" y="2658"/>
                      <a:pt x="2164" y="2658"/>
                    </a:cubicBezTo>
                    <a:cubicBezTo>
                      <a:pt x="2131" y="2658"/>
                      <a:pt x="2096" y="2649"/>
                      <a:pt x="2059" y="2630"/>
                    </a:cubicBezTo>
                    <a:cubicBezTo>
                      <a:pt x="1979" y="2594"/>
                      <a:pt x="1908" y="2523"/>
                      <a:pt x="1854" y="2461"/>
                    </a:cubicBezTo>
                    <a:cubicBezTo>
                      <a:pt x="1631" y="2220"/>
                      <a:pt x="1364" y="1354"/>
                      <a:pt x="1283" y="1292"/>
                    </a:cubicBezTo>
                    <a:cubicBezTo>
                      <a:pt x="1292" y="1265"/>
                      <a:pt x="1310" y="1238"/>
                      <a:pt x="1319" y="1212"/>
                    </a:cubicBezTo>
                    <a:cubicBezTo>
                      <a:pt x="1462" y="837"/>
                      <a:pt x="1283" y="355"/>
                      <a:pt x="1042" y="70"/>
                    </a:cubicBezTo>
                    <a:cubicBezTo>
                      <a:pt x="1050" y="47"/>
                      <a:pt x="1033" y="1"/>
                      <a:pt x="1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40"/>
              <p:cNvSpPr/>
              <p:nvPr/>
            </p:nvSpPr>
            <p:spPr>
              <a:xfrm>
                <a:off x="5207822" y="2535150"/>
                <a:ext cx="123019" cy="15526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533" extrusionOk="0">
                    <a:moveTo>
                      <a:pt x="1604" y="1121"/>
                    </a:moveTo>
                    <a:cubicBezTo>
                      <a:pt x="1748" y="1121"/>
                      <a:pt x="1874" y="1188"/>
                      <a:pt x="1823" y="1313"/>
                    </a:cubicBezTo>
                    <a:cubicBezTo>
                      <a:pt x="1800" y="1375"/>
                      <a:pt x="1748" y="1400"/>
                      <a:pt x="1688" y="1400"/>
                    </a:cubicBezTo>
                    <a:cubicBezTo>
                      <a:pt x="1565" y="1400"/>
                      <a:pt x="1404" y="1296"/>
                      <a:pt x="1368" y="1188"/>
                    </a:cubicBezTo>
                    <a:cubicBezTo>
                      <a:pt x="1433" y="1143"/>
                      <a:pt x="1521" y="1121"/>
                      <a:pt x="1604" y="1121"/>
                    </a:cubicBezTo>
                    <a:close/>
                    <a:moveTo>
                      <a:pt x="1546" y="0"/>
                    </a:moveTo>
                    <a:cubicBezTo>
                      <a:pt x="1534" y="0"/>
                      <a:pt x="1521" y="6"/>
                      <a:pt x="1511" y="19"/>
                    </a:cubicBezTo>
                    <a:cubicBezTo>
                      <a:pt x="1306" y="314"/>
                      <a:pt x="1154" y="813"/>
                      <a:pt x="1261" y="1179"/>
                    </a:cubicBezTo>
                    <a:cubicBezTo>
                      <a:pt x="1261" y="1179"/>
                      <a:pt x="1110" y="1277"/>
                      <a:pt x="1011" y="1509"/>
                    </a:cubicBezTo>
                    <a:cubicBezTo>
                      <a:pt x="931" y="1705"/>
                      <a:pt x="967" y="1821"/>
                      <a:pt x="851" y="2080"/>
                    </a:cubicBezTo>
                    <a:cubicBezTo>
                      <a:pt x="778" y="2282"/>
                      <a:pt x="579" y="2400"/>
                      <a:pt x="421" y="2400"/>
                    </a:cubicBezTo>
                    <a:cubicBezTo>
                      <a:pt x="348" y="2400"/>
                      <a:pt x="284" y="2375"/>
                      <a:pt x="244" y="2321"/>
                    </a:cubicBezTo>
                    <a:cubicBezTo>
                      <a:pt x="152" y="2196"/>
                      <a:pt x="271" y="1798"/>
                      <a:pt x="506" y="1798"/>
                    </a:cubicBezTo>
                    <a:cubicBezTo>
                      <a:pt x="522" y="1798"/>
                      <a:pt x="539" y="1800"/>
                      <a:pt x="556" y="1804"/>
                    </a:cubicBezTo>
                    <a:cubicBezTo>
                      <a:pt x="726" y="1848"/>
                      <a:pt x="628" y="2009"/>
                      <a:pt x="512" y="2098"/>
                    </a:cubicBezTo>
                    <a:cubicBezTo>
                      <a:pt x="457" y="2137"/>
                      <a:pt x="484" y="2210"/>
                      <a:pt x="540" y="2210"/>
                    </a:cubicBezTo>
                    <a:cubicBezTo>
                      <a:pt x="548" y="2210"/>
                      <a:pt x="556" y="2208"/>
                      <a:pt x="565" y="2205"/>
                    </a:cubicBezTo>
                    <a:cubicBezTo>
                      <a:pt x="628" y="2187"/>
                      <a:pt x="699" y="2143"/>
                      <a:pt x="735" y="2062"/>
                    </a:cubicBezTo>
                    <a:cubicBezTo>
                      <a:pt x="850" y="1816"/>
                      <a:pt x="720" y="1694"/>
                      <a:pt x="551" y="1694"/>
                    </a:cubicBezTo>
                    <a:cubicBezTo>
                      <a:pt x="444" y="1694"/>
                      <a:pt x="322" y="1743"/>
                      <a:pt x="235" y="1839"/>
                    </a:cubicBezTo>
                    <a:cubicBezTo>
                      <a:pt x="1" y="2096"/>
                      <a:pt x="109" y="2532"/>
                      <a:pt x="398" y="2532"/>
                    </a:cubicBezTo>
                    <a:cubicBezTo>
                      <a:pt x="460" y="2532"/>
                      <a:pt x="532" y="2512"/>
                      <a:pt x="610" y="2464"/>
                    </a:cubicBezTo>
                    <a:cubicBezTo>
                      <a:pt x="1074" y="2178"/>
                      <a:pt x="949" y="1795"/>
                      <a:pt x="1083" y="1500"/>
                    </a:cubicBezTo>
                    <a:cubicBezTo>
                      <a:pt x="1154" y="1304"/>
                      <a:pt x="1297" y="1242"/>
                      <a:pt x="1297" y="1242"/>
                    </a:cubicBezTo>
                    <a:cubicBezTo>
                      <a:pt x="1306" y="1259"/>
                      <a:pt x="1333" y="1304"/>
                      <a:pt x="1341" y="1322"/>
                    </a:cubicBezTo>
                    <a:cubicBezTo>
                      <a:pt x="1409" y="1428"/>
                      <a:pt x="1545" y="1500"/>
                      <a:pt x="1672" y="1500"/>
                    </a:cubicBezTo>
                    <a:cubicBezTo>
                      <a:pt x="1780" y="1500"/>
                      <a:pt x="1881" y="1449"/>
                      <a:pt x="1930" y="1322"/>
                    </a:cubicBezTo>
                    <a:cubicBezTo>
                      <a:pt x="2007" y="1109"/>
                      <a:pt x="1863" y="1023"/>
                      <a:pt x="1680" y="1023"/>
                    </a:cubicBezTo>
                    <a:cubicBezTo>
                      <a:pt x="1565" y="1023"/>
                      <a:pt x="1433" y="1058"/>
                      <a:pt x="1333" y="1117"/>
                    </a:cubicBezTo>
                    <a:cubicBezTo>
                      <a:pt x="1234" y="769"/>
                      <a:pt x="1368" y="332"/>
                      <a:pt x="1565" y="46"/>
                    </a:cubicBezTo>
                    <a:cubicBezTo>
                      <a:pt x="1581" y="18"/>
                      <a:pt x="1566" y="0"/>
                      <a:pt x="15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40"/>
              <p:cNvSpPr/>
              <p:nvPr/>
            </p:nvSpPr>
            <p:spPr>
              <a:xfrm>
                <a:off x="5280884" y="2606926"/>
                <a:ext cx="190198" cy="10021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635" extrusionOk="0">
                    <a:moveTo>
                      <a:pt x="1429" y="283"/>
                    </a:moveTo>
                    <a:cubicBezTo>
                      <a:pt x="1433" y="283"/>
                      <a:pt x="1438" y="284"/>
                      <a:pt x="1443" y="285"/>
                    </a:cubicBezTo>
                    <a:cubicBezTo>
                      <a:pt x="1675" y="320"/>
                      <a:pt x="1648" y="615"/>
                      <a:pt x="1604" y="695"/>
                    </a:cubicBezTo>
                    <a:cubicBezTo>
                      <a:pt x="1595" y="695"/>
                      <a:pt x="1586" y="695"/>
                      <a:pt x="1586" y="686"/>
                    </a:cubicBezTo>
                    <a:cubicBezTo>
                      <a:pt x="1337" y="583"/>
                      <a:pt x="1319" y="283"/>
                      <a:pt x="1429" y="283"/>
                    </a:cubicBezTo>
                    <a:close/>
                    <a:moveTo>
                      <a:pt x="119" y="1"/>
                    </a:moveTo>
                    <a:cubicBezTo>
                      <a:pt x="113" y="1"/>
                      <a:pt x="105" y="11"/>
                      <a:pt x="105" y="17"/>
                    </a:cubicBezTo>
                    <a:cubicBezTo>
                      <a:pt x="0" y="645"/>
                      <a:pt x="586" y="1026"/>
                      <a:pt x="1154" y="1026"/>
                    </a:cubicBezTo>
                    <a:cubicBezTo>
                      <a:pt x="1167" y="1026"/>
                      <a:pt x="1180" y="1026"/>
                      <a:pt x="1193" y="1025"/>
                    </a:cubicBezTo>
                    <a:cubicBezTo>
                      <a:pt x="1363" y="1016"/>
                      <a:pt x="1541" y="936"/>
                      <a:pt x="1648" y="811"/>
                    </a:cubicBezTo>
                    <a:cubicBezTo>
                      <a:pt x="1755" y="847"/>
                      <a:pt x="1880" y="865"/>
                      <a:pt x="1987" y="882"/>
                    </a:cubicBezTo>
                    <a:cubicBezTo>
                      <a:pt x="2478" y="927"/>
                      <a:pt x="2960" y="1034"/>
                      <a:pt x="3022" y="1614"/>
                    </a:cubicBezTo>
                    <a:cubicBezTo>
                      <a:pt x="3025" y="1628"/>
                      <a:pt x="3034" y="1634"/>
                      <a:pt x="3046" y="1634"/>
                    </a:cubicBezTo>
                    <a:cubicBezTo>
                      <a:pt x="3070" y="1634"/>
                      <a:pt x="3102" y="1608"/>
                      <a:pt x="3102" y="1578"/>
                    </a:cubicBezTo>
                    <a:cubicBezTo>
                      <a:pt x="3067" y="1097"/>
                      <a:pt x="2746" y="856"/>
                      <a:pt x="2273" y="811"/>
                    </a:cubicBezTo>
                    <a:cubicBezTo>
                      <a:pt x="2085" y="784"/>
                      <a:pt x="1880" y="802"/>
                      <a:pt x="1702" y="740"/>
                    </a:cubicBezTo>
                    <a:cubicBezTo>
                      <a:pt x="1773" y="606"/>
                      <a:pt x="1764" y="445"/>
                      <a:pt x="1613" y="285"/>
                    </a:cubicBezTo>
                    <a:cubicBezTo>
                      <a:pt x="1551" y="221"/>
                      <a:pt x="1490" y="194"/>
                      <a:pt x="1437" y="194"/>
                    </a:cubicBezTo>
                    <a:cubicBezTo>
                      <a:pt x="1297" y="194"/>
                      <a:pt x="1210" y="378"/>
                      <a:pt x="1300" y="552"/>
                    </a:cubicBezTo>
                    <a:cubicBezTo>
                      <a:pt x="1354" y="659"/>
                      <a:pt x="1443" y="722"/>
                      <a:pt x="1541" y="775"/>
                    </a:cubicBezTo>
                    <a:cubicBezTo>
                      <a:pt x="1448" y="843"/>
                      <a:pt x="1338" y="928"/>
                      <a:pt x="1073" y="928"/>
                    </a:cubicBezTo>
                    <a:cubicBezTo>
                      <a:pt x="1060" y="928"/>
                      <a:pt x="1046" y="927"/>
                      <a:pt x="1033" y="927"/>
                    </a:cubicBezTo>
                    <a:cubicBezTo>
                      <a:pt x="453" y="882"/>
                      <a:pt x="114" y="490"/>
                      <a:pt x="123" y="8"/>
                    </a:cubicBezTo>
                    <a:cubicBezTo>
                      <a:pt x="123" y="3"/>
                      <a:pt x="121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40"/>
              <p:cNvSpPr/>
              <p:nvPr/>
            </p:nvSpPr>
            <p:spPr>
              <a:xfrm>
                <a:off x="5318458" y="2582776"/>
                <a:ext cx="204541" cy="12259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000" extrusionOk="0">
                    <a:moveTo>
                      <a:pt x="1535" y="465"/>
                    </a:moveTo>
                    <a:lnTo>
                      <a:pt x="1535" y="465"/>
                    </a:lnTo>
                    <a:cubicBezTo>
                      <a:pt x="1640" y="598"/>
                      <a:pt x="1546" y="810"/>
                      <a:pt x="1466" y="810"/>
                    </a:cubicBezTo>
                    <a:cubicBezTo>
                      <a:pt x="1445" y="810"/>
                      <a:pt x="1425" y="795"/>
                      <a:pt x="1410" y="759"/>
                    </a:cubicBezTo>
                    <a:cubicBezTo>
                      <a:pt x="1339" y="590"/>
                      <a:pt x="1535" y="465"/>
                      <a:pt x="1535" y="465"/>
                    </a:cubicBezTo>
                    <a:close/>
                    <a:moveTo>
                      <a:pt x="871" y="0"/>
                    </a:moveTo>
                    <a:cubicBezTo>
                      <a:pt x="535" y="0"/>
                      <a:pt x="184" y="143"/>
                      <a:pt x="0" y="384"/>
                    </a:cubicBezTo>
                    <a:cubicBezTo>
                      <a:pt x="0" y="391"/>
                      <a:pt x="0" y="397"/>
                      <a:pt x="4" y="397"/>
                    </a:cubicBezTo>
                    <a:cubicBezTo>
                      <a:pt x="5" y="397"/>
                      <a:pt x="7" y="396"/>
                      <a:pt x="9" y="393"/>
                    </a:cubicBezTo>
                    <a:cubicBezTo>
                      <a:pt x="203" y="211"/>
                      <a:pt x="509" y="98"/>
                      <a:pt x="803" y="98"/>
                    </a:cubicBezTo>
                    <a:cubicBezTo>
                      <a:pt x="969" y="98"/>
                      <a:pt x="1132" y="134"/>
                      <a:pt x="1267" y="215"/>
                    </a:cubicBezTo>
                    <a:cubicBezTo>
                      <a:pt x="1356" y="242"/>
                      <a:pt x="1428" y="304"/>
                      <a:pt x="1481" y="393"/>
                    </a:cubicBezTo>
                    <a:cubicBezTo>
                      <a:pt x="1463" y="402"/>
                      <a:pt x="1446" y="411"/>
                      <a:pt x="1428" y="429"/>
                    </a:cubicBezTo>
                    <a:cubicBezTo>
                      <a:pt x="1347" y="500"/>
                      <a:pt x="1249" y="795"/>
                      <a:pt x="1356" y="875"/>
                    </a:cubicBezTo>
                    <a:cubicBezTo>
                      <a:pt x="1381" y="897"/>
                      <a:pt x="1407" y="906"/>
                      <a:pt x="1433" y="906"/>
                    </a:cubicBezTo>
                    <a:cubicBezTo>
                      <a:pt x="1501" y="906"/>
                      <a:pt x="1567" y="844"/>
                      <a:pt x="1606" y="786"/>
                    </a:cubicBezTo>
                    <a:cubicBezTo>
                      <a:pt x="1669" y="688"/>
                      <a:pt x="1669" y="527"/>
                      <a:pt x="1633" y="420"/>
                    </a:cubicBezTo>
                    <a:cubicBezTo>
                      <a:pt x="1692" y="409"/>
                      <a:pt x="1744" y="402"/>
                      <a:pt x="1799" y="402"/>
                    </a:cubicBezTo>
                    <a:cubicBezTo>
                      <a:pt x="1877" y="402"/>
                      <a:pt x="1962" y="415"/>
                      <a:pt x="2088" y="447"/>
                    </a:cubicBezTo>
                    <a:cubicBezTo>
                      <a:pt x="2811" y="607"/>
                      <a:pt x="3257" y="1259"/>
                      <a:pt x="3221" y="1972"/>
                    </a:cubicBezTo>
                    <a:cubicBezTo>
                      <a:pt x="3218" y="1991"/>
                      <a:pt x="3228" y="1999"/>
                      <a:pt x="3243" y="1999"/>
                    </a:cubicBezTo>
                    <a:cubicBezTo>
                      <a:pt x="3270" y="1999"/>
                      <a:pt x="3310" y="1974"/>
                      <a:pt x="3310" y="1945"/>
                    </a:cubicBezTo>
                    <a:cubicBezTo>
                      <a:pt x="3337" y="1178"/>
                      <a:pt x="2873" y="482"/>
                      <a:pt x="2079" y="349"/>
                    </a:cubicBezTo>
                    <a:cubicBezTo>
                      <a:pt x="1992" y="332"/>
                      <a:pt x="1884" y="316"/>
                      <a:pt x="1779" y="316"/>
                    </a:cubicBezTo>
                    <a:cubicBezTo>
                      <a:pt x="1713" y="316"/>
                      <a:pt x="1647" y="322"/>
                      <a:pt x="1588" y="340"/>
                    </a:cubicBezTo>
                    <a:cubicBezTo>
                      <a:pt x="1562" y="295"/>
                      <a:pt x="1526" y="259"/>
                      <a:pt x="1490" y="224"/>
                    </a:cubicBezTo>
                    <a:cubicBezTo>
                      <a:pt x="1332" y="70"/>
                      <a:pt x="1105" y="0"/>
                      <a:pt x="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40"/>
              <p:cNvSpPr/>
              <p:nvPr/>
            </p:nvSpPr>
            <p:spPr>
              <a:xfrm>
                <a:off x="5297679" y="2474530"/>
                <a:ext cx="67302" cy="99053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16" extrusionOk="0">
                    <a:moveTo>
                      <a:pt x="714" y="98"/>
                    </a:moveTo>
                    <a:cubicBezTo>
                      <a:pt x="723" y="161"/>
                      <a:pt x="723" y="250"/>
                      <a:pt x="723" y="304"/>
                    </a:cubicBezTo>
                    <a:cubicBezTo>
                      <a:pt x="714" y="375"/>
                      <a:pt x="687" y="491"/>
                      <a:pt x="678" y="500"/>
                    </a:cubicBezTo>
                    <a:cubicBezTo>
                      <a:pt x="649" y="495"/>
                      <a:pt x="620" y="493"/>
                      <a:pt x="590" y="493"/>
                    </a:cubicBezTo>
                    <a:cubicBezTo>
                      <a:pt x="404" y="493"/>
                      <a:pt x="218" y="588"/>
                      <a:pt x="72" y="750"/>
                    </a:cubicBezTo>
                    <a:cubicBezTo>
                      <a:pt x="99" y="607"/>
                      <a:pt x="214" y="464"/>
                      <a:pt x="304" y="357"/>
                    </a:cubicBezTo>
                    <a:cubicBezTo>
                      <a:pt x="411" y="223"/>
                      <a:pt x="553" y="134"/>
                      <a:pt x="714" y="98"/>
                    </a:cubicBezTo>
                    <a:close/>
                    <a:moveTo>
                      <a:pt x="643" y="575"/>
                    </a:moveTo>
                    <a:cubicBezTo>
                      <a:pt x="772" y="575"/>
                      <a:pt x="892" y="631"/>
                      <a:pt x="982" y="785"/>
                    </a:cubicBezTo>
                    <a:cubicBezTo>
                      <a:pt x="982" y="794"/>
                      <a:pt x="982" y="821"/>
                      <a:pt x="982" y="830"/>
                    </a:cubicBezTo>
                    <a:cubicBezTo>
                      <a:pt x="892" y="988"/>
                      <a:pt x="772" y="1045"/>
                      <a:pt x="643" y="1045"/>
                    </a:cubicBezTo>
                    <a:cubicBezTo>
                      <a:pt x="450" y="1045"/>
                      <a:pt x="237" y="919"/>
                      <a:pt x="72" y="812"/>
                    </a:cubicBezTo>
                    <a:cubicBezTo>
                      <a:pt x="237" y="700"/>
                      <a:pt x="451" y="575"/>
                      <a:pt x="643" y="575"/>
                    </a:cubicBezTo>
                    <a:close/>
                    <a:moveTo>
                      <a:pt x="72" y="866"/>
                    </a:moveTo>
                    <a:cubicBezTo>
                      <a:pt x="217" y="1034"/>
                      <a:pt x="401" y="1123"/>
                      <a:pt x="585" y="1123"/>
                    </a:cubicBezTo>
                    <a:cubicBezTo>
                      <a:pt x="616" y="1123"/>
                      <a:pt x="647" y="1121"/>
                      <a:pt x="678" y="1115"/>
                    </a:cubicBezTo>
                    <a:cubicBezTo>
                      <a:pt x="687" y="1133"/>
                      <a:pt x="714" y="1249"/>
                      <a:pt x="723" y="1312"/>
                    </a:cubicBezTo>
                    <a:cubicBezTo>
                      <a:pt x="723" y="1374"/>
                      <a:pt x="723" y="1463"/>
                      <a:pt x="714" y="1526"/>
                    </a:cubicBezTo>
                    <a:cubicBezTo>
                      <a:pt x="553" y="1490"/>
                      <a:pt x="411" y="1392"/>
                      <a:pt x="304" y="1267"/>
                    </a:cubicBezTo>
                    <a:cubicBezTo>
                      <a:pt x="214" y="1151"/>
                      <a:pt x="99" y="1017"/>
                      <a:pt x="72" y="866"/>
                    </a:cubicBezTo>
                    <a:close/>
                    <a:moveTo>
                      <a:pt x="732" y="0"/>
                    </a:moveTo>
                    <a:cubicBezTo>
                      <a:pt x="553" y="0"/>
                      <a:pt x="375" y="125"/>
                      <a:pt x="250" y="259"/>
                    </a:cubicBezTo>
                    <a:cubicBezTo>
                      <a:pt x="125" y="393"/>
                      <a:pt x="0" y="607"/>
                      <a:pt x="36" y="803"/>
                    </a:cubicBezTo>
                    <a:cubicBezTo>
                      <a:pt x="36" y="803"/>
                      <a:pt x="36" y="812"/>
                      <a:pt x="36" y="821"/>
                    </a:cubicBezTo>
                    <a:cubicBezTo>
                      <a:pt x="0" y="1008"/>
                      <a:pt x="125" y="1223"/>
                      <a:pt x="250" y="1365"/>
                    </a:cubicBezTo>
                    <a:cubicBezTo>
                      <a:pt x="375" y="1499"/>
                      <a:pt x="553" y="1615"/>
                      <a:pt x="732" y="1615"/>
                    </a:cubicBezTo>
                    <a:cubicBezTo>
                      <a:pt x="812" y="1615"/>
                      <a:pt x="785" y="1196"/>
                      <a:pt x="759" y="1098"/>
                    </a:cubicBezTo>
                    <a:cubicBezTo>
                      <a:pt x="884" y="1062"/>
                      <a:pt x="991" y="982"/>
                      <a:pt x="1080" y="857"/>
                    </a:cubicBezTo>
                    <a:cubicBezTo>
                      <a:pt x="1098" y="839"/>
                      <a:pt x="1098" y="785"/>
                      <a:pt x="1080" y="768"/>
                    </a:cubicBezTo>
                    <a:cubicBezTo>
                      <a:pt x="991" y="643"/>
                      <a:pt x="884" y="562"/>
                      <a:pt x="759" y="518"/>
                    </a:cubicBezTo>
                    <a:cubicBezTo>
                      <a:pt x="785" y="429"/>
                      <a:pt x="812" y="0"/>
                      <a:pt x="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40"/>
              <p:cNvSpPr/>
              <p:nvPr/>
            </p:nvSpPr>
            <p:spPr>
              <a:xfrm>
                <a:off x="5570499" y="2484644"/>
                <a:ext cx="68773" cy="40332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58" extrusionOk="0">
                    <a:moveTo>
                      <a:pt x="288" y="0"/>
                    </a:moveTo>
                    <a:cubicBezTo>
                      <a:pt x="239" y="0"/>
                      <a:pt x="193" y="7"/>
                      <a:pt x="153" y="23"/>
                    </a:cubicBezTo>
                    <a:cubicBezTo>
                      <a:pt x="1" y="85"/>
                      <a:pt x="153" y="228"/>
                      <a:pt x="224" y="299"/>
                    </a:cubicBezTo>
                    <a:cubicBezTo>
                      <a:pt x="411" y="478"/>
                      <a:pt x="625" y="585"/>
                      <a:pt x="866" y="656"/>
                    </a:cubicBezTo>
                    <a:cubicBezTo>
                      <a:pt x="869" y="657"/>
                      <a:pt x="871" y="657"/>
                      <a:pt x="873" y="657"/>
                    </a:cubicBezTo>
                    <a:cubicBezTo>
                      <a:pt x="891" y="657"/>
                      <a:pt x="883" y="620"/>
                      <a:pt x="866" y="620"/>
                    </a:cubicBezTo>
                    <a:cubicBezTo>
                      <a:pt x="733" y="576"/>
                      <a:pt x="608" y="513"/>
                      <a:pt x="492" y="442"/>
                    </a:cubicBezTo>
                    <a:cubicBezTo>
                      <a:pt x="438" y="406"/>
                      <a:pt x="394" y="371"/>
                      <a:pt x="349" y="335"/>
                    </a:cubicBezTo>
                    <a:cubicBezTo>
                      <a:pt x="128" y="148"/>
                      <a:pt x="170" y="95"/>
                      <a:pt x="286" y="95"/>
                    </a:cubicBezTo>
                    <a:cubicBezTo>
                      <a:pt x="414" y="95"/>
                      <a:pt x="632" y="160"/>
                      <a:pt x="688" y="183"/>
                    </a:cubicBezTo>
                    <a:cubicBezTo>
                      <a:pt x="857" y="264"/>
                      <a:pt x="982" y="388"/>
                      <a:pt x="1098" y="522"/>
                    </a:cubicBezTo>
                    <a:cubicBezTo>
                      <a:pt x="1102" y="529"/>
                      <a:pt x="1106" y="532"/>
                      <a:pt x="1110" y="532"/>
                    </a:cubicBezTo>
                    <a:cubicBezTo>
                      <a:pt x="1117" y="532"/>
                      <a:pt x="1122" y="524"/>
                      <a:pt x="1116" y="513"/>
                    </a:cubicBezTo>
                    <a:cubicBezTo>
                      <a:pt x="1027" y="335"/>
                      <a:pt x="875" y="210"/>
                      <a:pt x="706" y="112"/>
                    </a:cubicBezTo>
                    <a:cubicBezTo>
                      <a:pt x="599" y="59"/>
                      <a:pt x="433" y="0"/>
                      <a:pt x="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40"/>
              <p:cNvSpPr/>
              <p:nvPr/>
            </p:nvSpPr>
            <p:spPr>
              <a:xfrm>
                <a:off x="5570499" y="2523198"/>
                <a:ext cx="68834" cy="40577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662" extrusionOk="0">
                    <a:moveTo>
                      <a:pt x="866" y="0"/>
                    </a:moveTo>
                    <a:cubicBezTo>
                      <a:pt x="625" y="81"/>
                      <a:pt x="411" y="188"/>
                      <a:pt x="224" y="366"/>
                    </a:cubicBezTo>
                    <a:cubicBezTo>
                      <a:pt x="153" y="429"/>
                      <a:pt x="1" y="571"/>
                      <a:pt x="153" y="634"/>
                    </a:cubicBezTo>
                    <a:cubicBezTo>
                      <a:pt x="196" y="653"/>
                      <a:pt x="247" y="661"/>
                      <a:pt x="300" y="661"/>
                    </a:cubicBezTo>
                    <a:cubicBezTo>
                      <a:pt x="441" y="661"/>
                      <a:pt x="602" y="603"/>
                      <a:pt x="706" y="545"/>
                    </a:cubicBezTo>
                    <a:cubicBezTo>
                      <a:pt x="875" y="455"/>
                      <a:pt x="1027" y="321"/>
                      <a:pt x="1116" y="143"/>
                    </a:cubicBezTo>
                    <a:cubicBezTo>
                      <a:pt x="1122" y="137"/>
                      <a:pt x="1115" y="130"/>
                      <a:pt x="1108" y="130"/>
                    </a:cubicBezTo>
                    <a:cubicBezTo>
                      <a:pt x="1104" y="130"/>
                      <a:pt x="1101" y="132"/>
                      <a:pt x="1098" y="134"/>
                    </a:cubicBezTo>
                    <a:cubicBezTo>
                      <a:pt x="982" y="277"/>
                      <a:pt x="866" y="411"/>
                      <a:pt x="688" y="473"/>
                    </a:cubicBezTo>
                    <a:cubicBezTo>
                      <a:pt x="510" y="535"/>
                      <a:pt x="395" y="557"/>
                      <a:pt x="322" y="557"/>
                    </a:cubicBezTo>
                    <a:cubicBezTo>
                      <a:pt x="143" y="557"/>
                      <a:pt x="222" y="421"/>
                      <a:pt x="260" y="402"/>
                    </a:cubicBezTo>
                    <a:cubicBezTo>
                      <a:pt x="286" y="375"/>
                      <a:pt x="322" y="348"/>
                      <a:pt x="349" y="321"/>
                    </a:cubicBezTo>
                    <a:cubicBezTo>
                      <a:pt x="394" y="286"/>
                      <a:pt x="438" y="250"/>
                      <a:pt x="492" y="223"/>
                    </a:cubicBezTo>
                    <a:cubicBezTo>
                      <a:pt x="608" y="152"/>
                      <a:pt x="733" y="81"/>
                      <a:pt x="866" y="45"/>
                    </a:cubicBezTo>
                    <a:cubicBezTo>
                      <a:pt x="884" y="36"/>
                      <a:pt x="893" y="0"/>
                      <a:pt x="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40"/>
              <p:cNvSpPr/>
              <p:nvPr/>
            </p:nvSpPr>
            <p:spPr>
              <a:xfrm>
                <a:off x="5589684" y="2373211"/>
                <a:ext cx="164087" cy="301878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925" extrusionOk="0">
                    <a:moveTo>
                      <a:pt x="1642" y="690"/>
                    </a:moveTo>
                    <a:cubicBezTo>
                      <a:pt x="1642" y="770"/>
                      <a:pt x="1624" y="850"/>
                      <a:pt x="1588" y="940"/>
                    </a:cubicBezTo>
                    <a:cubicBezTo>
                      <a:pt x="1536" y="1070"/>
                      <a:pt x="1440" y="1141"/>
                      <a:pt x="1371" y="1141"/>
                    </a:cubicBezTo>
                    <a:cubicBezTo>
                      <a:pt x="1298" y="1141"/>
                      <a:pt x="1256" y="1061"/>
                      <a:pt x="1329" y="886"/>
                    </a:cubicBezTo>
                    <a:cubicBezTo>
                      <a:pt x="1392" y="761"/>
                      <a:pt x="1517" y="717"/>
                      <a:pt x="1642" y="690"/>
                    </a:cubicBezTo>
                    <a:close/>
                    <a:moveTo>
                      <a:pt x="380" y="1183"/>
                    </a:moveTo>
                    <a:cubicBezTo>
                      <a:pt x="548" y="1183"/>
                      <a:pt x="705" y="1323"/>
                      <a:pt x="705" y="1323"/>
                    </a:cubicBezTo>
                    <a:cubicBezTo>
                      <a:pt x="579" y="1467"/>
                      <a:pt x="467" y="1518"/>
                      <a:pt x="379" y="1518"/>
                    </a:cubicBezTo>
                    <a:cubicBezTo>
                      <a:pt x="193" y="1518"/>
                      <a:pt x="117" y="1289"/>
                      <a:pt x="250" y="1216"/>
                    </a:cubicBezTo>
                    <a:cubicBezTo>
                      <a:pt x="292" y="1192"/>
                      <a:pt x="337" y="1183"/>
                      <a:pt x="380" y="1183"/>
                    </a:cubicBezTo>
                    <a:close/>
                    <a:moveTo>
                      <a:pt x="2168" y="1609"/>
                    </a:moveTo>
                    <a:lnTo>
                      <a:pt x="2168" y="1609"/>
                    </a:lnTo>
                    <a:cubicBezTo>
                      <a:pt x="2141" y="1680"/>
                      <a:pt x="2141" y="1769"/>
                      <a:pt x="2115" y="1841"/>
                    </a:cubicBezTo>
                    <a:cubicBezTo>
                      <a:pt x="2088" y="1939"/>
                      <a:pt x="2043" y="2037"/>
                      <a:pt x="1981" y="2126"/>
                    </a:cubicBezTo>
                    <a:cubicBezTo>
                      <a:pt x="1945" y="2122"/>
                      <a:pt x="1909" y="2120"/>
                      <a:pt x="1872" y="2120"/>
                    </a:cubicBezTo>
                    <a:cubicBezTo>
                      <a:pt x="1608" y="2120"/>
                      <a:pt x="1310" y="2227"/>
                      <a:pt x="1063" y="2407"/>
                    </a:cubicBezTo>
                    <a:lnTo>
                      <a:pt x="1063" y="2407"/>
                    </a:lnTo>
                    <a:cubicBezTo>
                      <a:pt x="1065" y="2382"/>
                      <a:pt x="1072" y="2354"/>
                      <a:pt x="1080" y="2331"/>
                    </a:cubicBezTo>
                    <a:cubicBezTo>
                      <a:pt x="1080" y="2331"/>
                      <a:pt x="1080" y="2331"/>
                      <a:pt x="1089" y="2322"/>
                    </a:cubicBezTo>
                    <a:cubicBezTo>
                      <a:pt x="1347" y="1939"/>
                      <a:pt x="1722" y="1725"/>
                      <a:pt x="2168" y="1609"/>
                    </a:cubicBezTo>
                    <a:close/>
                    <a:moveTo>
                      <a:pt x="1850" y="2192"/>
                    </a:moveTo>
                    <a:cubicBezTo>
                      <a:pt x="2120" y="2192"/>
                      <a:pt x="2357" y="2314"/>
                      <a:pt x="2587" y="2465"/>
                    </a:cubicBezTo>
                    <a:cubicBezTo>
                      <a:pt x="2352" y="2619"/>
                      <a:pt x="2110" y="2736"/>
                      <a:pt x="1833" y="2736"/>
                    </a:cubicBezTo>
                    <a:cubicBezTo>
                      <a:pt x="1805" y="2736"/>
                      <a:pt x="1777" y="2735"/>
                      <a:pt x="1749" y="2733"/>
                    </a:cubicBezTo>
                    <a:cubicBezTo>
                      <a:pt x="1521" y="2706"/>
                      <a:pt x="1258" y="2568"/>
                      <a:pt x="1054" y="2470"/>
                    </a:cubicBezTo>
                    <a:lnTo>
                      <a:pt x="1054" y="2470"/>
                    </a:lnTo>
                    <a:cubicBezTo>
                      <a:pt x="1055" y="2463"/>
                      <a:pt x="1055" y="2456"/>
                      <a:pt x="1056" y="2449"/>
                    </a:cubicBezTo>
                    <a:lnTo>
                      <a:pt x="1056" y="2449"/>
                    </a:lnTo>
                    <a:cubicBezTo>
                      <a:pt x="1058" y="2449"/>
                      <a:pt x="1060" y="2448"/>
                      <a:pt x="1062" y="2447"/>
                    </a:cubicBezTo>
                    <a:cubicBezTo>
                      <a:pt x="1258" y="2349"/>
                      <a:pt x="1517" y="2215"/>
                      <a:pt x="1749" y="2198"/>
                    </a:cubicBezTo>
                    <a:cubicBezTo>
                      <a:pt x="1783" y="2194"/>
                      <a:pt x="1817" y="2192"/>
                      <a:pt x="1850" y="2192"/>
                    </a:cubicBezTo>
                    <a:close/>
                    <a:moveTo>
                      <a:pt x="1060" y="2516"/>
                    </a:moveTo>
                    <a:lnTo>
                      <a:pt x="1060" y="2516"/>
                    </a:lnTo>
                    <a:cubicBezTo>
                      <a:pt x="1309" y="2689"/>
                      <a:pt x="1604" y="2804"/>
                      <a:pt x="1863" y="2804"/>
                    </a:cubicBezTo>
                    <a:cubicBezTo>
                      <a:pt x="1903" y="2804"/>
                      <a:pt x="1943" y="2801"/>
                      <a:pt x="1981" y="2795"/>
                    </a:cubicBezTo>
                    <a:cubicBezTo>
                      <a:pt x="1981" y="2795"/>
                      <a:pt x="1981" y="2804"/>
                      <a:pt x="1981" y="2804"/>
                    </a:cubicBezTo>
                    <a:cubicBezTo>
                      <a:pt x="2043" y="2893"/>
                      <a:pt x="2088" y="2992"/>
                      <a:pt x="2115" y="3090"/>
                    </a:cubicBezTo>
                    <a:cubicBezTo>
                      <a:pt x="2141" y="3152"/>
                      <a:pt x="2141" y="3241"/>
                      <a:pt x="2168" y="3313"/>
                    </a:cubicBezTo>
                    <a:cubicBezTo>
                      <a:pt x="1722" y="3206"/>
                      <a:pt x="1347" y="2983"/>
                      <a:pt x="1089" y="2599"/>
                    </a:cubicBezTo>
                    <a:cubicBezTo>
                      <a:pt x="1080" y="2599"/>
                      <a:pt x="1080" y="2590"/>
                      <a:pt x="1080" y="2581"/>
                    </a:cubicBezTo>
                    <a:cubicBezTo>
                      <a:pt x="1072" y="2558"/>
                      <a:pt x="1065" y="2537"/>
                      <a:pt x="1060" y="2516"/>
                    </a:cubicBezTo>
                    <a:close/>
                    <a:moveTo>
                      <a:pt x="380" y="3408"/>
                    </a:moveTo>
                    <a:cubicBezTo>
                      <a:pt x="467" y="3408"/>
                      <a:pt x="579" y="3458"/>
                      <a:pt x="705" y="3598"/>
                    </a:cubicBezTo>
                    <a:cubicBezTo>
                      <a:pt x="705" y="3598"/>
                      <a:pt x="545" y="3747"/>
                      <a:pt x="376" y="3747"/>
                    </a:cubicBezTo>
                    <a:cubicBezTo>
                      <a:pt x="334" y="3747"/>
                      <a:pt x="291" y="3737"/>
                      <a:pt x="250" y="3714"/>
                    </a:cubicBezTo>
                    <a:cubicBezTo>
                      <a:pt x="117" y="3635"/>
                      <a:pt x="193" y="3408"/>
                      <a:pt x="380" y="3408"/>
                    </a:cubicBezTo>
                    <a:close/>
                    <a:moveTo>
                      <a:pt x="1373" y="3786"/>
                    </a:moveTo>
                    <a:cubicBezTo>
                      <a:pt x="1442" y="3786"/>
                      <a:pt x="1537" y="3857"/>
                      <a:pt x="1588" y="3991"/>
                    </a:cubicBezTo>
                    <a:cubicBezTo>
                      <a:pt x="1624" y="4080"/>
                      <a:pt x="1642" y="4151"/>
                      <a:pt x="1642" y="4240"/>
                    </a:cubicBezTo>
                    <a:cubicBezTo>
                      <a:pt x="1517" y="4205"/>
                      <a:pt x="1392" y="4169"/>
                      <a:pt x="1329" y="4044"/>
                    </a:cubicBezTo>
                    <a:cubicBezTo>
                      <a:pt x="1256" y="3869"/>
                      <a:pt x="1299" y="3786"/>
                      <a:pt x="1373" y="3786"/>
                    </a:cubicBezTo>
                    <a:close/>
                    <a:moveTo>
                      <a:pt x="2406" y="0"/>
                    </a:moveTo>
                    <a:cubicBezTo>
                      <a:pt x="2399" y="0"/>
                      <a:pt x="2394" y="3"/>
                      <a:pt x="2391" y="12"/>
                    </a:cubicBezTo>
                    <a:cubicBezTo>
                      <a:pt x="2338" y="199"/>
                      <a:pt x="2338" y="288"/>
                      <a:pt x="2150" y="404"/>
                    </a:cubicBezTo>
                    <a:cubicBezTo>
                      <a:pt x="2034" y="476"/>
                      <a:pt x="1900" y="520"/>
                      <a:pt x="1767" y="547"/>
                    </a:cubicBezTo>
                    <a:cubicBezTo>
                      <a:pt x="1758" y="538"/>
                      <a:pt x="1758" y="520"/>
                      <a:pt x="1749" y="511"/>
                    </a:cubicBezTo>
                    <a:cubicBezTo>
                      <a:pt x="1713" y="413"/>
                      <a:pt x="1624" y="324"/>
                      <a:pt x="1535" y="280"/>
                    </a:cubicBezTo>
                    <a:cubicBezTo>
                      <a:pt x="1489" y="258"/>
                      <a:pt x="1441" y="249"/>
                      <a:pt x="1393" y="249"/>
                    </a:cubicBezTo>
                    <a:cubicBezTo>
                      <a:pt x="1283" y="249"/>
                      <a:pt x="1175" y="296"/>
                      <a:pt x="1106" y="333"/>
                    </a:cubicBezTo>
                    <a:cubicBezTo>
                      <a:pt x="839" y="511"/>
                      <a:pt x="794" y="788"/>
                      <a:pt x="741" y="1082"/>
                    </a:cubicBezTo>
                    <a:cubicBezTo>
                      <a:pt x="732" y="1118"/>
                      <a:pt x="723" y="1154"/>
                      <a:pt x="705" y="1189"/>
                    </a:cubicBezTo>
                    <a:cubicBezTo>
                      <a:pt x="687" y="1163"/>
                      <a:pt x="660" y="1145"/>
                      <a:pt x="643" y="1127"/>
                    </a:cubicBezTo>
                    <a:cubicBezTo>
                      <a:pt x="559" y="1069"/>
                      <a:pt x="438" y="1032"/>
                      <a:pt x="322" y="1032"/>
                    </a:cubicBezTo>
                    <a:cubicBezTo>
                      <a:pt x="154" y="1032"/>
                      <a:pt x="0" y="1111"/>
                      <a:pt x="0" y="1323"/>
                    </a:cubicBezTo>
                    <a:cubicBezTo>
                      <a:pt x="0" y="1530"/>
                      <a:pt x="203" y="1636"/>
                      <a:pt x="394" y="1636"/>
                    </a:cubicBezTo>
                    <a:cubicBezTo>
                      <a:pt x="450" y="1636"/>
                      <a:pt x="505" y="1627"/>
                      <a:pt x="553" y="1609"/>
                    </a:cubicBezTo>
                    <a:cubicBezTo>
                      <a:pt x="687" y="1555"/>
                      <a:pt x="759" y="1404"/>
                      <a:pt x="785" y="1395"/>
                    </a:cubicBezTo>
                    <a:cubicBezTo>
                      <a:pt x="955" y="1520"/>
                      <a:pt x="1044" y="2046"/>
                      <a:pt x="1062" y="2296"/>
                    </a:cubicBezTo>
                    <a:cubicBezTo>
                      <a:pt x="1053" y="2305"/>
                      <a:pt x="937" y="2465"/>
                      <a:pt x="1062" y="2635"/>
                    </a:cubicBezTo>
                    <a:cubicBezTo>
                      <a:pt x="1044" y="2876"/>
                      <a:pt x="955" y="3402"/>
                      <a:pt x="785" y="3527"/>
                    </a:cubicBezTo>
                    <a:cubicBezTo>
                      <a:pt x="759" y="3527"/>
                      <a:pt x="687" y="3375"/>
                      <a:pt x="553" y="3322"/>
                    </a:cubicBezTo>
                    <a:cubicBezTo>
                      <a:pt x="504" y="3301"/>
                      <a:pt x="447" y="3291"/>
                      <a:pt x="390" y="3291"/>
                    </a:cubicBezTo>
                    <a:cubicBezTo>
                      <a:pt x="200" y="3291"/>
                      <a:pt x="0" y="3402"/>
                      <a:pt x="0" y="3607"/>
                    </a:cubicBezTo>
                    <a:cubicBezTo>
                      <a:pt x="0" y="3816"/>
                      <a:pt x="149" y="3893"/>
                      <a:pt x="314" y="3893"/>
                    </a:cubicBezTo>
                    <a:cubicBezTo>
                      <a:pt x="432" y="3893"/>
                      <a:pt x="557" y="3854"/>
                      <a:pt x="643" y="3794"/>
                    </a:cubicBezTo>
                    <a:cubicBezTo>
                      <a:pt x="660" y="3777"/>
                      <a:pt x="687" y="3759"/>
                      <a:pt x="705" y="3741"/>
                    </a:cubicBezTo>
                    <a:cubicBezTo>
                      <a:pt x="723" y="3777"/>
                      <a:pt x="732" y="3803"/>
                      <a:pt x="741" y="3848"/>
                    </a:cubicBezTo>
                    <a:cubicBezTo>
                      <a:pt x="794" y="4142"/>
                      <a:pt x="839" y="4419"/>
                      <a:pt x="1106" y="4588"/>
                    </a:cubicBezTo>
                    <a:cubicBezTo>
                      <a:pt x="1173" y="4631"/>
                      <a:pt x="1278" y="4674"/>
                      <a:pt x="1386" y="4674"/>
                    </a:cubicBezTo>
                    <a:cubicBezTo>
                      <a:pt x="1436" y="4674"/>
                      <a:pt x="1487" y="4665"/>
                      <a:pt x="1535" y="4642"/>
                    </a:cubicBezTo>
                    <a:cubicBezTo>
                      <a:pt x="1624" y="4597"/>
                      <a:pt x="1713" y="4508"/>
                      <a:pt x="1749" y="4419"/>
                    </a:cubicBezTo>
                    <a:cubicBezTo>
                      <a:pt x="1758" y="4401"/>
                      <a:pt x="1758" y="4392"/>
                      <a:pt x="1767" y="4374"/>
                    </a:cubicBezTo>
                    <a:cubicBezTo>
                      <a:pt x="1900" y="4410"/>
                      <a:pt x="2034" y="4455"/>
                      <a:pt x="2150" y="4526"/>
                    </a:cubicBezTo>
                    <a:cubicBezTo>
                      <a:pt x="2338" y="4633"/>
                      <a:pt x="2338" y="4731"/>
                      <a:pt x="2391" y="4918"/>
                    </a:cubicBezTo>
                    <a:cubicBezTo>
                      <a:pt x="2393" y="4923"/>
                      <a:pt x="2397" y="4924"/>
                      <a:pt x="2401" y="4924"/>
                    </a:cubicBezTo>
                    <a:cubicBezTo>
                      <a:pt x="2415" y="4924"/>
                      <a:pt x="2436" y="4907"/>
                      <a:pt x="2436" y="4901"/>
                    </a:cubicBezTo>
                    <a:cubicBezTo>
                      <a:pt x="2677" y="4544"/>
                      <a:pt x="2043" y="4330"/>
                      <a:pt x="1793" y="4276"/>
                    </a:cubicBezTo>
                    <a:cubicBezTo>
                      <a:pt x="1793" y="4267"/>
                      <a:pt x="1784" y="4267"/>
                      <a:pt x="1784" y="4267"/>
                    </a:cubicBezTo>
                    <a:cubicBezTo>
                      <a:pt x="1802" y="4009"/>
                      <a:pt x="1642" y="3652"/>
                      <a:pt x="1383" y="3634"/>
                    </a:cubicBezTo>
                    <a:cubicBezTo>
                      <a:pt x="1376" y="3633"/>
                      <a:pt x="1369" y="3633"/>
                      <a:pt x="1362" y="3633"/>
                    </a:cubicBezTo>
                    <a:cubicBezTo>
                      <a:pt x="1056" y="3633"/>
                      <a:pt x="1127" y="4012"/>
                      <a:pt x="1267" y="4169"/>
                    </a:cubicBezTo>
                    <a:cubicBezTo>
                      <a:pt x="1374" y="4276"/>
                      <a:pt x="1481" y="4312"/>
                      <a:pt x="1615" y="4347"/>
                    </a:cubicBezTo>
                    <a:cubicBezTo>
                      <a:pt x="1615" y="4356"/>
                      <a:pt x="1606" y="4374"/>
                      <a:pt x="1606" y="4383"/>
                    </a:cubicBezTo>
                    <a:cubicBezTo>
                      <a:pt x="1559" y="4513"/>
                      <a:pt x="1473" y="4576"/>
                      <a:pt x="1366" y="4576"/>
                    </a:cubicBezTo>
                    <a:cubicBezTo>
                      <a:pt x="1311" y="4576"/>
                      <a:pt x="1250" y="4559"/>
                      <a:pt x="1187" y="4526"/>
                    </a:cubicBezTo>
                    <a:cubicBezTo>
                      <a:pt x="964" y="4401"/>
                      <a:pt x="955" y="3982"/>
                      <a:pt x="839" y="3652"/>
                    </a:cubicBezTo>
                    <a:cubicBezTo>
                      <a:pt x="830" y="3634"/>
                      <a:pt x="830" y="3625"/>
                      <a:pt x="821" y="3616"/>
                    </a:cubicBezTo>
                    <a:cubicBezTo>
                      <a:pt x="1008" y="3384"/>
                      <a:pt x="1151" y="3027"/>
                      <a:pt x="1124" y="2751"/>
                    </a:cubicBezTo>
                    <a:lnTo>
                      <a:pt x="1124" y="2751"/>
                    </a:lnTo>
                    <a:cubicBezTo>
                      <a:pt x="1347" y="3125"/>
                      <a:pt x="1758" y="3313"/>
                      <a:pt x="2186" y="3411"/>
                    </a:cubicBezTo>
                    <a:cubicBezTo>
                      <a:pt x="2188" y="3412"/>
                      <a:pt x="2191" y="3412"/>
                      <a:pt x="2193" y="3412"/>
                    </a:cubicBezTo>
                    <a:cubicBezTo>
                      <a:pt x="2220" y="3412"/>
                      <a:pt x="2256" y="3373"/>
                      <a:pt x="2248" y="3348"/>
                    </a:cubicBezTo>
                    <a:cubicBezTo>
                      <a:pt x="2293" y="3250"/>
                      <a:pt x="2248" y="3134"/>
                      <a:pt x="2204" y="3045"/>
                    </a:cubicBezTo>
                    <a:cubicBezTo>
                      <a:pt x="2159" y="2938"/>
                      <a:pt x="2088" y="2867"/>
                      <a:pt x="2007" y="2795"/>
                    </a:cubicBezTo>
                    <a:cubicBezTo>
                      <a:pt x="2222" y="2760"/>
                      <a:pt x="2436" y="2670"/>
                      <a:pt x="2641" y="2510"/>
                    </a:cubicBezTo>
                    <a:cubicBezTo>
                      <a:pt x="2668" y="2492"/>
                      <a:pt x="2668" y="2474"/>
                      <a:pt x="2668" y="2465"/>
                    </a:cubicBezTo>
                    <a:cubicBezTo>
                      <a:pt x="2668" y="2447"/>
                      <a:pt x="2668" y="2429"/>
                      <a:pt x="2641" y="2412"/>
                    </a:cubicBezTo>
                    <a:cubicBezTo>
                      <a:pt x="2436" y="2260"/>
                      <a:pt x="2222" y="2162"/>
                      <a:pt x="2007" y="2135"/>
                    </a:cubicBezTo>
                    <a:cubicBezTo>
                      <a:pt x="2088" y="2064"/>
                      <a:pt x="2159" y="1983"/>
                      <a:pt x="2204" y="1885"/>
                    </a:cubicBezTo>
                    <a:cubicBezTo>
                      <a:pt x="2248" y="1796"/>
                      <a:pt x="2293" y="1671"/>
                      <a:pt x="2248" y="1582"/>
                    </a:cubicBezTo>
                    <a:cubicBezTo>
                      <a:pt x="2256" y="1558"/>
                      <a:pt x="2220" y="1518"/>
                      <a:pt x="2193" y="1518"/>
                    </a:cubicBezTo>
                    <a:cubicBezTo>
                      <a:pt x="2191" y="1518"/>
                      <a:pt x="2188" y="1519"/>
                      <a:pt x="2186" y="1520"/>
                    </a:cubicBezTo>
                    <a:cubicBezTo>
                      <a:pt x="1758" y="1618"/>
                      <a:pt x="1347" y="1805"/>
                      <a:pt x="1124" y="2171"/>
                    </a:cubicBezTo>
                    <a:cubicBezTo>
                      <a:pt x="1151" y="1894"/>
                      <a:pt x="1008" y="1546"/>
                      <a:pt x="821" y="1314"/>
                    </a:cubicBezTo>
                    <a:cubicBezTo>
                      <a:pt x="830" y="1297"/>
                      <a:pt x="830" y="1288"/>
                      <a:pt x="839" y="1279"/>
                    </a:cubicBezTo>
                    <a:cubicBezTo>
                      <a:pt x="955" y="949"/>
                      <a:pt x="964" y="520"/>
                      <a:pt x="1187" y="404"/>
                    </a:cubicBezTo>
                    <a:cubicBezTo>
                      <a:pt x="1253" y="367"/>
                      <a:pt x="1316" y="348"/>
                      <a:pt x="1372" y="348"/>
                    </a:cubicBezTo>
                    <a:cubicBezTo>
                      <a:pt x="1476" y="348"/>
                      <a:pt x="1560" y="411"/>
                      <a:pt x="1606" y="538"/>
                    </a:cubicBezTo>
                    <a:cubicBezTo>
                      <a:pt x="1606" y="556"/>
                      <a:pt x="1615" y="565"/>
                      <a:pt x="1615" y="583"/>
                    </a:cubicBezTo>
                    <a:cubicBezTo>
                      <a:pt x="1481" y="610"/>
                      <a:pt x="1374" y="645"/>
                      <a:pt x="1267" y="761"/>
                    </a:cubicBezTo>
                    <a:cubicBezTo>
                      <a:pt x="1129" y="908"/>
                      <a:pt x="1058" y="1289"/>
                      <a:pt x="1352" y="1289"/>
                    </a:cubicBezTo>
                    <a:cubicBezTo>
                      <a:pt x="1362" y="1289"/>
                      <a:pt x="1372" y="1288"/>
                      <a:pt x="1383" y="1288"/>
                    </a:cubicBezTo>
                    <a:cubicBezTo>
                      <a:pt x="1642" y="1270"/>
                      <a:pt x="1802" y="922"/>
                      <a:pt x="1784" y="654"/>
                    </a:cubicBezTo>
                    <a:lnTo>
                      <a:pt x="1793" y="654"/>
                    </a:lnTo>
                    <a:cubicBezTo>
                      <a:pt x="2043" y="601"/>
                      <a:pt x="2677" y="387"/>
                      <a:pt x="2436" y="21"/>
                    </a:cubicBezTo>
                    <a:cubicBezTo>
                      <a:pt x="2436" y="15"/>
                      <a:pt x="2419" y="0"/>
                      <a:pt x="2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40"/>
              <p:cNvSpPr/>
              <p:nvPr/>
            </p:nvSpPr>
            <p:spPr>
              <a:xfrm>
                <a:off x="4922007" y="2390864"/>
                <a:ext cx="350056" cy="267737"/>
              </a:xfrm>
              <a:custGeom>
                <a:avLst/>
                <a:gdLst/>
                <a:ahLst/>
                <a:cxnLst/>
                <a:rect l="l" t="t" r="r" b="b"/>
                <a:pathLst>
                  <a:path w="5711" h="4368" extrusionOk="0">
                    <a:moveTo>
                      <a:pt x="2957" y="60"/>
                    </a:moveTo>
                    <a:cubicBezTo>
                      <a:pt x="2997" y="60"/>
                      <a:pt x="3038" y="61"/>
                      <a:pt x="3078" y="63"/>
                    </a:cubicBezTo>
                    <a:cubicBezTo>
                      <a:pt x="4274" y="107"/>
                      <a:pt x="5550" y="875"/>
                      <a:pt x="5594" y="2177"/>
                    </a:cubicBezTo>
                    <a:cubicBezTo>
                      <a:pt x="5551" y="3539"/>
                      <a:pt x="4184" y="4293"/>
                      <a:pt x="2952" y="4293"/>
                    </a:cubicBezTo>
                    <a:cubicBezTo>
                      <a:pt x="2917" y="4293"/>
                      <a:pt x="2881" y="4293"/>
                      <a:pt x="2846" y="4291"/>
                    </a:cubicBezTo>
                    <a:cubicBezTo>
                      <a:pt x="1678" y="4247"/>
                      <a:pt x="331" y="3471"/>
                      <a:pt x="331" y="2168"/>
                    </a:cubicBezTo>
                    <a:cubicBezTo>
                      <a:pt x="331" y="822"/>
                      <a:pt x="1750" y="60"/>
                      <a:pt x="2957" y="60"/>
                    </a:cubicBezTo>
                    <a:close/>
                    <a:moveTo>
                      <a:pt x="3001" y="1"/>
                    </a:moveTo>
                    <a:cubicBezTo>
                      <a:pt x="2190" y="1"/>
                      <a:pt x="1374" y="262"/>
                      <a:pt x="839" y="777"/>
                    </a:cubicBezTo>
                    <a:cubicBezTo>
                      <a:pt x="126" y="1463"/>
                      <a:pt x="1" y="2543"/>
                      <a:pt x="625" y="3337"/>
                    </a:cubicBezTo>
                    <a:cubicBezTo>
                      <a:pt x="1172" y="4037"/>
                      <a:pt x="2076" y="4367"/>
                      <a:pt x="2953" y="4367"/>
                    </a:cubicBezTo>
                    <a:cubicBezTo>
                      <a:pt x="3150" y="4367"/>
                      <a:pt x="3344" y="4351"/>
                      <a:pt x="3533" y="4318"/>
                    </a:cubicBezTo>
                    <a:cubicBezTo>
                      <a:pt x="4627" y="4132"/>
                      <a:pt x="5667" y="3360"/>
                      <a:pt x="5710" y="2181"/>
                    </a:cubicBezTo>
                    <a:lnTo>
                      <a:pt x="5710" y="2181"/>
                    </a:lnTo>
                    <a:cubicBezTo>
                      <a:pt x="5711" y="2177"/>
                      <a:pt x="5711" y="2173"/>
                      <a:pt x="5710" y="2168"/>
                    </a:cubicBezTo>
                    <a:lnTo>
                      <a:pt x="5710" y="2168"/>
                    </a:lnTo>
                    <a:cubicBezTo>
                      <a:pt x="5710" y="2168"/>
                      <a:pt x="5710" y="2168"/>
                      <a:pt x="5710" y="2168"/>
                    </a:cubicBezTo>
                    <a:cubicBezTo>
                      <a:pt x="5711" y="2164"/>
                      <a:pt x="5711" y="2160"/>
                      <a:pt x="5710" y="2156"/>
                    </a:cubicBezTo>
                    <a:lnTo>
                      <a:pt x="5710" y="2156"/>
                    </a:lnTo>
                    <a:cubicBezTo>
                      <a:pt x="5664" y="709"/>
                      <a:pt x="4338" y="1"/>
                      <a:pt x="30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40"/>
              <p:cNvSpPr/>
              <p:nvPr/>
            </p:nvSpPr>
            <p:spPr>
              <a:xfrm>
                <a:off x="5841173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0" y="1"/>
                    </a:moveTo>
                    <a:cubicBezTo>
                      <a:pt x="72" y="1"/>
                      <a:pt x="63" y="15"/>
                      <a:pt x="63" y="21"/>
                    </a:cubicBezTo>
                    <a:cubicBezTo>
                      <a:pt x="1" y="664"/>
                      <a:pt x="37" y="1315"/>
                      <a:pt x="37" y="1948"/>
                    </a:cubicBezTo>
                    <a:cubicBezTo>
                      <a:pt x="37" y="2644"/>
                      <a:pt x="19" y="3340"/>
                      <a:pt x="54" y="4036"/>
                    </a:cubicBezTo>
                    <a:cubicBezTo>
                      <a:pt x="54" y="4043"/>
                      <a:pt x="57" y="4045"/>
                      <a:pt x="60" y="4045"/>
                    </a:cubicBezTo>
                    <a:cubicBezTo>
                      <a:pt x="71" y="4045"/>
                      <a:pt x="92" y="4022"/>
                      <a:pt x="99" y="4009"/>
                    </a:cubicBezTo>
                    <a:cubicBezTo>
                      <a:pt x="126" y="3340"/>
                      <a:pt x="117" y="2671"/>
                      <a:pt x="117" y="2002"/>
                    </a:cubicBezTo>
                    <a:cubicBezTo>
                      <a:pt x="117" y="1342"/>
                      <a:pt x="153" y="673"/>
                      <a:pt x="90" y="12"/>
                    </a:cubicBezTo>
                    <a:cubicBezTo>
                      <a:pt x="87" y="4"/>
                      <a:pt x="84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40"/>
              <p:cNvSpPr/>
              <p:nvPr/>
            </p:nvSpPr>
            <p:spPr>
              <a:xfrm>
                <a:off x="5904613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4" y="1"/>
                    </a:moveTo>
                    <a:cubicBezTo>
                      <a:pt x="76" y="1"/>
                      <a:pt x="63" y="15"/>
                      <a:pt x="63" y="21"/>
                    </a:cubicBezTo>
                    <a:cubicBezTo>
                      <a:pt x="1" y="664"/>
                      <a:pt x="36" y="1315"/>
                      <a:pt x="36" y="1948"/>
                    </a:cubicBezTo>
                    <a:cubicBezTo>
                      <a:pt x="36" y="2644"/>
                      <a:pt x="19" y="3340"/>
                      <a:pt x="54" y="4036"/>
                    </a:cubicBezTo>
                    <a:cubicBezTo>
                      <a:pt x="54" y="4043"/>
                      <a:pt x="57" y="4045"/>
                      <a:pt x="62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6" y="3340"/>
                      <a:pt x="117" y="2671"/>
                      <a:pt x="117" y="2002"/>
                    </a:cubicBezTo>
                    <a:cubicBezTo>
                      <a:pt x="117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40"/>
              <p:cNvSpPr/>
              <p:nvPr/>
            </p:nvSpPr>
            <p:spPr>
              <a:xfrm>
                <a:off x="5968052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3" y="1"/>
                    </a:moveTo>
                    <a:cubicBezTo>
                      <a:pt x="76" y="1"/>
                      <a:pt x="63" y="15"/>
                      <a:pt x="63" y="21"/>
                    </a:cubicBezTo>
                    <a:cubicBezTo>
                      <a:pt x="1" y="664"/>
                      <a:pt x="36" y="1315"/>
                      <a:pt x="36" y="1948"/>
                    </a:cubicBezTo>
                    <a:cubicBezTo>
                      <a:pt x="36" y="2644"/>
                      <a:pt x="18" y="3340"/>
                      <a:pt x="54" y="4036"/>
                    </a:cubicBezTo>
                    <a:cubicBezTo>
                      <a:pt x="54" y="4043"/>
                      <a:pt x="57" y="4045"/>
                      <a:pt x="61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5" y="3340"/>
                      <a:pt x="117" y="2671"/>
                      <a:pt x="117" y="2002"/>
                    </a:cubicBezTo>
                    <a:cubicBezTo>
                      <a:pt x="117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40"/>
              <p:cNvSpPr/>
              <p:nvPr/>
            </p:nvSpPr>
            <p:spPr>
              <a:xfrm>
                <a:off x="6031492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3" y="1"/>
                    </a:moveTo>
                    <a:cubicBezTo>
                      <a:pt x="75" y="1"/>
                      <a:pt x="63" y="15"/>
                      <a:pt x="63" y="21"/>
                    </a:cubicBezTo>
                    <a:cubicBezTo>
                      <a:pt x="0" y="664"/>
                      <a:pt x="36" y="1315"/>
                      <a:pt x="36" y="1948"/>
                    </a:cubicBezTo>
                    <a:cubicBezTo>
                      <a:pt x="36" y="2644"/>
                      <a:pt x="18" y="3340"/>
                      <a:pt x="54" y="4036"/>
                    </a:cubicBezTo>
                    <a:cubicBezTo>
                      <a:pt x="54" y="4043"/>
                      <a:pt x="57" y="4045"/>
                      <a:pt x="61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5" y="3340"/>
                      <a:pt x="116" y="2671"/>
                      <a:pt x="116" y="2002"/>
                    </a:cubicBezTo>
                    <a:cubicBezTo>
                      <a:pt x="116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40"/>
              <p:cNvSpPr/>
              <p:nvPr/>
            </p:nvSpPr>
            <p:spPr>
              <a:xfrm>
                <a:off x="6094931" y="2452771"/>
                <a:ext cx="9868" cy="13681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232" extrusionOk="0">
                    <a:moveTo>
                      <a:pt x="84" y="0"/>
                    </a:moveTo>
                    <a:cubicBezTo>
                      <a:pt x="76" y="0"/>
                      <a:pt x="63" y="13"/>
                      <a:pt x="63" y="25"/>
                    </a:cubicBezTo>
                    <a:cubicBezTo>
                      <a:pt x="0" y="659"/>
                      <a:pt x="36" y="668"/>
                      <a:pt x="36" y="1310"/>
                    </a:cubicBezTo>
                    <a:cubicBezTo>
                      <a:pt x="36" y="2006"/>
                      <a:pt x="18" y="1533"/>
                      <a:pt x="54" y="2220"/>
                    </a:cubicBezTo>
                    <a:cubicBezTo>
                      <a:pt x="54" y="2228"/>
                      <a:pt x="58" y="2231"/>
                      <a:pt x="64" y="2231"/>
                    </a:cubicBezTo>
                    <a:cubicBezTo>
                      <a:pt x="77" y="2231"/>
                      <a:pt x="98" y="2214"/>
                      <a:pt x="98" y="2202"/>
                    </a:cubicBezTo>
                    <a:cubicBezTo>
                      <a:pt x="134" y="1533"/>
                      <a:pt x="116" y="2033"/>
                      <a:pt x="116" y="1363"/>
                    </a:cubicBezTo>
                    <a:cubicBezTo>
                      <a:pt x="116" y="703"/>
                      <a:pt x="161" y="668"/>
                      <a:pt x="89" y="7"/>
                    </a:cubicBezTo>
                    <a:cubicBezTo>
                      <a:pt x="89" y="2"/>
                      <a:pt x="87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40"/>
              <p:cNvSpPr/>
              <p:nvPr/>
            </p:nvSpPr>
            <p:spPr>
              <a:xfrm>
                <a:off x="4917656" y="2297329"/>
                <a:ext cx="1308035" cy="453951"/>
              </a:xfrm>
              <a:custGeom>
                <a:avLst/>
                <a:gdLst/>
                <a:ahLst/>
                <a:cxnLst/>
                <a:rect l="l" t="t" r="r" b="b"/>
                <a:pathLst>
                  <a:path w="21340" h="7406" extrusionOk="0">
                    <a:moveTo>
                      <a:pt x="2159" y="1"/>
                    </a:moveTo>
                    <a:cubicBezTo>
                      <a:pt x="2159" y="1"/>
                      <a:pt x="19305" y="527"/>
                      <a:pt x="19680" y="759"/>
                    </a:cubicBezTo>
                    <a:cubicBezTo>
                      <a:pt x="20055" y="991"/>
                      <a:pt x="20260" y="5728"/>
                      <a:pt x="19841" y="6156"/>
                    </a:cubicBezTo>
                    <a:cubicBezTo>
                      <a:pt x="19430" y="6576"/>
                      <a:pt x="0" y="7405"/>
                      <a:pt x="0" y="7405"/>
                    </a:cubicBezTo>
                    <a:lnTo>
                      <a:pt x="20394" y="7405"/>
                    </a:lnTo>
                    <a:cubicBezTo>
                      <a:pt x="20920" y="7405"/>
                      <a:pt x="21339" y="6977"/>
                      <a:pt x="21339" y="6460"/>
                    </a:cubicBezTo>
                    <a:lnTo>
                      <a:pt x="21339" y="947"/>
                    </a:lnTo>
                    <a:cubicBezTo>
                      <a:pt x="21339" y="420"/>
                      <a:pt x="20920" y="1"/>
                      <a:pt x="20394" y="1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40"/>
              <p:cNvSpPr/>
              <p:nvPr/>
            </p:nvSpPr>
            <p:spPr>
              <a:xfrm>
                <a:off x="4769140" y="2341093"/>
                <a:ext cx="128229" cy="376290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6139" extrusionOk="0">
                    <a:moveTo>
                      <a:pt x="929" y="1"/>
                    </a:moveTo>
                    <a:cubicBezTo>
                      <a:pt x="927" y="1"/>
                      <a:pt x="926" y="1"/>
                      <a:pt x="925" y="1"/>
                    </a:cubicBezTo>
                    <a:cubicBezTo>
                      <a:pt x="0" y="27"/>
                      <a:pt x="378" y="6139"/>
                      <a:pt x="936" y="6139"/>
                    </a:cubicBezTo>
                    <a:cubicBezTo>
                      <a:pt x="938" y="6139"/>
                      <a:pt x="940" y="6138"/>
                      <a:pt x="942" y="6138"/>
                    </a:cubicBezTo>
                    <a:cubicBezTo>
                      <a:pt x="2091" y="6049"/>
                      <a:pt x="1862" y="1"/>
                      <a:pt x="929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9" name="Google Shape;4849;p40"/>
            <p:cNvGrpSpPr/>
            <p:nvPr/>
          </p:nvGrpSpPr>
          <p:grpSpPr>
            <a:xfrm>
              <a:off x="5542277" y="1668257"/>
              <a:ext cx="1376142" cy="302336"/>
              <a:chOff x="4901780" y="2035970"/>
              <a:chExt cx="1189920" cy="261423"/>
            </a:xfrm>
          </p:grpSpPr>
          <p:sp>
            <p:nvSpPr>
              <p:cNvPr id="4850" name="Google Shape;4850;p40"/>
              <p:cNvSpPr/>
              <p:nvPr/>
            </p:nvSpPr>
            <p:spPr>
              <a:xfrm>
                <a:off x="4901780" y="2035970"/>
                <a:ext cx="1189920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19413" h="4265" extrusionOk="0">
                    <a:moveTo>
                      <a:pt x="1348" y="1"/>
                    </a:moveTo>
                    <a:cubicBezTo>
                      <a:pt x="607" y="1"/>
                      <a:pt x="1" y="598"/>
                      <a:pt x="1" y="1348"/>
                    </a:cubicBezTo>
                    <a:lnTo>
                      <a:pt x="1" y="2918"/>
                    </a:lnTo>
                    <a:cubicBezTo>
                      <a:pt x="1" y="3658"/>
                      <a:pt x="607" y="4265"/>
                      <a:pt x="1348" y="4265"/>
                    </a:cubicBezTo>
                    <a:lnTo>
                      <a:pt x="18075" y="4265"/>
                    </a:lnTo>
                    <a:cubicBezTo>
                      <a:pt x="18815" y="4265"/>
                      <a:pt x="19413" y="3658"/>
                      <a:pt x="19413" y="2918"/>
                    </a:cubicBezTo>
                    <a:lnTo>
                      <a:pt x="19413" y="1348"/>
                    </a:lnTo>
                    <a:cubicBezTo>
                      <a:pt x="19413" y="598"/>
                      <a:pt x="18815" y="1"/>
                      <a:pt x="18075" y="1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40"/>
              <p:cNvSpPr/>
              <p:nvPr/>
            </p:nvSpPr>
            <p:spPr>
              <a:xfrm>
                <a:off x="5277145" y="2107378"/>
                <a:ext cx="82932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42" extrusionOk="0">
                    <a:moveTo>
                      <a:pt x="693" y="0"/>
                    </a:moveTo>
                    <a:cubicBezTo>
                      <a:pt x="674" y="0"/>
                      <a:pt x="653" y="7"/>
                      <a:pt x="630" y="22"/>
                    </a:cubicBezTo>
                    <a:cubicBezTo>
                      <a:pt x="469" y="138"/>
                      <a:pt x="576" y="450"/>
                      <a:pt x="576" y="450"/>
                    </a:cubicBezTo>
                    <a:cubicBezTo>
                      <a:pt x="449" y="294"/>
                      <a:pt x="258" y="202"/>
                      <a:pt x="142" y="202"/>
                    </a:cubicBezTo>
                    <a:cubicBezTo>
                      <a:pt x="46" y="202"/>
                      <a:pt x="1" y="265"/>
                      <a:pt x="86" y="406"/>
                    </a:cubicBezTo>
                    <a:cubicBezTo>
                      <a:pt x="264" y="718"/>
                      <a:pt x="737" y="941"/>
                      <a:pt x="737" y="941"/>
                    </a:cubicBezTo>
                    <a:cubicBezTo>
                      <a:pt x="737" y="941"/>
                      <a:pt x="1040" y="665"/>
                      <a:pt x="1129" y="566"/>
                    </a:cubicBezTo>
                    <a:cubicBezTo>
                      <a:pt x="1210" y="477"/>
                      <a:pt x="1352" y="245"/>
                      <a:pt x="1192" y="183"/>
                    </a:cubicBezTo>
                    <a:cubicBezTo>
                      <a:pt x="1178" y="177"/>
                      <a:pt x="1164" y="175"/>
                      <a:pt x="1150" y="175"/>
                    </a:cubicBezTo>
                    <a:cubicBezTo>
                      <a:pt x="1006" y="175"/>
                      <a:pt x="880" y="450"/>
                      <a:pt x="880" y="450"/>
                    </a:cubicBezTo>
                    <a:cubicBezTo>
                      <a:pt x="872" y="251"/>
                      <a:pt x="812" y="0"/>
                      <a:pt x="6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40"/>
              <p:cNvSpPr/>
              <p:nvPr/>
            </p:nvSpPr>
            <p:spPr>
              <a:xfrm>
                <a:off x="5277145" y="2167752"/>
                <a:ext cx="82932" cy="57433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37" extrusionOk="0">
                    <a:moveTo>
                      <a:pt x="737" y="1"/>
                    </a:moveTo>
                    <a:cubicBezTo>
                      <a:pt x="737" y="1"/>
                      <a:pt x="264" y="224"/>
                      <a:pt x="86" y="536"/>
                    </a:cubicBezTo>
                    <a:cubicBezTo>
                      <a:pt x="1" y="677"/>
                      <a:pt x="46" y="740"/>
                      <a:pt x="142" y="740"/>
                    </a:cubicBezTo>
                    <a:cubicBezTo>
                      <a:pt x="258" y="740"/>
                      <a:pt x="449" y="648"/>
                      <a:pt x="576" y="491"/>
                    </a:cubicBezTo>
                    <a:lnTo>
                      <a:pt x="576" y="491"/>
                    </a:lnTo>
                    <a:cubicBezTo>
                      <a:pt x="576" y="491"/>
                      <a:pt x="469" y="804"/>
                      <a:pt x="630" y="911"/>
                    </a:cubicBezTo>
                    <a:cubicBezTo>
                      <a:pt x="654" y="928"/>
                      <a:pt x="677" y="936"/>
                      <a:pt x="697" y="936"/>
                    </a:cubicBezTo>
                    <a:cubicBezTo>
                      <a:pt x="813" y="936"/>
                      <a:pt x="872" y="688"/>
                      <a:pt x="880" y="491"/>
                    </a:cubicBezTo>
                    <a:cubicBezTo>
                      <a:pt x="880" y="491"/>
                      <a:pt x="1006" y="758"/>
                      <a:pt x="1149" y="758"/>
                    </a:cubicBezTo>
                    <a:cubicBezTo>
                      <a:pt x="1163" y="758"/>
                      <a:pt x="1178" y="756"/>
                      <a:pt x="1192" y="750"/>
                    </a:cubicBezTo>
                    <a:cubicBezTo>
                      <a:pt x="1352" y="697"/>
                      <a:pt x="1210" y="465"/>
                      <a:pt x="1129" y="375"/>
                    </a:cubicBezTo>
                    <a:cubicBezTo>
                      <a:pt x="1040" y="277"/>
                      <a:pt x="737" y="1"/>
                      <a:pt x="7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40"/>
              <p:cNvSpPr/>
              <p:nvPr/>
            </p:nvSpPr>
            <p:spPr>
              <a:xfrm>
                <a:off x="5632038" y="2107378"/>
                <a:ext cx="82932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42" extrusionOk="0">
                    <a:moveTo>
                      <a:pt x="693" y="0"/>
                    </a:moveTo>
                    <a:cubicBezTo>
                      <a:pt x="674" y="0"/>
                      <a:pt x="652" y="7"/>
                      <a:pt x="630" y="22"/>
                    </a:cubicBezTo>
                    <a:cubicBezTo>
                      <a:pt x="469" y="138"/>
                      <a:pt x="576" y="450"/>
                      <a:pt x="576" y="450"/>
                    </a:cubicBezTo>
                    <a:cubicBezTo>
                      <a:pt x="449" y="294"/>
                      <a:pt x="258" y="202"/>
                      <a:pt x="141" y="202"/>
                    </a:cubicBezTo>
                    <a:cubicBezTo>
                      <a:pt x="45" y="202"/>
                      <a:pt x="1" y="265"/>
                      <a:pt x="85" y="406"/>
                    </a:cubicBezTo>
                    <a:cubicBezTo>
                      <a:pt x="264" y="718"/>
                      <a:pt x="728" y="941"/>
                      <a:pt x="728" y="941"/>
                    </a:cubicBezTo>
                    <a:cubicBezTo>
                      <a:pt x="728" y="941"/>
                      <a:pt x="1040" y="665"/>
                      <a:pt x="1129" y="566"/>
                    </a:cubicBezTo>
                    <a:cubicBezTo>
                      <a:pt x="1209" y="477"/>
                      <a:pt x="1352" y="245"/>
                      <a:pt x="1192" y="183"/>
                    </a:cubicBezTo>
                    <a:cubicBezTo>
                      <a:pt x="1178" y="177"/>
                      <a:pt x="1164" y="175"/>
                      <a:pt x="1150" y="175"/>
                    </a:cubicBezTo>
                    <a:cubicBezTo>
                      <a:pt x="1006" y="175"/>
                      <a:pt x="879" y="450"/>
                      <a:pt x="879" y="450"/>
                    </a:cubicBezTo>
                    <a:cubicBezTo>
                      <a:pt x="872" y="251"/>
                      <a:pt x="812" y="0"/>
                      <a:pt x="6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40"/>
              <p:cNvSpPr/>
              <p:nvPr/>
            </p:nvSpPr>
            <p:spPr>
              <a:xfrm>
                <a:off x="5632038" y="2167752"/>
                <a:ext cx="82932" cy="57433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37" extrusionOk="0">
                    <a:moveTo>
                      <a:pt x="728" y="1"/>
                    </a:moveTo>
                    <a:cubicBezTo>
                      <a:pt x="728" y="1"/>
                      <a:pt x="264" y="224"/>
                      <a:pt x="85" y="536"/>
                    </a:cubicBezTo>
                    <a:cubicBezTo>
                      <a:pt x="1" y="677"/>
                      <a:pt x="45" y="740"/>
                      <a:pt x="141" y="740"/>
                    </a:cubicBezTo>
                    <a:cubicBezTo>
                      <a:pt x="258" y="740"/>
                      <a:pt x="449" y="648"/>
                      <a:pt x="576" y="491"/>
                    </a:cubicBezTo>
                    <a:lnTo>
                      <a:pt x="576" y="491"/>
                    </a:lnTo>
                    <a:cubicBezTo>
                      <a:pt x="576" y="491"/>
                      <a:pt x="469" y="804"/>
                      <a:pt x="630" y="911"/>
                    </a:cubicBezTo>
                    <a:cubicBezTo>
                      <a:pt x="654" y="928"/>
                      <a:pt x="676" y="936"/>
                      <a:pt x="697" y="936"/>
                    </a:cubicBezTo>
                    <a:cubicBezTo>
                      <a:pt x="813" y="936"/>
                      <a:pt x="872" y="688"/>
                      <a:pt x="879" y="491"/>
                    </a:cubicBezTo>
                    <a:cubicBezTo>
                      <a:pt x="879" y="491"/>
                      <a:pt x="1005" y="758"/>
                      <a:pt x="1149" y="758"/>
                    </a:cubicBezTo>
                    <a:cubicBezTo>
                      <a:pt x="1163" y="758"/>
                      <a:pt x="1177" y="756"/>
                      <a:pt x="1192" y="750"/>
                    </a:cubicBezTo>
                    <a:cubicBezTo>
                      <a:pt x="1352" y="697"/>
                      <a:pt x="1209" y="465"/>
                      <a:pt x="1129" y="375"/>
                    </a:cubicBezTo>
                    <a:cubicBezTo>
                      <a:pt x="1040" y="277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40"/>
              <p:cNvSpPr/>
              <p:nvPr/>
            </p:nvSpPr>
            <p:spPr>
              <a:xfrm>
                <a:off x="5308038" y="2150835"/>
                <a:ext cx="27951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6" extrusionOk="0">
                    <a:moveTo>
                      <a:pt x="233" y="0"/>
                    </a:moveTo>
                    <a:cubicBezTo>
                      <a:pt x="108" y="0"/>
                      <a:pt x="1" y="107"/>
                      <a:pt x="1" y="232"/>
                    </a:cubicBezTo>
                    <a:cubicBezTo>
                      <a:pt x="1" y="357"/>
                      <a:pt x="108" y="455"/>
                      <a:pt x="233" y="455"/>
                    </a:cubicBezTo>
                    <a:cubicBezTo>
                      <a:pt x="358" y="455"/>
                      <a:pt x="456" y="357"/>
                      <a:pt x="456" y="232"/>
                    </a:cubicBezTo>
                    <a:cubicBezTo>
                      <a:pt x="456" y="107"/>
                      <a:pt x="358" y="0"/>
                      <a:pt x="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40"/>
              <p:cNvSpPr/>
              <p:nvPr/>
            </p:nvSpPr>
            <p:spPr>
              <a:xfrm>
                <a:off x="5662930" y="2150835"/>
                <a:ext cx="27951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6" extrusionOk="0">
                    <a:moveTo>
                      <a:pt x="224" y="0"/>
                    </a:moveTo>
                    <a:cubicBezTo>
                      <a:pt x="99" y="0"/>
                      <a:pt x="1" y="107"/>
                      <a:pt x="1" y="232"/>
                    </a:cubicBezTo>
                    <a:cubicBezTo>
                      <a:pt x="1" y="357"/>
                      <a:pt x="99" y="455"/>
                      <a:pt x="224" y="455"/>
                    </a:cubicBezTo>
                    <a:cubicBezTo>
                      <a:pt x="349" y="455"/>
                      <a:pt x="456" y="357"/>
                      <a:pt x="456" y="232"/>
                    </a:cubicBezTo>
                    <a:cubicBezTo>
                      <a:pt x="456" y="107"/>
                      <a:pt x="349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40"/>
              <p:cNvSpPr/>
              <p:nvPr/>
            </p:nvSpPr>
            <p:spPr>
              <a:xfrm>
                <a:off x="5013887" y="2079734"/>
                <a:ext cx="254313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38" extrusionOk="0">
                    <a:moveTo>
                      <a:pt x="2079" y="0"/>
                    </a:moveTo>
                    <a:cubicBezTo>
                      <a:pt x="928" y="0"/>
                      <a:pt x="0" y="634"/>
                      <a:pt x="0" y="1419"/>
                    </a:cubicBezTo>
                    <a:cubicBezTo>
                      <a:pt x="0" y="2204"/>
                      <a:pt x="928" y="2837"/>
                      <a:pt x="2079" y="2837"/>
                    </a:cubicBezTo>
                    <a:cubicBezTo>
                      <a:pt x="3221" y="2837"/>
                      <a:pt x="4149" y="2204"/>
                      <a:pt x="4149" y="1419"/>
                    </a:cubicBezTo>
                    <a:cubicBezTo>
                      <a:pt x="4149" y="634"/>
                      <a:pt x="3221" y="0"/>
                      <a:pt x="20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40"/>
              <p:cNvSpPr/>
              <p:nvPr/>
            </p:nvSpPr>
            <p:spPr>
              <a:xfrm>
                <a:off x="5010026" y="2076976"/>
                <a:ext cx="262036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2918" extrusionOk="0">
                    <a:moveTo>
                      <a:pt x="2133" y="81"/>
                    </a:moveTo>
                    <a:cubicBezTo>
                      <a:pt x="2963" y="81"/>
                      <a:pt x="4105" y="491"/>
                      <a:pt x="4149" y="1464"/>
                    </a:cubicBezTo>
                    <a:cubicBezTo>
                      <a:pt x="4106" y="2447"/>
                      <a:pt x="2967" y="2840"/>
                      <a:pt x="2126" y="2840"/>
                    </a:cubicBezTo>
                    <a:cubicBezTo>
                      <a:pt x="2089" y="2840"/>
                      <a:pt x="2053" y="2839"/>
                      <a:pt x="2017" y="2838"/>
                    </a:cubicBezTo>
                    <a:cubicBezTo>
                      <a:pt x="1250" y="2802"/>
                      <a:pt x="126" y="2383"/>
                      <a:pt x="126" y="1455"/>
                    </a:cubicBezTo>
                    <a:cubicBezTo>
                      <a:pt x="126" y="483"/>
                      <a:pt x="1348" y="90"/>
                      <a:pt x="2133" y="81"/>
                    </a:cubicBezTo>
                    <a:close/>
                    <a:moveTo>
                      <a:pt x="2133" y="1"/>
                    </a:moveTo>
                    <a:cubicBezTo>
                      <a:pt x="1303" y="10"/>
                      <a:pt x="1" y="438"/>
                      <a:pt x="1" y="1464"/>
                    </a:cubicBezTo>
                    <a:cubicBezTo>
                      <a:pt x="10" y="2499"/>
                      <a:pt x="1303" y="2918"/>
                      <a:pt x="2142" y="2918"/>
                    </a:cubicBezTo>
                    <a:cubicBezTo>
                      <a:pt x="3015" y="2918"/>
                      <a:pt x="4218" y="2491"/>
                      <a:pt x="4274" y="1459"/>
                    </a:cubicBezTo>
                    <a:lnTo>
                      <a:pt x="4274" y="1459"/>
                    </a:lnTo>
                    <a:cubicBezTo>
                      <a:pt x="4274" y="1458"/>
                      <a:pt x="4274" y="1456"/>
                      <a:pt x="4274" y="1455"/>
                    </a:cubicBezTo>
                    <a:lnTo>
                      <a:pt x="4274" y="1455"/>
                    </a:lnTo>
                    <a:cubicBezTo>
                      <a:pt x="4274" y="1455"/>
                      <a:pt x="4274" y="1455"/>
                      <a:pt x="4274" y="1455"/>
                    </a:cubicBezTo>
                    <a:cubicBezTo>
                      <a:pt x="4274" y="1454"/>
                      <a:pt x="4274" y="1453"/>
                      <a:pt x="4274" y="1452"/>
                    </a:cubicBezTo>
                    <a:lnTo>
                      <a:pt x="4274" y="1452"/>
                    </a:lnTo>
                    <a:cubicBezTo>
                      <a:pt x="4218" y="428"/>
                      <a:pt x="3007" y="1"/>
                      <a:pt x="213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40"/>
              <p:cNvSpPr/>
              <p:nvPr/>
            </p:nvSpPr>
            <p:spPr>
              <a:xfrm>
                <a:off x="5033011" y="2092851"/>
                <a:ext cx="216065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410" extrusionOk="0">
                    <a:moveTo>
                      <a:pt x="1767" y="1"/>
                    </a:moveTo>
                    <a:cubicBezTo>
                      <a:pt x="786" y="1"/>
                      <a:pt x="1" y="536"/>
                      <a:pt x="1" y="1205"/>
                    </a:cubicBezTo>
                    <a:cubicBezTo>
                      <a:pt x="1" y="1865"/>
                      <a:pt x="786" y="2409"/>
                      <a:pt x="1767" y="2409"/>
                    </a:cubicBezTo>
                    <a:cubicBezTo>
                      <a:pt x="2739" y="2409"/>
                      <a:pt x="3524" y="1865"/>
                      <a:pt x="3524" y="1205"/>
                    </a:cubicBezTo>
                    <a:cubicBezTo>
                      <a:pt x="3524" y="536"/>
                      <a:pt x="2739" y="1"/>
                      <a:pt x="17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40"/>
              <p:cNvSpPr/>
              <p:nvPr/>
            </p:nvSpPr>
            <p:spPr>
              <a:xfrm>
                <a:off x="5029211" y="2090093"/>
                <a:ext cx="22366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2490" extrusionOk="0">
                    <a:moveTo>
                      <a:pt x="1780" y="64"/>
                    </a:moveTo>
                    <a:cubicBezTo>
                      <a:pt x="2622" y="64"/>
                      <a:pt x="3479" y="461"/>
                      <a:pt x="3524" y="1250"/>
                    </a:cubicBezTo>
                    <a:cubicBezTo>
                      <a:pt x="3484" y="2034"/>
                      <a:pt x="2634" y="2426"/>
                      <a:pt x="1795" y="2426"/>
                    </a:cubicBezTo>
                    <a:cubicBezTo>
                      <a:pt x="953" y="2426"/>
                      <a:pt x="121" y="2032"/>
                      <a:pt x="125" y="1241"/>
                    </a:cubicBezTo>
                    <a:cubicBezTo>
                      <a:pt x="125" y="455"/>
                      <a:pt x="945" y="64"/>
                      <a:pt x="1780" y="64"/>
                    </a:cubicBezTo>
                    <a:close/>
                    <a:moveTo>
                      <a:pt x="1820" y="1"/>
                    </a:moveTo>
                    <a:cubicBezTo>
                      <a:pt x="1106" y="10"/>
                      <a:pt x="0" y="376"/>
                      <a:pt x="0" y="1250"/>
                    </a:cubicBezTo>
                    <a:cubicBezTo>
                      <a:pt x="9" y="2133"/>
                      <a:pt x="1115" y="2490"/>
                      <a:pt x="1829" y="2490"/>
                    </a:cubicBezTo>
                    <a:cubicBezTo>
                      <a:pt x="2577" y="2490"/>
                      <a:pt x="3592" y="2125"/>
                      <a:pt x="3649" y="1245"/>
                    </a:cubicBezTo>
                    <a:lnTo>
                      <a:pt x="3649" y="1245"/>
                    </a:lnTo>
                    <a:cubicBezTo>
                      <a:pt x="3649" y="1244"/>
                      <a:pt x="3649" y="1242"/>
                      <a:pt x="3649" y="1241"/>
                    </a:cubicBezTo>
                    <a:lnTo>
                      <a:pt x="3649" y="1241"/>
                    </a:lnTo>
                    <a:cubicBezTo>
                      <a:pt x="3649" y="1241"/>
                      <a:pt x="3649" y="1241"/>
                      <a:pt x="3649" y="1241"/>
                    </a:cubicBezTo>
                    <a:cubicBezTo>
                      <a:pt x="3649" y="1240"/>
                      <a:pt x="3649" y="1239"/>
                      <a:pt x="3649" y="1238"/>
                    </a:cubicBezTo>
                    <a:lnTo>
                      <a:pt x="3649" y="1238"/>
                    </a:lnTo>
                    <a:cubicBezTo>
                      <a:pt x="3593" y="366"/>
                      <a:pt x="2569" y="1"/>
                      <a:pt x="182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40"/>
              <p:cNvSpPr/>
              <p:nvPr/>
            </p:nvSpPr>
            <p:spPr>
              <a:xfrm>
                <a:off x="5370374" y="2079734"/>
                <a:ext cx="254374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2838" extrusionOk="0">
                    <a:moveTo>
                      <a:pt x="2071" y="0"/>
                    </a:moveTo>
                    <a:cubicBezTo>
                      <a:pt x="929" y="0"/>
                      <a:pt x="1" y="634"/>
                      <a:pt x="1" y="1419"/>
                    </a:cubicBezTo>
                    <a:cubicBezTo>
                      <a:pt x="1" y="2204"/>
                      <a:pt x="929" y="2837"/>
                      <a:pt x="2071" y="2837"/>
                    </a:cubicBezTo>
                    <a:cubicBezTo>
                      <a:pt x="3212" y="2837"/>
                      <a:pt x="4149" y="2204"/>
                      <a:pt x="4149" y="1419"/>
                    </a:cubicBezTo>
                    <a:cubicBezTo>
                      <a:pt x="4149" y="634"/>
                      <a:pt x="3212" y="0"/>
                      <a:pt x="20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40"/>
              <p:cNvSpPr/>
              <p:nvPr/>
            </p:nvSpPr>
            <p:spPr>
              <a:xfrm>
                <a:off x="5366573" y="2076976"/>
                <a:ext cx="261423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2918" extrusionOk="0">
                    <a:moveTo>
                      <a:pt x="2133" y="81"/>
                    </a:moveTo>
                    <a:cubicBezTo>
                      <a:pt x="2962" y="81"/>
                      <a:pt x="4104" y="491"/>
                      <a:pt x="4149" y="1464"/>
                    </a:cubicBezTo>
                    <a:cubicBezTo>
                      <a:pt x="4097" y="2447"/>
                      <a:pt x="2966" y="2840"/>
                      <a:pt x="2118" y="2840"/>
                    </a:cubicBezTo>
                    <a:cubicBezTo>
                      <a:pt x="2080" y="2840"/>
                      <a:pt x="2044" y="2839"/>
                      <a:pt x="2008" y="2838"/>
                    </a:cubicBezTo>
                    <a:cubicBezTo>
                      <a:pt x="1249" y="2802"/>
                      <a:pt x="116" y="2383"/>
                      <a:pt x="116" y="1455"/>
                    </a:cubicBezTo>
                    <a:cubicBezTo>
                      <a:pt x="125" y="483"/>
                      <a:pt x="1339" y="90"/>
                      <a:pt x="2133" y="81"/>
                    </a:cubicBezTo>
                    <a:close/>
                    <a:moveTo>
                      <a:pt x="2133" y="1"/>
                    </a:moveTo>
                    <a:cubicBezTo>
                      <a:pt x="1294" y="10"/>
                      <a:pt x="0" y="438"/>
                      <a:pt x="0" y="1464"/>
                    </a:cubicBezTo>
                    <a:cubicBezTo>
                      <a:pt x="0" y="2499"/>
                      <a:pt x="1303" y="2918"/>
                      <a:pt x="2133" y="2918"/>
                    </a:cubicBezTo>
                    <a:cubicBezTo>
                      <a:pt x="3015" y="2918"/>
                      <a:pt x="4218" y="2491"/>
                      <a:pt x="4265" y="1458"/>
                    </a:cubicBezTo>
                    <a:lnTo>
                      <a:pt x="4265" y="1458"/>
                    </a:lnTo>
                    <a:cubicBezTo>
                      <a:pt x="4265" y="1457"/>
                      <a:pt x="4265" y="1456"/>
                      <a:pt x="4265" y="1455"/>
                    </a:cubicBezTo>
                    <a:lnTo>
                      <a:pt x="4265" y="1455"/>
                    </a:lnTo>
                    <a:cubicBezTo>
                      <a:pt x="4265" y="1455"/>
                      <a:pt x="4265" y="1455"/>
                      <a:pt x="4265" y="1455"/>
                    </a:cubicBezTo>
                    <a:cubicBezTo>
                      <a:pt x="4265" y="1454"/>
                      <a:pt x="4265" y="1453"/>
                      <a:pt x="4265" y="1453"/>
                    </a:cubicBezTo>
                    <a:lnTo>
                      <a:pt x="4265" y="1453"/>
                    </a:lnTo>
                    <a:cubicBezTo>
                      <a:pt x="4218" y="428"/>
                      <a:pt x="3006" y="1"/>
                      <a:pt x="213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40"/>
              <p:cNvSpPr/>
              <p:nvPr/>
            </p:nvSpPr>
            <p:spPr>
              <a:xfrm>
                <a:off x="5389559" y="2092851"/>
                <a:ext cx="216004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410" extrusionOk="0">
                    <a:moveTo>
                      <a:pt x="1758" y="1"/>
                    </a:moveTo>
                    <a:cubicBezTo>
                      <a:pt x="785" y="1"/>
                      <a:pt x="0" y="536"/>
                      <a:pt x="0" y="1205"/>
                    </a:cubicBezTo>
                    <a:cubicBezTo>
                      <a:pt x="0" y="1865"/>
                      <a:pt x="785" y="2409"/>
                      <a:pt x="1758" y="2409"/>
                    </a:cubicBezTo>
                    <a:cubicBezTo>
                      <a:pt x="2730" y="2409"/>
                      <a:pt x="3524" y="1865"/>
                      <a:pt x="3524" y="1205"/>
                    </a:cubicBezTo>
                    <a:cubicBezTo>
                      <a:pt x="3524" y="536"/>
                      <a:pt x="2730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40"/>
              <p:cNvSpPr/>
              <p:nvPr/>
            </p:nvSpPr>
            <p:spPr>
              <a:xfrm>
                <a:off x="5385697" y="2090093"/>
                <a:ext cx="223236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42" h="2490" extrusionOk="0">
                    <a:moveTo>
                      <a:pt x="1780" y="64"/>
                    </a:moveTo>
                    <a:cubicBezTo>
                      <a:pt x="2623" y="64"/>
                      <a:pt x="3480" y="461"/>
                      <a:pt x="3524" y="1250"/>
                    </a:cubicBezTo>
                    <a:cubicBezTo>
                      <a:pt x="3480" y="2034"/>
                      <a:pt x="2630" y="2426"/>
                      <a:pt x="1791" y="2426"/>
                    </a:cubicBezTo>
                    <a:cubicBezTo>
                      <a:pt x="949" y="2426"/>
                      <a:pt x="117" y="2032"/>
                      <a:pt x="117" y="1241"/>
                    </a:cubicBezTo>
                    <a:cubicBezTo>
                      <a:pt x="121" y="455"/>
                      <a:pt x="944" y="64"/>
                      <a:pt x="1780" y="64"/>
                    </a:cubicBezTo>
                    <a:close/>
                    <a:moveTo>
                      <a:pt x="1821" y="1"/>
                    </a:moveTo>
                    <a:cubicBezTo>
                      <a:pt x="1107" y="10"/>
                      <a:pt x="1" y="376"/>
                      <a:pt x="1" y="1250"/>
                    </a:cubicBezTo>
                    <a:cubicBezTo>
                      <a:pt x="1" y="2133"/>
                      <a:pt x="1107" y="2490"/>
                      <a:pt x="1821" y="2490"/>
                    </a:cubicBezTo>
                    <a:cubicBezTo>
                      <a:pt x="2575" y="2490"/>
                      <a:pt x="3585" y="2128"/>
                      <a:pt x="3640" y="1255"/>
                    </a:cubicBezTo>
                    <a:lnTo>
                      <a:pt x="3640" y="1255"/>
                    </a:lnTo>
                    <a:cubicBezTo>
                      <a:pt x="3641" y="1250"/>
                      <a:pt x="3641" y="1246"/>
                      <a:pt x="3640" y="1241"/>
                    </a:cubicBezTo>
                    <a:lnTo>
                      <a:pt x="3640" y="1241"/>
                    </a:lnTo>
                    <a:cubicBezTo>
                      <a:pt x="3640" y="1241"/>
                      <a:pt x="3640" y="1241"/>
                      <a:pt x="3640" y="1241"/>
                    </a:cubicBezTo>
                    <a:cubicBezTo>
                      <a:pt x="3641" y="1237"/>
                      <a:pt x="3641" y="1233"/>
                      <a:pt x="3640" y="1230"/>
                    </a:cubicBezTo>
                    <a:lnTo>
                      <a:pt x="3640" y="1230"/>
                    </a:lnTo>
                    <a:cubicBezTo>
                      <a:pt x="3587" y="364"/>
                      <a:pt x="2567" y="1"/>
                      <a:pt x="1821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40"/>
              <p:cNvSpPr/>
              <p:nvPr/>
            </p:nvSpPr>
            <p:spPr>
              <a:xfrm>
                <a:off x="5725818" y="2079734"/>
                <a:ext cx="254313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38" extrusionOk="0">
                    <a:moveTo>
                      <a:pt x="2070" y="0"/>
                    </a:moveTo>
                    <a:cubicBezTo>
                      <a:pt x="928" y="0"/>
                      <a:pt x="1" y="634"/>
                      <a:pt x="1" y="1419"/>
                    </a:cubicBezTo>
                    <a:cubicBezTo>
                      <a:pt x="1" y="2204"/>
                      <a:pt x="928" y="2837"/>
                      <a:pt x="2070" y="2837"/>
                    </a:cubicBezTo>
                    <a:cubicBezTo>
                      <a:pt x="3221" y="2837"/>
                      <a:pt x="4149" y="2204"/>
                      <a:pt x="4149" y="1419"/>
                    </a:cubicBezTo>
                    <a:cubicBezTo>
                      <a:pt x="4149" y="634"/>
                      <a:pt x="3221" y="0"/>
                      <a:pt x="20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40"/>
              <p:cNvSpPr/>
              <p:nvPr/>
            </p:nvSpPr>
            <p:spPr>
              <a:xfrm>
                <a:off x="5722018" y="2076976"/>
                <a:ext cx="261484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2918" extrusionOk="0">
                    <a:moveTo>
                      <a:pt x="2132" y="81"/>
                    </a:moveTo>
                    <a:cubicBezTo>
                      <a:pt x="2962" y="81"/>
                      <a:pt x="4104" y="491"/>
                      <a:pt x="4148" y="1464"/>
                    </a:cubicBezTo>
                    <a:cubicBezTo>
                      <a:pt x="4106" y="2447"/>
                      <a:pt x="2966" y="2840"/>
                      <a:pt x="2125" y="2840"/>
                    </a:cubicBezTo>
                    <a:cubicBezTo>
                      <a:pt x="2088" y="2840"/>
                      <a:pt x="2052" y="2839"/>
                      <a:pt x="2016" y="2838"/>
                    </a:cubicBezTo>
                    <a:cubicBezTo>
                      <a:pt x="1249" y="2802"/>
                      <a:pt x="116" y="2383"/>
                      <a:pt x="125" y="1455"/>
                    </a:cubicBezTo>
                    <a:cubicBezTo>
                      <a:pt x="125" y="483"/>
                      <a:pt x="1338" y="90"/>
                      <a:pt x="2132" y="81"/>
                    </a:cubicBezTo>
                    <a:close/>
                    <a:moveTo>
                      <a:pt x="2132" y="1"/>
                    </a:moveTo>
                    <a:cubicBezTo>
                      <a:pt x="1303" y="10"/>
                      <a:pt x="0" y="438"/>
                      <a:pt x="0" y="1464"/>
                    </a:cubicBezTo>
                    <a:cubicBezTo>
                      <a:pt x="9" y="2499"/>
                      <a:pt x="1303" y="2918"/>
                      <a:pt x="2141" y="2918"/>
                    </a:cubicBezTo>
                    <a:cubicBezTo>
                      <a:pt x="3012" y="2918"/>
                      <a:pt x="4209" y="2493"/>
                      <a:pt x="4264" y="1468"/>
                    </a:cubicBezTo>
                    <a:lnTo>
                      <a:pt x="4264" y="1468"/>
                    </a:lnTo>
                    <a:cubicBezTo>
                      <a:pt x="4265" y="1464"/>
                      <a:pt x="4265" y="1460"/>
                      <a:pt x="4264" y="1455"/>
                    </a:cubicBezTo>
                    <a:lnTo>
                      <a:pt x="4264" y="1455"/>
                    </a:lnTo>
                    <a:cubicBezTo>
                      <a:pt x="4264" y="1455"/>
                      <a:pt x="4264" y="1455"/>
                      <a:pt x="4264" y="1455"/>
                    </a:cubicBezTo>
                    <a:cubicBezTo>
                      <a:pt x="4265" y="1451"/>
                      <a:pt x="4265" y="1448"/>
                      <a:pt x="4264" y="1444"/>
                    </a:cubicBezTo>
                    <a:lnTo>
                      <a:pt x="4264" y="1444"/>
                    </a:lnTo>
                    <a:cubicBezTo>
                      <a:pt x="4211" y="426"/>
                      <a:pt x="3004" y="1"/>
                      <a:pt x="213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40"/>
              <p:cNvSpPr/>
              <p:nvPr/>
            </p:nvSpPr>
            <p:spPr>
              <a:xfrm>
                <a:off x="5744942" y="2092851"/>
                <a:ext cx="216065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410" extrusionOk="0">
                    <a:moveTo>
                      <a:pt x="1758" y="1"/>
                    </a:moveTo>
                    <a:cubicBezTo>
                      <a:pt x="786" y="1"/>
                      <a:pt x="1" y="536"/>
                      <a:pt x="1" y="1205"/>
                    </a:cubicBezTo>
                    <a:cubicBezTo>
                      <a:pt x="1" y="1865"/>
                      <a:pt x="786" y="2409"/>
                      <a:pt x="1758" y="2409"/>
                    </a:cubicBezTo>
                    <a:cubicBezTo>
                      <a:pt x="2731" y="2409"/>
                      <a:pt x="3525" y="1865"/>
                      <a:pt x="3525" y="1205"/>
                    </a:cubicBezTo>
                    <a:cubicBezTo>
                      <a:pt x="3525" y="536"/>
                      <a:pt x="273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40"/>
              <p:cNvSpPr/>
              <p:nvPr/>
            </p:nvSpPr>
            <p:spPr>
              <a:xfrm>
                <a:off x="5741141" y="2090093"/>
                <a:ext cx="223727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490" extrusionOk="0">
                    <a:moveTo>
                      <a:pt x="1781" y="64"/>
                    </a:moveTo>
                    <a:cubicBezTo>
                      <a:pt x="2623" y="64"/>
                      <a:pt x="3479" y="461"/>
                      <a:pt x="3524" y="1250"/>
                    </a:cubicBezTo>
                    <a:cubicBezTo>
                      <a:pt x="3480" y="2034"/>
                      <a:pt x="2630" y="2426"/>
                      <a:pt x="1791" y="2426"/>
                    </a:cubicBezTo>
                    <a:cubicBezTo>
                      <a:pt x="951" y="2426"/>
                      <a:pt x="121" y="2032"/>
                      <a:pt x="125" y="1241"/>
                    </a:cubicBezTo>
                    <a:cubicBezTo>
                      <a:pt x="125" y="455"/>
                      <a:pt x="946" y="64"/>
                      <a:pt x="1781" y="64"/>
                    </a:cubicBezTo>
                    <a:close/>
                    <a:moveTo>
                      <a:pt x="1820" y="1"/>
                    </a:moveTo>
                    <a:cubicBezTo>
                      <a:pt x="1107" y="10"/>
                      <a:pt x="0" y="376"/>
                      <a:pt x="0" y="1250"/>
                    </a:cubicBezTo>
                    <a:cubicBezTo>
                      <a:pt x="0" y="2133"/>
                      <a:pt x="1115" y="2490"/>
                      <a:pt x="1829" y="2490"/>
                    </a:cubicBezTo>
                    <a:cubicBezTo>
                      <a:pt x="2577" y="2490"/>
                      <a:pt x="3592" y="2125"/>
                      <a:pt x="3649" y="1245"/>
                    </a:cubicBezTo>
                    <a:lnTo>
                      <a:pt x="3649" y="1245"/>
                    </a:lnTo>
                    <a:cubicBezTo>
                      <a:pt x="3649" y="1244"/>
                      <a:pt x="3649" y="1242"/>
                      <a:pt x="3649" y="1241"/>
                    </a:cubicBezTo>
                    <a:lnTo>
                      <a:pt x="3649" y="1241"/>
                    </a:lnTo>
                    <a:cubicBezTo>
                      <a:pt x="3649" y="1241"/>
                      <a:pt x="3649" y="1241"/>
                      <a:pt x="3649" y="1241"/>
                    </a:cubicBezTo>
                    <a:cubicBezTo>
                      <a:pt x="3649" y="1240"/>
                      <a:pt x="3649" y="1239"/>
                      <a:pt x="3649" y="1238"/>
                    </a:cubicBezTo>
                    <a:lnTo>
                      <a:pt x="3649" y="1238"/>
                    </a:lnTo>
                    <a:cubicBezTo>
                      <a:pt x="3593" y="366"/>
                      <a:pt x="2569" y="1"/>
                      <a:pt x="182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40"/>
              <p:cNvSpPr/>
              <p:nvPr/>
            </p:nvSpPr>
            <p:spPr>
              <a:xfrm>
                <a:off x="5426519" y="2102045"/>
                <a:ext cx="141530" cy="12921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108" extrusionOk="0">
                    <a:moveTo>
                      <a:pt x="1152" y="1"/>
                    </a:moveTo>
                    <a:cubicBezTo>
                      <a:pt x="1030" y="1"/>
                      <a:pt x="957" y="150"/>
                      <a:pt x="932" y="252"/>
                    </a:cubicBezTo>
                    <a:cubicBezTo>
                      <a:pt x="914" y="314"/>
                      <a:pt x="914" y="386"/>
                      <a:pt x="923" y="457"/>
                    </a:cubicBezTo>
                    <a:cubicBezTo>
                      <a:pt x="828" y="344"/>
                      <a:pt x="642" y="212"/>
                      <a:pt x="494" y="212"/>
                    </a:cubicBezTo>
                    <a:cubicBezTo>
                      <a:pt x="420" y="212"/>
                      <a:pt x="355" y="246"/>
                      <a:pt x="316" y="332"/>
                    </a:cubicBezTo>
                    <a:cubicBezTo>
                      <a:pt x="254" y="466"/>
                      <a:pt x="370" y="636"/>
                      <a:pt x="459" y="725"/>
                    </a:cubicBezTo>
                    <a:cubicBezTo>
                      <a:pt x="494" y="752"/>
                      <a:pt x="521" y="778"/>
                      <a:pt x="557" y="796"/>
                    </a:cubicBezTo>
                    <a:cubicBezTo>
                      <a:pt x="546" y="796"/>
                      <a:pt x="536" y="795"/>
                      <a:pt x="525" y="795"/>
                    </a:cubicBezTo>
                    <a:cubicBezTo>
                      <a:pt x="310" y="795"/>
                      <a:pt x="0" y="880"/>
                      <a:pt x="111" y="1126"/>
                    </a:cubicBezTo>
                    <a:cubicBezTo>
                      <a:pt x="171" y="1262"/>
                      <a:pt x="322" y="1309"/>
                      <a:pt x="475" y="1309"/>
                    </a:cubicBezTo>
                    <a:cubicBezTo>
                      <a:pt x="502" y="1309"/>
                      <a:pt x="530" y="1307"/>
                      <a:pt x="557" y="1305"/>
                    </a:cubicBezTo>
                    <a:lnTo>
                      <a:pt x="557" y="1305"/>
                    </a:lnTo>
                    <a:cubicBezTo>
                      <a:pt x="521" y="1331"/>
                      <a:pt x="494" y="1349"/>
                      <a:pt x="459" y="1376"/>
                    </a:cubicBezTo>
                    <a:cubicBezTo>
                      <a:pt x="370" y="1465"/>
                      <a:pt x="254" y="1635"/>
                      <a:pt x="316" y="1769"/>
                    </a:cubicBezTo>
                    <a:cubicBezTo>
                      <a:pt x="355" y="1856"/>
                      <a:pt x="420" y="1889"/>
                      <a:pt x="495" y="1889"/>
                    </a:cubicBezTo>
                    <a:cubicBezTo>
                      <a:pt x="643" y="1889"/>
                      <a:pt x="828" y="1759"/>
                      <a:pt x="923" y="1653"/>
                    </a:cubicBezTo>
                    <a:lnTo>
                      <a:pt x="923" y="1653"/>
                    </a:lnTo>
                    <a:cubicBezTo>
                      <a:pt x="914" y="1715"/>
                      <a:pt x="914" y="1786"/>
                      <a:pt x="932" y="1858"/>
                    </a:cubicBezTo>
                    <a:cubicBezTo>
                      <a:pt x="932" y="1867"/>
                      <a:pt x="940" y="1884"/>
                      <a:pt x="940" y="1893"/>
                    </a:cubicBezTo>
                    <a:cubicBezTo>
                      <a:pt x="976" y="2000"/>
                      <a:pt x="1030" y="2081"/>
                      <a:pt x="1119" y="2099"/>
                    </a:cubicBezTo>
                    <a:lnTo>
                      <a:pt x="1128" y="2099"/>
                    </a:lnTo>
                    <a:cubicBezTo>
                      <a:pt x="1128" y="2099"/>
                      <a:pt x="1137" y="2108"/>
                      <a:pt x="1137" y="2108"/>
                    </a:cubicBezTo>
                    <a:cubicBezTo>
                      <a:pt x="1146" y="2108"/>
                      <a:pt x="1146" y="2099"/>
                      <a:pt x="1155" y="2099"/>
                    </a:cubicBezTo>
                    <a:cubicBezTo>
                      <a:pt x="1163" y="2099"/>
                      <a:pt x="1163" y="2108"/>
                      <a:pt x="1172" y="2108"/>
                    </a:cubicBezTo>
                    <a:cubicBezTo>
                      <a:pt x="1172" y="2108"/>
                      <a:pt x="1181" y="2099"/>
                      <a:pt x="1181" y="2099"/>
                    </a:cubicBezTo>
                    <a:lnTo>
                      <a:pt x="1190" y="2099"/>
                    </a:lnTo>
                    <a:cubicBezTo>
                      <a:pt x="1279" y="2081"/>
                      <a:pt x="1342" y="2000"/>
                      <a:pt x="1369" y="1893"/>
                    </a:cubicBezTo>
                    <a:cubicBezTo>
                      <a:pt x="1369" y="1884"/>
                      <a:pt x="1378" y="1867"/>
                      <a:pt x="1378" y="1858"/>
                    </a:cubicBezTo>
                    <a:cubicBezTo>
                      <a:pt x="1395" y="1786"/>
                      <a:pt x="1395" y="1715"/>
                      <a:pt x="1387" y="1653"/>
                    </a:cubicBezTo>
                    <a:lnTo>
                      <a:pt x="1387" y="1653"/>
                    </a:lnTo>
                    <a:cubicBezTo>
                      <a:pt x="1481" y="1759"/>
                      <a:pt x="1670" y="1889"/>
                      <a:pt x="1818" y="1889"/>
                    </a:cubicBezTo>
                    <a:cubicBezTo>
                      <a:pt x="1893" y="1889"/>
                      <a:pt x="1957" y="1856"/>
                      <a:pt x="1993" y="1769"/>
                    </a:cubicBezTo>
                    <a:cubicBezTo>
                      <a:pt x="2056" y="1635"/>
                      <a:pt x="1949" y="1465"/>
                      <a:pt x="1850" y="1376"/>
                    </a:cubicBezTo>
                    <a:cubicBezTo>
                      <a:pt x="1824" y="1349"/>
                      <a:pt x="1788" y="1331"/>
                      <a:pt x="1752" y="1305"/>
                    </a:cubicBezTo>
                    <a:lnTo>
                      <a:pt x="1752" y="1305"/>
                    </a:lnTo>
                    <a:cubicBezTo>
                      <a:pt x="1779" y="1307"/>
                      <a:pt x="1807" y="1309"/>
                      <a:pt x="1834" y="1309"/>
                    </a:cubicBezTo>
                    <a:cubicBezTo>
                      <a:pt x="1987" y="1309"/>
                      <a:pt x="2138" y="1262"/>
                      <a:pt x="2198" y="1126"/>
                    </a:cubicBezTo>
                    <a:cubicBezTo>
                      <a:pt x="2309" y="880"/>
                      <a:pt x="1999" y="795"/>
                      <a:pt x="1785" y="795"/>
                    </a:cubicBezTo>
                    <a:cubicBezTo>
                      <a:pt x="1774" y="795"/>
                      <a:pt x="1763" y="796"/>
                      <a:pt x="1752" y="796"/>
                    </a:cubicBezTo>
                    <a:cubicBezTo>
                      <a:pt x="1788" y="778"/>
                      <a:pt x="1815" y="752"/>
                      <a:pt x="1850" y="725"/>
                    </a:cubicBezTo>
                    <a:cubicBezTo>
                      <a:pt x="1949" y="636"/>
                      <a:pt x="2056" y="466"/>
                      <a:pt x="1993" y="332"/>
                    </a:cubicBezTo>
                    <a:cubicBezTo>
                      <a:pt x="1957" y="246"/>
                      <a:pt x="1893" y="212"/>
                      <a:pt x="1819" y="212"/>
                    </a:cubicBezTo>
                    <a:cubicBezTo>
                      <a:pt x="1671" y="212"/>
                      <a:pt x="1481" y="344"/>
                      <a:pt x="1387" y="457"/>
                    </a:cubicBezTo>
                    <a:cubicBezTo>
                      <a:pt x="1404" y="261"/>
                      <a:pt x="1351" y="20"/>
                      <a:pt x="1172" y="2"/>
                    </a:cubicBezTo>
                    <a:cubicBezTo>
                      <a:pt x="1165" y="1"/>
                      <a:pt x="1159" y="1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40"/>
              <p:cNvSpPr/>
              <p:nvPr/>
            </p:nvSpPr>
            <p:spPr>
              <a:xfrm>
                <a:off x="5473715" y="2140415"/>
                <a:ext cx="56882" cy="50507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4" extrusionOk="0">
                    <a:moveTo>
                      <a:pt x="422" y="1"/>
                    </a:moveTo>
                    <a:cubicBezTo>
                      <a:pt x="419" y="1"/>
                      <a:pt x="415" y="1"/>
                      <a:pt x="411" y="1"/>
                    </a:cubicBezTo>
                    <a:cubicBezTo>
                      <a:pt x="206" y="1"/>
                      <a:pt x="1" y="179"/>
                      <a:pt x="10" y="447"/>
                    </a:cubicBezTo>
                    <a:cubicBezTo>
                      <a:pt x="24" y="654"/>
                      <a:pt x="166" y="824"/>
                      <a:pt x="357" y="824"/>
                    </a:cubicBezTo>
                    <a:cubicBezTo>
                      <a:pt x="413" y="824"/>
                      <a:pt x="474" y="809"/>
                      <a:pt x="536" y="777"/>
                    </a:cubicBezTo>
                    <a:cubicBezTo>
                      <a:pt x="820" y="626"/>
                      <a:pt x="927" y="1"/>
                      <a:pt x="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40"/>
              <p:cNvSpPr/>
              <p:nvPr/>
            </p:nvSpPr>
            <p:spPr>
              <a:xfrm>
                <a:off x="5465563" y="2138699"/>
                <a:ext cx="69754" cy="5394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880" extrusionOk="0">
                    <a:moveTo>
                      <a:pt x="540" y="44"/>
                    </a:moveTo>
                    <a:cubicBezTo>
                      <a:pt x="594" y="44"/>
                      <a:pt x="652" y="59"/>
                      <a:pt x="714" y="91"/>
                    </a:cubicBezTo>
                    <a:cubicBezTo>
                      <a:pt x="910" y="198"/>
                      <a:pt x="901" y="430"/>
                      <a:pt x="821" y="608"/>
                    </a:cubicBezTo>
                    <a:cubicBezTo>
                      <a:pt x="741" y="760"/>
                      <a:pt x="607" y="832"/>
                      <a:pt x="437" y="832"/>
                    </a:cubicBezTo>
                    <a:cubicBezTo>
                      <a:pt x="0" y="738"/>
                      <a:pt x="164" y="44"/>
                      <a:pt x="540" y="44"/>
                    </a:cubicBezTo>
                    <a:close/>
                    <a:moveTo>
                      <a:pt x="562" y="1"/>
                    </a:moveTo>
                    <a:cubicBezTo>
                      <a:pt x="317" y="1"/>
                      <a:pt x="90" y="175"/>
                      <a:pt x="107" y="439"/>
                    </a:cubicBezTo>
                    <a:cubicBezTo>
                      <a:pt x="107" y="600"/>
                      <a:pt x="223" y="796"/>
                      <a:pt x="375" y="849"/>
                    </a:cubicBezTo>
                    <a:cubicBezTo>
                      <a:pt x="384" y="858"/>
                      <a:pt x="384" y="858"/>
                      <a:pt x="393" y="858"/>
                    </a:cubicBezTo>
                    <a:cubicBezTo>
                      <a:pt x="437" y="873"/>
                      <a:pt x="480" y="880"/>
                      <a:pt x="520" y="880"/>
                    </a:cubicBezTo>
                    <a:cubicBezTo>
                      <a:pt x="965" y="880"/>
                      <a:pt x="1138" y="51"/>
                      <a:pt x="598" y="2"/>
                    </a:cubicBezTo>
                    <a:cubicBezTo>
                      <a:pt x="586" y="1"/>
                      <a:pt x="574" y="1"/>
                      <a:pt x="56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40"/>
              <p:cNvSpPr/>
              <p:nvPr/>
            </p:nvSpPr>
            <p:spPr>
              <a:xfrm>
                <a:off x="5426519" y="2102045"/>
                <a:ext cx="87774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310" extrusionOk="0">
                    <a:moveTo>
                      <a:pt x="1152" y="1"/>
                    </a:moveTo>
                    <a:cubicBezTo>
                      <a:pt x="1030" y="1"/>
                      <a:pt x="957" y="150"/>
                      <a:pt x="932" y="252"/>
                    </a:cubicBezTo>
                    <a:cubicBezTo>
                      <a:pt x="914" y="314"/>
                      <a:pt x="914" y="386"/>
                      <a:pt x="923" y="457"/>
                    </a:cubicBezTo>
                    <a:cubicBezTo>
                      <a:pt x="828" y="344"/>
                      <a:pt x="642" y="212"/>
                      <a:pt x="494" y="212"/>
                    </a:cubicBezTo>
                    <a:cubicBezTo>
                      <a:pt x="420" y="212"/>
                      <a:pt x="355" y="246"/>
                      <a:pt x="316" y="332"/>
                    </a:cubicBezTo>
                    <a:cubicBezTo>
                      <a:pt x="254" y="466"/>
                      <a:pt x="370" y="636"/>
                      <a:pt x="459" y="725"/>
                    </a:cubicBezTo>
                    <a:cubicBezTo>
                      <a:pt x="494" y="752"/>
                      <a:pt x="521" y="778"/>
                      <a:pt x="557" y="796"/>
                    </a:cubicBezTo>
                    <a:cubicBezTo>
                      <a:pt x="546" y="796"/>
                      <a:pt x="536" y="795"/>
                      <a:pt x="525" y="795"/>
                    </a:cubicBezTo>
                    <a:cubicBezTo>
                      <a:pt x="310" y="795"/>
                      <a:pt x="0" y="880"/>
                      <a:pt x="111" y="1126"/>
                    </a:cubicBezTo>
                    <a:cubicBezTo>
                      <a:pt x="171" y="1262"/>
                      <a:pt x="325" y="1310"/>
                      <a:pt x="483" y="1310"/>
                    </a:cubicBezTo>
                    <a:cubicBezTo>
                      <a:pt x="605" y="1310"/>
                      <a:pt x="730" y="1281"/>
                      <a:pt x="816" y="1242"/>
                    </a:cubicBezTo>
                    <a:cubicBezTo>
                      <a:pt x="842" y="1233"/>
                      <a:pt x="798" y="1198"/>
                      <a:pt x="789" y="1198"/>
                    </a:cubicBezTo>
                    <a:cubicBezTo>
                      <a:pt x="712" y="1206"/>
                      <a:pt x="557" y="1241"/>
                      <a:pt x="420" y="1241"/>
                    </a:cubicBezTo>
                    <a:cubicBezTo>
                      <a:pt x="270" y="1241"/>
                      <a:pt x="141" y="1200"/>
                      <a:pt x="155" y="1037"/>
                    </a:cubicBezTo>
                    <a:cubicBezTo>
                      <a:pt x="176" y="879"/>
                      <a:pt x="378" y="842"/>
                      <a:pt x="534" y="842"/>
                    </a:cubicBezTo>
                    <a:cubicBezTo>
                      <a:pt x="580" y="842"/>
                      <a:pt x="622" y="846"/>
                      <a:pt x="655" y="850"/>
                    </a:cubicBezTo>
                    <a:lnTo>
                      <a:pt x="664" y="850"/>
                    </a:lnTo>
                    <a:cubicBezTo>
                      <a:pt x="711" y="870"/>
                      <a:pt x="758" y="880"/>
                      <a:pt x="804" y="880"/>
                    </a:cubicBezTo>
                    <a:cubicBezTo>
                      <a:pt x="820" y="880"/>
                      <a:pt x="836" y="879"/>
                      <a:pt x="851" y="876"/>
                    </a:cubicBezTo>
                    <a:cubicBezTo>
                      <a:pt x="869" y="876"/>
                      <a:pt x="860" y="850"/>
                      <a:pt x="851" y="850"/>
                    </a:cubicBezTo>
                    <a:cubicBezTo>
                      <a:pt x="646" y="814"/>
                      <a:pt x="405" y="698"/>
                      <a:pt x="370" y="466"/>
                    </a:cubicBezTo>
                    <a:cubicBezTo>
                      <a:pt x="361" y="404"/>
                      <a:pt x="378" y="341"/>
                      <a:pt x="432" y="297"/>
                    </a:cubicBezTo>
                    <a:cubicBezTo>
                      <a:pt x="465" y="275"/>
                      <a:pt x="501" y="266"/>
                      <a:pt x="536" y="266"/>
                    </a:cubicBezTo>
                    <a:cubicBezTo>
                      <a:pt x="606" y="266"/>
                      <a:pt x="676" y="300"/>
                      <a:pt x="735" y="341"/>
                    </a:cubicBezTo>
                    <a:cubicBezTo>
                      <a:pt x="807" y="395"/>
                      <a:pt x="869" y="466"/>
                      <a:pt x="940" y="520"/>
                    </a:cubicBezTo>
                    <a:cubicBezTo>
                      <a:pt x="958" y="573"/>
                      <a:pt x="976" y="627"/>
                      <a:pt x="1012" y="671"/>
                    </a:cubicBezTo>
                    <a:cubicBezTo>
                      <a:pt x="1016" y="675"/>
                      <a:pt x="1021" y="677"/>
                      <a:pt x="1025" y="677"/>
                    </a:cubicBezTo>
                    <a:cubicBezTo>
                      <a:pt x="1031" y="677"/>
                      <a:pt x="1035" y="673"/>
                      <a:pt x="1030" y="662"/>
                    </a:cubicBezTo>
                    <a:cubicBezTo>
                      <a:pt x="949" y="502"/>
                      <a:pt x="932" y="252"/>
                      <a:pt x="1074" y="118"/>
                    </a:cubicBezTo>
                    <a:cubicBezTo>
                      <a:pt x="1114" y="81"/>
                      <a:pt x="1148" y="66"/>
                      <a:pt x="1178" y="66"/>
                    </a:cubicBezTo>
                    <a:cubicBezTo>
                      <a:pt x="1285" y="66"/>
                      <a:pt x="1335" y="258"/>
                      <a:pt x="1342" y="341"/>
                    </a:cubicBezTo>
                    <a:cubicBezTo>
                      <a:pt x="1351" y="457"/>
                      <a:pt x="1324" y="537"/>
                      <a:pt x="1306" y="644"/>
                    </a:cubicBezTo>
                    <a:cubicBezTo>
                      <a:pt x="1306" y="651"/>
                      <a:pt x="1317" y="668"/>
                      <a:pt x="1325" y="668"/>
                    </a:cubicBezTo>
                    <a:cubicBezTo>
                      <a:pt x="1328" y="668"/>
                      <a:pt x="1331" y="667"/>
                      <a:pt x="1333" y="662"/>
                    </a:cubicBezTo>
                    <a:cubicBezTo>
                      <a:pt x="1422" y="511"/>
                      <a:pt x="1431" y="29"/>
                      <a:pt x="1172" y="2"/>
                    </a:cubicBezTo>
                    <a:cubicBezTo>
                      <a:pt x="1165" y="1"/>
                      <a:pt x="1159" y="1"/>
                      <a:pt x="115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40"/>
              <p:cNvSpPr/>
              <p:nvPr/>
            </p:nvSpPr>
            <p:spPr>
              <a:xfrm>
                <a:off x="5463112" y="2132570"/>
                <a:ext cx="19431" cy="15692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56" extrusionOk="0">
                    <a:moveTo>
                      <a:pt x="18" y="0"/>
                    </a:moveTo>
                    <a:cubicBezTo>
                      <a:pt x="6" y="0"/>
                      <a:pt x="0" y="9"/>
                      <a:pt x="13" y="22"/>
                    </a:cubicBezTo>
                    <a:cubicBezTo>
                      <a:pt x="40" y="66"/>
                      <a:pt x="94" y="102"/>
                      <a:pt x="138" y="138"/>
                    </a:cubicBezTo>
                    <a:cubicBezTo>
                      <a:pt x="192" y="182"/>
                      <a:pt x="245" y="218"/>
                      <a:pt x="299" y="254"/>
                    </a:cubicBezTo>
                    <a:cubicBezTo>
                      <a:pt x="302" y="255"/>
                      <a:pt x="305" y="256"/>
                      <a:pt x="307" y="256"/>
                    </a:cubicBezTo>
                    <a:cubicBezTo>
                      <a:pt x="316" y="256"/>
                      <a:pt x="315" y="243"/>
                      <a:pt x="308" y="236"/>
                    </a:cubicBezTo>
                    <a:cubicBezTo>
                      <a:pt x="263" y="191"/>
                      <a:pt x="210" y="146"/>
                      <a:pt x="165" y="111"/>
                    </a:cubicBezTo>
                    <a:cubicBezTo>
                      <a:pt x="120" y="75"/>
                      <a:pt x="76" y="30"/>
                      <a:pt x="31" y="4"/>
                    </a:cubicBezTo>
                    <a:cubicBezTo>
                      <a:pt x="26" y="1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40"/>
              <p:cNvSpPr/>
              <p:nvPr/>
            </p:nvSpPr>
            <p:spPr>
              <a:xfrm>
                <a:off x="5494004" y="2117307"/>
                <a:ext cx="4413" cy="23966"/>
              </a:xfrm>
              <a:custGeom>
                <a:avLst/>
                <a:gdLst/>
                <a:ahLst/>
                <a:cxnLst/>
                <a:rect l="l" t="t" r="r" b="b"/>
                <a:pathLst>
                  <a:path w="72" h="391" extrusionOk="0">
                    <a:moveTo>
                      <a:pt x="30" y="0"/>
                    </a:moveTo>
                    <a:cubicBezTo>
                      <a:pt x="25" y="0"/>
                      <a:pt x="21" y="3"/>
                      <a:pt x="18" y="12"/>
                    </a:cubicBezTo>
                    <a:cubicBezTo>
                      <a:pt x="0" y="128"/>
                      <a:pt x="18" y="262"/>
                      <a:pt x="36" y="378"/>
                    </a:cubicBezTo>
                    <a:cubicBezTo>
                      <a:pt x="36" y="384"/>
                      <a:pt x="40" y="390"/>
                      <a:pt x="43" y="390"/>
                    </a:cubicBezTo>
                    <a:cubicBezTo>
                      <a:pt x="44" y="390"/>
                      <a:pt x="45" y="389"/>
                      <a:pt x="45" y="387"/>
                    </a:cubicBezTo>
                    <a:cubicBezTo>
                      <a:pt x="62" y="271"/>
                      <a:pt x="71" y="137"/>
                      <a:pt x="54" y="21"/>
                    </a:cubicBezTo>
                    <a:cubicBezTo>
                      <a:pt x="54" y="15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40"/>
              <p:cNvSpPr/>
              <p:nvPr/>
            </p:nvSpPr>
            <p:spPr>
              <a:xfrm>
                <a:off x="5452937" y="2164810"/>
                <a:ext cx="20350" cy="3003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9" extrusionOk="0">
                    <a:moveTo>
                      <a:pt x="75" y="0"/>
                    </a:moveTo>
                    <a:cubicBezTo>
                      <a:pt x="53" y="0"/>
                      <a:pt x="31" y="1"/>
                      <a:pt x="10" y="4"/>
                    </a:cubicBezTo>
                    <a:cubicBezTo>
                      <a:pt x="1" y="4"/>
                      <a:pt x="10" y="22"/>
                      <a:pt x="19" y="31"/>
                    </a:cubicBezTo>
                    <a:cubicBezTo>
                      <a:pt x="72" y="49"/>
                      <a:pt x="144" y="49"/>
                      <a:pt x="206" y="49"/>
                    </a:cubicBezTo>
                    <a:cubicBezTo>
                      <a:pt x="251" y="49"/>
                      <a:pt x="295" y="49"/>
                      <a:pt x="331" y="22"/>
                    </a:cubicBezTo>
                    <a:cubicBezTo>
                      <a:pt x="286" y="13"/>
                      <a:pt x="251" y="4"/>
                      <a:pt x="206" y="4"/>
                    </a:cubicBezTo>
                    <a:cubicBezTo>
                      <a:pt x="165" y="4"/>
                      <a:pt x="119" y="0"/>
                      <a:pt x="75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40"/>
              <p:cNvSpPr/>
              <p:nvPr/>
            </p:nvSpPr>
            <p:spPr>
              <a:xfrm>
                <a:off x="5442026" y="2176947"/>
                <a:ext cx="72267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6" extrusionOk="0">
                    <a:moveTo>
                      <a:pt x="541" y="1"/>
                    </a:moveTo>
                    <a:cubicBezTo>
                      <a:pt x="480" y="1"/>
                      <a:pt x="402" y="29"/>
                      <a:pt x="402" y="29"/>
                    </a:cubicBezTo>
                    <a:cubicBezTo>
                      <a:pt x="402" y="29"/>
                      <a:pt x="340" y="65"/>
                      <a:pt x="304" y="83"/>
                    </a:cubicBezTo>
                    <a:cubicBezTo>
                      <a:pt x="268" y="109"/>
                      <a:pt x="241" y="127"/>
                      <a:pt x="206" y="154"/>
                    </a:cubicBezTo>
                    <a:cubicBezTo>
                      <a:pt x="117" y="252"/>
                      <a:pt x="1" y="413"/>
                      <a:pt x="63" y="547"/>
                    </a:cubicBezTo>
                    <a:cubicBezTo>
                      <a:pt x="102" y="634"/>
                      <a:pt x="167" y="667"/>
                      <a:pt x="242" y="667"/>
                    </a:cubicBezTo>
                    <a:cubicBezTo>
                      <a:pt x="390" y="667"/>
                      <a:pt x="575" y="537"/>
                      <a:pt x="670" y="431"/>
                    </a:cubicBezTo>
                    <a:lnTo>
                      <a:pt x="670" y="431"/>
                    </a:lnTo>
                    <a:cubicBezTo>
                      <a:pt x="661" y="493"/>
                      <a:pt x="661" y="564"/>
                      <a:pt x="679" y="636"/>
                    </a:cubicBezTo>
                    <a:cubicBezTo>
                      <a:pt x="705" y="740"/>
                      <a:pt x="781" y="886"/>
                      <a:pt x="908" y="886"/>
                    </a:cubicBezTo>
                    <a:cubicBezTo>
                      <a:pt x="912" y="886"/>
                      <a:pt x="916" y="886"/>
                      <a:pt x="919" y="886"/>
                    </a:cubicBezTo>
                    <a:cubicBezTo>
                      <a:pt x="1178" y="859"/>
                      <a:pt x="1169" y="359"/>
                      <a:pt x="1071" y="208"/>
                    </a:cubicBezTo>
                    <a:cubicBezTo>
                      <a:pt x="1069" y="203"/>
                      <a:pt x="1066" y="202"/>
                      <a:pt x="1063" y="202"/>
                    </a:cubicBezTo>
                    <a:cubicBezTo>
                      <a:pt x="1055" y="202"/>
                      <a:pt x="1044" y="219"/>
                      <a:pt x="1044" y="225"/>
                    </a:cubicBezTo>
                    <a:cubicBezTo>
                      <a:pt x="1071" y="332"/>
                      <a:pt x="1098" y="431"/>
                      <a:pt x="1089" y="538"/>
                    </a:cubicBezTo>
                    <a:cubicBezTo>
                      <a:pt x="1082" y="628"/>
                      <a:pt x="1031" y="822"/>
                      <a:pt x="925" y="822"/>
                    </a:cubicBezTo>
                    <a:cubicBezTo>
                      <a:pt x="895" y="822"/>
                      <a:pt x="860" y="807"/>
                      <a:pt x="821" y="770"/>
                    </a:cubicBezTo>
                    <a:cubicBezTo>
                      <a:pt x="679" y="636"/>
                      <a:pt x="696" y="377"/>
                      <a:pt x="777" y="225"/>
                    </a:cubicBezTo>
                    <a:cubicBezTo>
                      <a:pt x="782" y="214"/>
                      <a:pt x="777" y="207"/>
                      <a:pt x="771" y="207"/>
                    </a:cubicBezTo>
                    <a:cubicBezTo>
                      <a:pt x="767" y="207"/>
                      <a:pt x="762" y="210"/>
                      <a:pt x="759" y="216"/>
                    </a:cubicBezTo>
                    <a:cubicBezTo>
                      <a:pt x="723" y="261"/>
                      <a:pt x="705" y="306"/>
                      <a:pt x="687" y="359"/>
                    </a:cubicBezTo>
                    <a:cubicBezTo>
                      <a:pt x="616" y="422"/>
                      <a:pt x="554" y="493"/>
                      <a:pt x="482" y="538"/>
                    </a:cubicBezTo>
                    <a:cubicBezTo>
                      <a:pt x="425" y="584"/>
                      <a:pt x="356" y="618"/>
                      <a:pt x="289" y="618"/>
                    </a:cubicBezTo>
                    <a:cubicBezTo>
                      <a:pt x="251" y="618"/>
                      <a:pt x="214" y="608"/>
                      <a:pt x="179" y="582"/>
                    </a:cubicBezTo>
                    <a:cubicBezTo>
                      <a:pt x="125" y="547"/>
                      <a:pt x="108" y="484"/>
                      <a:pt x="117" y="413"/>
                    </a:cubicBezTo>
                    <a:cubicBezTo>
                      <a:pt x="152" y="181"/>
                      <a:pt x="357" y="83"/>
                      <a:pt x="563" y="38"/>
                    </a:cubicBezTo>
                    <a:cubicBezTo>
                      <a:pt x="571" y="38"/>
                      <a:pt x="580" y="2"/>
                      <a:pt x="563" y="2"/>
                    </a:cubicBezTo>
                    <a:cubicBezTo>
                      <a:pt x="556" y="1"/>
                      <a:pt x="548" y="1"/>
                      <a:pt x="541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40"/>
              <p:cNvSpPr/>
              <p:nvPr/>
            </p:nvSpPr>
            <p:spPr>
              <a:xfrm>
                <a:off x="5463112" y="2184915"/>
                <a:ext cx="19431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0" extrusionOk="0">
                    <a:moveTo>
                      <a:pt x="309" y="0"/>
                    </a:moveTo>
                    <a:cubicBezTo>
                      <a:pt x="306" y="0"/>
                      <a:pt x="303" y="2"/>
                      <a:pt x="299" y="6"/>
                    </a:cubicBezTo>
                    <a:cubicBezTo>
                      <a:pt x="245" y="42"/>
                      <a:pt x="192" y="78"/>
                      <a:pt x="138" y="122"/>
                    </a:cubicBezTo>
                    <a:cubicBezTo>
                      <a:pt x="94" y="158"/>
                      <a:pt x="40" y="193"/>
                      <a:pt x="13" y="238"/>
                    </a:cubicBezTo>
                    <a:cubicBezTo>
                      <a:pt x="0" y="251"/>
                      <a:pt x="6" y="259"/>
                      <a:pt x="18" y="259"/>
                    </a:cubicBezTo>
                    <a:cubicBezTo>
                      <a:pt x="22" y="259"/>
                      <a:pt x="26" y="258"/>
                      <a:pt x="31" y="256"/>
                    </a:cubicBezTo>
                    <a:cubicBezTo>
                      <a:pt x="76" y="229"/>
                      <a:pt x="120" y="185"/>
                      <a:pt x="165" y="149"/>
                    </a:cubicBezTo>
                    <a:cubicBezTo>
                      <a:pt x="210" y="104"/>
                      <a:pt x="263" y="69"/>
                      <a:pt x="308" y="24"/>
                    </a:cubicBezTo>
                    <a:cubicBezTo>
                      <a:pt x="315" y="17"/>
                      <a:pt x="316" y="0"/>
                      <a:pt x="30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40"/>
              <p:cNvSpPr/>
              <p:nvPr/>
            </p:nvSpPr>
            <p:spPr>
              <a:xfrm>
                <a:off x="5494004" y="2192148"/>
                <a:ext cx="4413" cy="23721"/>
              </a:xfrm>
              <a:custGeom>
                <a:avLst/>
                <a:gdLst/>
                <a:ahLst/>
                <a:cxnLst/>
                <a:rect l="l" t="t" r="r" b="b"/>
                <a:pathLst>
                  <a:path w="72" h="387" extrusionOk="0">
                    <a:moveTo>
                      <a:pt x="42" y="0"/>
                    </a:moveTo>
                    <a:cubicBezTo>
                      <a:pt x="40" y="0"/>
                      <a:pt x="36" y="4"/>
                      <a:pt x="36" y="4"/>
                    </a:cubicBezTo>
                    <a:cubicBezTo>
                      <a:pt x="18" y="120"/>
                      <a:pt x="0" y="254"/>
                      <a:pt x="18" y="379"/>
                    </a:cubicBezTo>
                    <a:cubicBezTo>
                      <a:pt x="21" y="384"/>
                      <a:pt x="25" y="386"/>
                      <a:pt x="29" y="386"/>
                    </a:cubicBezTo>
                    <a:cubicBezTo>
                      <a:pt x="40" y="386"/>
                      <a:pt x="54" y="374"/>
                      <a:pt x="54" y="361"/>
                    </a:cubicBezTo>
                    <a:cubicBezTo>
                      <a:pt x="71" y="245"/>
                      <a:pt x="62" y="120"/>
                      <a:pt x="45" y="4"/>
                    </a:cubicBezTo>
                    <a:cubicBezTo>
                      <a:pt x="45" y="1"/>
                      <a:pt x="44" y="0"/>
                      <a:pt x="42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40"/>
              <p:cNvSpPr/>
              <p:nvPr/>
            </p:nvSpPr>
            <p:spPr>
              <a:xfrm>
                <a:off x="5506753" y="2114978"/>
                <a:ext cx="61295" cy="67363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099" extrusionOk="0">
                    <a:moveTo>
                      <a:pt x="510" y="1"/>
                    </a:moveTo>
                    <a:cubicBezTo>
                      <a:pt x="362" y="1"/>
                      <a:pt x="172" y="133"/>
                      <a:pt x="78" y="246"/>
                    </a:cubicBezTo>
                    <a:cubicBezTo>
                      <a:pt x="42" y="300"/>
                      <a:pt x="6" y="442"/>
                      <a:pt x="6" y="442"/>
                    </a:cubicBezTo>
                    <a:cubicBezTo>
                      <a:pt x="1" y="453"/>
                      <a:pt x="5" y="461"/>
                      <a:pt x="12" y="461"/>
                    </a:cubicBezTo>
                    <a:cubicBezTo>
                      <a:pt x="16" y="461"/>
                      <a:pt x="21" y="458"/>
                      <a:pt x="24" y="451"/>
                    </a:cubicBezTo>
                    <a:cubicBezTo>
                      <a:pt x="51" y="407"/>
                      <a:pt x="42" y="362"/>
                      <a:pt x="60" y="309"/>
                    </a:cubicBezTo>
                    <a:cubicBezTo>
                      <a:pt x="131" y="255"/>
                      <a:pt x="193" y="184"/>
                      <a:pt x="265" y="130"/>
                    </a:cubicBezTo>
                    <a:cubicBezTo>
                      <a:pt x="324" y="89"/>
                      <a:pt x="394" y="55"/>
                      <a:pt x="464" y="55"/>
                    </a:cubicBezTo>
                    <a:cubicBezTo>
                      <a:pt x="499" y="55"/>
                      <a:pt x="535" y="64"/>
                      <a:pt x="568" y="86"/>
                    </a:cubicBezTo>
                    <a:cubicBezTo>
                      <a:pt x="622" y="130"/>
                      <a:pt x="640" y="193"/>
                      <a:pt x="631" y="255"/>
                    </a:cubicBezTo>
                    <a:cubicBezTo>
                      <a:pt x="595" y="487"/>
                      <a:pt x="417" y="594"/>
                      <a:pt x="211" y="630"/>
                    </a:cubicBezTo>
                    <a:cubicBezTo>
                      <a:pt x="202" y="639"/>
                      <a:pt x="185" y="656"/>
                      <a:pt x="202" y="656"/>
                    </a:cubicBezTo>
                    <a:cubicBezTo>
                      <a:pt x="225" y="660"/>
                      <a:pt x="241" y="662"/>
                      <a:pt x="255" y="662"/>
                    </a:cubicBezTo>
                    <a:cubicBezTo>
                      <a:pt x="279" y="662"/>
                      <a:pt x="297" y="656"/>
                      <a:pt x="336" y="639"/>
                    </a:cubicBezTo>
                    <a:lnTo>
                      <a:pt x="345" y="639"/>
                    </a:lnTo>
                    <a:cubicBezTo>
                      <a:pt x="378" y="635"/>
                      <a:pt x="420" y="631"/>
                      <a:pt x="467" y="631"/>
                    </a:cubicBezTo>
                    <a:cubicBezTo>
                      <a:pt x="626" y="631"/>
                      <a:pt x="831" y="668"/>
                      <a:pt x="845" y="826"/>
                    </a:cubicBezTo>
                    <a:cubicBezTo>
                      <a:pt x="859" y="989"/>
                      <a:pt x="730" y="1030"/>
                      <a:pt x="580" y="1030"/>
                    </a:cubicBezTo>
                    <a:cubicBezTo>
                      <a:pt x="443" y="1030"/>
                      <a:pt x="288" y="995"/>
                      <a:pt x="211" y="987"/>
                    </a:cubicBezTo>
                    <a:cubicBezTo>
                      <a:pt x="202" y="987"/>
                      <a:pt x="158" y="1022"/>
                      <a:pt x="185" y="1031"/>
                    </a:cubicBezTo>
                    <a:cubicBezTo>
                      <a:pt x="270" y="1070"/>
                      <a:pt x="395" y="1099"/>
                      <a:pt x="517" y="1099"/>
                    </a:cubicBezTo>
                    <a:cubicBezTo>
                      <a:pt x="675" y="1099"/>
                      <a:pt x="829" y="1051"/>
                      <a:pt x="889" y="915"/>
                    </a:cubicBezTo>
                    <a:cubicBezTo>
                      <a:pt x="1000" y="669"/>
                      <a:pt x="690" y="584"/>
                      <a:pt x="476" y="584"/>
                    </a:cubicBezTo>
                    <a:cubicBezTo>
                      <a:pt x="465" y="584"/>
                      <a:pt x="454" y="585"/>
                      <a:pt x="443" y="585"/>
                    </a:cubicBezTo>
                    <a:cubicBezTo>
                      <a:pt x="479" y="567"/>
                      <a:pt x="506" y="541"/>
                      <a:pt x="541" y="514"/>
                    </a:cubicBezTo>
                    <a:cubicBezTo>
                      <a:pt x="640" y="425"/>
                      <a:pt x="747" y="255"/>
                      <a:pt x="684" y="121"/>
                    </a:cubicBezTo>
                    <a:cubicBezTo>
                      <a:pt x="648" y="35"/>
                      <a:pt x="584" y="1"/>
                      <a:pt x="51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40"/>
              <p:cNvSpPr/>
              <p:nvPr/>
            </p:nvSpPr>
            <p:spPr>
              <a:xfrm>
                <a:off x="5513679" y="2131466"/>
                <a:ext cx="19063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57" extrusionOk="0">
                    <a:moveTo>
                      <a:pt x="298" y="0"/>
                    </a:moveTo>
                    <a:cubicBezTo>
                      <a:pt x="295" y="0"/>
                      <a:pt x="290" y="2"/>
                      <a:pt x="286" y="4"/>
                    </a:cubicBezTo>
                    <a:cubicBezTo>
                      <a:pt x="232" y="31"/>
                      <a:pt x="196" y="75"/>
                      <a:pt x="152" y="111"/>
                    </a:cubicBezTo>
                    <a:cubicBezTo>
                      <a:pt x="98" y="147"/>
                      <a:pt x="54" y="191"/>
                      <a:pt x="9" y="236"/>
                    </a:cubicBezTo>
                    <a:cubicBezTo>
                      <a:pt x="2" y="243"/>
                      <a:pt x="1" y="256"/>
                      <a:pt x="10" y="256"/>
                    </a:cubicBezTo>
                    <a:cubicBezTo>
                      <a:pt x="12" y="256"/>
                      <a:pt x="15" y="255"/>
                      <a:pt x="18" y="254"/>
                    </a:cubicBezTo>
                    <a:cubicBezTo>
                      <a:pt x="72" y="218"/>
                      <a:pt x="125" y="182"/>
                      <a:pt x="170" y="138"/>
                    </a:cubicBezTo>
                    <a:cubicBezTo>
                      <a:pt x="214" y="102"/>
                      <a:pt x="268" y="66"/>
                      <a:pt x="304" y="22"/>
                    </a:cubicBezTo>
                    <a:cubicBezTo>
                      <a:pt x="310" y="9"/>
                      <a:pt x="307" y="0"/>
                      <a:pt x="29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40"/>
              <p:cNvSpPr/>
              <p:nvPr/>
            </p:nvSpPr>
            <p:spPr>
              <a:xfrm>
                <a:off x="5521341" y="2164810"/>
                <a:ext cx="20840" cy="3003"/>
              </a:xfrm>
              <a:custGeom>
                <a:avLst/>
                <a:gdLst/>
                <a:ahLst/>
                <a:cxnLst/>
                <a:rect l="l" t="t" r="r" b="b"/>
                <a:pathLst>
                  <a:path w="340" h="49" extrusionOk="0">
                    <a:moveTo>
                      <a:pt x="257" y="0"/>
                    </a:moveTo>
                    <a:cubicBezTo>
                      <a:pt x="213" y="0"/>
                      <a:pt x="170" y="4"/>
                      <a:pt x="134" y="4"/>
                    </a:cubicBezTo>
                    <a:cubicBezTo>
                      <a:pt x="89" y="4"/>
                      <a:pt x="45" y="13"/>
                      <a:pt x="0" y="22"/>
                    </a:cubicBezTo>
                    <a:cubicBezTo>
                      <a:pt x="45" y="49"/>
                      <a:pt x="80" y="49"/>
                      <a:pt x="125" y="49"/>
                    </a:cubicBezTo>
                    <a:cubicBezTo>
                      <a:pt x="187" y="49"/>
                      <a:pt x="259" y="49"/>
                      <a:pt x="312" y="31"/>
                    </a:cubicBezTo>
                    <a:cubicBezTo>
                      <a:pt x="321" y="22"/>
                      <a:pt x="339" y="4"/>
                      <a:pt x="321" y="4"/>
                    </a:cubicBezTo>
                    <a:cubicBezTo>
                      <a:pt x="300" y="1"/>
                      <a:pt x="279" y="0"/>
                      <a:pt x="25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40"/>
              <p:cNvSpPr/>
              <p:nvPr/>
            </p:nvSpPr>
            <p:spPr>
              <a:xfrm>
                <a:off x="5480335" y="2176947"/>
                <a:ext cx="72206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886" extrusionOk="0">
                    <a:moveTo>
                      <a:pt x="638" y="1"/>
                    </a:moveTo>
                    <a:cubicBezTo>
                      <a:pt x="630" y="1"/>
                      <a:pt x="623" y="1"/>
                      <a:pt x="616" y="2"/>
                    </a:cubicBezTo>
                    <a:cubicBezTo>
                      <a:pt x="598" y="2"/>
                      <a:pt x="607" y="38"/>
                      <a:pt x="616" y="38"/>
                    </a:cubicBezTo>
                    <a:cubicBezTo>
                      <a:pt x="821" y="83"/>
                      <a:pt x="1026" y="181"/>
                      <a:pt x="1062" y="413"/>
                    </a:cubicBezTo>
                    <a:cubicBezTo>
                      <a:pt x="1071" y="484"/>
                      <a:pt x="1053" y="547"/>
                      <a:pt x="999" y="582"/>
                    </a:cubicBezTo>
                    <a:cubicBezTo>
                      <a:pt x="964" y="608"/>
                      <a:pt x="927" y="618"/>
                      <a:pt x="889" y="618"/>
                    </a:cubicBezTo>
                    <a:cubicBezTo>
                      <a:pt x="822" y="618"/>
                      <a:pt x="753" y="584"/>
                      <a:pt x="696" y="538"/>
                    </a:cubicBezTo>
                    <a:cubicBezTo>
                      <a:pt x="624" y="493"/>
                      <a:pt x="562" y="422"/>
                      <a:pt x="491" y="359"/>
                    </a:cubicBezTo>
                    <a:cubicBezTo>
                      <a:pt x="473" y="306"/>
                      <a:pt x="455" y="261"/>
                      <a:pt x="419" y="216"/>
                    </a:cubicBezTo>
                    <a:cubicBezTo>
                      <a:pt x="416" y="210"/>
                      <a:pt x="411" y="207"/>
                      <a:pt x="407" y="207"/>
                    </a:cubicBezTo>
                    <a:cubicBezTo>
                      <a:pt x="401" y="207"/>
                      <a:pt x="396" y="214"/>
                      <a:pt x="401" y="225"/>
                    </a:cubicBezTo>
                    <a:cubicBezTo>
                      <a:pt x="482" y="377"/>
                      <a:pt x="500" y="636"/>
                      <a:pt x="357" y="770"/>
                    </a:cubicBezTo>
                    <a:cubicBezTo>
                      <a:pt x="318" y="807"/>
                      <a:pt x="284" y="822"/>
                      <a:pt x="254" y="822"/>
                    </a:cubicBezTo>
                    <a:cubicBezTo>
                      <a:pt x="150" y="822"/>
                      <a:pt x="103" y="628"/>
                      <a:pt x="89" y="538"/>
                    </a:cubicBezTo>
                    <a:cubicBezTo>
                      <a:pt x="80" y="431"/>
                      <a:pt x="116" y="332"/>
                      <a:pt x="134" y="225"/>
                    </a:cubicBezTo>
                    <a:cubicBezTo>
                      <a:pt x="134" y="219"/>
                      <a:pt x="124" y="202"/>
                      <a:pt x="115" y="202"/>
                    </a:cubicBezTo>
                    <a:cubicBezTo>
                      <a:pt x="112" y="202"/>
                      <a:pt x="109" y="203"/>
                      <a:pt x="107" y="208"/>
                    </a:cubicBezTo>
                    <a:cubicBezTo>
                      <a:pt x="9" y="359"/>
                      <a:pt x="0" y="859"/>
                      <a:pt x="259" y="886"/>
                    </a:cubicBezTo>
                    <a:cubicBezTo>
                      <a:pt x="263" y="886"/>
                      <a:pt x="266" y="886"/>
                      <a:pt x="270" y="886"/>
                    </a:cubicBezTo>
                    <a:cubicBezTo>
                      <a:pt x="397" y="886"/>
                      <a:pt x="474" y="740"/>
                      <a:pt x="500" y="636"/>
                    </a:cubicBezTo>
                    <a:cubicBezTo>
                      <a:pt x="517" y="564"/>
                      <a:pt x="517" y="493"/>
                      <a:pt x="509" y="431"/>
                    </a:cubicBezTo>
                    <a:lnTo>
                      <a:pt x="509" y="431"/>
                    </a:lnTo>
                    <a:cubicBezTo>
                      <a:pt x="603" y="537"/>
                      <a:pt x="792" y="667"/>
                      <a:pt x="940" y="667"/>
                    </a:cubicBezTo>
                    <a:cubicBezTo>
                      <a:pt x="1015" y="667"/>
                      <a:pt x="1079" y="634"/>
                      <a:pt x="1115" y="547"/>
                    </a:cubicBezTo>
                    <a:cubicBezTo>
                      <a:pt x="1178" y="413"/>
                      <a:pt x="1071" y="252"/>
                      <a:pt x="972" y="154"/>
                    </a:cubicBezTo>
                    <a:cubicBezTo>
                      <a:pt x="937" y="127"/>
                      <a:pt x="910" y="109"/>
                      <a:pt x="874" y="83"/>
                    </a:cubicBezTo>
                    <a:cubicBezTo>
                      <a:pt x="848" y="65"/>
                      <a:pt x="776" y="29"/>
                      <a:pt x="776" y="29"/>
                    </a:cubicBezTo>
                    <a:cubicBezTo>
                      <a:pt x="776" y="29"/>
                      <a:pt x="699" y="1"/>
                      <a:pt x="638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40"/>
              <p:cNvSpPr/>
              <p:nvPr/>
            </p:nvSpPr>
            <p:spPr>
              <a:xfrm>
                <a:off x="5512269" y="2184915"/>
                <a:ext cx="19185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0" extrusionOk="0">
                    <a:moveTo>
                      <a:pt x="6" y="0"/>
                    </a:moveTo>
                    <a:cubicBezTo>
                      <a:pt x="0" y="0"/>
                      <a:pt x="5" y="17"/>
                      <a:pt x="5" y="24"/>
                    </a:cubicBezTo>
                    <a:cubicBezTo>
                      <a:pt x="59" y="69"/>
                      <a:pt x="103" y="104"/>
                      <a:pt x="148" y="149"/>
                    </a:cubicBezTo>
                    <a:cubicBezTo>
                      <a:pt x="193" y="185"/>
                      <a:pt x="237" y="229"/>
                      <a:pt x="282" y="256"/>
                    </a:cubicBezTo>
                    <a:cubicBezTo>
                      <a:pt x="287" y="258"/>
                      <a:pt x="291" y="259"/>
                      <a:pt x="296" y="259"/>
                    </a:cubicBezTo>
                    <a:cubicBezTo>
                      <a:pt x="307" y="259"/>
                      <a:pt x="313" y="251"/>
                      <a:pt x="300" y="238"/>
                    </a:cubicBezTo>
                    <a:cubicBezTo>
                      <a:pt x="273" y="193"/>
                      <a:pt x="219" y="158"/>
                      <a:pt x="175" y="122"/>
                    </a:cubicBezTo>
                    <a:cubicBezTo>
                      <a:pt x="121" y="78"/>
                      <a:pt x="68" y="42"/>
                      <a:pt x="14" y="6"/>
                    </a:cubicBezTo>
                    <a:cubicBezTo>
                      <a:pt x="10" y="2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40"/>
              <p:cNvSpPr/>
              <p:nvPr/>
            </p:nvSpPr>
            <p:spPr>
              <a:xfrm>
                <a:off x="5777244" y="2116327"/>
                <a:ext cx="141653" cy="10266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75" extrusionOk="0">
                    <a:moveTo>
                      <a:pt x="1015" y="0"/>
                    </a:moveTo>
                    <a:cubicBezTo>
                      <a:pt x="901" y="0"/>
                      <a:pt x="777" y="9"/>
                      <a:pt x="642" y="28"/>
                    </a:cubicBezTo>
                    <a:cubicBezTo>
                      <a:pt x="642" y="28"/>
                      <a:pt x="839" y="358"/>
                      <a:pt x="1133" y="465"/>
                    </a:cubicBezTo>
                    <a:cubicBezTo>
                      <a:pt x="1133" y="465"/>
                      <a:pt x="1132" y="465"/>
                      <a:pt x="1129" y="465"/>
                    </a:cubicBezTo>
                    <a:cubicBezTo>
                      <a:pt x="1080" y="465"/>
                      <a:pt x="536" y="473"/>
                      <a:pt x="0" y="822"/>
                    </a:cubicBezTo>
                    <a:cubicBezTo>
                      <a:pt x="0" y="822"/>
                      <a:pt x="464" y="1134"/>
                      <a:pt x="1062" y="1161"/>
                    </a:cubicBezTo>
                    <a:cubicBezTo>
                      <a:pt x="1062" y="1161"/>
                      <a:pt x="874" y="1241"/>
                      <a:pt x="642" y="1651"/>
                    </a:cubicBezTo>
                    <a:cubicBezTo>
                      <a:pt x="642" y="1651"/>
                      <a:pt x="761" y="1675"/>
                      <a:pt x="938" y="1675"/>
                    </a:cubicBezTo>
                    <a:cubicBezTo>
                      <a:pt x="1330" y="1675"/>
                      <a:pt x="2009" y="1560"/>
                      <a:pt x="2311" y="822"/>
                    </a:cubicBezTo>
                    <a:cubicBezTo>
                      <a:pt x="2311" y="822"/>
                      <a:pt x="2127" y="0"/>
                      <a:pt x="1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40"/>
              <p:cNvSpPr/>
              <p:nvPr/>
            </p:nvSpPr>
            <p:spPr>
              <a:xfrm>
                <a:off x="5776202" y="2111913"/>
                <a:ext cx="145453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778" extrusionOk="0">
                    <a:moveTo>
                      <a:pt x="1015" y="76"/>
                    </a:moveTo>
                    <a:cubicBezTo>
                      <a:pt x="1180" y="76"/>
                      <a:pt x="1332" y="102"/>
                      <a:pt x="1498" y="153"/>
                    </a:cubicBezTo>
                    <a:cubicBezTo>
                      <a:pt x="1855" y="260"/>
                      <a:pt x="2060" y="483"/>
                      <a:pt x="2265" y="760"/>
                    </a:cubicBezTo>
                    <a:cubicBezTo>
                      <a:pt x="1980" y="466"/>
                      <a:pt x="1516" y="260"/>
                      <a:pt x="1123" y="260"/>
                    </a:cubicBezTo>
                    <a:cubicBezTo>
                      <a:pt x="1123" y="260"/>
                      <a:pt x="1123" y="269"/>
                      <a:pt x="1123" y="269"/>
                    </a:cubicBezTo>
                    <a:cubicBezTo>
                      <a:pt x="1355" y="332"/>
                      <a:pt x="1596" y="403"/>
                      <a:pt x="1810" y="510"/>
                    </a:cubicBezTo>
                    <a:cubicBezTo>
                      <a:pt x="1935" y="582"/>
                      <a:pt x="2051" y="671"/>
                      <a:pt x="2167" y="760"/>
                    </a:cubicBezTo>
                    <a:cubicBezTo>
                      <a:pt x="1828" y="582"/>
                      <a:pt x="1453" y="492"/>
                      <a:pt x="1088" y="492"/>
                    </a:cubicBezTo>
                    <a:cubicBezTo>
                      <a:pt x="1016" y="430"/>
                      <a:pt x="936" y="385"/>
                      <a:pt x="874" y="314"/>
                    </a:cubicBezTo>
                    <a:cubicBezTo>
                      <a:pt x="802" y="243"/>
                      <a:pt x="758" y="189"/>
                      <a:pt x="722" y="100"/>
                    </a:cubicBezTo>
                    <a:cubicBezTo>
                      <a:pt x="827" y="84"/>
                      <a:pt x="923" y="76"/>
                      <a:pt x="1015" y="76"/>
                    </a:cubicBezTo>
                    <a:close/>
                    <a:moveTo>
                      <a:pt x="1202" y="600"/>
                    </a:moveTo>
                    <a:cubicBezTo>
                      <a:pt x="1537" y="600"/>
                      <a:pt x="1871" y="678"/>
                      <a:pt x="2194" y="858"/>
                    </a:cubicBezTo>
                    <a:cubicBezTo>
                      <a:pt x="2069" y="856"/>
                      <a:pt x="1944" y="855"/>
                      <a:pt x="1819" y="855"/>
                    </a:cubicBezTo>
                    <a:cubicBezTo>
                      <a:pt x="1445" y="855"/>
                      <a:pt x="1070" y="865"/>
                      <a:pt x="695" y="885"/>
                    </a:cubicBezTo>
                    <a:cubicBezTo>
                      <a:pt x="695" y="885"/>
                      <a:pt x="695" y="894"/>
                      <a:pt x="704" y="894"/>
                    </a:cubicBezTo>
                    <a:cubicBezTo>
                      <a:pt x="1072" y="914"/>
                      <a:pt x="1450" y="924"/>
                      <a:pt x="1827" y="924"/>
                    </a:cubicBezTo>
                    <a:cubicBezTo>
                      <a:pt x="1952" y="924"/>
                      <a:pt x="2078" y="923"/>
                      <a:pt x="2203" y="921"/>
                    </a:cubicBezTo>
                    <a:lnTo>
                      <a:pt x="2203" y="921"/>
                    </a:lnTo>
                    <a:cubicBezTo>
                      <a:pt x="1876" y="1100"/>
                      <a:pt x="1542" y="1179"/>
                      <a:pt x="1207" y="1179"/>
                    </a:cubicBezTo>
                    <a:cubicBezTo>
                      <a:pt x="812" y="1179"/>
                      <a:pt x="416" y="1070"/>
                      <a:pt x="31" y="887"/>
                    </a:cubicBezTo>
                    <a:lnTo>
                      <a:pt x="31" y="887"/>
                    </a:lnTo>
                    <a:cubicBezTo>
                      <a:pt x="414" y="707"/>
                      <a:pt x="809" y="600"/>
                      <a:pt x="1202" y="600"/>
                    </a:cubicBezTo>
                    <a:close/>
                    <a:moveTo>
                      <a:pt x="2167" y="1028"/>
                    </a:moveTo>
                    <a:lnTo>
                      <a:pt x="2167" y="1028"/>
                    </a:lnTo>
                    <a:cubicBezTo>
                      <a:pt x="2051" y="1117"/>
                      <a:pt x="1935" y="1206"/>
                      <a:pt x="1810" y="1269"/>
                    </a:cubicBezTo>
                    <a:cubicBezTo>
                      <a:pt x="1596" y="1384"/>
                      <a:pt x="1355" y="1447"/>
                      <a:pt x="1123" y="1518"/>
                    </a:cubicBezTo>
                    <a:cubicBezTo>
                      <a:pt x="1123" y="1518"/>
                      <a:pt x="1123" y="1527"/>
                      <a:pt x="1123" y="1527"/>
                    </a:cubicBezTo>
                    <a:cubicBezTo>
                      <a:pt x="1516" y="1518"/>
                      <a:pt x="1980" y="1322"/>
                      <a:pt x="2265" y="1028"/>
                    </a:cubicBezTo>
                    <a:lnTo>
                      <a:pt x="2265" y="1028"/>
                    </a:lnTo>
                    <a:cubicBezTo>
                      <a:pt x="2060" y="1304"/>
                      <a:pt x="1855" y="1518"/>
                      <a:pt x="1498" y="1625"/>
                    </a:cubicBezTo>
                    <a:cubicBezTo>
                      <a:pt x="1331" y="1677"/>
                      <a:pt x="1179" y="1707"/>
                      <a:pt x="1013" y="1707"/>
                    </a:cubicBezTo>
                    <a:cubicBezTo>
                      <a:pt x="922" y="1707"/>
                      <a:pt x="826" y="1698"/>
                      <a:pt x="722" y="1679"/>
                    </a:cubicBezTo>
                    <a:cubicBezTo>
                      <a:pt x="758" y="1590"/>
                      <a:pt x="802" y="1545"/>
                      <a:pt x="874" y="1474"/>
                    </a:cubicBezTo>
                    <a:cubicBezTo>
                      <a:pt x="936" y="1402"/>
                      <a:pt x="1016" y="1349"/>
                      <a:pt x="1088" y="1286"/>
                    </a:cubicBezTo>
                    <a:cubicBezTo>
                      <a:pt x="1103" y="1287"/>
                      <a:pt x="1118" y="1287"/>
                      <a:pt x="1134" y="1287"/>
                    </a:cubicBezTo>
                    <a:cubicBezTo>
                      <a:pt x="1485" y="1287"/>
                      <a:pt x="1842" y="1190"/>
                      <a:pt x="2167" y="1028"/>
                    </a:cubicBezTo>
                    <a:close/>
                    <a:moveTo>
                      <a:pt x="1007" y="1"/>
                    </a:moveTo>
                    <a:cubicBezTo>
                      <a:pt x="883" y="1"/>
                      <a:pt x="759" y="16"/>
                      <a:pt x="642" y="46"/>
                    </a:cubicBezTo>
                    <a:cubicBezTo>
                      <a:pt x="633" y="46"/>
                      <a:pt x="615" y="64"/>
                      <a:pt x="633" y="82"/>
                    </a:cubicBezTo>
                    <a:cubicBezTo>
                      <a:pt x="704" y="243"/>
                      <a:pt x="820" y="412"/>
                      <a:pt x="1025" y="501"/>
                    </a:cubicBezTo>
                    <a:cubicBezTo>
                      <a:pt x="668" y="519"/>
                      <a:pt x="312" y="653"/>
                      <a:pt x="8" y="876"/>
                    </a:cubicBezTo>
                    <a:cubicBezTo>
                      <a:pt x="1" y="876"/>
                      <a:pt x="6" y="889"/>
                      <a:pt x="13" y="893"/>
                    </a:cubicBezTo>
                    <a:lnTo>
                      <a:pt x="13" y="893"/>
                    </a:lnTo>
                    <a:cubicBezTo>
                      <a:pt x="13" y="896"/>
                      <a:pt x="14" y="900"/>
                      <a:pt x="17" y="903"/>
                    </a:cubicBezTo>
                    <a:cubicBezTo>
                      <a:pt x="320" y="1126"/>
                      <a:pt x="668" y="1269"/>
                      <a:pt x="1025" y="1286"/>
                    </a:cubicBezTo>
                    <a:cubicBezTo>
                      <a:pt x="820" y="1367"/>
                      <a:pt x="704" y="1536"/>
                      <a:pt x="633" y="1697"/>
                    </a:cubicBezTo>
                    <a:cubicBezTo>
                      <a:pt x="615" y="1723"/>
                      <a:pt x="633" y="1732"/>
                      <a:pt x="642" y="1732"/>
                    </a:cubicBezTo>
                    <a:cubicBezTo>
                      <a:pt x="760" y="1763"/>
                      <a:pt x="883" y="1778"/>
                      <a:pt x="1008" y="1778"/>
                    </a:cubicBezTo>
                    <a:cubicBezTo>
                      <a:pt x="1572" y="1778"/>
                      <a:pt x="2160" y="1473"/>
                      <a:pt x="2372" y="947"/>
                    </a:cubicBezTo>
                    <a:cubicBezTo>
                      <a:pt x="2372" y="938"/>
                      <a:pt x="2372" y="840"/>
                      <a:pt x="2372" y="840"/>
                    </a:cubicBezTo>
                    <a:cubicBezTo>
                      <a:pt x="2160" y="307"/>
                      <a:pt x="1571" y="1"/>
                      <a:pt x="1007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40"/>
              <p:cNvSpPr/>
              <p:nvPr/>
            </p:nvSpPr>
            <p:spPr>
              <a:xfrm>
                <a:off x="5057651" y="2123498"/>
                <a:ext cx="152073" cy="85936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402" extrusionOk="0">
                    <a:moveTo>
                      <a:pt x="1365" y="0"/>
                    </a:moveTo>
                    <a:cubicBezTo>
                      <a:pt x="848" y="0"/>
                      <a:pt x="464" y="544"/>
                      <a:pt x="0" y="705"/>
                    </a:cubicBezTo>
                    <a:cubicBezTo>
                      <a:pt x="0" y="705"/>
                      <a:pt x="723" y="1178"/>
                      <a:pt x="910" y="1294"/>
                    </a:cubicBezTo>
                    <a:cubicBezTo>
                      <a:pt x="1007" y="1349"/>
                      <a:pt x="1235" y="1402"/>
                      <a:pt x="1475" y="1402"/>
                    </a:cubicBezTo>
                    <a:cubicBezTo>
                      <a:pt x="1698" y="1402"/>
                      <a:pt x="1932" y="1356"/>
                      <a:pt x="2079" y="1222"/>
                    </a:cubicBezTo>
                    <a:cubicBezTo>
                      <a:pt x="2373" y="937"/>
                      <a:pt x="2480" y="705"/>
                      <a:pt x="2480" y="705"/>
                    </a:cubicBezTo>
                    <a:cubicBezTo>
                      <a:pt x="2480" y="705"/>
                      <a:pt x="2275" y="0"/>
                      <a:pt x="13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40"/>
              <p:cNvSpPr/>
              <p:nvPr/>
            </p:nvSpPr>
            <p:spPr>
              <a:xfrm>
                <a:off x="5057100" y="2120249"/>
                <a:ext cx="183762" cy="92494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1509" extrusionOk="0">
                    <a:moveTo>
                      <a:pt x="1496" y="80"/>
                    </a:moveTo>
                    <a:cubicBezTo>
                      <a:pt x="1890" y="80"/>
                      <a:pt x="2191" y="321"/>
                      <a:pt x="2427" y="704"/>
                    </a:cubicBezTo>
                    <a:cubicBezTo>
                      <a:pt x="2436" y="704"/>
                      <a:pt x="2436" y="713"/>
                      <a:pt x="2436" y="713"/>
                    </a:cubicBezTo>
                    <a:lnTo>
                      <a:pt x="1775" y="713"/>
                    </a:lnTo>
                    <a:cubicBezTo>
                      <a:pt x="1766" y="704"/>
                      <a:pt x="1766" y="704"/>
                      <a:pt x="1766" y="704"/>
                    </a:cubicBezTo>
                    <a:cubicBezTo>
                      <a:pt x="1597" y="526"/>
                      <a:pt x="1392" y="383"/>
                      <a:pt x="1196" y="240"/>
                    </a:cubicBezTo>
                    <a:cubicBezTo>
                      <a:pt x="1192" y="239"/>
                      <a:pt x="1189" y="238"/>
                      <a:pt x="1187" y="238"/>
                    </a:cubicBezTo>
                    <a:cubicBezTo>
                      <a:pt x="1178" y="238"/>
                      <a:pt x="1179" y="251"/>
                      <a:pt x="1187" y="258"/>
                    </a:cubicBezTo>
                    <a:cubicBezTo>
                      <a:pt x="1338" y="419"/>
                      <a:pt x="1499" y="570"/>
                      <a:pt x="1668" y="713"/>
                    </a:cubicBezTo>
                    <a:lnTo>
                      <a:pt x="1249" y="713"/>
                    </a:lnTo>
                    <a:cubicBezTo>
                      <a:pt x="1222" y="660"/>
                      <a:pt x="1133" y="633"/>
                      <a:pt x="1080" y="606"/>
                    </a:cubicBezTo>
                    <a:cubicBezTo>
                      <a:pt x="973" y="553"/>
                      <a:pt x="865" y="517"/>
                      <a:pt x="741" y="490"/>
                    </a:cubicBezTo>
                    <a:lnTo>
                      <a:pt x="741" y="490"/>
                    </a:lnTo>
                    <a:cubicBezTo>
                      <a:pt x="732" y="490"/>
                      <a:pt x="741" y="508"/>
                      <a:pt x="749" y="517"/>
                    </a:cubicBezTo>
                    <a:cubicBezTo>
                      <a:pt x="848" y="553"/>
                      <a:pt x="937" y="597"/>
                      <a:pt x="1035" y="651"/>
                    </a:cubicBezTo>
                    <a:cubicBezTo>
                      <a:pt x="1062" y="669"/>
                      <a:pt x="1097" y="695"/>
                      <a:pt x="1133" y="713"/>
                    </a:cubicBezTo>
                    <a:cubicBezTo>
                      <a:pt x="919" y="722"/>
                      <a:pt x="696" y="731"/>
                      <a:pt x="482" y="749"/>
                    </a:cubicBezTo>
                    <a:cubicBezTo>
                      <a:pt x="473" y="749"/>
                      <a:pt x="473" y="749"/>
                      <a:pt x="482" y="758"/>
                    </a:cubicBezTo>
                    <a:cubicBezTo>
                      <a:pt x="473" y="758"/>
                      <a:pt x="473" y="767"/>
                      <a:pt x="482" y="767"/>
                    </a:cubicBezTo>
                    <a:cubicBezTo>
                      <a:pt x="696" y="785"/>
                      <a:pt x="919" y="794"/>
                      <a:pt x="1133" y="794"/>
                    </a:cubicBezTo>
                    <a:cubicBezTo>
                      <a:pt x="1097" y="820"/>
                      <a:pt x="1062" y="838"/>
                      <a:pt x="1035" y="856"/>
                    </a:cubicBezTo>
                    <a:cubicBezTo>
                      <a:pt x="937" y="909"/>
                      <a:pt x="848" y="954"/>
                      <a:pt x="749" y="999"/>
                    </a:cubicBezTo>
                    <a:cubicBezTo>
                      <a:pt x="741" y="999"/>
                      <a:pt x="732" y="1017"/>
                      <a:pt x="741" y="1017"/>
                    </a:cubicBezTo>
                    <a:cubicBezTo>
                      <a:pt x="865" y="990"/>
                      <a:pt x="973" y="954"/>
                      <a:pt x="1080" y="909"/>
                    </a:cubicBezTo>
                    <a:cubicBezTo>
                      <a:pt x="1133" y="883"/>
                      <a:pt x="1222" y="856"/>
                      <a:pt x="1249" y="794"/>
                    </a:cubicBezTo>
                    <a:cubicBezTo>
                      <a:pt x="1392" y="802"/>
                      <a:pt x="1526" y="802"/>
                      <a:pt x="1668" y="802"/>
                    </a:cubicBezTo>
                    <a:cubicBezTo>
                      <a:pt x="1499" y="936"/>
                      <a:pt x="1338" y="1097"/>
                      <a:pt x="1187" y="1257"/>
                    </a:cubicBezTo>
                    <a:cubicBezTo>
                      <a:pt x="1179" y="1265"/>
                      <a:pt x="1178" y="1278"/>
                      <a:pt x="1187" y="1278"/>
                    </a:cubicBezTo>
                    <a:cubicBezTo>
                      <a:pt x="1189" y="1278"/>
                      <a:pt x="1192" y="1277"/>
                      <a:pt x="1196" y="1275"/>
                    </a:cubicBezTo>
                    <a:cubicBezTo>
                      <a:pt x="1392" y="1133"/>
                      <a:pt x="1597" y="981"/>
                      <a:pt x="1766" y="811"/>
                    </a:cubicBezTo>
                    <a:cubicBezTo>
                      <a:pt x="1766" y="802"/>
                      <a:pt x="1766" y="802"/>
                      <a:pt x="1775" y="802"/>
                    </a:cubicBezTo>
                    <a:lnTo>
                      <a:pt x="2427" y="802"/>
                    </a:lnTo>
                    <a:cubicBezTo>
                      <a:pt x="2192" y="1185"/>
                      <a:pt x="1892" y="1431"/>
                      <a:pt x="1499" y="1431"/>
                    </a:cubicBezTo>
                    <a:cubicBezTo>
                      <a:pt x="1370" y="1431"/>
                      <a:pt x="1230" y="1404"/>
                      <a:pt x="1080" y="1347"/>
                    </a:cubicBezTo>
                    <a:cubicBezTo>
                      <a:pt x="705" y="1204"/>
                      <a:pt x="428" y="847"/>
                      <a:pt x="36" y="767"/>
                    </a:cubicBezTo>
                    <a:lnTo>
                      <a:pt x="36" y="758"/>
                    </a:lnTo>
                    <a:cubicBezTo>
                      <a:pt x="428" y="678"/>
                      <a:pt x="705" y="303"/>
                      <a:pt x="1080" y="160"/>
                    </a:cubicBezTo>
                    <a:cubicBezTo>
                      <a:pt x="1229" y="105"/>
                      <a:pt x="1367" y="80"/>
                      <a:pt x="1496" y="80"/>
                    </a:cubicBezTo>
                    <a:close/>
                    <a:moveTo>
                      <a:pt x="1463" y="1"/>
                    </a:moveTo>
                    <a:cubicBezTo>
                      <a:pt x="896" y="1"/>
                      <a:pt x="494" y="458"/>
                      <a:pt x="18" y="740"/>
                    </a:cubicBezTo>
                    <a:cubicBezTo>
                      <a:pt x="18" y="740"/>
                      <a:pt x="0" y="758"/>
                      <a:pt x="18" y="785"/>
                    </a:cubicBezTo>
                    <a:cubicBezTo>
                      <a:pt x="489" y="1064"/>
                      <a:pt x="889" y="1508"/>
                      <a:pt x="1448" y="1508"/>
                    </a:cubicBezTo>
                    <a:cubicBezTo>
                      <a:pt x="1513" y="1508"/>
                      <a:pt x="1581" y="1502"/>
                      <a:pt x="1651" y="1489"/>
                    </a:cubicBezTo>
                    <a:cubicBezTo>
                      <a:pt x="2079" y="1418"/>
                      <a:pt x="2302" y="1186"/>
                      <a:pt x="2507" y="829"/>
                    </a:cubicBezTo>
                    <a:cubicBezTo>
                      <a:pt x="2516" y="811"/>
                      <a:pt x="2516" y="802"/>
                      <a:pt x="2516" y="794"/>
                    </a:cubicBezTo>
                    <a:lnTo>
                      <a:pt x="2971" y="794"/>
                    </a:lnTo>
                    <a:cubicBezTo>
                      <a:pt x="2998" y="794"/>
                      <a:pt x="2998" y="713"/>
                      <a:pt x="2971" y="713"/>
                    </a:cubicBezTo>
                    <a:lnTo>
                      <a:pt x="2516" y="713"/>
                    </a:lnTo>
                    <a:cubicBezTo>
                      <a:pt x="2516" y="704"/>
                      <a:pt x="2516" y="695"/>
                      <a:pt x="2507" y="686"/>
                    </a:cubicBezTo>
                    <a:cubicBezTo>
                      <a:pt x="2302" y="321"/>
                      <a:pt x="2079" y="98"/>
                      <a:pt x="1651" y="17"/>
                    </a:cubicBezTo>
                    <a:cubicBezTo>
                      <a:pt x="1586" y="6"/>
                      <a:pt x="1524" y="1"/>
                      <a:pt x="146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40"/>
              <p:cNvSpPr/>
              <p:nvPr/>
            </p:nvSpPr>
            <p:spPr>
              <a:xfrm>
                <a:off x="5172455" y="2053377"/>
                <a:ext cx="129026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847" extrusionOk="0">
                    <a:moveTo>
                      <a:pt x="1205" y="314"/>
                    </a:moveTo>
                    <a:lnTo>
                      <a:pt x="1205" y="314"/>
                    </a:lnTo>
                    <a:cubicBezTo>
                      <a:pt x="1303" y="359"/>
                      <a:pt x="1410" y="457"/>
                      <a:pt x="1472" y="609"/>
                    </a:cubicBezTo>
                    <a:cubicBezTo>
                      <a:pt x="1507" y="698"/>
                      <a:pt x="1481" y="749"/>
                      <a:pt x="1427" y="749"/>
                    </a:cubicBezTo>
                    <a:cubicBezTo>
                      <a:pt x="1384" y="749"/>
                      <a:pt x="1322" y="716"/>
                      <a:pt x="1258" y="645"/>
                    </a:cubicBezTo>
                    <a:cubicBezTo>
                      <a:pt x="1116" y="475"/>
                      <a:pt x="1205" y="314"/>
                      <a:pt x="1205" y="314"/>
                    </a:cubicBezTo>
                    <a:close/>
                    <a:moveTo>
                      <a:pt x="263" y="0"/>
                    </a:moveTo>
                    <a:cubicBezTo>
                      <a:pt x="164" y="0"/>
                      <a:pt x="76" y="10"/>
                      <a:pt x="9" y="29"/>
                    </a:cubicBezTo>
                    <a:cubicBezTo>
                      <a:pt x="0" y="38"/>
                      <a:pt x="9" y="56"/>
                      <a:pt x="18" y="56"/>
                    </a:cubicBezTo>
                    <a:cubicBezTo>
                      <a:pt x="82" y="51"/>
                      <a:pt x="143" y="48"/>
                      <a:pt x="201" y="48"/>
                    </a:cubicBezTo>
                    <a:cubicBezTo>
                      <a:pt x="767" y="48"/>
                      <a:pt x="1092" y="262"/>
                      <a:pt x="1125" y="270"/>
                    </a:cubicBezTo>
                    <a:cubicBezTo>
                      <a:pt x="963" y="468"/>
                      <a:pt x="1230" y="846"/>
                      <a:pt x="1439" y="846"/>
                    </a:cubicBezTo>
                    <a:cubicBezTo>
                      <a:pt x="1484" y="846"/>
                      <a:pt x="1527" y="829"/>
                      <a:pt x="1562" y="787"/>
                    </a:cubicBezTo>
                    <a:cubicBezTo>
                      <a:pt x="1687" y="645"/>
                      <a:pt x="1446" y="368"/>
                      <a:pt x="1276" y="243"/>
                    </a:cubicBezTo>
                    <a:cubicBezTo>
                      <a:pt x="1295" y="241"/>
                      <a:pt x="1313" y="240"/>
                      <a:pt x="1331" y="240"/>
                    </a:cubicBezTo>
                    <a:cubicBezTo>
                      <a:pt x="1462" y="240"/>
                      <a:pt x="1558" y="296"/>
                      <a:pt x="1669" y="359"/>
                    </a:cubicBezTo>
                    <a:cubicBezTo>
                      <a:pt x="1811" y="439"/>
                      <a:pt x="1945" y="618"/>
                      <a:pt x="2034" y="752"/>
                    </a:cubicBezTo>
                    <a:cubicBezTo>
                      <a:pt x="2044" y="771"/>
                      <a:pt x="2067" y="785"/>
                      <a:pt x="2083" y="785"/>
                    </a:cubicBezTo>
                    <a:cubicBezTo>
                      <a:pt x="2097" y="785"/>
                      <a:pt x="2105" y="776"/>
                      <a:pt x="2097" y="752"/>
                    </a:cubicBezTo>
                    <a:cubicBezTo>
                      <a:pt x="2007" y="563"/>
                      <a:pt x="1624" y="172"/>
                      <a:pt x="1336" y="172"/>
                    </a:cubicBezTo>
                    <a:cubicBezTo>
                      <a:pt x="1282" y="172"/>
                      <a:pt x="1232" y="186"/>
                      <a:pt x="1187" y="216"/>
                    </a:cubicBezTo>
                    <a:cubicBezTo>
                      <a:pt x="906" y="72"/>
                      <a:pt x="538" y="0"/>
                      <a:pt x="26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40"/>
              <p:cNvSpPr/>
              <p:nvPr/>
            </p:nvSpPr>
            <p:spPr>
              <a:xfrm>
                <a:off x="5320112" y="2058526"/>
                <a:ext cx="4965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81" h="537" extrusionOk="0">
                    <a:moveTo>
                      <a:pt x="21" y="0"/>
                    </a:moveTo>
                    <a:cubicBezTo>
                      <a:pt x="9" y="0"/>
                      <a:pt x="0" y="7"/>
                      <a:pt x="0" y="25"/>
                    </a:cubicBezTo>
                    <a:cubicBezTo>
                      <a:pt x="0" y="186"/>
                      <a:pt x="0" y="346"/>
                      <a:pt x="18" y="507"/>
                    </a:cubicBezTo>
                    <a:cubicBezTo>
                      <a:pt x="18" y="519"/>
                      <a:pt x="40" y="536"/>
                      <a:pt x="53" y="536"/>
                    </a:cubicBezTo>
                    <a:cubicBezTo>
                      <a:pt x="58" y="536"/>
                      <a:pt x="63" y="533"/>
                      <a:pt x="63" y="525"/>
                    </a:cubicBezTo>
                    <a:cubicBezTo>
                      <a:pt x="72" y="364"/>
                      <a:pt x="80" y="204"/>
                      <a:pt x="80" y="52"/>
                    </a:cubicBezTo>
                    <a:cubicBezTo>
                      <a:pt x="80" y="28"/>
                      <a:pt x="45" y="0"/>
                      <a:pt x="2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40"/>
              <p:cNvSpPr/>
              <p:nvPr/>
            </p:nvSpPr>
            <p:spPr>
              <a:xfrm>
                <a:off x="5343649" y="2053377"/>
                <a:ext cx="129087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47" extrusionOk="0">
                    <a:moveTo>
                      <a:pt x="901" y="314"/>
                    </a:moveTo>
                    <a:cubicBezTo>
                      <a:pt x="901" y="314"/>
                      <a:pt x="981" y="475"/>
                      <a:pt x="838" y="645"/>
                    </a:cubicBezTo>
                    <a:cubicBezTo>
                      <a:pt x="779" y="716"/>
                      <a:pt x="719" y="749"/>
                      <a:pt x="677" y="749"/>
                    </a:cubicBezTo>
                    <a:cubicBezTo>
                      <a:pt x="624" y="749"/>
                      <a:pt x="599" y="698"/>
                      <a:pt x="633" y="609"/>
                    </a:cubicBezTo>
                    <a:cubicBezTo>
                      <a:pt x="696" y="457"/>
                      <a:pt x="803" y="359"/>
                      <a:pt x="901" y="314"/>
                    </a:cubicBezTo>
                    <a:close/>
                    <a:moveTo>
                      <a:pt x="1838" y="0"/>
                    </a:moveTo>
                    <a:cubicBezTo>
                      <a:pt x="1563" y="0"/>
                      <a:pt x="1200" y="72"/>
                      <a:pt x="919" y="216"/>
                    </a:cubicBezTo>
                    <a:cubicBezTo>
                      <a:pt x="874" y="186"/>
                      <a:pt x="823" y="172"/>
                      <a:pt x="770" y="172"/>
                    </a:cubicBezTo>
                    <a:cubicBezTo>
                      <a:pt x="479" y="172"/>
                      <a:pt x="91" y="563"/>
                      <a:pt x="9" y="752"/>
                    </a:cubicBezTo>
                    <a:cubicBezTo>
                      <a:pt x="1" y="776"/>
                      <a:pt x="9" y="785"/>
                      <a:pt x="22" y="785"/>
                    </a:cubicBezTo>
                    <a:cubicBezTo>
                      <a:pt x="38" y="785"/>
                      <a:pt x="61" y="771"/>
                      <a:pt x="71" y="752"/>
                    </a:cubicBezTo>
                    <a:cubicBezTo>
                      <a:pt x="160" y="618"/>
                      <a:pt x="294" y="439"/>
                      <a:pt x="437" y="359"/>
                    </a:cubicBezTo>
                    <a:cubicBezTo>
                      <a:pt x="539" y="296"/>
                      <a:pt x="635" y="240"/>
                      <a:pt x="772" y="240"/>
                    </a:cubicBezTo>
                    <a:cubicBezTo>
                      <a:pt x="791" y="240"/>
                      <a:pt x="810" y="241"/>
                      <a:pt x="829" y="243"/>
                    </a:cubicBezTo>
                    <a:cubicBezTo>
                      <a:pt x="660" y="368"/>
                      <a:pt x="419" y="645"/>
                      <a:pt x="544" y="787"/>
                    </a:cubicBezTo>
                    <a:cubicBezTo>
                      <a:pt x="579" y="829"/>
                      <a:pt x="622" y="846"/>
                      <a:pt x="667" y="846"/>
                    </a:cubicBezTo>
                    <a:cubicBezTo>
                      <a:pt x="876" y="846"/>
                      <a:pt x="1141" y="468"/>
                      <a:pt x="972" y="270"/>
                    </a:cubicBezTo>
                    <a:cubicBezTo>
                      <a:pt x="1004" y="262"/>
                      <a:pt x="1337" y="48"/>
                      <a:pt x="1904" y="48"/>
                    </a:cubicBezTo>
                    <a:cubicBezTo>
                      <a:pt x="1963" y="48"/>
                      <a:pt x="2024" y="51"/>
                      <a:pt x="2087" y="56"/>
                    </a:cubicBezTo>
                    <a:cubicBezTo>
                      <a:pt x="2096" y="56"/>
                      <a:pt x="2105" y="38"/>
                      <a:pt x="2096" y="29"/>
                    </a:cubicBezTo>
                    <a:cubicBezTo>
                      <a:pt x="2027" y="10"/>
                      <a:pt x="1939" y="0"/>
                      <a:pt x="183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40"/>
              <p:cNvSpPr/>
              <p:nvPr/>
            </p:nvSpPr>
            <p:spPr>
              <a:xfrm>
                <a:off x="5302582" y="2149242"/>
                <a:ext cx="38248" cy="31199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09" extrusionOk="0">
                    <a:moveTo>
                      <a:pt x="340" y="83"/>
                    </a:moveTo>
                    <a:cubicBezTo>
                      <a:pt x="437" y="83"/>
                      <a:pt x="512" y="168"/>
                      <a:pt x="491" y="285"/>
                    </a:cubicBezTo>
                    <a:cubicBezTo>
                      <a:pt x="482" y="338"/>
                      <a:pt x="456" y="383"/>
                      <a:pt x="411" y="419"/>
                    </a:cubicBezTo>
                    <a:cubicBezTo>
                      <a:pt x="411" y="428"/>
                      <a:pt x="402" y="428"/>
                      <a:pt x="393" y="428"/>
                    </a:cubicBezTo>
                    <a:cubicBezTo>
                      <a:pt x="363" y="438"/>
                      <a:pt x="331" y="444"/>
                      <a:pt x="300" y="444"/>
                    </a:cubicBezTo>
                    <a:cubicBezTo>
                      <a:pt x="250" y="444"/>
                      <a:pt x="203" y="427"/>
                      <a:pt x="170" y="383"/>
                    </a:cubicBezTo>
                    <a:cubicBezTo>
                      <a:pt x="90" y="294"/>
                      <a:pt x="143" y="160"/>
                      <a:pt x="250" y="106"/>
                    </a:cubicBezTo>
                    <a:cubicBezTo>
                      <a:pt x="281" y="90"/>
                      <a:pt x="312" y="83"/>
                      <a:pt x="340" y="83"/>
                    </a:cubicBezTo>
                    <a:close/>
                    <a:moveTo>
                      <a:pt x="310" y="0"/>
                    </a:moveTo>
                    <a:cubicBezTo>
                      <a:pt x="269" y="0"/>
                      <a:pt x="228" y="8"/>
                      <a:pt x="188" y="26"/>
                    </a:cubicBezTo>
                    <a:cubicBezTo>
                      <a:pt x="36" y="97"/>
                      <a:pt x="1" y="285"/>
                      <a:pt x="108" y="410"/>
                    </a:cubicBezTo>
                    <a:cubicBezTo>
                      <a:pt x="161" y="472"/>
                      <a:pt x="233" y="508"/>
                      <a:pt x="304" y="508"/>
                    </a:cubicBezTo>
                    <a:cubicBezTo>
                      <a:pt x="309" y="508"/>
                      <a:pt x="315" y="508"/>
                      <a:pt x="320" y="508"/>
                    </a:cubicBezTo>
                    <a:cubicBezTo>
                      <a:pt x="515" y="508"/>
                      <a:pt x="624" y="352"/>
                      <a:pt x="581" y="205"/>
                    </a:cubicBezTo>
                    <a:cubicBezTo>
                      <a:pt x="547" y="77"/>
                      <a:pt x="433" y="0"/>
                      <a:pt x="31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40"/>
              <p:cNvSpPr/>
              <p:nvPr/>
            </p:nvSpPr>
            <p:spPr>
              <a:xfrm>
                <a:off x="5273590" y="2104865"/>
                <a:ext cx="84832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886" extrusionOk="0">
                    <a:moveTo>
                      <a:pt x="726" y="0"/>
                    </a:moveTo>
                    <a:cubicBezTo>
                      <a:pt x="637" y="0"/>
                      <a:pt x="580" y="76"/>
                      <a:pt x="563" y="152"/>
                    </a:cubicBezTo>
                    <a:cubicBezTo>
                      <a:pt x="545" y="224"/>
                      <a:pt x="545" y="295"/>
                      <a:pt x="563" y="367"/>
                    </a:cubicBezTo>
                    <a:cubicBezTo>
                      <a:pt x="492" y="304"/>
                      <a:pt x="402" y="259"/>
                      <a:pt x="313" y="224"/>
                    </a:cubicBezTo>
                    <a:cubicBezTo>
                      <a:pt x="272" y="210"/>
                      <a:pt x="214" y="191"/>
                      <a:pt x="161" y="191"/>
                    </a:cubicBezTo>
                    <a:cubicBezTo>
                      <a:pt x="112" y="191"/>
                      <a:pt x="67" y="208"/>
                      <a:pt x="45" y="259"/>
                    </a:cubicBezTo>
                    <a:cubicBezTo>
                      <a:pt x="1" y="358"/>
                      <a:pt x="117" y="491"/>
                      <a:pt x="170" y="563"/>
                    </a:cubicBezTo>
                    <a:cubicBezTo>
                      <a:pt x="286" y="706"/>
                      <a:pt x="429" y="804"/>
                      <a:pt x="590" y="884"/>
                    </a:cubicBezTo>
                    <a:cubicBezTo>
                      <a:pt x="592" y="885"/>
                      <a:pt x="594" y="885"/>
                      <a:pt x="596" y="885"/>
                    </a:cubicBezTo>
                    <a:cubicBezTo>
                      <a:pt x="615" y="885"/>
                      <a:pt x="606" y="847"/>
                      <a:pt x="590" y="839"/>
                    </a:cubicBezTo>
                    <a:cubicBezTo>
                      <a:pt x="429" y="741"/>
                      <a:pt x="286" y="616"/>
                      <a:pt x="188" y="456"/>
                    </a:cubicBezTo>
                    <a:cubicBezTo>
                      <a:pt x="154" y="408"/>
                      <a:pt x="114" y="285"/>
                      <a:pt x="217" y="285"/>
                    </a:cubicBezTo>
                    <a:cubicBezTo>
                      <a:pt x="247" y="285"/>
                      <a:pt x="290" y="295"/>
                      <a:pt x="349" y="322"/>
                    </a:cubicBezTo>
                    <a:cubicBezTo>
                      <a:pt x="447" y="358"/>
                      <a:pt x="527" y="429"/>
                      <a:pt x="599" y="509"/>
                    </a:cubicBezTo>
                    <a:cubicBezTo>
                      <a:pt x="614" y="525"/>
                      <a:pt x="639" y="533"/>
                      <a:pt x="659" y="533"/>
                    </a:cubicBezTo>
                    <a:cubicBezTo>
                      <a:pt x="686" y="533"/>
                      <a:pt x="704" y="518"/>
                      <a:pt x="679" y="482"/>
                    </a:cubicBezTo>
                    <a:cubicBezTo>
                      <a:pt x="670" y="474"/>
                      <a:pt x="661" y="465"/>
                      <a:pt x="652" y="456"/>
                    </a:cubicBezTo>
                    <a:cubicBezTo>
                      <a:pt x="625" y="349"/>
                      <a:pt x="625" y="179"/>
                      <a:pt x="706" y="117"/>
                    </a:cubicBezTo>
                    <a:cubicBezTo>
                      <a:pt x="725" y="102"/>
                      <a:pt x="742" y="95"/>
                      <a:pt x="757" y="95"/>
                    </a:cubicBezTo>
                    <a:cubicBezTo>
                      <a:pt x="866" y="95"/>
                      <a:pt x="867" y="452"/>
                      <a:pt x="875" y="491"/>
                    </a:cubicBezTo>
                    <a:cubicBezTo>
                      <a:pt x="875" y="491"/>
                      <a:pt x="875" y="500"/>
                      <a:pt x="884" y="500"/>
                    </a:cubicBezTo>
                    <a:cubicBezTo>
                      <a:pt x="884" y="519"/>
                      <a:pt x="910" y="542"/>
                      <a:pt x="932" y="542"/>
                    </a:cubicBezTo>
                    <a:cubicBezTo>
                      <a:pt x="941" y="542"/>
                      <a:pt x="950" y="538"/>
                      <a:pt x="955" y="527"/>
                    </a:cubicBezTo>
                    <a:cubicBezTo>
                      <a:pt x="1009" y="429"/>
                      <a:pt x="1054" y="349"/>
                      <a:pt x="1152" y="286"/>
                    </a:cubicBezTo>
                    <a:cubicBezTo>
                      <a:pt x="1183" y="262"/>
                      <a:pt x="1206" y="253"/>
                      <a:pt x="1222" y="253"/>
                    </a:cubicBezTo>
                    <a:cubicBezTo>
                      <a:pt x="1285" y="253"/>
                      <a:pt x="1251" y="401"/>
                      <a:pt x="1223" y="465"/>
                    </a:cubicBezTo>
                    <a:cubicBezTo>
                      <a:pt x="1161" y="598"/>
                      <a:pt x="1045" y="714"/>
                      <a:pt x="920" y="795"/>
                    </a:cubicBezTo>
                    <a:cubicBezTo>
                      <a:pt x="905" y="809"/>
                      <a:pt x="920" y="835"/>
                      <a:pt x="936" y="835"/>
                    </a:cubicBezTo>
                    <a:cubicBezTo>
                      <a:pt x="939" y="835"/>
                      <a:pt x="943" y="834"/>
                      <a:pt x="946" y="830"/>
                    </a:cubicBezTo>
                    <a:cubicBezTo>
                      <a:pt x="1143" y="732"/>
                      <a:pt x="1384" y="509"/>
                      <a:pt x="1330" y="259"/>
                    </a:cubicBezTo>
                    <a:cubicBezTo>
                      <a:pt x="1318" y="195"/>
                      <a:pt x="1283" y="169"/>
                      <a:pt x="1235" y="169"/>
                    </a:cubicBezTo>
                    <a:cubicBezTo>
                      <a:pt x="1211" y="169"/>
                      <a:pt x="1182" y="176"/>
                      <a:pt x="1152" y="188"/>
                    </a:cubicBezTo>
                    <a:cubicBezTo>
                      <a:pt x="1080" y="224"/>
                      <a:pt x="1027" y="268"/>
                      <a:pt x="982" y="331"/>
                    </a:cubicBezTo>
                    <a:cubicBezTo>
                      <a:pt x="964" y="179"/>
                      <a:pt x="875" y="19"/>
                      <a:pt x="741" y="1"/>
                    </a:cubicBezTo>
                    <a:cubicBezTo>
                      <a:pt x="736" y="0"/>
                      <a:pt x="731" y="0"/>
                      <a:pt x="72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40"/>
              <p:cNvSpPr/>
              <p:nvPr/>
            </p:nvSpPr>
            <p:spPr>
              <a:xfrm>
                <a:off x="5273590" y="2174250"/>
                <a:ext cx="84832" cy="53756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877" extrusionOk="0">
                    <a:moveTo>
                      <a:pt x="596" y="1"/>
                    </a:moveTo>
                    <a:cubicBezTo>
                      <a:pt x="594" y="1"/>
                      <a:pt x="592" y="1"/>
                      <a:pt x="590" y="2"/>
                    </a:cubicBezTo>
                    <a:cubicBezTo>
                      <a:pt x="429" y="73"/>
                      <a:pt x="286" y="180"/>
                      <a:pt x="170" y="314"/>
                    </a:cubicBezTo>
                    <a:cubicBezTo>
                      <a:pt x="117" y="385"/>
                      <a:pt x="1" y="528"/>
                      <a:pt x="45" y="626"/>
                    </a:cubicBezTo>
                    <a:cubicBezTo>
                      <a:pt x="67" y="678"/>
                      <a:pt x="112" y="694"/>
                      <a:pt x="161" y="694"/>
                    </a:cubicBezTo>
                    <a:cubicBezTo>
                      <a:pt x="214" y="694"/>
                      <a:pt x="272" y="676"/>
                      <a:pt x="313" y="662"/>
                    </a:cubicBezTo>
                    <a:cubicBezTo>
                      <a:pt x="402" y="626"/>
                      <a:pt x="492" y="573"/>
                      <a:pt x="563" y="510"/>
                    </a:cubicBezTo>
                    <a:lnTo>
                      <a:pt x="563" y="510"/>
                    </a:lnTo>
                    <a:cubicBezTo>
                      <a:pt x="545" y="582"/>
                      <a:pt x="545" y="653"/>
                      <a:pt x="563" y="724"/>
                    </a:cubicBezTo>
                    <a:cubicBezTo>
                      <a:pt x="580" y="808"/>
                      <a:pt x="636" y="877"/>
                      <a:pt x="725" y="877"/>
                    </a:cubicBezTo>
                    <a:cubicBezTo>
                      <a:pt x="730" y="877"/>
                      <a:pt x="736" y="876"/>
                      <a:pt x="741" y="876"/>
                    </a:cubicBezTo>
                    <a:cubicBezTo>
                      <a:pt x="875" y="858"/>
                      <a:pt x="964" y="698"/>
                      <a:pt x="982" y="555"/>
                    </a:cubicBezTo>
                    <a:cubicBezTo>
                      <a:pt x="1027" y="608"/>
                      <a:pt x="1080" y="662"/>
                      <a:pt x="1152" y="689"/>
                    </a:cubicBezTo>
                    <a:cubicBezTo>
                      <a:pt x="1184" y="702"/>
                      <a:pt x="1215" y="710"/>
                      <a:pt x="1241" y="710"/>
                    </a:cubicBezTo>
                    <a:cubicBezTo>
                      <a:pt x="1286" y="710"/>
                      <a:pt x="1319" y="685"/>
                      <a:pt x="1330" y="617"/>
                    </a:cubicBezTo>
                    <a:cubicBezTo>
                      <a:pt x="1384" y="367"/>
                      <a:pt x="1143" y="153"/>
                      <a:pt x="946" y="46"/>
                    </a:cubicBezTo>
                    <a:cubicBezTo>
                      <a:pt x="945" y="45"/>
                      <a:pt x="942" y="45"/>
                      <a:pt x="940" y="45"/>
                    </a:cubicBezTo>
                    <a:cubicBezTo>
                      <a:pt x="923" y="45"/>
                      <a:pt x="904" y="74"/>
                      <a:pt x="920" y="82"/>
                    </a:cubicBezTo>
                    <a:cubicBezTo>
                      <a:pt x="1045" y="171"/>
                      <a:pt x="1161" y="278"/>
                      <a:pt x="1223" y="421"/>
                    </a:cubicBezTo>
                    <a:cubicBezTo>
                      <a:pt x="1252" y="479"/>
                      <a:pt x="1286" y="629"/>
                      <a:pt x="1219" y="629"/>
                    </a:cubicBezTo>
                    <a:cubicBezTo>
                      <a:pt x="1203" y="629"/>
                      <a:pt x="1181" y="620"/>
                      <a:pt x="1152" y="599"/>
                    </a:cubicBezTo>
                    <a:cubicBezTo>
                      <a:pt x="1054" y="537"/>
                      <a:pt x="1009" y="448"/>
                      <a:pt x="955" y="350"/>
                    </a:cubicBezTo>
                    <a:cubicBezTo>
                      <a:pt x="950" y="339"/>
                      <a:pt x="942" y="335"/>
                      <a:pt x="933" y="335"/>
                    </a:cubicBezTo>
                    <a:cubicBezTo>
                      <a:pt x="911" y="335"/>
                      <a:pt x="884" y="360"/>
                      <a:pt x="884" y="385"/>
                    </a:cubicBezTo>
                    <a:lnTo>
                      <a:pt x="875" y="385"/>
                    </a:lnTo>
                    <a:cubicBezTo>
                      <a:pt x="867" y="432"/>
                      <a:pt x="866" y="785"/>
                      <a:pt x="759" y="785"/>
                    </a:cubicBezTo>
                    <a:cubicBezTo>
                      <a:pt x="744" y="785"/>
                      <a:pt x="726" y="777"/>
                      <a:pt x="706" y="760"/>
                    </a:cubicBezTo>
                    <a:cubicBezTo>
                      <a:pt x="625" y="706"/>
                      <a:pt x="625" y="537"/>
                      <a:pt x="652" y="430"/>
                    </a:cubicBezTo>
                    <a:cubicBezTo>
                      <a:pt x="661" y="421"/>
                      <a:pt x="670" y="412"/>
                      <a:pt x="679" y="394"/>
                    </a:cubicBezTo>
                    <a:cubicBezTo>
                      <a:pt x="703" y="365"/>
                      <a:pt x="687" y="352"/>
                      <a:pt x="662" y="352"/>
                    </a:cubicBezTo>
                    <a:cubicBezTo>
                      <a:pt x="641" y="352"/>
                      <a:pt x="615" y="360"/>
                      <a:pt x="599" y="376"/>
                    </a:cubicBezTo>
                    <a:cubicBezTo>
                      <a:pt x="527" y="457"/>
                      <a:pt x="447" y="519"/>
                      <a:pt x="349" y="564"/>
                    </a:cubicBezTo>
                    <a:cubicBezTo>
                      <a:pt x="290" y="590"/>
                      <a:pt x="248" y="601"/>
                      <a:pt x="217" y="601"/>
                    </a:cubicBezTo>
                    <a:cubicBezTo>
                      <a:pt x="114" y="601"/>
                      <a:pt x="154" y="476"/>
                      <a:pt x="188" y="421"/>
                    </a:cubicBezTo>
                    <a:cubicBezTo>
                      <a:pt x="286" y="269"/>
                      <a:pt x="429" y="136"/>
                      <a:pt x="590" y="46"/>
                    </a:cubicBezTo>
                    <a:cubicBezTo>
                      <a:pt x="606" y="38"/>
                      <a:pt x="615" y="1"/>
                      <a:pt x="596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40"/>
              <p:cNvSpPr/>
              <p:nvPr/>
            </p:nvSpPr>
            <p:spPr>
              <a:xfrm>
                <a:off x="5172455" y="2227576"/>
                <a:ext cx="129087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52" extrusionOk="0">
                    <a:moveTo>
                      <a:pt x="1429" y="106"/>
                    </a:moveTo>
                    <a:cubicBezTo>
                      <a:pt x="1482" y="106"/>
                      <a:pt x="1507" y="155"/>
                      <a:pt x="1472" y="238"/>
                    </a:cubicBezTo>
                    <a:cubicBezTo>
                      <a:pt x="1410" y="399"/>
                      <a:pt x="1303" y="488"/>
                      <a:pt x="1205" y="541"/>
                    </a:cubicBezTo>
                    <a:cubicBezTo>
                      <a:pt x="1205" y="541"/>
                      <a:pt x="1116" y="372"/>
                      <a:pt x="1258" y="211"/>
                    </a:cubicBezTo>
                    <a:cubicBezTo>
                      <a:pt x="1323" y="139"/>
                      <a:pt x="1385" y="106"/>
                      <a:pt x="1429" y="106"/>
                    </a:cubicBezTo>
                    <a:close/>
                    <a:moveTo>
                      <a:pt x="1439" y="0"/>
                    </a:moveTo>
                    <a:cubicBezTo>
                      <a:pt x="1230" y="0"/>
                      <a:pt x="963" y="379"/>
                      <a:pt x="1125" y="577"/>
                    </a:cubicBezTo>
                    <a:cubicBezTo>
                      <a:pt x="1092" y="585"/>
                      <a:pt x="765" y="807"/>
                      <a:pt x="196" y="807"/>
                    </a:cubicBezTo>
                    <a:cubicBezTo>
                      <a:pt x="139" y="807"/>
                      <a:pt x="80" y="805"/>
                      <a:pt x="18" y="800"/>
                    </a:cubicBezTo>
                    <a:cubicBezTo>
                      <a:pt x="9" y="800"/>
                      <a:pt x="0" y="818"/>
                      <a:pt x="9" y="818"/>
                    </a:cubicBezTo>
                    <a:cubicBezTo>
                      <a:pt x="80" y="840"/>
                      <a:pt x="173" y="852"/>
                      <a:pt x="280" y="852"/>
                    </a:cubicBezTo>
                    <a:cubicBezTo>
                      <a:pt x="553" y="852"/>
                      <a:pt x="911" y="778"/>
                      <a:pt x="1187" y="630"/>
                    </a:cubicBezTo>
                    <a:cubicBezTo>
                      <a:pt x="1233" y="664"/>
                      <a:pt x="1286" y="678"/>
                      <a:pt x="1341" y="678"/>
                    </a:cubicBezTo>
                    <a:cubicBezTo>
                      <a:pt x="1629" y="678"/>
                      <a:pt x="2007" y="291"/>
                      <a:pt x="2097" y="104"/>
                    </a:cubicBezTo>
                    <a:cubicBezTo>
                      <a:pt x="2105" y="79"/>
                      <a:pt x="2096" y="69"/>
                      <a:pt x="2082" y="69"/>
                    </a:cubicBezTo>
                    <a:cubicBezTo>
                      <a:pt x="2066" y="69"/>
                      <a:pt x="2044" y="81"/>
                      <a:pt x="2034" y="95"/>
                    </a:cubicBezTo>
                    <a:cubicBezTo>
                      <a:pt x="1945" y="238"/>
                      <a:pt x="1811" y="407"/>
                      <a:pt x="1669" y="497"/>
                    </a:cubicBezTo>
                    <a:cubicBezTo>
                      <a:pt x="1562" y="550"/>
                      <a:pt x="1469" y="609"/>
                      <a:pt x="1344" y="609"/>
                    </a:cubicBezTo>
                    <a:cubicBezTo>
                      <a:pt x="1323" y="609"/>
                      <a:pt x="1300" y="608"/>
                      <a:pt x="1276" y="604"/>
                    </a:cubicBezTo>
                    <a:cubicBezTo>
                      <a:pt x="1446" y="488"/>
                      <a:pt x="1687" y="211"/>
                      <a:pt x="1562" y="60"/>
                    </a:cubicBezTo>
                    <a:cubicBezTo>
                      <a:pt x="1527" y="18"/>
                      <a:pt x="1484" y="0"/>
                      <a:pt x="143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40"/>
              <p:cNvSpPr/>
              <p:nvPr/>
            </p:nvSpPr>
            <p:spPr>
              <a:xfrm>
                <a:off x="5320112" y="2241735"/>
                <a:ext cx="4965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81" h="537" extrusionOk="0">
                    <a:moveTo>
                      <a:pt x="52" y="1"/>
                    </a:moveTo>
                    <a:cubicBezTo>
                      <a:pt x="39" y="1"/>
                      <a:pt x="18" y="21"/>
                      <a:pt x="18" y="34"/>
                    </a:cubicBezTo>
                    <a:cubicBezTo>
                      <a:pt x="0" y="194"/>
                      <a:pt x="0" y="355"/>
                      <a:pt x="0" y="515"/>
                    </a:cubicBezTo>
                    <a:cubicBezTo>
                      <a:pt x="0" y="530"/>
                      <a:pt x="9" y="536"/>
                      <a:pt x="21" y="536"/>
                    </a:cubicBezTo>
                    <a:cubicBezTo>
                      <a:pt x="45" y="536"/>
                      <a:pt x="80" y="512"/>
                      <a:pt x="80" y="489"/>
                    </a:cubicBezTo>
                    <a:cubicBezTo>
                      <a:pt x="80" y="328"/>
                      <a:pt x="72" y="168"/>
                      <a:pt x="63" y="16"/>
                    </a:cubicBezTo>
                    <a:cubicBezTo>
                      <a:pt x="63" y="5"/>
                      <a:pt x="58" y="1"/>
                      <a:pt x="5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40"/>
              <p:cNvSpPr/>
              <p:nvPr/>
            </p:nvSpPr>
            <p:spPr>
              <a:xfrm>
                <a:off x="5343649" y="2227576"/>
                <a:ext cx="129087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52" extrusionOk="0">
                    <a:moveTo>
                      <a:pt x="675" y="106"/>
                    </a:moveTo>
                    <a:cubicBezTo>
                      <a:pt x="718" y="106"/>
                      <a:pt x="778" y="139"/>
                      <a:pt x="838" y="211"/>
                    </a:cubicBezTo>
                    <a:cubicBezTo>
                      <a:pt x="981" y="372"/>
                      <a:pt x="901" y="541"/>
                      <a:pt x="901" y="541"/>
                    </a:cubicBezTo>
                    <a:cubicBezTo>
                      <a:pt x="803" y="488"/>
                      <a:pt x="696" y="399"/>
                      <a:pt x="633" y="238"/>
                    </a:cubicBezTo>
                    <a:cubicBezTo>
                      <a:pt x="599" y="155"/>
                      <a:pt x="624" y="106"/>
                      <a:pt x="675" y="106"/>
                    </a:cubicBezTo>
                    <a:close/>
                    <a:moveTo>
                      <a:pt x="667" y="0"/>
                    </a:moveTo>
                    <a:cubicBezTo>
                      <a:pt x="622" y="0"/>
                      <a:pt x="579" y="18"/>
                      <a:pt x="544" y="60"/>
                    </a:cubicBezTo>
                    <a:cubicBezTo>
                      <a:pt x="419" y="211"/>
                      <a:pt x="660" y="488"/>
                      <a:pt x="829" y="604"/>
                    </a:cubicBezTo>
                    <a:cubicBezTo>
                      <a:pt x="804" y="608"/>
                      <a:pt x="780" y="609"/>
                      <a:pt x="758" y="609"/>
                    </a:cubicBezTo>
                    <a:cubicBezTo>
                      <a:pt x="628" y="609"/>
                      <a:pt x="536" y="550"/>
                      <a:pt x="437" y="497"/>
                    </a:cubicBezTo>
                    <a:cubicBezTo>
                      <a:pt x="294" y="407"/>
                      <a:pt x="160" y="238"/>
                      <a:pt x="71" y="95"/>
                    </a:cubicBezTo>
                    <a:cubicBezTo>
                      <a:pt x="62" y="81"/>
                      <a:pt x="40" y="69"/>
                      <a:pt x="24" y="69"/>
                    </a:cubicBezTo>
                    <a:cubicBezTo>
                      <a:pt x="10" y="69"/>
                      <a:pt x="0" y="79"/>
                      <a:pt x="9" y="104"/>
                    </a:cubicBezTo>
                    <a:cubicBezTo>
                      <a:pt x="91" y="291"/>
                      <a:pt x="474" y="678"/>
                      <a:pt x="764" y="678"/>
                    </a:cubicBezTo>
                    <a:cubicBezTo>
                      <a:pt x="820" y="678"/>
                      <a:pt x="872" y="664"/>
                      <a:pt x="919" y="630"/>
                    </a:cubicBezTo>
                    <a:cubicBezTo>
                      <a:pt x="1194" y="778"/>
                      <a:pt x="1548" y="852"/>
                      <a:pt x="1822" y="852"/>
                    </a:cubicBezTo>
                    <a:cubicBezTo>
                      <a:pt x="1929" y="852"/>
                      <a:pt x="2023" y="840"/>
                      <a:pt x="2096" y="818"/>
                    </a:cubicBezTo>
                    <a:cubicBezTo>
                      <a:pt x="2105" y="818"/>
                      <a:pt x="2096" y="800"/>
                      <a:pt x="2087" y="800"/>
                    </a:cubicBezTo>
                    <a:cubicBezTo>
                      <a:pt x="2026" y="805"/>
                      <a:pt x="1966" y="807"/>
                      <a:pt x="1910" y="807"/>
                    </a:cubicBezTo>
                    <a:cubicBezTo>
                      <a:pt x="1339" y="807"/>
                      <a:pt x="1005" y="585"/>
                      <a:pt x="972" y="577"/>
                    </a:cubicBezTo>
                    <a:cubicBezTo>
                      <a:pt x="1141" y="379"/>
                      <a:pt x="876" y="0"/>
                      <a:pt x="66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40"/>
              <p:cNvSpPr/>
              <p:nvPr/>
            </p:nvSpPr>
            <p:spPr>
              <a:xfrm>
                <a:off x="5528451" y="2053377"/>
                <a:ext cx="129271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47" extrusionOk="0">
                    <a:moveTo>
                      <a:pt x="1204" y="314"/>
                    </a:moveTo>
                    <a:lnTo>
                      <a:pt x="1204" y="314"/>
                    </a:lnTo>
                    <a:cubicBezTo>
                      <a:pt x="1303" y="359"/>
                      <a:pt x="1410" y="457"/>
                      <a:pt x="1472" y="609"/>
                    </a:cubicBezTo>
                    <a:cubicBezTo>
                      <a:pt x="1507" y="698"/>
                      <a:pt x="1484" y="749"/>
                      <a:pt x="1432" y="749"/>
                    </a:cubicBezTo>
                    <a:cubicBezTo>
                      <a:pt x="1390" y="749"/>
                      <a:pt x="1330" y="716"/>
                      <a:pt x="1267" y="645"/>
                    </a:cubicBezTo>
                    <a:cubicBezTo>
                      <a:pt x="1124" y="475"/>
                      <a:pt x="1204" y="314"/>
                      <a:pt x="1204" y="314"/>
                    </a:cubicBezTo>
                    <a:close/>
                    <a:moveTo>
                      <a:pt x="268" y="0"/>
                    </a:moveTo>
                    <a:cubicBezTo>
                      <a:pt x="167" y="0"/>
                      <a:pt x="78" y="10"/>
                      <a:pt x="9" y="29"/>
                    </a:cubicBezTo>
                    <a:cubicBezTo>
                      <a:pt x="0" y="38"/>
                      <a:pt x="9" y="56"/>
                      <a:pt x="18" y="56"/>
                    </a:cubicBezTo>
                    <a:cubicBezTo>
                      <a:pt x="81" y="51"/>
                      <a:pt x="142" y="48"/>
                      <a:pt x="201" y="48"/>
                    </a:cubicBezTo>
                    <a:cubicBezTo>
                      <a:pt x="768" y="48"/>
                      <a:pt x="1101" y="262"/>
                      <a:pt x="1133" y="270"/>
                    </a:cubicBezTo>
                    <a:cubicBezTo>
                      <a:pt x="964" y="468"/>
                      <a:pt x="1230" y="846"/>
                      <a:pt x="1438" y="846"/>
                    </a:cubicBezTo>
                    <a:cubicBezTo>
                      <a:pt x="1484" y="846"/>
                      <a:pt x="1526" y="829"/>
                      <a:pt x="1561" y="787"/>
                    </a:cubicBezTo>
                    <a:cubicBezTo>
                      <a:pt x="1686" y="645"/>
                      <a:pt x="1445" y="368"/>
                      <a:pt x="1276" y="243"/>
                    </a:cubicBezTo>
                    <a:cubicBezTo>
                      <a:pt x="1296" y="241"/>
                      <a:pt x="1315" y="240"/>
                      <a:pt x="1333" y="240"/>
                    </a:cubicBezTo>
                    <a:cubicBezTo>
                      <a:pt x="1471" y="240"/>
                      <a:pt x="1566" y="296"/>
                      <a:pt x="1668" y="359"/>
                    </a:cubicBezTo>
                    <a:cubicBezTo>
                      <a:pt x="1820" y="439"/>
                      <a:pt x="1945" y="618"/>
                      <a:pt x="2034" y="752"/>
                    </a:cubicBezTo>
                    <a:cubicBezTo>
                      <a:pt x="2044" y="771"/>
                      <a:pt x="2070" y="785"/>
                      <a:pt x="2087" y="785"/>
                    </a:cubicBezTo>
                    <a:cubicBezTo>
                      <a:pt x="2101" y="785"/>
                      <a:pt x="2109" y="776"/>
                      <a:pt x="2097" y="752"/>
                    </a:cubicBezTo>
                    <a:cubicBezTo>
                      <a:pt x="2014" y="563"/>
                      <a:pt x="1633" y="172"/>
                      <a:pt x="1339" y="172"/>
                    </a:cubicBezTo>
                    <a:cubicBezTo>
                      <a:pt x="1284" y="172"/>
                      <a:pt x="1233" y="186"/>
                      <a:pt x="1187" y="216"/>
                    </a:cubicBezTo>
                    <a:cubicBezTo>
                      <a:pt x="912" y="72"/>
                      <a:pt x="546" y="0"/>
                      <a:pt x="26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40"/>
              <p:cNvSpPr/>
              <p:nvPr/>
            </p:nvSpPr>
            <p:spPr>
              <a:xfrm>
                <a:off x="5676047" y="2058526"/>
                <a:ext cx="5517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37" extrusionOk="0">
                    <a:moveTo>
                      <a:pt x="22" y="0"/>
                    </a:moveTo>
                    <a:cubicBezTo>
                      <a:pt x="10" y="0"/>
                      <a:pt x="1" y="7"/>
                      <a:pt x="1" y="25"/>
                    </a:cubicBezTo>
                    <a:cubicBezTo>
                      <a:pt x="1" y="186"/>
                      <a:pt x="10" y="346"/>
                      <a:pt x="19" y="507"/>
                    </a:cubicBezTo>
                    <a:cubicBezTo>
                      <a:pt x="19" y="519"/>
                      <a:pt x="40" y="536"/>
                      <a:pt x="53" y="536"/>
                    </a:cubicBezTo>
                    <a:cubicBezTo>
                      <a:pt x="59" y="536"/>
                      <a:pt x="63" y="533"/>
                      <a:pt x="63" y="525"/>
                    </a:cubicBezTo>
                    <a:cubicBezTo>
                      <a:pt x="81" y="364"/>
                      <a:pt x="90" y="204"/>
                      <a:pt x="81" y="52"/>
                    </a:cubicBezTo>
                    <a:cubicBezTo>
                      <a:pt x="81" y="28"/>
                      <a:pt x="45" y="0"/>
                      <a:pt x="22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40"/>
              <p:cNvSpPr/>
              <p:nvPr/>
            </p:nvSpPr>
            <p:spPr>
              <a:xfrm>
                <a:off x="5699952" y="2053377"/>
                <a:ext cx="128719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847" extrusionOk="0">
                    <a:moveTo>
                      <a:pt x="904" y="314"/>
                    </a:moveTo>
                    <a:lnTo>
                      <a:pt x="904" y="314"/>
                    </a:lnTo>
                    <a:cubicBezTo>
                      <a:pt x="904" y="314"/>
                      <a:pt x="985" y="475"/>
                      <a:pt x="842" y="645"/>
                    </a:cubicBezTo>
                    <a:cubicBezTo>
                      <a:pt x="778" y="716"/>
                      <a:pt x="718" y="749"/>
                      <a:pt x="676" y="749"/>
                    </a:cubicBezTo>
                    <a:cubicBezTo>
                      <a:pt x="623" y="749"/>
                      <a:pt x="598" y="698"/>
                      <a:pt x="628" y="609"/>
                    </a:cubicBezTo>
                    <a:cubicBezTo>
                      <a:pt x="690" y="457"/>
                      <a:pt x="797" y="359"/>
                      <a:pt x="904" y="314"/>
                    </a:cubicBezTo>
                    <a:close/>
                    <a:moveTo>
                      <a:pt x="1837" y="0"/>
                    </a:moveTo>
                    <a:cubicBezTo>
                      <a:pt x="1562" y="0"/>
                      <a:pt x="1195" y="72"/>
                      <a:pt x="913" y="216"/>
                    </a:cubicBezTo>
                    <a:cubicBezTo>
                      <a:pt x="869" y="186"/>
                      <a:pt x="818" y="172"/>
                      <a:pt x="765" y="172"/>
                    </a:cubicBezTo>
                    <a:cubicBezTo>
                      <a:pt x="476" y="172"/>
                      <a:pt x="95" y="563"/>
                      <a:pt x="12" y="752"/>
                    </a:cubicBezTo>
                    <a:cubicBezTo>
                      <a:pt x="0" y="776"/>
                      <a:pt x="6" y="785"/>
                      <a:pt x="19" y="785"/>
                    </a:cubicBezTo>
                    <a:cubicBezTo>
                      <a:pt x="35" y="785"/>
                      <a:pt x="60" y="771"/>
                      <a:pt x="75" y="752"/>
                    </a:cubicBezTo>
                    <a:cubicBezTo>
                      <a:pt x="155" y="618"/>
                      <a:pt x="289" y="439"/>
                      <a:pt x="431" y="359"/>
                    </a:cubicBezTo>
                    <a:cubicBezTo>
                      <a:pt x="542" y="296"/>
                      <a:pt x="638" y="240"/>
                      <a:pt x="770" y="240"/>
                    </a:cubicBezTo>
                    <a:cubicBezTo>
                      <a:pt x="787" y="240"/>
                      <a:pt x="805" y="241"/>
                      <a:pt x="824" y="243"/>
                    </a:cubicBezTo>
                    <a:cubicBezTo>
                      <a:pt x="655" y="368"/>
                      <a:pt x="414" y="645"/>
                      <a:pt x="539" y="787"/>
                    </a:cubicBezTo>
                    <a:cubicBezTo>
                      <a:pt x="574" y="829"/>
                      <a:pt x="616" y="846"/>
                      <a:pt x="662" y="846"/>
                    </a:cubicBezTo>
                    <a:cubicBezTo>
                      <a:pt x="871" y="846"/>
                      <a:pt x="1137" y="468"/>
                      <a:pt x="976" y="270"/>
                    </a:cubicBezTo>
                    <a:cubicBezTo>
                      <a:pt x="1008" y="262"/>
                      <a:pt x="1334" y="48"/>
                      <a:pt x="1906" y="48"/>
                    </a:cubicBezTo>
                    <a:cubicBezTo>
                      <a:pt x="1965" y="48"/>
                      <a:pt x="2027" y="51"/>
                      <a:pt x="2091" y="56"/>
                    </a:cubicBezTo>
                    <a:cubicBezTo>
                      <a:pt x="2091" y="56"/>
                      <a:pt x="2100" y="38"/>
                      <a:pt x="2091" y="29"/>
                    </a:cubicBezTo>
                    <a:cubicBezTo>
                      <a:pt x="2024" y="10"/>
                      <a:pt x="1937" y="0"/>
                      <a:pt x="183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40"/>
              <p:cNvSpPr/>
              <p:nvPr/>
            </p:nvSpPr>
            <p:spPr>
              <a:xfrm>
                <a:off x="5658578" y="2149242"/>
                <a:ext cx="38248" cy="31199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09" extrusionOk="0">
                    <a:moveTo>
                      <a:pt x="345" y="83"/>
                    </a:moveTo>
                    <a:cubicBezTo>
                      <a:pt x="446" y="83"/>
                      <a:pt x="521" y="168"/>
                      <a:pt x="500" y="285"/>
                    </a:cubicBezTo>
                    <a:cubicBezTo>
                      <a:pt x="491" y="338"/>
                      <a:pt x="455" y="383"/>
                      <a:pt x="420" y="419"/>
                    </a:cubicBezTo>
                    <a:cubicBezTo>
                      <a:pt x="411" y="428"/>
                      <a:pt x="402" y="428"/>
                      <a:pt x="402" y="428"/>
                    </a:cubicBezTo>
                    <a:cubicBezTo>
                      <a:pt x="371" y="438"/>
                      <a:pt x="339" y="444"/>
                      <a:pt x="309" y="444"/>
                    </a:cubicBezTo>
                    <a:cubicBezTo>
                      <a:pt x="259" y="444"/>
                      <a:pt x="212" y="427"/>
                      <a:pt x="179" y="383"/>
                    </a:cubicBezTo>
                    <a:cubicBezTo>
                      <a:pt x="98" y="294"/>
                      <a:pt x="152" y="160"/>
                      <a:pt x="250" y="106"/>
                    </a:cubicBezTo>
                    <a:cubicBezTo>
                      <a:pt x="283" y="90"/>
                      <a:pt x="315" y="83"/>
                      <a:pt x="345" y="83"/>
                    </a:cubicBezTo>
                    <a:close/>
                    <a:moveTo>
                      <a:pt x="313" y="0"/>
                    </a:moveTo>
                    <a:cubicBezTo>
                      <a:pt x="274" y="0"/>
                      <a:pt x="234" y="8"/>
                      <a:pt x="197" y="26"/>
                    </a:cubicBezTo>
                    <a:cubicBezTo>
                      <a:pt x="45" y="97"/>
                      <a:pt x="0" y="285"/>
                      <a:pt x="107" y="410"/>
                    </a:cubicBezTo>
                    <a:cubicBezTo>
                      <a:pt x="161" y="472"/>
                      <a:pt x="232" y="508"/>
                      <a:pt x="304" y="508"/>
                    </a:cubicBezTo>
                    <a:cubicBezTo>
                      <a:pt x="309" y="508"/>
                      <a:pt x="315" y="508"/>
                      <a:pt x="321" y="508"/>
                    </a:cubicBezTo>
                    <a:cubicBezTo>
                      <a:pt x="523" y="508"/>
                      <a:pt x="624" y="352"/>
                      <a:pt x="580" y="205"/>
                    </a:cubicBezTo>
                    <a:cubicBezTo>
                      <a:pt x="547" y="77"/>
                      <a:pt x="432" y="0"/>
                      <a:pt x="31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40"/>
              <p:cNvSpPr/>
              <p:nvPr/>
            </p:nvSpPr>
            <p:spPr>
              <a:xfrm>
                <a:off x="5630138" y="2104865"/>
                <a:ext cx="84281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86" extrusionOk="0">
                    <a:moveTo>
                      <a:pt x="718" y="0"/>
                    </a:moveTo>
                    <a:cubicBezTo>
                      <a:pt x="636" y="0"/>
                      <a:pt x="570" y="76"/>
                      <a:pt x="553" y="152"/>
                    </a:cubicBezTo>
                    <a:cubicBezTo>
                      <a:pt x="536" y="224"/>
                      <a:pt x="536" y="295"/>
                      <a:pt x="553" y="367"/>
                    </a:cubicBezTo>
                    <a:cubicBezTo>
                      <a:pt x="482" y="304"/>
                      <a:pt x="402" y="259"/>
                      <a:pt x="304" y="224"/>
                    </a:cubicBezTo>
                    <a:cubicBezTo>
                      <a:pt x="267" y="210"/>
                      <a:pt x="209" y="191"/>
                      <a:pt x="155" y="191"/>
                    </a:cubicBezTo>
                    <a:cubicBezTo>
                      <a:pt x="104" y="191"/>
                      <a:pt x="58" y="208"/>
                      <a:pt x="36" y="259"/>
                    </a:cubicBezTo>
                    <a:cubicBezTo>
                      <a:pt x="0" y="358"/>
                      <a:pt x="107" y="491"/>
                      <a:pt x="170" y="563"/>
                    </a:cubicBezTo>
                    <a:cubicBezTo>
                      <a:pt x="286" y="706"/>
                      <a:pt x="420" y="804"/>
                      <a:pt x="589" y="884"/>
                    </a:cubicBezTo>
                    <a:cubicBezTo>
                      <a:pt x="592" y="885"/>
                      <a:pt x="594" y="885"/>
                      <a:pt x="595" y="885"/>
                    </a:cubicBezTo>
                    <a:cubicBezTo>
                      <a:pt x="613" y="885"/>
                      <a:pt x="597" y="847"/>
                      <a:pt x="589" y="839"/>
                    </a:cubicBezTo>
                    <a:cubicBezTo>
                      <a:pt x="429" y="741"/>
                      <a:pt x="286" y="616"/>
                      <a:pt x="179" y="456"/>
                    </a:cubicBezTo>
                    <a:cubicBezTo>
                      <a:pt x="151" y="408"/>
                      <a:pt x="108" y="285"/>
                      <a:pt x="213" y="285"/>
                    </a:cubicBezTo>
                    <a:cubicBezTo>
                      <a:pt x="243" y="285"/>
                      <a:pt x="287" y="295"/>
                      <a:pt x="348" y="322"/>
                    </a:cubicBezTo>
                    <a:cubicBezTo>
                      <a:pt x="446" y="358"/>
                      <a:pt x="527" y="429"/>
                      <a:pt x="589" y="509"/>
                    </a:cubicBezTo>
                    <a:cubicBezTo>
                      <a:pt x="605" y="525"/>
                      <a:pt x="631" y="533"/>
                      <a:pt x="653" y="533"/>
                    </a:cubicBezTo>
                    <a:cubicBezTo>
                      <a:pt x="681" y="533"/>
                      <a:pt x="700" y="518"/>
                      <a:pt x="669" y="482"/>
                    </a:cubicBezTo>
                    <a:cubicBezTo>
                      <a:pt x="661" y="474"/>
                      <a:pt x="652" y="465"/>
                      <a:pt x="643" y="456"/>
                    </a:cubicBezTo>
                    <a:cubicBezTo>
                      <a:pt x="625" y="349"/>
                      <a:pt x="625" y="179"/>
                      <a:pt x="696" y="117"/>
                    </a:cubicBezTo>
                    <a:cubicBezTo>
                      <a:pt x="717" y="102"/>
                      <a:pt x="734" y="95"/>
                      <a:pt x="750" y="95"/>
                    </a:cubicBezTo>
                    <a:cubicBezTo>
                      <a:pt x="864" y="95"/>
                      <a:pt x="859" y="452"/>
                      <a:pt x="875" y="491"/>
                    </a:cubicBezTo>
                    <a:cubicBezTo>
                      <a:pt x="875" y="491"/>
                      <a:pt x="875" y="500"/>
                      <a:pt x="875" y="500"/>
                    </a:cubicBezTo>
                    <a:cubicBezTo>
                      <a:pt x="875" y="519"/>
                      <a:pt x="901" y="542"/>
                      <a:pt x="923" y="542"/>
                    </a:cubicBezTo>
                    <a:cubicBezTo>
                      <a:pt x="932" y="542"/>
                      <a:pt x="941" y="538"/>
                      <a:pt x="946" y="527"/>
                    </a:cubicBezTo>
                    <a:cubicBezTo>
                      <a:pt x="1000" y="429"/>
                      <a:pt x="1053" y="349"/>
                      <a:pt x="1142" y="286"/>
                    </a:cubicBezTo>
                    <a:cubicBezTo>
                      <a:pt x="1175" y="262"/>
                      <a:pt x="1199" y="253"/>
                      <a:pt x="1216" y="253"/>
                    </a:cubicBezTo>
                    <a:cubicBezTo>
                      <a:pt x="1282" y="253"/>
                      <a:pt x="1242" y="401"/>
                      <a:pt x="1214" y="465"/>
                    </a:cubicBezTo>
                    <a:cubicBezTo>
                      <a:pt x="1160" y="598"/>
                      <a:pt x="1044" y="714"/>
                      <a:pt x="919" y="795"/>
                    </a:cubicBezTo>
                    <a:cubicBezTo>
                      <a:pt x="905" y="809"/>
                      <a:pt x="920" y="835"/>
                      <a:pt x="935" y="835"/>
                    </a:cubicBezTo>
                    <a:cubicBezTo>
                      <a:pt x="939" y="835"/>
                      <a:pt x="943" y="834"/>
                      <a:pt x="946" y="830"/>
                    </a:cubicBezTo>
                    <a:cubicBezTo>
                      <a:pt x="1133" y="732"/>
                      <a:pt x="1374" y="509"/>
                      <a:pt x="1330" y="259"/>
                    </a:cubicBezTo>
                    <a:cubicBezTo>
                      <a:pt x="1318" y="195"/>
                      <a:pt x="1279" y="169"/>
                      <a:pt x="1228" y="169"/>
                    </a:cubicBezTo>
                    <a:cubicBezTo>
                      <a:pt x="1202" y="169"/>
                      <a:pt x="1173" y="176"/>
                      <a:pt x="1142" y="188"/>
                    </a:cubicBezTo>
                    <a:cubicBezTo>
                      <a:pt x="1071" y="224"/>
                      <a:pt x="1017" y="268"/>
                      <a:pt x="973" y="331"/>
                    </a:cubicBezTo>
                    <a:cubicBezTo>
                      <a:pt x="955" y="179"/>
                      <a:pt x="875" y="19"/>
                      <a:pt x="732" y="1"/>
                    </a:cubicBezTo>
                    <a:cubicBezTo>
                      <a:pt x="727" y="0"/>
                      <a:pt x="723" y="0"/>
                      <a:pt x="71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40"/>
              <p:cNvSpPr/>
              <p:nvPr/>
            </p:nvSpPr>
            <p:spPr>
              <a:xfrm>
                <a:off x="5630138" y="2174250"/>
                <a:ext cx="84281" cy="53756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77" extrusionOk="0">
                    <a:moveTo>
                      <a:pt x="595" y="1"/>
                    </a:moveTo>
                    <a:cubicBezTo>
                      <a:pt x="594" y="1"/>
                      <a:pt x="592" y="1"/>
                      <a:pt x="589" y="2"/>
                    </a:cubicBezTo>
                    <a:cubicBezTo>
                      <a:pt x="420" y="73"/>
                      <a:pt x="286" y="180"/>
                      <a:pt x="170" y="314"/>
                    </a:cubicBezTo>
                    <a:cubicBezTo>
                      <a:pt x="107" y="385"/>
                      <a:pt x="0" y="528"/>
                      <a:pt x="36" y="626"/>
                    </a:cubicBezTo>
                    <a:cubicBezTo>
                      <a:pt x="58" y="678"/>
                      <a:pt x="104" y="694"/>
                      <a:pt x="155" y="694"/>
                    </a:cubicBezTo>
                    <a:cubicBezTo>
                      <a:pt x="209" y="694"/>
                      <a:pt x="267" y="676"/>
                      <a:pt x="304" y="662"/>
                    </a:cubicBezTo>
                    <a:cubicBezTo>
                      <a:pt x="402" y="626"/>
                      <a:pt x="482" y="573"/>
                      <a:pt x="553" y="510"/>
                    </a:cubicBezTo>
                    <a:lnTo>
                      <a:pt x="553" y="510"/>
                    </a:lnTo>
                    <a:cubicBezTo>
                      <a:pt x="536" y="582"/>
                      <a:pt x="536" y="653"/>
                      <a:pt x="553" y="724"/>
                    </a:cubicBezTo>
                    <a:cubicBezTo>
                      <a:pt x="570" y="808"/>
                      <a:pt x="635" y="877"/>
                      <a:pt x="717" y="877"/>
                    </a:cubicBezTo>
                    <a:cubicBezTo>
                      <a:pt x="722" y="877"/>
                      <a:pt x="727" y="876"/>
                      <a:pt x="732" y="876"/>
                    </a:cubicBezTo>
                    <a:cubicBezTo>
                      <a:pt x="875" y="858"/>
                      <a:pt x="955" y="698"/>
                      <a:pt x="973" y="555"/>
                    </a:cubicBezTo>
                    <a:cubicBezTo>
                      <a:pt x="1017" y="608"/>
                      <a:pt x="1071" y="662"/>
                      <a:pt x="1142" y="689"/>
                    </a:cubicBezTo>
                    <a:cubicBezTo>
                      <a:pt x="1175" y="702"/>
                      <a:pt x="1206" y="710"/>
                      <a:pt x="1234" y="710"/>
                    </a:cubicBezTo>
                    <a:cubicBezTo>
                      <a:pt x="1282" y="710"/>
                      <a:pt x="1318" y="685"/>
                      <a:pt x="1330" y="617"/>
                    </a:cubicBezTo>
                    <a:cubicBezTo>
                      <a:pt x="1374" y="367"/>
                      <a:pt x="1133" y="153"/>
                      <a:pt x="946" y="46"/>
                    </a:cubicBezTo>
                    <a:cubicBezTo>
                      <a:pt x="944" y="45"/>
                      <a:pt x="942" y="45"/>
                      <a:pt x="940" y="45"/>
                    </a:cubicBezTo>
                    <a:cubicBezTo>
                      <a:pt x="923" y="45"/>
                      <a:pt x="903" y="74"/>
                      <a:pt x="919" y="82"/>
                    </a:cubicBezTo>
                    <a:cubicBezTo>
                      <a:pt x="1044" y="171"/>
                      <a:pt x="1160" y="278"/>
                      <a:pt x="1214" y="421"/>
                    </a:cubicBezTo>
                    <a:cubicBezTo>
                      <a:pt x="1242" y="479"/>
                      <a:pt x="1283" y="629"/>
                      <a:pt x="1213" y="629"/>
                    </a:cubicBezTo>
                    <a:cubicBezTo>
                      <a:pt x="1196" y="629"/>
                      <a:pt x="1173" y="620"/>
                      <a:pt x="1142" y="599"/>
                    </a:cubicBezTo>
                    <a:cubicBezTo>
                      <a:pt x="1053" y="537"/>
                      <a:pt x="1000" y="448"/>
                      <a:pt x="946" y="350"/>
                    </a:cubicBezTo>
                    <a:cubicBezTo>
                      <a:pt x="941" y="339"/>
                      <a:pt x="933" y="335"/>
                      <a:pt x="923" y="335"/>
                    </a:cubicBezTo>
                    <a:cubicBezTo>
                      <a:pt x="901" y="335"/>
                      <a:pt x="875" y="360"/>
                      <a:pt x="875" y="385"/>
                    </a:cubicBezTo>
                    <a:cubicBezTo>
                      <a:pt x="859" y="432"/>
                      <a:pt x="864" y="785"/>
                      <a:pt x="753" y="785"/>
                    </a:cubicBezTo>
                    <a:cubicBezTo>
                      <a:pt x="736" y="785"/>
                      <a:pt x="718" y="777"/>
                      <a:pt x="696" y="760"/>
                    </a:cubicBezTo>
                    <a:cubicBezTo>
                      <a:pt x="625" y="706"/>
                      <a:pt x="625" y="537"/>
                      <a:pt x="643" y="430"/>
                    </a:cubicBezTo>
                    <a:cubicBezTo>
                      <a:pt x="652" y="421"/>
                      <a:pt x="661" y="412"/>
                      <a:pt x="669" y="394"/>
                    </a:cubicBezTo>
                    <a:cubicBezTo>
                      <a:pt x="699" y="365"/>
                      <a:pt x="682" y="352"/>
                      <a:pt x="656" y="352"/>
                    </a:cubicBezTo>
                    <a:cubicBezTo>
                      <a:pt x="634" y="352"/>
                      <a:pt x="605" y="360"/>
                      <a:pt x="589" y="376"/>
                    </a:cubicBezTo>
                    <a:cubicBezTo>
                      <a:pt x="527" y="457"/>
                      <a:pt x="446" y="519"/>
                      <a:pt x="348" y="564"/>
                    </a:cubicBezTo>
                    <a:cubicBezTo>
                      <a:pt x="288" y="590"/>
                      <a:pt x="244" y="601"/>
                      <a:pt x="213" y="601"/>
                    </a:cubicBezTo>
                    <a:cubicBezTo>
                      <a:pt x="108" y="601"/>
                      <a:pt x="151" y="476"/>
                      <a:pt x="179" y="421"/>
                    </a:cubicBezTo>
                    <a:cubicBezTo>
                      <a:pt x="286" y="269"/>
                      <a:pt x="429" y="136"/>
                      <a:pt x="589" y="46"/>
                    </a:cubicBezTo>
                    <a:cubicBezTo>
                      <a:pt x="597" y="38"/>
                      <a:pt x="613" y="1"/>
                      <a:pt x="595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40"/>
              <p:cNvSpPr/>
              <p:nvPr/>
            </p:nvSpPr>
            <p:spPr>
              <a:xfrm>
                <a:off x="5528451" y="2227576"/>
                <a:ext cx="129332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852" extrusionOk="0">
                    <a:moveTo>
                      <a:pt x="1433" y="106"/>
                    </a:moveTo>
                    <a:cubicBezTo>
                      <a:pt x="1484" y="106"/>
                      <a:pt x="1506" y="155"/>
                      <a:pt x="1472" y="238"/>
                    </a:cubicBezTo>
                    <a:cubicBezTo>
                      <a:pt x="1410" y="399"/>
                      <a:pt x="1303" y="488"/>
                      <a:pt x="1204" y="541"/>
                    </a:cubicBezTo>
                    <a:cubicBezTo>
                      <a:pt x="1204" y="541"/>
                      <a:pt x="1124" y="372"/>
                      <a:pt x="1267" y="211"/>
                    </a:cubicBezTo>
                    <a:cubicBezTo>
                      <a:pt x="1331" y="139"/>
                      <a:pt x="1392" y="106"/>
                      <a:pt x="1433" y="106"/>
                    </a:cubicBezTo>
                    <a:close/>
                    <a:moveTo>
                      <a:pt x="1438" y="0"/>
                    </a:moveTo>
                    <a:cubicBezTo>
                      <a:pt x="1230" y="0"/>
                      <a:pt x="964" y="379"/>
                      <a:pt x="1133" y="577"/>
                    </a:cubicBezTo>
                    <a:cubicBezTo>
                      <a:pt x="1101" y="585"/>
                      <a:pt x="766" y="807"/>
                      <a:pt x="196" y="807"/>
                    </a:cubicBezTo>
                    <a:cubicBezTo>
                      <a:pt x="139" y="807"/>
                      <a:pt x="79" y="805"/>
                      <a:pt x="18" y="800"/>
                    </a:cubicBezTo>
                    <a:cubicBezTo>
                      <a:pt x="9" y="800"/>
                      <a:pt x="0" y="818"/>
                      <a:pt x="9" y="818"/>
                    </a:cubicBezTo>
                    <a:cubicBezTo>
                      <a:pt x="82" y="840"/>
                      <a:pt x="177" y="852"/>
                      <a:pt x="285" y="852"/>
                    </a:cubicBezTo>
                    <a:cubicBezTo>
                      <a:pt x="560" y="852"/>
                      <a:pt x="917" y="778"/>
                      <a:pt x="1187" y="630"/>
                    </a:cubicBezTo>
                    <a:cubicBezTo>
                      <a:pt x="1234" y="664"/>
                      <a:pt x="1288" y="678"/>
                      <a:pt x="1345" y="678"/>
                    </a:cubicBezTo>
                    <a:cubicBezTo>
                      <a:pt x="1638" y="678"/>
                      <a:pt x="2014" y="291"/>
                      <a:pt x="2097" y="104"/>
                    </a:cubicBezTo>
                    <a:cubicBezTo>
                      <a:pt x="2109" y="79"/>
                      <a:pt x="2100" y="69"/>
                      <a:pt x="2085" y="69"/>
                    </a:cubicBezTo>
                    <a:cubicBezTo>
                      <a:pt x="2068" y="69"/>
                      <a:pt x="2043" y="81"/>
                      <a:pt x="2034" y="95"/>
                    </a:cubicBezTo>
                    <a:cubicBezTo>
                      <a:pt x="1945" y="238"/>
                      <a:pt x="1820" y="407"/>
                      <a:pt x="1668" y="497"/>
                    </a:cubicBezTo>
                    <a:cubicBezTo>
                      <a:pt x="1570" y="550"/>
                      <a:pt x="1477" y="609"/>
                      <a:pt x="1347" y="609"/>
                    </a:cubicBezTo>
                    <a:cubicBezTo>
                      <a:pt x="1325" y="609"/>
                      <a:pt x="1301" y="608"/>
                      <a:pt x="1276" y="604"/>
                    </a:cubicBezTo>
                    <a:cubicBezTo>
                      <a:pt x="1445" y="488"/>
                      <a:pt x="1686" y="211"/>
                      <a:pt x="1561" y="60"/>
                    </a:cubicBezTo>
                    <a:cubicBezTo>
                      <a:pt x="1526" y="18"/>
                      <a:pt x="1484" y="0"/>
                      <a:pt x="143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40"/>
              <p:cNvSpPr/>
              <p:nvPr/>
            </p:nvSpPr>
            <p:spPr>
              <a:xfrm>
                <a:off x="5676047" y="2241735"/>
                <a:ext cx="5517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37" extrusionOk="0">
                    <a:moveTo>
                      <a:pt x="53" y="1"/>
                    </a:moveTo>
                    <a:cubicBezTo>
                      <a:pt x="40" y="1"/>
                      <a:pt x="19" y="21"/>
                      <a:pt x="19" y="34"/>
                    </a:cubicBezTo>
                    <a:cubicBezTo>
                      <a:pt x="10" y="194"/>
                      <a:pt x="1" y="355"/>
                      <a:pt x="1" y="515"/>
                    </a:cubicBezTo>
                    <a:cubicBezTo>
                      <a:pt x="1" y="530"/>
                      <a:pt x="10" y="536"/>
                      <a:pt x="22" y="536"/>
                    </a:cubicBezTo>
                    <a:cubicBezTo>
                      <a:pt x="45" y="536"/>
                      <a:pt x="81" y="512"/>
                      <a:pt x="81" y="489"/>
                    </a:cubicBezTo>
                    <a:cubicBezTo>
                      <a:pt x="90" y="328"/>
                      <a:pt x="81" y="168"/>
                      <a:pt x="63" y="16"/>
                    </a:cubicBezTo>
                    <a:cubicBezTo>
                      <a:pt x="63" y="5"/>
                      <a:pt x="59" y="1"/>
                      <a:pt x="5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40"/>
              <p:cNvSpPr/>
              <p:nvPr/>
            </p:nvSpPr>
            <p:spPr>
              <a:xfrm>
                <a:off x="5699891" y="2227576"/>
                <a:ext cx="128781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52" extrusionOk="0">
                    <a:moveTo>
                      <a:pt x="675" y="106"/>
                    </a:moveTo>
                    <a:cubicBezTo>
                      <a:pt x="718" y="106"/>
                      <a:pt x="779" y="139"/>
                      <a:pt x="843" y="211"/>
                    </a:cubicBezTo>
                    <a:cubicBezTo>
                      <a:pt x="986" y="372"/>
                      <a:pt x="905" y="541"/>
                      <a:pt x="905" y="541"/>
                    </a:cubicBezTo>
                    <a:cubicBezTo>
                      <a:pt x="798" y="488"/>
                      <a:pt x="691" y="399"/>
                      <a:pt x="629" y="238"/>
                    </a:cubicBezTo>
                    <a:cubicBezTo>
                      <a:pt x="599" y="155"/>
                      <a:pt x="624" y="106"/>
                      <a:pt x="675" y="106"/>
                    </a:cubicBezTo>
                    <a:close/>
                    <a:moveTo>
                      <a:pt x="663" y="0"/>
                    </a:moveTo>
                    <a:cubicBezTo>
                      <a:pt x="617" y="0"/>
                      <a:pt x="575" y="18"/>
                      <a:pt x="540" y="60"/>
                    </a:cubicBezTo>
                    <a:cubicBezTo>
                      <a:pt x="415" y="211"/>
                      <a:pt x="656" y="488"/>
                      <a:pt x="825" y="604"/>
                    </a:cubicBezTo>
                    <a:cubicBezTo>
                      <a:pt x="801" y="608"/>
                      <a:pt x="779" y="609"/>
                      <a:pt x="757" y="609"/>
                    </a:cubicBezTo>
                    <a:cubicBezTo>
                      <a:pt x="632" y="609"/>
                      <a:pt x="539" y="550"/>
                      <a:pt x="432" y="497"/>
                    </a:cubicBezTo>
                    <a:cubicBezTo>
                      <a:pt x="290" y="407"/>
                      <a:pt x="156" y="238"/>
                      <a:pt x="76" y="95"/>
                    </a:cubicBezTo>
                    <a:cubicBezTo>
                      <a:pt x="62" y="81"/>
                      <a:pt x="38" y="69"/>
                      <a:pt x="22" y="69"/>
                    </a:cubicBezTo>
                    <a:cubicBezTo>
                      <a:pt x="8" y="69"/>
                      <a:pt x="1" y="79"/>
                      <a:pt x="13" y="104"/>
                    </a:cubicBezTo>
                    <a:cubicBezTo>
                      <a:pt x="95" y="291"/>
                      <a:pt x="472" y="678"/>
                      <a:pt x="765" y="678"/>
                    </a:cubicBezTo>
                    <a:cubicBezTo>
                      <a:pt x="822" y="678"/>
                      <a:pt x="875" y="664"/>
                      <a:pt x="923" y="630"/>
                    </a:cubicBezTo>
                    <a:cubicBezTo>
                      <a:pt x="1192" y="778"/>
                      <a:pt x="1549" y="852"/>
                      <a:pt x="1822" y="852"/>
                    </a:cubicBezTo>
                    <a:cubicBezTo>
                      <a:pt x="1928" y="852"/>
                      <a:pt x="2022" y="840"/>
                      <a:pt x="2092" y="818"/>
                    </a:cubicBezTo>
                    <a:cubicBezTo>
                      <a:pt x="2101" y="818"/>
                      <a:pt x="2092" y="800"/>
                      <a:pt x="2092" y="800"/>
                    </a:cubicBezTo>
                    <a:cubicBezTo>
                      <a:pt x="2029" y="805"/>
                      <a:pt x="1970" y="807"/>
                      <a:pt x="1912" y="807"/>
                    </a:cubicBezTo>
                    <a:cubicBezTo>
                      <a:pt x="1337" y="807"/>
                      <a:pt x="1009" y="585"/>
                      <a:pt x="977" y="577"/>
                    </a:cubicBezTo>
                    <a:cubicBezTo>
                      <a:pt x="1138" y="379"/>
                      <a:pt x="872" y="0"/>
                      <a:pt x="66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40"/>
              <p:cNvSpPr/>
              <p:nvPr/>
            </p:nvSpPr>
            <p:spPr>
              <a:xfrm>
                <a:off x="4945544" y="2035970"/>
                <a:ext cx="41068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65" extrusionOk="0">
                    <a:moveTo>
                      <a:pt x="0" y="1"/>
                    </a:moveTo>
                    <a:lnTo>
                      <a:pt x="0" y="4265"/>
                    </a:lnTo>
                    <a:lnTo>
                      <a:pt x="669" y="4265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40"/>
              <p:cNvSpPr/>
              <p:nvPr/>
            </p:nvSpPr>
            <p:spPr>
              <a:xfrm>
                <a:off x="4952103" y="2254055"/>
                <a:ext cx="24089" cy="1734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3" extrusionOk="0">
                    <a:moveTo>
                      <a:pt x="175" y="0"/>
                    </a:moveTo>
                    <a:cubicBezTo>
                      <a:pt x="136" y="0"/>
                      <a:pt x="99" y="11"/>
                      <a:pt x="72" y="38"/>
                    </a:cubicBezTo>
                    <a:cubicBezTo>
                      <a:pt x="72" y="47"/>
                      <a:pt x="63" y="56"/>
                      <a:pt x="63" y="65"/>
                    </a:cubicBezTo>
                    <a:cubicBezTo>
                      <a:pt x="0" y="127"/>
                      <a:pt x="36" y="207"/>
                      <a:pt x="107" y="252"/>
                    </a:cubicBezTo>
                    <a:cubicBezTo>
                      <a:pt x="139" y="272"/>
                      <a:pt x="177" y="283"/>
                      <a:pt x="215" y="283"/>
                    </a:cubicBezTo>
                    <a:cubicBezTo>
                      <a:pt x="263" y="283"/>
                      <a:pt x="309" y="265"/>
                      <a:pt x="339" y="225"/>
                    </a:cubicBezTo>
                    <a:cubicBezTo>
                      <a:pt x="393" y="163"/>
                      <a:pt x="366" y="82"/>
                      <a:pt x="313" y="38"/>
                    </a:cubicBezTo>
                    <a:cubicBezTo>
                      <a:pt x="277" y="18"/>
                      <a:pt x="225" y="0"/>
                      <a:pt x="1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40"/>
              <p:cNvSpPr/>
              <p:nvPr/>
            </p:nvSpPr>
            <p:spPr>
              <a:xfrm>
                <a:off x="4950448" y="2252584"/>
                <a:ext cx="27399" cy="2010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8" extrusionOk="0">
                    <a:moveTo>
                      <a:pt x="195" y="38"/>
                    </a:moveTo>
                    <a:cubicBezTo>
                      <a:pt x="237" y="38"/>
                      <a:pt x="282" y="61"/>
                      <a:pt x="313" y="80"/>
                    </a:cubicBezTo>
                    <a:cubicBezTo>
                      <a:pt x="375" y="124"/>
                      <a:pt x="384" y="222"/>
                      <a:pt x="313" y="267"/>
                    </a:cubicBezTo>
                    <a:cubicBezTo>
                      <a:pt x="293" y="279"/>
                      <a:pt x="270" y="284"/>
                      <a:pt x="247" y="284"/>
                    </a:cubicBezTo>
                    <a:cubicBezTo>
                      <a:pt x="198" y="284"/>
                      <a:pt x="150" y="262"/>
                      <a:pt x="125" y="231"/>
                    </a:cubicBezTo>
                    <a:cubicBezTo>
                      <a:pt x="99" y="214"/>
                      <a:pt x="90" y="178"/>
                      <a:pt x="90" y="151"/>
                    </a:cubicBezTo>
                    <a:cubicBezTo>
                      <a:pt x="90" y="124"/>
                      <a:pt x="125" y="71"/>
                      <a:pt x="143" y="53"/>
                    </a:cubicBezTo>
                    <a:cubicBezTo>
                      <a:pt x="159" y="42"/>
                      <a:pt x="177" y="38"/>
                      <a:pt x="195" y="38"/>
                    </a:cubicBezTo>
                    <a:close/>
                    <a:moveTo>
                      <a:pt x="203" y="1"/>
                    </a:moveTo>
                    <a:cubicBezTo>
                      <a:pt x="169" y="1"/>
                      <a:pt x="135" y="9"/>
                      <a:pt x="108" y="26"/>
                    </a:cubicBezTo>
                    <a:cubicBezTo>
                      <a:pt x="18" y="89"/>
                      <a:pt x="1" y="196"/>
                      <a:pt x="81" y="267"/>
                    </a:cubicBezTo>
                    <a:cubicBezTo>
                      <a:pt x="125" y="306"/>
                      <a:pt x="183" y="328"/>
                      <a:pt x="241" y="328"/>
                    </a:cubicBezTo>
                    <a:cubicBezTo>
                      <a:pt x="275" y="328"/>
                      <a:pt x="309" y="320"/>
                      <a:pt x="340" y="303"/>
                    </a:cubicBezTo>
                    <a:cubicBezTo>
                      <a:pt x="445" y="250"/>
                      <a:pt x="447" y="128"/>
                      <a:pt x="362" y="57"/>
                    </a:cubicBezTo>
                    <a:lnTo>
                      <a:pt x="362" y="57"/>
                    </a:lnTo>
                    <a:cubicBezTo>
                      <a:pt x="361" y="55"/>
                      <a:pt x="359" y="54"/>
                      <a:pt x="357" y="53"/>
                    </a:cubicBezTo>
                    <a:lnTo>
                      <a:pt x="357" y="53"/>
                    </a:lnTo>
                    <a:cubicBezTo>
                      <a:pt x="357" y="53"/>
                      <a:pt x="357" y="53"/>
                      <a:pt x="357" y="53"/>
                    </a:cubicBezTo>
                    <a:cubicBezTo>
                      <a:pt x="356" y="52"/>
                      <a:pt x="355" y="51"/>
                      <a:pt x="353" y="50"/>
                    </a:cubicBezTo>
                    <a:lnTo>
                      <a:pt x="353" y="50"/>
                    </a:lnTo>
                    <a:cubicBezTo>
                      <a:pt x="310" y="19"/>
                      <a:pt x="255" y="1"/>
                      <a:pt x="20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40"/>
              <p:cNvSpPr/>
              <p:nvPr/>
            </p:nvSpPr>
            <p:spPr>
              <a:xfrm>
                <a:off x="4952103" y="2206000"/>
                <a:ext cx="24089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2" extrusionOk="0">
                    <a:moveTo>
                      <a:pt x="171" y="0"/>
                    </a:moveTo>
                    <a:cubicBezTo>
                      <a:pt x="134" y="0"/>
                      <a:pt x="98" y="11"/>
                      <a:pt x="72" y="37"/>
                    </a:cubicBezTo>
                    <a:cubicBezTo>
                      <a:pt x="72" y="46"/>
                      <a:pt x="63" y="55"/>
                      <a:pt x="63" y="64"/>
                    </a:cubicBezTo>
                    <a:cubicBezTo>
                      <a:pt x="0" y="126"/>
                      <a:pt x="36" y="206"/>
                      <a:pt x="107" y="251"/>
                    </a:cubicBezTo>
                    <a:cubicBezTo>
                      <a:pt x="139" y="271"/>
                      <a:pt x="177" y="282"/>
                      <a:pt x="215" y="282"/>
                    </a:cubicBezTo>
                    <a:cubicBezTo>
                      <a:pt x="263" y="282"/>
                      <a:pt x="309" y="264"/>
                      <a:pt x="339" y="224"/>
                    </a:cubicBezTo>
                    <a:cubicBezTo>
                      <a:pt x="393" y="162"/>
                      <a:pt x="366" y="81"/>
                      <a:pt x="313" y="46"/>
                    </a:cubicBezTo>
                    <a:cubicBezTo>
                      <a:pt x="276" y="20"/>
                      <a:pt x="222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40"/>
              <p:cNvSpPr/>
              <p:nvPr/>
            </p:nvSpPr>
            <p:spPr>
              <a:xfrm>
                <a:off x="4950448" y="2204652"/>
                <a:ext cx="27399" cy="1992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5" extrusionOk="0">
                    <a:moveTo>
                      <a:pt x="203" y="42"/>
                    </a:moveTo>
                    <a:cubicBezTo>
                      <a:pt x="243" y="42"/>
                      <a:pt x="284" y="59"/>
                      <a:pt x="313" y="77"/>
                    </a:cubicBezTo>
                    <a:cubicBezTo>
                      <a:pt x="375" y="130"/>
                      <a:pt x="384" y="219"/>
                      <a:pt x="313" y="264"/>
                    </a:cubicBezTo>
                    <a:cubicBezTo>
                      <a:pt x="291" y="277"/>
                      <a:pt x="265" y="283"/>
                      <a:pt x="240" y="283"/>
                    </a:cubicBezTo>
                    <a:cubicBezTo>
                      <a:pt x="194" y="283"/>
                      <a:pt x="148" y="263"/>
                      <a:pt x="125" y="228"/>
                    </a:cubicBezTo>
                    <a:cubicBezTo>
                      <a:pt x="99" y="210"/>
                      <a:pt x="90" y="184"/>
                      <a:pt x="90" y="148"/>
                    </a:cubicBezTo>
                    <a:cubicBezTo>
                      <a:pt x="90" y="121"/>
                      <a:pt x="125" y="68"/>
                      <a:pt x="143" y="59"/>
                    </a:cubicBezTo>
                    <a:cubicBezTo>
                      <a:pt x="162" y="47"/>
                      <a:pt x="182" y="42"/>
                      <a:pt x="203" y="42"/>
                    </a:cubicBezTo>
                    <a:close/>
                    <a:moveTo>
                      <a:pt x="196" y="0"/>
                    </a:moveTo>
                    <a:cubicBezTo>
                      <a:pt x="164" y="0"/>
                      <a:pt x="133" y="7"/>
                      <a:pt x="108" y="23"/>
                    </a:cubicBezTo>
                    <a:cubicBezTo>
                      <a:pt x="18" y="86"/>
                      <a:pt x="1" y="193"/>
                      <a:pt x="81" y="264"/>
                    </a:cubicBezTo>
                    <a:cubicBezTo>
                      <a:pt x="125" y="303"/>
                      <a:pt x="183" y="324"/>
                      <a:pt x="241" y="324"/>
                    </a:cubicBezTo>
                    <a:cubicBezTo>
                      <a:pt x="275" y="324"/>
                      <a:pt x="309" y="317"/>
                      <a:pt x="340" y="300"/>
                    </a:cubicBezTo>
                    <a:cubicBezTo>
                      <a:pt x="445" y="247"/>
                      <a:pt x="447" y="125"/>
                      <a:pt x="362" y="53"/>
                    </a:cubicBezTo>
                    <a:lnTo>
                      <a:pt x="362" y="53"/>
                    </a:lnTo>
                    <a:cubicBezTo>
                      <a:pt x="361" y="52"/>
                      <a:pt x="359" y="51"/>
                      <a:pt x="357" y="50"/>
                    </a:cubicBezTo>
                    <a:lnTo>
                      <a:pt x="357" y="50"/>
                    </a:lnTo>
                    <a:cubicBezTo>
                      <a:pt x="357" y="50"/>
                      <a:pt x="357" y="50"/>
                      <a:pt x="357" y="50"/>
                    </a:cubicBezTo>
                    <a:cubicBezTo>
                      <a:pt x="312" y="21"/>
                      <a:pt x="252" y="0"/>
                      <a:pt x="19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40"/>
              <p:cNvSpPr/>
              <p:nvPr/>
            </p:nvSpPr>
            <p:spPr>
              <a:xfrm>
                <a:off x="4952103" y="2157884"/>
                <a:ext cx="24089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2" extrusionOk="0">
                    <a:moveTo>
                      <a:pt x="171" y="0"/>
                    </a:moveTo>
                    <a:cubicBezTo>
                      <a:pt x="134" y="0"/>
                      <a:pt x="98" y="11"/>
                      <a:pt x="72" y="37"/>
                    </a:cubicBezTo>
                    <a:cubicBezTo>
                      <a:pt x="72" y="46"/>
                      <a:pt x="63" y="55"/>
                      <a:pt x="63" y="64"/>
                    </a:cubicBezTo>
                    <a:cubicBezTo>
                      <a:pt x="0" y="126"/>
                      <a:pt x="36" y="215"/>
                      <a:pt x="107" y="251"/>
                    </a:cubicBezTo>
                    <a:cubicBezTo>
                      <a:pt x="139" y="271"/>
                      <a:pt x="177" y="282"/>
                      <a:pt x="215" y="282"/>
                    </a:cubicBezTo>
                    <a:cubicBezTo>
                      <a:pt x="263" y="282"/>
                      <a:pt x="309" y="264"/>
                      <a:pt x="339" y="224"/>
                    </a:cubicBezTo>
                    <a:cubicBezTo>
                      <a:pt x="393" y="162"/>
                      <a:pt x="366" y="90"/>
                      <a:pt x="313" y="46"/>
                    </a:cubicBezTo>
                    <a:cubicBezTo>
                      <a:pt x="276" y="20"/>
                      <a:pt x="222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40"/>
              <p:cNvSpPr/>
              <p:nvPr/>
            </p:nvSpPr>
            <p:spPr>
              <a:xfrm>
                <a:off x="4950448" y="2156658"/>
                <a:ext cx="27399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3" extrusionOk="0">
                    <a:moveTo>
                      <a:pt x="201" y="40"/>
                    </a:moveTo>
                    <a:cubicBezTo>
                      <a:pt x="241" y="40"/>
                      <a:pt x="283" y="60"/>
                      <a:pt x="313" y="84"/>
                    </a:cubicBezTo>
                    <a:cubicBezTo>
                      <a:pt x="316" y="85"/>
                      <a:pt x="320" y="85"/>
                      <a:pt x="324" y="85"/>
                    </a:cubicBezTo>
                    <a:lnTo>
                      <a:pt x="324" y="85"/>
                    </a:lnTo>
                    <a:cubicBezTo>
                      <a:pt x="376" y="140"/>
                      <a:pt x="380" y="229"/>
                      <a:pt x="313" y="271"/>
                    </a:cubicBezTo>
                    <a:cubicBezTo>
                      <a:pt x="293" y="279"/>
                      <a:pt x="270" y="283"/>
                      <a:pt x="247" y="283"/>
                    </a:cubicBezTo>
                    <a:cubicBezTo>
                      <a:pt x="199" y="283"/>
                      <a:pt x="150" y="266"/>
                      <a:pt x="125" y="235"/>
                    </a:cubicBezTo>
                    <a:cubicBezTo>
                      <a:pt x="99" y="208"/>
                      <a:pt x="90" y="182"/>
                      <a:pt x="90" y="146"/>
                    </a:cubicBezTo>
                    <a:cubicBezTo>
                      <a:pt x="90" y="119"/>
                      <a:pt x="125" y="75"/>
                      <a:pt x="143" y="57"/>
                    </a:cubicBezTo>
                    <a:cubicBezTo>
                      <a:pt x="161" y="45"/>
                      <a:pt x="181" y="40"/>
                      <a:pt x="201" y="40"/>
                    </a:cubicBezTo>
                    <a:close/>
                    <a:moveTo>
                      <a:pt x="204" y="0"/>
                    </a:moveTo>
                    <a:cubicBezTo>
                      <a:pt x="169" y="0"/>
                      <a:pt x="136" y="9"/>
                      <a:pt x="108" y="30"/>
                    </a:cubicBezTo>
                    <a:cubicBezTo>
                      <a:pt x="18" y="84"/>
                      <a:pt x="1" y="200"/>
                      <a:pt x="81" y="262"/>
                    </a:cubicBezTo>
                    <a:cubicBezTo>
                      <a:pt x="125" y="301"/>
                      <a:pt x="183" y="322"/>
                      <a:pt x="241" y="322"/>
                    </a:cubicBezTo>
                    <a:cubicBezTo>
                      <a:pt x="275" y="322"/>
                      <a:pt x="309" y="314"/>
                      <a:pt x="340" y="298"/>
                    </a:cubicBezTo>
                    <a:cubicBezTo>
                      <a:pt x="443" y="246"/>
                      <a:pt x="446" y="127"/>
                      <a:pt x="365" y="63"/>
                    </a:cubicBezTo>
                    <a:lnTo>
                      <a:pt x="365" y="63"/>
                    </a:lnTo>
                    <a:cubicBezTo>
                      <a:pt x="366" y="58"/>
                      <a:pt x="364" y="52"/>
                      <a:pt x="357" y="48"/>
                    </a:cubicBezTo>
                    <a:cubicBezTo>
                      <a:pt x="314" y="21"/>
                      <a:pt x="258" y="0"/>
                      <a:pt x="20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40"/>
              <p:cNvSpPr/>
              <p:nvPr/>
            </p:nvSpPr>
            <p:spPr>
              <a:xfrm>
                <a:off x="4952103" y="2109829"/>
                <a:ext cx="24089" cy="1740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4" extrusionOk="0">
                    <a:moveTo>
                      <a:pt x="177" y="1"/>
                    </a:moveTo>
                    <a:cubicBezTo>
                      <a:pt x="138" y="1"/>
                      <a:pt x="99" y="13"/>
                      <a:pt x="72" y="45"/>
                    </a:cubicBezTo>
                    <a:cubicBezTo>
                      <a:pt x="72" y="54"/>
                      <a:pt x="63" y="54"/>
                      <a:pt x="63" y="62"/>
                    </a:cubicBezTo>
                    <a:cubicBezTo>
                      <a:pt x="0" y="125"/>
                      <a:pt x="36" y="214"/>
                      <a:pt x="107" y="250"/>
                    </a:cubicBezTo>
                    <a:cubicBezTo>
                      <a:pt x="140" y="271"/>
                      <a:pt x="181" y="284"/>
                      <a:pt x="221" y="284"/>
                    </a:cubicBezTo>
                    <a:cubicBezTo>
                      <a:pt x="266" y="284"/>
                      <a:pt x="311" y="266"/>
                      <a:pt x="339" y="223"/>
                    </a:cubicBezTo>
                    <a:cubicBezTo>
                      <a:pt x="393" y="170"/>
                      <a:pt x="366" y="89"/>
                      <a:pt x="313" y="45"/>
                    </a:cubicBezTo>
                    <a:cubicBezTo>
                      <a:pt x="278" y="20"/>
                      <a:pt x="227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40"/>
              <p:cNvSpPr/>
              <p:nvPr/>
            </p:nvSpPr>
            <p:spPr>
              <a:xfrm>
                <a:off x="4950448" y="2108542"/>
                <a:ext cx="27399" cy="1998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6" extrusionOk="0">
                    <a:moveTo>
                      <a:pt x="201" y="40"/>
                    </a:moveTo>
                    <a:cubicBezTo>
                      <a:pt x="241" y="40"/>
                      <a:pt x="283" y="60"/>
                      <a:pt x="313" y="83"/>
                    </a:cubicBezTo>
                    <a:cubicBezTo>
                      <a:pt x="317" y="86"/>
                      <a:pt x="322" y="88"/>
                      <a:pt x="327" y="89"/>
                    </a:cubicBezTo>
                    <a:lnTo>
                      <a:pt x="327" y="89"/>
                    </a:lnTo>
                    <a:cubicBezTo>
                      <a:pt x="376" y="144"/>
                      <a:pt x="378" y="230"/>
                      <a:pt x="313" y="271"/>
                    </a:cubicBezTo>
                    <a:cubicBezTo>
                      <a:pt x="293" y="282"/>
                      <a:pt x="270" y="287"/>
                      <a:pt x="247" y="287"/>
                    </a:cubicBezTo>
                    <a:cubicBezTo>
                      <a:pt x="198" y="287"/>
                      <a:pt x="150" y="265"/>
                      <a:pt x="125" y="235"/>
                    </a:cubicBezTo>
                    <a:cubicBezTo>
                      <a:pt x="99" y="208"/>
                      <a:pt x="90" y="182"/>
                      <a:pt x="90" y="155"/>
                    </a:cubicBezTo>
                    <a:cubicBezTo>
                      <a:pt x="90" y="128"/>
                      <a:pt x="125" y="75"/>
                      <a:pt x="143" y="57"/>
                    </a:cubicBezTo>
                    <a:cubicBezTo>
                      <a:pt x="161" y="45"/>
                      <a:pt x="181" y="40"/>
                      <a:pt x="201" y="40"/>
                    </a:cubicBezTo>
                    <a:close/>
                    <a:moveTo>
                      <a:pt x="204" y="0"/>
                    </a:moveTo>
                    <a:cubicBezTo>
                      <a:pt x="169" y="0"/>
                      <a:pt x="136" y="9"/>
                      <a:pt x="108" y="30"/>
                    </a:cubicBezTo>
                    <a:cubicBezTo>
                      <a:pt x="18" y="83"/>
                      <a:pt x="1" y="199"/>
                      <a:pt x="81" y="271"/>
                    </a:cubicBezTo>
                    <a:cubicBezTo>
                      <a:pt x="122" y="307"/>
                      <a:pt x="176" y="325"/>
                      <a:pt x="230" y="325"/>
                    </a:cubicBezTo>
                    <a:cubicBezTo>
                      <a:pt x="268" y="325"/>
                      <a:pt x="306" y="316"/>
                      <a:pt x="340" y="298"/>
                    </a:cubicBezTo>
                    <a:cubicBezTo>
                      <a:pt x="443" y="246"/>
                      <a:pt x="446" y="135"/>
                      <a:pt x="366" y="64"/>
                    </a:cubicBezTo>
                    <a:lnTo>
                      <a:pt x="366" y="64"/>
                    </a:lnTo>
                    <a:cubicBezTo>
                      <a:pt x="365" y="59"/>
                      <a:pt x="363" y="53"/>
                      <a:pt x="357" y="48"/>
                    </a:cubicBezTo>
                    <a:cubicBezTo>
                      <a:pt x="314" y="21"/>
                      <a:pt x="258" y="0"/>
                      <a:pt x="20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40"/>
              <p:cNvSpPr/>
              <p:nvPr/>
            </p:nvSpPr>
            <p:spPr>
              <a:xfrm>
                <a:off x="4952103" y="2061713"/>
                <a:ext cx="24089" cy="1777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0" extrusionOk="0">
                    <a:moveTo>
                      <a:pt x="177" y="1"/>
                    </a:moveTo>
                    <a:cubicBezTo>
                      <a:pt x="138" y="1"/>
                      <a:pt x="99" y="13"/>
                      <a:pt x="72" y="45"/>
                    </a:cubicBezTo>
                    <a:cubicBezTo>
                      <a:pt x="72" y="54"/>
                      <a:pt x="63" y="62"/>
                      <a:pt x="63" y="71"/>
                    </a:cubicBezTo>
                    <a:cubicBezTo>
                      <a:pt x="0" y="134"/>
                      <a:pt x="36" y="214"/>
                      <a:pt x="107" y="259"/>
                    </a:cubicBezTo>
                    <a:cubicBezTo>
                      <a:pt x="139" y="278"/>
                      <a:pt x="177" y="289"/>
                      <a:pt x="215" y="289"/>
                    </a:cubicBezTo>
                    <a:cubicBezTo>
                      <a:pt x="263" y="289"/>
                      <a:pt x="309" y="272"/>
                      <a:pt x="339" y="232"/>
                    </a:cubicBezTo>
                    <a:cubicBezTo>
                      <a:pt x="393" y="170"/>
                      <a:pt x="366" y="89"/>
                      <a:pt x="313" y="45"/>
                    </a:cubicBezTo>
                    <a:cubicBezTo>
                      <a:pt x="278" y="20"/>
                      <a:pt x="227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40"/>
              <p:cNvSpPr/>
              <p:nvPr/>
            </p:nvSpPr>
            <p:spPr>
              <a:xfrm>
                <a:off x="4950448" y="2060671"/>
                <a:ext cx="27399" cy="1986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4" extrusionOk="0">
                    <a:moveTo>
                      <a:pt x="195" y="38"/>
                    </a:moveTo>
                    <a:cubicBezTo>
                      <a:pt x="237" y="38"/>
                      <a:pt x="282" y="61"/>
                      <a:pt x="313" y="79"/>
                    </a:cubicBezTo>
                    <a:cubicBezTo>
                      <a:pt x="375" y="124"/>
                      <a:pt x="384" y="222"/>
                      <a:pt x="313" y="267"/>
                    </a:cubicBezTo>
                    <a:cubicBezTo>
                      <a:pt x="293" y="278"/>
                      <a:pt x="270" y="283"/>
                      <a:pt x="247" y="283"/>
                    </a:cubicBezTo>
                    <a:cubicBezTo>
                      <a:pt x="198" y="283"/>
                      <a:pt x="150" y="261"/>
                      <a:pt x="125" y="231"/>
                    </a:cubicBezTo>
                    <a:cubicBezTo>
                      <a:pt x="99" y="213"/>
                      <a:pt x="90" y="178"/>
                      <a:pt x="90" y="151"/>
                    </a:cubicBezTo>
                    <a:cubicBezTo>
                      <a:pt x="90" y="124"/>
                      <a:pt x="125" y="71"/>
                      <a:pt x="143" y="53"/>
                    </a:cubicBezTo>
                    <a:cubicBezTo>
                      <a:pt x="159" y="42"/>
                      <a:pt x="177" y="38"/>
                      <a:pt x="195" y="38"/>
                    </a:cubicBezTo>
                    <a:close/>
                    <a:moveTo>
                      <a:pt x="203" y="1"/>
                    </a:moveTo>
                    <a:cubicBezTo>
                      <a:pt x="169" y="1"/>
                      <a:pt x="135" y="9"/>
                      <a:pt x="108" y="26"/>
                    </a:cubicBezTo>
                    <a:cubicBezTo>
                      <a:pt x="18" y="79"/>
                      <a:pt x="1" y="195"/>
                      <a:pt x="81" y="267"/>
                    </a:cubicBezTo>
                    <a:cubicBezTo>
                      <a:pt x="125" y="305"/>
                      <a:pt x="182" y="323"/>
                      <a:pt x="238" y="323"/>
                    </a:cubicBezTo>
                    <a:cubicBezTo>
                      <a:pt x="274" y="323"/>
                      <a:pt x="309" y="316"/>
                      <a:pt x="340" y="302"/>
                    </a:cubicBezTo>
                    <a:cubicBezTo>
                      <a:pt x="445" y="250"/>
                      <a:pt x="447" y="128"/>
                      <a:pt x="362" y="56"/>
                    </a:cubicBezTo>
                    <a:lnTo>
                      <a:pt x="362" y="56"/>
                    </a:lnTo>
                    <a:cubicBezTo>
                      <a:pt x="361" y="55"/>
                      <a:pt x="359" y="54"/>
                      <a:pt x="357" y="53"/>
                    </a:cubicBezTo>
                    <a:lnTo>
                      <a:pt x="357" y="53"/>
                    </a:lnTo>
                    <a:cubicBezTo>
                      <a:pt x="357" y="53"/>
                      <a:pt x="357" y="53"/>
                      <a:pt x="357" y="53"/>
                    </a:cubicBezTo>
                    <a:cubicBezTo>
                      <a:pt x="356" y="51"/>
                      <a:pt x="354" y="50"/>
                      <a:pt x="352" y="49"/>
                    </a:cubicBezTo>
                    <a:lnTo>
                      <a:pt x="352" y="49"/>
                    </a:lnTo>
                    <a:cubicBezTo>
                      <a:pt x="309" y="19"/>
                      <a:pt x="255" y="1"/>
                      <a:pt x="20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40"/>
              <p:cNvSpPr/>
              <p:nvPr/>
            </p:nvSpPr>
            <p:spPr>
              <a:xfrm>
                <a:off x="4940580" y="2035970"/>
                <a:ext cx="9930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246" extrusionOk="0">
                    <a:moveTo>
                      <a:pt x="81" y="0"/>
                    </a:moveTo>
                    <a:cubicBezTo>
                      <a:pt x="81" y="0"/>
                      <a:pt x="81" y="0"/>
                      <a:pt x="81" y="1"/>
                    </a:cubicBezTo>
                    <a:cubicBezTo>
                      <a:pt x="28" y="1383"/>
                      <a:pt x="1" y="2838"/>
                      <a:pt x="72" y="4220"/>
                    </a:cubicBezTo>
                    <a:cubicBezTo>
                      <a:pt x="72" y="4233"/>
                      <a:pt x="81" y="4246"/>
                      <a:pt x="86" y="4246"/>
                    </a:cubicBezTo>
                    <a:cubicBezTo>
                      <a:pt x="89" y="4246"/>
                      <a:pt x="90" y="4243"/>
                      <a:pt x="90" y="4238"/>
                    </a:cubicBezTo>
                    <a:cubicBezTo>
                      <a:pt x="161" y="2864"/>
                      <a:pt x="82" y="0"/>
                      <a:pt x="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40"/>
              <p:cNvSpPr/>
              <p:nvPr/>
            </p:nvSpPr>
            <p:spPr>
              <a:xfrm>
                <a:off x="4981647" y="2035970"/>
                <a:ext cx="9868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4246" extrusionOk="0">
                    <a:moveTo>
                      <a:pt x="80" y="0"/>
                    </a:moveTo>
                    <a:cubicBezTo>
                      <a:pt x="80" y="0"/>
                      <a:pt x="80" y="0"/>
                      <a:pt x="80" y="1"/>
                    </a:cubicBezTo>
                    <a:cubicBezTo>
                      <a:pt x="27" y="1383"/>
                      <a:pt x="0" y="2838"/>
                      <a:pt x="71" y="4220"/>
                    </a:cubicBezTo>
                    <a:cubicBezTo>
                      <a:pt x="71" y="4233"/>
                      <a:pt x="85" y="4246"/>
                      <a:pt x="93" y="4246"/>
                    </a:cubicBezTo>
                    <a:cubicBezTo>
                      <a:pt x="96" y="4246"/>
                      <a:pt x="98" y="4243"/>
                      <a:pt x="98" y="4238"/>
                    </a:cubicBezTo>
                    <a:cubicBezTo>
                      <a:pt x="160" y="2864"/>
                      <a:pt x="81" y="0"/>
                      <a:pt x="8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40"/>
              <p:cNvSpPr/>
              <p:nvPr/>
            </p:nvSpPr>
            <p:spPr>
              <a:xfrm>
                <a:off x="6004154" y="2035970"/>
                <a:ext cx="41068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65" extrusionOk="0">
                    <a:moveTo>
                      <a:pt x="0" y="1"/>
                    </a:moveTo>
                    <a:lnTo>
                      <a:pt x="0" y="4265"/>
                    </a:lnTo>
                    <a:lnTo>
                      <a:pt x="669" y="4265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40"/>
              <p:cNvSpPr/>
              <p:nvPr/>
            </p:nvSpPr>
            <p:spPr>
              <a:xfrm>
                <a:off x="6014513" y="2254055"/>
                <a:ext cx="24150" cy="1734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3" extrusionOk="0">
                    <a:moveTo>
                      <a:pt x="217" y="0"/>
                    </a:moveTo>
                    <a:cubicBezTo>
                      <a:pt x="169" y="0"/>
                      <a:pt x="116" y="18"/>
                      <a:pt x="81" y="38"/>
                    </a:cubicBezTo>
                    <a:cubicBezTo>
                      <a:pt x="28" y="82"/>
                      <a:pt x="1" y="163"/>
                      <a:pt x="45" y="225"/>
                    </a:cubicBezTo>
                    <a:cubicBezTo>
                      <a:pt x="80" y="265"/>
                      <a:pt x="129" y="283"/>
                      <a:pt x="178" y="283"/>
                    </a:cubicBezTo>
                    <a:cubicBezTo>
                      <a:pt x="216" y="283"/>
                      <a:pt x="255" y="272"/>
                      <a:pt x="286" y="252"/>
                    </a:cubicBezTo>
                    <a:cubicBezTo>
                      <a:pt x="358" y="207"/>
                      <a:pt x="393" y="127"/>
                      <a:pt x="331" y="65"/>
                    </a:cubicBezTo>
                    <a:cubicBezTo>
                      <a:pt x="331" y="56"/>
                      <a:pt x="322" y="47"/>
                      <a:pt x="313" y="38"/>
                    </a:cubicBezTo>
                    <a:cubicBezTo>
                      <a:pt x="290" y="11"/>
                      <a:pt x="255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40"/>
              <p:cNvSpPr/>
              <p:nvPr/>
            </p:nvSpPr>
            <p:spPr>
              <a:xfrm>
                <a:off x="6013165" y="2252522"/>
                <a:ext cx="26602" cy="20166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9" extrusionOk="0">
                    <a:moveTo>
                      <a:pt x="240" y="40"/>
                    </a:moveTo>
                    <a:cubicBezTo>
                      <a:pt x="265" y="40"/>
                      <a:pt x="288" y="46"/>
                      <a:pt x="308" y="63"/>
                    </a:cubicBezTo>
                    <a:cubicBezTo>
                      <a:pt x="353" y="107"/>
                      <a:pt x="371" y="179"/>
                      <a:pt x="317" y="232"/>
                    </a:cubicBezTo>
                    <a:cubicBezTo>
                      <a:pt x="288" y="267"/>
                      <a:pt x="245" y="287"/>
                      <a:pt x="203" y="287"/>
                    </a:cubicBezTo>
                    <a:cubicBezTo>
                      <a:pt x="180" y="287"/>
                      <a:pt x="158" y="281"/>
                      <a:pt x="139" y="268"/>
                    </a:cubicBezTo>
                    <a:cubicBezTo>
                      <a:pt x="59" y="223"/>
                      <a:pt x="67" y="134"/>
                      <a:pt x="130" y="81"/>
                    </a:cubicBezTo>
                    <a:cubicBezTo>
                      <a:pt x="158" y="58"/>
                      <a:pt x="200" y="40"/>
                      <a:pt x="240" y="40"/>
                    </a:cubicBezTo>
                    <a:close/>
                    <a:moveTo>
                      <a:pt x="251" y="0"/>
                    </a:moveTo>
                    <a:cubicBezTo>
                      <a:pt x="195" y="0"/>
                      <a:pt x="139" y="22"/>
                      <a:pt x="94" y="49"/>
                    </a:cubicBezTo>
                    <a:lnTo>
                      <a:pt x="94" y="49"/>
                    </a:lnTo>
                    <a:cubicBezTo>
                      <a:pt x="91" y="50"/>
                      <a:pt x="88" y="52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lnTo>
                      <a:pt x="85" y="54"/>
                    </a:lnTo>
                    <a:cubicBezTo>
                      <a:pt x="78" y="57"/>
                      <a:pt x="75" y="61"/>
                      <a:pt x="75" y="64"/>
                    </a:cubicBezTo>
                    <a:lnTo>
                      <a:pt x="75" y="64"/>
                    </a:lnTo>
                    <a:cubicBezTo>
                      <a:pt x="4" y="137"/>
                      <a:pt x="1" y="253"/>
                      <a:pt x="94" y="304"/>
                    </a:cubicBezTo>
                    <a:cubicBezTo>
                      <a:pt x="124" y="320"/>
                      <a:pt x="159" y="328"/>
                      <a:pt x="195" y="328"/>
                    </a:cubicBezTo>
                    <a:cubicBezTo>
                      <a:pt x="258" y="328"/>
                      <a:pt x="322" y="304"/>
                      <a:pt x="362" y="259"/>
                    </a:cubicBezTo>
                    <a:cubicBezTo>
                      <a:pt x="433" y="197"/>
                      <a:pt x="424" y="90"/>
                      <a:pt x="344" y="27"/>
                    </a:cubicBezTo>
                    <a:cubicBezTo>
                      <a:pt x="315" y="8"/>
                      <a:pt x="283" y="0"/>
                      <a:pt x="25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40"/>
              <p:cNvSpPr/>
              <p:nvPr/>
            </p:nvSpPr>
            <p:spPr>
              <a:xfrm>
                <a:off x="6014513" y="2206000"/>
                <a:ext cx="24150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2" extrusionOk="0">
                    <a:moveTo>
                      <a:pt x="221" y="0"/>
                    </a:moveTo>
                    <a:cubicBezTo>
                      <a:pt x="171" y="0"/>
                      <a:pt x="117" y="20"/>
                      <a:pt x="81" y="46"/>
                    </a:cubicBezTo>
                    <a:cubicBezTo>
                      <a:pt x="28" y="81"/>
                      <a:pt x="1" y="162"/>
                      <a:pt x="45" y="224"/>
                    </a:cubicBezTo>
                    <a:cubicBezTo>
                      <a:pt x="80" y="264"/>
                      <a:pt x="129" y="282"/>
                      <a:pt x="178" y="282"/>
                    </a:cubicBezTo>
                    <a:cubicBezTo>
                      <a:pt x="216" y="282"/>
                      <a:pt x="255" y="271"/>
                      <a:pt x="286" y="251"/>
                    </a:cubicBezTo>
                    <a:cubicBezTo>
                      <a:pt x="358" y="206"/>
                      <a:pt x="393" y="126"/>
                      <a:pt x="331" y="64"/>
                    </a:cubicBezTo>
                    <a:cubicBezTo>
                      <a:pt x="331" y="55"/>
                      <a:pt x="322" y="46"/>
                      <a:pt x="313" y="37"/>
                    </a:cubicBezTo>
                    <a:cubicBezTo>
                      <a:pt x="291" y="11"/>
                      <a:pt x="257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40"/>
              <p:cNvSpPr/>
              <p:nvPr/>
            </p:nvSpPr>
            <p:spPr>
              <a:xfrm>
                <a:off x="6013103" y="2204652"/>
                <a:ext cx="26663" cy="1992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5" extrusionOk="0">
                    <a:moveTo>
                      <a:pt x="232" y="41"/>
                    </a:moveTo>
                    <a:cubicBezTo>
                      <a:pt x="260" y="41"/>
                      <a:pt x="287" y="49"/>
                      <a:pt x="309" y="68"/>
                    </a:cubicBezTo>
                    <a:cubicBezTo>
                      <a:pt x="354" y="112"/>
                      <a:pt x="372" y="184"/>
                      <a:pt x="318" y="237"/>
                    </a:cubicBezTo>
                    <a:cubicBezTo>
                      <a:pt x="290" y="265"/>
                      <a:pt x="248" y="283"/>
                      <a:pt x="207" y="283"/>
                    </a:cubicBezTo>
                    <a:cubicBezTo>
                      <a:pt x="183" y="283"/>
                      <a:pt x="160" y="277"/>
                      <a:pt x="140" y="264"/>
                    </a:cubicBezTo>
                    <a:cubicBezTo>
                      <a:pt x="60" y="229"/>
                      <a:pt x="68" y="132"/>
                      <a:pt x="129" y="78"/>
                    </a:cubicBezTo>
                    <a:lnTo>
                      <a:pt x="129" y="78"/>
                    </a:lnTo>
                    <a:cubicBezTo>
                      <a:pt x="130" y="78"/>
                      <a:pt x="130" y="77"/>
                      <a:pt x="131" y="77"/>
                    </a:cubicBezTo>
                    <a:lnTo>
                      <a:pt x="131" y="77"/>
                    </a:lnTo>
                    <a:cubicBezTo>
                      <a:pt x="131" y="77"/>
                      <a:pt x="131" y="77"/>
                      <a:pt x="131" y="77"/>
                    </a:cubicBezTo>
                    <a:cubicBezTo>
                      <a:pt x="157" y="56"/>
                      <a:pt x="195" y="41"/>
                      <a:pt x="232" y="41"/>
                    </a:cubicBezTo>
                    <a:close/>
                    <a:moveTo>
                      <a:pt x="250" y="0"/>
                    </a:moveTo>
                    <a:cubicBezTo>
                      <a:pt x="192" y="0"/>
                      <a:pt x="132" y="21"/>
                      <a:pt x="86" y="50"/>
                    </a:cubicBezTo>
                    <a:cubicBezTo>
                      <a:pt x="86" y="50"/>
                      <a:pt x="86" y="50"/>
                      <a:pt x="86" y="50"/>
                    </a:cubicBezTo>
                    <a:lnTo>
                      <a:pt x="86" y="50"/>
                    </a:lnTo>
                    <a:cubicBezTo>
                      <a:pt x="83" y="52"/>
                      <a:pt x="81" y="54"/>
                      <a:pt x="79" y="56"/>
                    </a:cubicBezTo>
                    <a:lnTo>
                      <a:pt x="79" y="56"/>
                    </a:lnTo>
                    <a:cubicBezTo>
                      <a:pt x="6" y="129"/>
                      <a:pt x="0" y="248"/>
                      <a:pt x="95" y="300"/>
                    </a:cubicBezTo>
                    <a:cubicBezTo>
                      <a:pt x="126" y="317"/>
                      <a:pt x="162" y="324"/>
                      <a:pt x="199" y="324"/>
                    </a:cubicBezTo>
                    <a:cubicBezTo>
                      <a:pt x="261" y="324"/>
                      <a:pt x="324" y="303"/>
                      <a:pt x="363" y="264"/>
                    </a:cubicBezTo>
                    <a:cubicBezTo>
                      <a:pt x="434" y="193"/>
                      <a:pt x="425" y="86"/>
                      <a:pt x="345" y="23"/>
                    </a:cubicBezTo>
                    <a:cubicBezTo>
                      <a:pt x="316" y="7"/>
                      <a:pt x="283" y="0"/>
                      <a:pt x="25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40"/>
              <p:cNvSpPr/>
              <p:nvPr/>
            </p:nvSpPr>
            <p:spPr>
              <a:xfrm>
                <a:off x="6014513" y="2157884"/>
                <a:ext cx="24150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2" extrusionOk="0">
                    <a:moveTo>
                      <a:pt x="221" y="0"/>
                    </a:moveTo>
                    <a:cubicBezTo>
                      <a:pt x="171" y="0"/>
                      <a:pt x="117" y="20"/>
                      <a:pt x="81" y="46"/>
                    </a:cubicBezTo>
                    <a:cubicBezTo>
                      <a:pt x="28" y="90"/>
                      <a:pt x="1" y="162"/>
                      <a:pt x="45" y="224"/>
                    </a:cubicBezTo>
                    <a:cubicBezTo>
                      <a:pt x="80" y="264"/>
                      <a:pt x="129" y="282"/>
                      <a:pt x="178" y="282"/>
                    </a:cubicBezTo>
                    <a:cubicBezTo>
                      <a:pt x="216" y="282"/>
                      <a:pt x="255" y="271"/>
                      <a:pt x="286" y="251"/>
                    </a:cubicBezTo>
                    <a:cubicBezTo>
                      <a:pt x="358" y="215"/>
                      <a:pt x="393" y="126"/>
                      <a:pt x="331" y="64"/>
                    </a:cubicBezTo>
                    <a:cubicBezTo>
                      <a:pt x="331" y="55"/>
                      <a:pt x="322" y="46"/>
                      <a:pt x="313" y="37"/>
                    </a:cubicBezTo>
                    <a:cubicBezTo>
                      <a:pt x="291" y="11"/>
                      <a:pt x="257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40"/>
              <p:cNvSpPr/>
              <p:nvPr/>
            </p:nvSpPr>
            <p:spPr>
              <a:xfrm>
                <a:off x="6013165" y="2156658"/>
                <a:ext cx="26602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3" extrusionOk="0">
                    <a:moveTo>
                      <a:pt x="238" y="42"/>
                    </a:moveTo>
                    <a:cubicBezTo>
                      <a:pt x="263" y="42"/>
                      <a:pt x="288" y="48"/>
                      <a:pt x="308" y="66"/>
                    </a:cubicBezTo>
                    <a:cubicBezTo>
                      <a:pt x="353" y="110"/>
                      <a:pt x="371" y="182"/>
                      <a:pt x="317" y="235"/>
                    </a:cubicBezTo>
                    <a:cubicBezTo>
                      <a:pt x="287" y="266"/>
                      <a:pt x="240" y="283"/>
                      <a:pt x="197" y="283"/>
                    </a:cubicBezTo>
                    <a:cubicBezTo>
                      <a:pt x="176" y="283"/>
                      <a:pt x="156" y="279"/>
                      <a:pt x="139" y="271"/>
                    </a:cubicBezTo>
                    <a:cubicBezTo>
                      <a:pt x="59" y="227"/>
                      <a:pt x="67" y="130"/>
                      <a:pt x="128" y="76"/>
                    </a:cubicBezTo>
                    <a:lnTo>
                      <a:pt x="128" y="76"/>
                    </a:lnTo>
                    <a:cubicBezTo>
                      <a:pt x="129" y="76"/>
                      <a:pt x="129" y="75"/>
                      <a:pt x="130" y="75"/>
                    </a:cubicBezTo>
                    <a:lnTo>
                      <a:pt x="130" y="75"/>
                    </a:lnTo>
                    <a:cubicBezTo>
                      <a:pt x="130" y="75"/>
                      <a:pt x="130" y="75"/>
                      <a:pt x="130" y="75"/>
                    </a:cubicBezTo>
                    <a:cubicBezTo>
                      <a:pt x="157" y="58"/>
                      <a:pt x="198" y="42"/>
                      <a:pt x="238" y="42"/>
                    </a:cubicBezTo>
                    <a:close/>
                    <a:moveTo>
                      <a:pt x="244" y="1"/>
                    </a:moveTo>
                    <a:cubicBezTo>
                      <a:pt x="189" y="1"/>
                      <a:pt x="134" y="22"/>
                      <a:pt x="90" y="53"/>
                    </a:cubicBezTo>
                    <a:lnTo>
                      <a:pt x="90" y="53"/>
                    </a:lnTo>
                    <a:cubicBezTo>
                      <a:pt x="88" y="54"/>
                      <a:pt x="87" y="55"/>
                      <a:pt x="85" y="57"/>
                    </a:cubicBezTo>
                    <a:cubicBezTo>
                      <a:pt x="85" y="57"/>
                      <a:pt x="85" y="57"/>
                      <a:pt x="85" y="57"/>
                    </a:cubicBezTo>
                    <a:lnTo>
                      <a:pt x="85" y="57"/>
                    </a:lnTo>
                    <a:cubicBezTo>
                      <a:pt x="79" y="60"/>
                      <a:pt x="76" y="63"/>
                      <a:pt x="75" y="65"/>
                    </a:cubicBezTo>
                    <a:lnTo>
                      <a:pt x="75" y="65"/>
                    </a:lnTo>
                    <a:cubicBezTo>
                      <a:pt x="4" y="130"/>
                      <a:pt x="0" y="247"/>
                      <a:pt x="94" y="298"/>
                    </a:cubicBezTo>
                    <a:cubicBezTo>
                      <a:pt x="125" y="314"/>
                      <a:pt x="161" y="322"/>
                      <a:pt x="198" y="322"/>
                    </a:cubicBezTo>
                    <a:cubicBezTo>
                      <a:pt x="260" y="322"/>
                      <a:pt x="323" y="301"/>
                      <a:pt x="362" y="262"/>
                    </a:cubicBezTo>
                    <a:cubicBezTo>
                      <a:pt x="433" y="191"/>
                      <a:pt x="424" y="84"/>
                      <a:pt x="344" y="30"/>
                    </a:cubicBezTo>
                    <a:cubicBezTo>
                      <a:pt x="313" y="10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40"/>
              <p:cNvSpPr/>
              <p:nvPr/>
            </p:nvSpPr>
            <p:spPr>
              <a:xfrm>
                <a:off x="6014513" y="2109829"/>
                <a:ext cx="24150" cy="1740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4" extrusionOk="0">
                    <a:moveTo>
                      <a:pt x="215" y="1"/>
                    </a:moveTo>
                    <a:cubicBezTo>
                      <a:pt x="167" y="1"/>
                      <a:pt x="116" y="20"/>
                      <a:pt x="81" y="45"/>
                    </a:cubicBezTo>
                    <a:cubicBezTo>
                      <a:pt x="28" y="89"/>
                      <a:pt x="1" y="170"/>
                      <a:pt x="45" y="223"/>
                    </a:cubicBezTo>
                    <a:cubicBezTo>
                      <a:pt x="79" y="266"/>
                      <a:pt x="125" y="284"/>
                      <a:pt x="172" y="284"/>
                    </a:cubicBezTo>
                    <a:cubicBezTo>
                      <a:pt x="212" y="284"/>
                      <a:pt x="253" y="271"/>
                      <a:pt x="286" y="250"/>
                    </a:cubicBezTo>
                    <a:cubicBezTo>
                      <a:pt x="358" y="214"/>
                      <a:pt x="393" y="125"/>
                      <a:pt x="331" y="62"/>
                    </a:cubicBezTo>
                    <a:cubicBezTo>
                      <a:pt x="331" y="54"/>
                      <a:pt x="322" y="54"/>
                      <a:pt x="313" y="45"/>
                    </a:cubicBezTo>
                    <a:cubicBezTo>
                      <a:pt x="289" y="13"/>
                      <a:pt x="253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40"/>
              <p:cNvSpPr/>
              <p:nvPr/>
            </p:nvSpPr>
            <p:spPr>
              <a:xfrm>
                <a:off x="6013165" y="2108542"/>
                <a:ext cx="26602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3" extrusionOk="0">
                    <a:moveTo>
                      <a:pt x="238" y="42"/>
                    </a:moveTo>
                    <a:cubicBezTo>
                      <a:pt x="263" y="42"/>
                      <a:pt x="288" y="48"/>
                      <a:pt x="308" y="66"/>
                    </a:cubicBezTo>
                    <a:cubicBezTo>
                      <a:pt x="353" y="110"/>
                      <a:pt x="371" y="182"/>
                      <a:pt x="317" y="235"/>
                    </a:cubicBezTo>
                    <a:cubicBezTo>
                      <a:pt x="287" y="265"/>
                      <a:pt x="240" y="283"/>
                      <a:pt x="197" y="283"/>
                    </a:cubicBezTo>
                    <a:cubicBezTo>
                      <a:pt x="176" y="283"/>
                      <a:pt x="156" y="279"/>
                      <a:pt x="139" y="271"/>
                    </a:cubicBezTo>
                    <a:cubicBezTo>
                      <a:pt x="59" y="227"/>
                      <a:pt x="67" y="130"/>
                      <a:pt x="128" y="76"/>
                    </a:cubicBezTo>
                    <a:lnTo>
                      <a:pt x="128" y="76"/>
                    </a:lnTo>
                    <a:cubicBezTo>
                      <a:pt x="129" y="76"/>
                      <a:pt x="129" y="75"/>
                      <a:pt x="130" y="75"/>
                    </a:cubicBezTo>
                    <a:lnTo>
                      <a:pt x="130" y="75"/>
                    </a:lnTo>
                    <a:cubicBezTo>
                      <a:pt x="130" y="75"/>
                      <a:pt x="130" y="75"/>
                      <a:pt x="130" y="75"/>
                    </a:cubicBezTo>
                    <a:cubicBezTo>
                      <a:pt x="157" y="58"/>
                      <a:pt x="198" y="42"/>
                      <a:pt x="238" y="42"/>
                    </a:cubicBezTo>
                    <a:close/>
                    <a:moveTo>
                      <a:pt x="244" y="1"/>
                    </a:moveTo>
                    <a:cubicBezTo>
                      <a:pt x="189" y="1"/>
                      <a:pt x="134" y="22"/>
                      <a:pt x="90" y="53"/>
                    </a:cubicBezTo>
                    <a:lnTo>
                      <a:pt x="90" y="53"/>
                    </a:lnTo>
                    <a:cubicBezTo>
                      <a:pt x="88" y="54"/>
                      <a:pt x="87" y="55"/>
                      <a:pt x="85" y="57"/>
                    </a:cubicBezTo>
                    <a:cubicBezTo>
                      <a:pt x="85" y="57"/>
                      <a:pt x="85" y="57"/>
                      <a:pt x="85" y="57"/>
                    </a:cubicBezTo>
                    <a:lnTo>
                      <a:pt x="85" y="57"/>
                    </a:lnTo>
                    <a:cubicBezTo>
                      <a:pt x="79" y="60"/>
                      <a:pt x="76" y="63"/>
                      <a:pt x="75" y="65"/>
                    </a:cubicBezTo>
                    <a:lnTo>
                      <a:pt x="75" y="65"/>
                    </a:lnTo>
                    <a:cubicBezTo>
                      <a:pt x="4" y="130"/>
                      <a:pt x="0" y="246"/>
                      <a:pt x="94" y="298"/>
                    </a:cubicBezTo>
                    <a:cubicBezTo>
                      <a:pt x="125" y="314"/>
                      <a:pt x="161" y="322"/>
                      <a:pt x="198" y="322"/>
                    </a:cubicBezTo>
                    <a:cubicBezTo>
                      <a:pt x="260" y="322"/>
                      <a:pt x="323" y="301"/>
                      <a:pt x="362" y="262"/>
                    </a:cubicBezTo>
                    <a:cubicBezTo>
                      <a:pt x="433" y="191"/>
                      <a:pt x="424" y="83"/>
                      <a:pt x="344" y="30"/>
                    </a:cubicBezTo>
                    <a:cubicBezTo>
                      <a:pt x="313" y="10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40"/>
              <p:cNvSpPr/>
              <p:nvPr/>
            </p:nvSpPr>
            <p:spPr>
              <a:xfrm>
                <a:off x="6014513" y="2061713"/>
                <a:ext cx="24150" cy="1777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90" extrusionOk="0">
                    <a:moveTo>
                      <a:pt x="215" y="1"/>
                    </a:moveTo>
                    <a:cubicBezTo>
                      <a:pt x="167" y="1"/>
                      <a:pt x="116" y="20"/>
                      <a:pt x="81" y="45"/>
                    </a:cubicBezTo>
                    <a:cubicBezTo>
                      <a:pt x="28" y="89"/>
                      <a:pt x="1" y="170"/>
                      <a:pt x="45" y="232"/>
                    </a:cubicBezTo>
                    <a:cubicBezTo>
                      <a:pt x="80" y="272"/>
                      <a:pt x="129" y="289"/>
                      <a:pt x="178" y="289"/>
                    </a:cubicBezTo>
                    <a:cubicBezTo>
                      <a:pt x="216" y="289"/>
                      <a:pt x="255" y="278"/>
                      <a:pt x="286" y="259"/>
                    </a:cubicBezTo>
                    <a:cubicBezTo>
                      <a:pt x="358" y="214"/>
                      <a:pt x="393" y="134"/>
                      <a:pt x="331" y="71"/>
                    </a:cubicBezTo>
                    <a:cubicBezTo>
                      <a:pt x="331" y="62"/>
                      <a:pt x="322" y="54"/>
                      <a:pt x="313" y="45"/>
                    </a:cubicBezTo>
                    <a:cubicBezTo>
                      <a:pt x="289" y="13"/>
                      <a:pt x="253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40"/>
              <p:cNvSpPr/>
              <p:nvPr/>
            </p:nvSpPr>
            <p:spPr>
              <a:xfrm>
                <a:off x="6013165" y="2060610"/>
                <a:ext cx="26602" cy="19982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6" extrusionOk="0">
                    <a:moveTo>
                      <a:pt x="240" y="39"/>
                    </a:moveTo>
                    <a:cubicBezTo>
                      <a:pt x="265" y="39"/>
                      <a:pt x="288" y="46"/>
                      <a:pt x="308" y="63"/>
                    </a:cubicBezTo>
                    <a:cubicBezTo>
                      <a:pt x="353" y="107"/>
                      <a:pt x="371" y="179"/>
                      <a:pt x="317" y="232"/>
                    </a:cubicBezTo>
                    <a:cubicBezTo>
                      <a:pt x="288" y="267"/>
                      <a:pt x="245" y="286"/>
                      <a:pt x="203" y="286"/>
                    </a:cubicBezTo>
                    <a:cubicBezTo>
                      <a:pt x="180" y="286"/>
                      <a:pt x="158" y="280"/>
                      <a:pt x="139" y="268"/>
                    </a:cubicBezTo>
                    <a:cubicBezTo>
                      <a:pt x="59" y="223"/>
                      <a:pt x="67" y="125"/>
                      <a:pt x="130" y="80"/>
                    </a:cubicBezTo>
                    <a:cubicBezTo>
                      <a:pt x="158" y="58"/>
                      <a:pt x="200" y="39"/>
                      <a:pt x="240" y="39"/>
                    </a:cubicBezTo>
                    <a:close/>
                    <a:moveTo>
                      <a:pt x="251" y="0"/>
                    </a:moveTo>
                    <a:cubicBezTo>
                      <a:pt x="195" y="0"/>
                      <a:pt x="139" y="22"/>
                      <a:pt x="94" y="48"/>
                    </a:cubicBezTo>
                    <a:lnTo>
                      <a:pt x="94" y="48"/>
                    </a:lnTo>
                    <a:cubicBezTo>
                      <a:pt x="91" y="50"/>
                      <a:pt x="88" y="51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lnTo>
                      <a:pt x="85" y="54"/>
                    </a:lnTo>
                    <a:cubicBezTo>
                      <a:pt x="78" y="57"/>
                      <a:pt x="75" y="61"/>
                      <a:pt x="75" y="64"/>
                    </a:cubicBezTo>
                    <a:lnTo>
                      <a:pt x="75" y="64"/>
                    </a:lnTo>
                    <a:cubicBezTo>
                      <a:pt x="4" y="136"/>
                      <a:pt x="1" y="244"/>
                      <a:pt x="94" y="303"/>
                    </a:cubicBezTo>
                    <a:cubicBezTo>
                      <a:pt x="122" y="319"/>
                      <a:pt x="154" y="326"/>
                      <a:pt x="188" y="326"/>
                    </a:cubicBezTo>
                    <a:cubicBezTo>
                      <a:pt x="253" y="326"/>
                      <a:pt x="321" y="300"/>
                      <a:pt x="362" y="259"/>
                    </a:cubicBezTo>
                    <a:cubicBezTo>
                      <a:pt x="433" y="196"/>
                      <a:pt x="424" y="80"/>
                      <a:pt x="344" y="27"/>
                    </a:cubicBezTo>
                    <a:cubicBezTo>
                      <a:pt x="315" y="8"/>
                      <a:pt x="283" y="0"/>
                      <a:pt x="25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40"/>
              <p:cNvSpPr/>
              <p:nvPr/>
            </p:nvSpPr>
            <p:spPr>
              <a:xfrm>
                <a:off x="6040257" y="2035970"/>
                <a:ext cx="9868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4246" extrusionOk="0">
                    <a:moveTo>
                      <a:pt x="80" y="0"/>
                    </a:moveTo>
                    <a:cubicBezTo>
                      <a:pt x="79" y="0"/>
                      <a:pt x="1" y="2864"/>
                      <a:pt x="72" y="4238"/>
                    </a:cubicBezTo>
                    <a:cubicBezTo>
                      <a:pt x="72" y="4243"/>
                      <a:pt x="73" y="4246"/>
                      <a:pt x="75" y="4246"/>
                    </a:cubicBezTo>
                    <a:cubicBezTo>
                      <a:pt x="80" y="4246"/>
                      <a:pt x="89" y="4233"/>
                      <a:pt x="89" y="4220"/>
                    </a:cubicBezTo>
                    <a:cubicBezTo>
                      <a:pt x="161" y="2838"/>
                      <a:pt x="134" y="1383"/>
                      <a:pt x="80" y="1"/>
                    </a:cubicBezTo>
                    <a:cubicBezTo>
                      <a:pt x="80" y="0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40"/>
              <p:cNvSpPr/>
              <p:nvPr/>
            </p:nvSpPr>
            <p:spPr>
              <a:xfrm>
                <a:off x="5998699" y="2035970"/>
                <a:ext cx="10420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4246" extrusionOk="0">
                    <a:moveTo>
                      <a:pt x="89" y="0"/>
                    </a:moveTo>
                    <a:cubicBezTo>
                      <a:pt x="79" y="0"/>
                      <a:pt x="1" y="2864"/>
                      <a:pt x="72" y="4238"/>
                    </a:cubicBezTo>
                    <a:cubicBezTo>
                      <a:pt x="72" y="4243"/>
                      <a:pt x="74" y="4246"/>
                      <a:pt x="77" y="4246"/>
                    </a:cubicBezTo>
                    <a:cubicBezTo>
                      <a:pt x="85" y="4246"/>
                      <a:pt x="98" y="4233"/>
                      <a:pt x="98" y="4220"/>
                    </a:cubicBezTo>
                    <a:cubicBezTo>
                      <a:pt x="170" y="2838"/>
                      <a:pt x="143" y="1383"/>
                      <a:pt x="89" y="1"/>
                    </a:cubicBezTo>
                    <a:cubicBezTo>
                      <a:pt x="89" y="0"/>
                      <a:pt x="89" y="0"/>
                      <a:pt x="8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40"/>
              <p:cNvSpPr/>
              <p:nvPr/>
            </p:nvSpPr>
            <p:spPr>
              <a:xfrm>
                <a:off x="5062555" y="2035970"/>
                <a:ext cx="1029143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16790" h="4265" extrusionOk="0">
                    <a:moveTo>
                      <a:pt x="839" y="1"/>
                    </a:moveTo>
                    <a:cubicBezTo>
                      <a:pt x="839" y="1"/>
                      <a:pt x="15300" y="206"/>
                      <a:pt x="15728" y="563"/>
                    </a:cubicBezTo>
                    <a:cubicBezTo>
                      <a:pt x="16147" y="929"/>
                      <a:pt x="16103" y="2873"/>
                      <a:pt x="15559" y="3444"/>
                    </a:cubicBezTo>
                    <a:cubicBezTo>
                      <a:pt x="15006" y="4024"/>
                      <a:pt x="0" y="4238"/>
                      <a:pt x="0" y="4238"/>
                    </a:cubicBezTo>
                    <a:cubicBezTo>
                      <a:pt x="0" y="4238"/>
                      <a:pt x="54" y="4247"/>
                      <a:pt x="152" y="4265"/>
                    </a:cubicBezTo>
                    <a:lnTo>
                      <a:pt x="16023" y="4265"/>
                    </a:lnTo>
                    <a:cubicBezTo>
                      <a:pt x="16451" y="4265"/>
                      <a:pt x="16790" y="3917"/>
                      <a:pt x="16790" y="3489"/>
                    </a:cubicBezTo>
                    <a:lnTo>
                      <a:pt x="16790" y="768"/>
                    </a:lnTo>
                    <a:cubicBezTo>
                      <a:pt x="16790" y="349"/>
                      <a:pt x="16451" y="1"/>
                      <a:pt x="16023" y="1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40"/>
              <p:cNvSpPr/>
              <p:nvPr/>
            </p:nvSpPr>
            <p:spPr>
              <a:xfrm>
                <a:off x="4901780" y="2051845"/>
                <a:ext cx="95436" cy="22918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3739" extrusionOk="0">
                    <a:moveTo>
                      <a:pt x="661" y="0"/>
                    </a:moveTo>
                    <a:cubicBezTo>
                      <a:pt x="117" y="0"/>
                      <a:pt x="1" y="3694"/>
                      <a:pt x="687" y="3738"/>
                    </a:cubicBezTo>
                    <a:cubicBezTo>
                      <a:pt x="694" y="3739"/>
                      <a:pt x="700" y="3739"/>
                      <a:pt x="706" y="3739"/>
                    </a:cubicBezTo>
                    <a:cubicBezTo>
                      <a:pt x="1557" y="3739"/>
                      <a:pt x="1201" y="0"/>
                      <a:pt x="661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34" name="Google Shape;4934;p40"/>
            <p:cNvGrpSpPr/>
            <p:nvPr/>
          </p:nvGrpSpPr>
          <p:grpSpPr>
            <a:xfrm>
              <a:off x="5277303" y="2871065"/>
              <a:ext cx="2101536" cy="491464"/>
              <a:chOff x="4672663" y="3076011"/>
              <a:chExt cx="1817152" cy="424958"/>
            </a:xfrm>
          </p:grpSpPr>
          <p:sp>
            <p:nvSpPr>
              <p:cNvPr id="4935" name="Google Shape;4935;p40"/>
              <p:cNvSpPr/>
              <p:nvPr/>
            </p:nvSpPr>
            <p:spPr>
              <a:xfrm>
                <a:off x="4734999" y="3143251"/>
                <a:ext cx="1680402" cy="290416"/>
              </a:xfrm>
              <a:custGeom>
                <a:avLst/>
                <a:gdLst/>
                <a:ahLst/>
                <a:cxnLst/>
                <a:rect l="l" t="t" r="r" b="b"/>
                <a:pathLst>
                  <a:path w="27415" h="4738" extrusionOk="0">
                    <a:moveTo>
                      <a:pt x="1" y="1"/>
                    </a:moveTo>
                    <a:lnTo>
                      <a:pt x="1" y="4738"/>
                    </a:lnTo>
                    <a:lnTo>
                      <a:pt x="26184" y="4738"/>
                    </a:lnTo>
                    <a:cubicBezTo>
                      <a:pt x="26862" y="4738"/>
                      <a:pt x="27415" y="4185"/>
                      <a:pt x="27415" y="3516"/>
                    </a:cubicBezTo>
                    <a:lnTo>
                      <a:pt x="27415" y="1223"/>
                    </a:lnTo>
                    <a:cubicBezTo>
                      <a:pt x="27415" y="545"/>
                      <a:pt x="26862" y="1"/>
                      <a:pt x="26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40"/>
              <p:cNvSpPr/>
              <p:nvPr/>
            </p:nvSpPr>
            <p:spPr>
              <a:xfrm>
                <a:off x="4734999" y="3338841"/>
                <a:ext cx="1680402" cy="8214"/>
              </a:xfrm>
              <a:custGeom>
                <a:avLst/>
                <a:gdLst/>
                <a:ahLst/>
                <a:cxnLst/>
                <a:rect l="l" t="t" r="r" b="b"/>
                <a:pathLst>
                  <a:path w="27415" h="134" extrusionOk="0">
                    <a:moveTo>
                      <a:pt x="26122" y="0"/>
                    </a:moveTo>
                    <a:cubicBezTo>
                      <a:pt x="25260" y="0"/>
                      <a:pt x="24400" y="12"/>
                      <a:pt x="23543" y="12"/>
                    </a:cubicBezTo>
                    <a:lnTo>
                      <a:pt x="18922" y="12"/>
                    </a:lnTo>
                    <a:cubicBezTo>
                      <a:pt x="15818" y="3"/>
                      <a:pt x="5790" y="3"/>
                      <a:pt x="2686" y="3"/>
                    </a:cubicBezTo>
                    <a:lnTo>
                      <a:pt x="1" y="3"/>
                    </a:lnTo>
                    <a:lnTo>
                      <a:pt x="1" y="128"/>
                    </a:lnTo>
                    <a:cubicBezTo>
                      <a:pt x="1182" y="132"/>
                      <a:pt x="2570" y="133"/>
                      <a:pt x="4078" y="133"/>
                    </a:cubicBezTo>
                    <a:cubicBezTo>
                      <a:pt x="10295" y="133"/>
                      <a:pt x="18563" y="109"/>
                      <a:pt x="22856" y="102"/>
                    </a:cubicBezTo>
                    <a:cubicBezTo>
                      <a:pt x="23867" y="102"/>
                      <a:pt x="24882" y="121"/>
                      <a:pt x="25896" y="121"/>
                    </a:cubicBezTo>
                    <a:cubicBezTo>
                      <a:pt x="26403" y="121"/>
                      <a:pt x="26909" y="116"/>
                      <a:pt x="27415" y="102"/>
                    </a:cubicBezTo>
                    <a:lnTo>
                      <a:pt x="27415" y="12"/>
                    </a:lnTo>
                    <a:cubicBezTo>
                      <a:pt x="26984" y="3"/>
                      <a:pt x="26553" y="0"/>
                      <a:pt x="26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40"/>
              <p:cNvSpPr/>
              <p:nvPr/>
            </p:nvSpPr>
            <p:spPr>
              <a:xfrm>
                <a:off x="4734999" y="3393148"/>
                <a:ext cx="1680402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7415" h="135" extrusionOk="0">
                    <a:moveTo>
                      <a:pt x="1" y="1"/>
                    </a:moveTo>
                    <a:lnTo>
                      <a:pt x="1" y="126"/>
                    </a:lnTo>
                    <a:cubicBezTo>
                      <a:pt x="1429" y="132"/>
                      <a:pt x="3131" y="134"/>
                      <a:pt x="4970" y="134"/>
                    </a:cubicBezTo>
                    <a:cubicBezTo>
                      <a:pt x="11099" y="134"/>
                      <a:pt x="18746" y="108"/>
                      <a:pt x="22856" y="108"/>
                    </a:cubicBezTo>
                    <a:cubicBezTo>
                      <a:pt x="23832" y="108"/>
                      <a:pt x="24874" y="124"/>
                      <a:pt x="25895" y="124"/>
                    </a:cubicBezTo>
                    <a:cubicBezTo>
                      <a:pt x="26405" y="124"/>
                      <a:pt x="26909" y="120"/>
                      <a:pt x="27397" y="108"/>
                    </a:cubicBezTo>
                    <a:cubicBezTo>
                      <a:pt x="27406" y="81"/>
                      <a:pt x="27415" y="54"/>
                      <a:pt x="27415" y="10"/>
                    </a:cubicBezTo>
                    <a:cubicBezTo>
                      <a:pt x="27103" y="5"/>
                      <a:pt x="26782" y="3"/>
                      <a:pt x="26458" y="3"/>
                    </a:cubicBezTo>
                    <a:cubicBezTo>
                      <a:pt x="25484" y="3"/>
                      <a:pt x="24473" y="18"/>
                      <a:pt x="23543" y="18"/>
                    </a:cubicBezTo>
                    <a:cubicBezTo>
                      <a:pt x="22000" y="10"/>
                      <a:pt x="20457" y="10"/>
                      <a:pt x="18922" y="10"/>
                    </a:cubicBezTo>
                    <a:cubicBezTo>
                      <a:pt x="15818" y="10"/>
                      <a:pt x="5790" y="1"/>
                      <a:pt x="26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40"/>
              <p:cNvSpPr/>
              <p:nvPr/>
            </p:nvSpPr>
            <p:spPr>
              <a:xfrm>
                <a:off x="4734999" y="3229676"/>
                <a:ext cx="1680402" cy="8214"/>
              </a:xfrm>
              <a:custGeom>
                <a:avLst/>
                <a:gdLst/>
                <a:ahLst/>
                <a:cxnLst/>
                <a:rect l="l" t="t" r="r" b="b"/>
                <a:pathLst>
                  <a:path w="27415" h="134" extrusionOk="0">
                    <a:moveTo>
                      <a:pt x="1" y="0"/>
                    </a:moveTo>
                    <a:lnTo>
                      <a:pt x="1" y="125"/>
                    </a:lnTo>
                    <a:cubicBezTo>
                      <a:pt x="1366" y="131"/>
                      <a:pt x="3034" y="134"/>
                      <a:pt x="4859" y="134"/>
                    </a:cubicBezTo>
                    <a:cubicBezTo>
                      <a:pt x="10941" y="134"/>
                      <a:pt x="18760" y="107"/>
                      <a:pt x="22856" y="107"/>
                    </a:cubicBezTo>
                    <a:cubicBezTo>
                      <a:pt x="23867" y="107"/>
                      <a:pt x="24882" y="123"/>
                      <a:pt x="25896" y="123"/>
                    </a:cubicBezTo>
                    <a:cubicBezTo>
                      <a:pt x="26403" y="123"/>
                      <a:pt x="26909" y="119"/>
                      <a:pt x="27415" y="107"/>
                    </a:cubicBezTo>
                    <a:lnTo>
                      <a:pt x="27415" y="18"/>
                    </a:lnTo>
                    <a:cubicBezTo>
                      <a:pt x="26984" y="9"/>
                      <a:pt x="26553" y="6"/>
                      <a:pt x="26122" y="6"/>
                    </a:cubicBezTo>
                    <a:cubicBezTo>
                      <a:pt x="25260" y="6"/>
                      <a:pt x="24400" y="18"/>
                      <a:pt x="23543" y="18"/>
                    </a:cubicBezTo>
                    <a:cubicBezTo>
                      <a:pt x="22000" y="18"/>
                      <a:pt x="20457" y="9"/>
                      <a:pt x="18922" y="9"/>
                    </a:cubicBezTo>
                    <a:lnTo>
                      <a:pt x="2686" y="9"/>
                    </a:lnTo>
                    <a:cubicBezTo>
                      <a:pt x="1794" y="9"/>
                      <a:pt x="893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40"/>
              <p:cNvSpPr/>
              <p:nvPr/>
            </p:nvSpPr>
            <p:spPr>
              <a:xfrm>
                <a:off x="4734999" y="3175369"/>
                <a:ext cx="1679912" cy="8152"/>
              </a:xfrm>
              <a:custGeom>
                <a:avLst/>
                <a:gdLst/>
                <a:ahLst/>
                <a:cxnLst/>
                <a:rect l="l" t="t" r="r" b="b"/>
                <a:pathLst>
                  <a:path w="27407" h="133" extrusionOk="0">
                    <a:moveTo>
                      <a:pt x="26108" y="0"/>
                    </a:moveTo>
                    <a:cubicBezTo>
                      <a:pt x="25252" y="0"/>
                      <a:pt x="24394" y="12"/>
                      <a:pt x="23543" y="12"/>
                    </a:cubicBezTo>
                    <a:lnTo>
                      <a:pt x="18922" y="12"/>
                    </a:lnTo>
                    <a:cubicBezTo>
                      <a:pt x="15818" y="3"/>
                      <a:pt x="5790" y="3"/>
                      <a:pt x="2686" y="3"/>
                    </a:cubicBezTo>
                    <a:lnTo>
                      <a:pt x="1" y="3"/>
                    </a:lnTo>
                    <a:lnTo>
                      <a:pt x="1" y="128"/>
                    </a:lnTo>
                    <a:cubicBezTo>
                      <a:pt x="1157" y="131"/>
                      <a:pt x="2531" y="133"/>
                      <a:pt x="4032" y="133"/>
                    </a:cubicBezTo>
                    <a:cubicBezTo>
                      <a:pt x="10217" y="133"/>
                      <a:pt x="18570" y="108"/>
                      <a:pt x="22856" y="101"/>
                    </a:cubicBezTo>
                    <a:cubicBezTo>
                      <a:pt x="23867" y="101"/>
                      <a:pt x="24878" y="121"/>
                      <a:pt x="25890" y="121"/>
                    </a:cubicBezTo>
                    <a:cubicBezTo>
                      <a:pt x="26395" y="121"/>
                      <a:pt x="26901" y="116"/>
                      <a:pt x="27406" y="101"/>
                    </a:cubicBezTo>
                    <a:cubicBezTo>
                      <a:pt x="27406" y="74"/>
                      <a:pt x="27397" y="48"/>
                      <a:pt x="27388" y="12"/>
                    </a:cubicBezTo>
                    <a:cubicBezTo>
                      <a:pt x="26963" y="3"/>
                      <a:pt x="26536" y="0"/>
                      <a:pt x="26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40"/>
              <p:cNvSpPr/>
              <p:nvPr/>
            </p:nvSpPr>
            <p:spPr>
              <a:xfrm>
                <a:off x="4734999" y="3284289"/>
                <a:ext cx="1680402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7415" h="135" extrusionOk="0">
                    <a:moveTo>
                      <a:pt x="25863" y="1"/>
                    </a:moveTo>
                    <a:cubicBezTo>
                      <a:pt x="25088" y="1"/>
                      <a:pt x="24314" y="10"/>
                      <a:pt x="23543" y="10"/>
                    </a:cubicBezTo>
                    <a:lnTo>
                      <a:pt x="18922" y="10"/>
                    </a:lnTo>
                    <a:cubicBezTo>
                      <a:pt x="15818" y="10"/>
                      <a:pt x="5790" y="1"/>
                      <a:pt x="2686" y="1"/>
                    </a:cubicBezTo>
                    <a:lnTo>
                      <a:pt x="1" y="1"/>
                    </a:lnTo>
                    <a:lnTo>
                      <a:pt x="1" y="126"/>
                    </a:lnTo>
                    <a:cubicBezTo>
                      <a:pt x="1376" y="132"/>
                      <a:pt x="3050" y="135"/>
                      <a:pt x="4877" y="135"/>
                    </a:cubicBezTo>
                    <a:cubicBezTo>
                      <a:pt x="10968" y="135"/>
                      <a:pt x="18760" y="108"/>
                      <a:pt x="22856" y="108"/>
                    </a:cubicBezTo>
                    <a:cubicBezTo>
                      <a:pt x="23867" y="108"/>
                      <a:pt x="24882" y="124"/>
                      <a:pt x="25896" y="124"/>
                    </a:cubicBezTo>
                    <a:cubicBezTo>
                      <a:pt x="26403" y="124"/>
                      <a:pt x="26909" y="120"/>
                      <a:pt x="27415" y="108"/>
                    </a:cubicBezTo>
                    <a:lnTo>
                      <a:pt x="27415" y="19"/>
                    </a:lnTo>
                    <a:cubicBezTo>
                      <a:pt x="26898" y="5"/>
                      <a:pt x="26380" y="1"/>
                      <a:pt x="258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40"/>
              <p:cNvSpPr/>
              <p:nvPr/>
            </p:nvSpPr>
            <p:spPr>
              <a:xfrm>
                <a:off x="4734999" y="3143251"/>
                <a:ext cx="1680402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27415" h="4274" extrusionOk="0">
                    <a:moveTo>
                      <a:pt x="1" y="1"/>
                    </a:moveTo>
                    <a:cubicBezTo>
                      <a:pt x="1" y="1"/>
                      <a:pt x="26220" y="161"/>
                      <a:pt x="26612" y="590"/>
                    </a:cubicBezTo>
                    <a:cubicBezTo>
                      <a:pt x="26924" y="937"/>
                      <a:pt x="27254" y="3355"/>
                      <a:pt x="27370" y="4274"/>
                    </a:cubicBezTo>
                    <a:cubicBezTo>
                      <a:pt x="27397" y="4203"/>
                      <a:pt x="27415" y="4122"/>
                      <a:pt x="27415" y="4033"/>
                    </a:cubicBezTo>
                    <a:lnTo>
                      <a:pt x="27415" y="697"/>
                    </a:lnTo>
                    <a:cubicBezTo>
                      <a:pt x="27415" y="313"/>
                      <a:pt x="27094" y="1"/>
                      <a:pt x="26710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40"/>
              <p:cNvSpPr/>
              <p:nvPr/>
            </p:nvSpPr>
            <p:spPr>
              <a:xfrm>
                <a:off x="4672663" y="3076011"/>
                <a:ext cx="1817152" cy="424958"/>
              </a:xfrm>
              <a:custGeom>
                <a:avLst/>
                <a:gdLst/>
                <a:ahLst/>
                <a:cxnLst/>
                <a:rect l="l" t="t" r="r" b="b"/>
                <a:pathLst>
                  <a:path w="29646" h="6933" extrusionOk="0">
                    <a:moveTo>
                      <a:pt x="1" y="0"/>
                    </a:moveTo>
                    <a:lnTo>
                      <a:pt x="1" y="518"/>
                    </a:lnTo>
                    <a:cubicBezTo>
                      <a:pt x="1" y="839"/>
                      <a:pt x="259" y="1098"/>
                      <a:pt x="581" y="1098"/>
                    </a:cubicBezTo>
                    <a:lnTo>
                      <a:pt x="27727" y="1098"/>
                    </a:lnTo>
                    <a:cubicBezTo>
                      <a:pt x="28111" y="1098"/>
                      <a:pt x="28432" y="1410"/>
                      <a:pt x="28432" y="1794"/>
                    </a:cubicBezTo>
                    <a:lnTo>
                      <a:pt x="28432" y="5130"/>
                    </a:lnTo>
                    <a:cubicBezTo>
                      <a:pt x="28432" y="5523"/>
                      <a:pt x="28111" y="5835"/>
                      <a:pt x="27727" y="5835"/>
                    </a:cubicBezTo>
                    <a:lnTo>
                      <a:pt x="581" y="5835"/>
                    </a:lnTo>
                    <a:cubicBezTo>
                      <a:pt x="259" y="5835"/>
                      <a:pt x="1" y="6093"/>
                      <a:pt x="1" y="6415"/>
                    </a:cubicBezTo>
                    <a:lnTo>
                      <a:pt x="1" y="6932"/>
                    </a:lnTo>
                    <a:lnTo>
                      <a:pt x="28619" y="6932"/>
                    </a:lnTo>
                    <a:cubicBezTo>
                      <a:pt x="29190" y="6932"/>
                      <a:pt x="29645" y="6468"/>
                      <a:pt x="29645" y="5906"/>
                    </a:cubicBezTo>
                    <a:lnTo>
                      <a:pt x="29645" y="1026"/>
                    </a:lnTo>
                    <a:cubicBezTo>
                      <a:pt x="29645" y="455"/>
                      <a:pt x="29190" y="0"/>
                      <a:pt x="28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40"/>
              <p:cNvSpPr/>
              <p:nvPr/>
            </p:nvSpPr>
            <p:spPr>
              <a:xfrm>
                <a:off x="4672663" y="3181560"/>
                <a:ext cx="1775594" cy="270740"/>
              </a:xfrm>
              <a:custGeom>
                <a:avLst/>
                <a:gdLst/>
                <a:ahLst/>
                <a:cxnLst/>
                <a:rect l="l" t="t" r="r" b="b"/>
                <a:pathLst>
                  <a:path w="28968" h="4417" extrusionOk="0">
                    <a:moveTo>
                      <a:pt x="28423" y="0"/>
                    </a:moveTo>
                    <a:cubicBezTo>
                      <a:pt x="28423" y="27"/>
                      <a:pt x="28432" y="54"/>
                      <a:pt x="28432" y="72"/>
                    </a:cubicBezTo>
                    <a:lnTo>
                      <a:pt x="28432" y="3408"/>
                    </a:lnTo>
                    <a:cubicBezTo>
                      <a:pt x="28432" y="3801"/>
                      <a:pt x="28111" y="4113"/>
                      <a:pt x="27727" y="4113"/>
                    </a:cubicBezTo>
                    <a:lnTo>
                      <a:pt x="1" y="4113"/>
                    </a:lnTo>
                    <a:cubicBezTo>
                      <a:pt x="1" y="4113"/>
                      <a:pt x="14291" y="4416"/>
                      <a:pt x="22652" y="4416"/>
                    </a:cubicBezTo>
                    <a:cubicBezTo>
                      <a:pt x="26021" y="4416"/>
                      <a:pt x="28428" y="4367"/>
                      <a:pt x="28548" y="4229"/>
                    </a:cubicBezTo>
                    <a:cubicBezTo>
                      <a:pt x="28967" y="3747"/>
                      <a:pt x="28423" y="10"/>
                      <a:pt x="28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40"/>
              <p:cNvSpPr/>
              <p:nvPr/>
            </p:nvSpPr>
            <p:spPr>
              <a:xfrm>
                <a:off x="4672663" y="3076011"/>
                <a:ext cx="1817152" cy="424958"/>
              </a:xfrm>
              <a:custGeom>
                <a:avLst/>
                <a:gdLst/>
                <a:ahLst/>
                <a:cxnLst/>
                <a:rect l="l" t="t" r="r" b="b"/>
                <a:pathLst>
                  <a:path w="29646" h="6933" extrusionOk="0">
                    <a:moveTo>
                      <a:pt x="1" y="0"/>
                    </a:moveTo>
                    <a:cubicBezTo>
                      <a:pt x="1" y="0"/>
                      <a:pt x="27977" y="366"/>
                      <a:pt x="28798" y="554"/>
                    </a:cubicBezTo>
                    <a:cubicBezTo>
                      <a:pt x="29485" y="714"/>
                      <a:pt x="29404" y="5835"/>
                      <a:pt x="28923" y="6290"/>
                    </a:cubicBezTo>
                    <a:cubicBezTo>
                      <a:pt x="28334" y="6843"/>
                      <a:pt x="1" y="6932"/>
                      <a:pt x="1" y="6932"/>
                    </a:cubicBezTo>
                    <a:lnTo>
                      <a:pt x="28619" y="6932"/>
                    </a:lnTo>
                    <a:cubicBezTo>
                      <a:pt x="29190" y="6932"/>
                      <a:pt x="29645" y="6468"/>
                      <a:pt x="29645" y="5906"/>
                    </a:cubicBezTo>
                    <a:lnTo>
                      <a:pt x="29645" y="1026"/>
                    </a:lnTo>
                    <a:cubicBezTo>
                      <a:pt x="29645" y="455"/>
                      <a:pt x="29190" y="0"/>
                      <a:pt x="28619" y="0"/>
                    </a:cubicBezTo>
                    <a:close/>
                  </a:path>
                </a:pathLst>
              </a:custGeom>
              <a:solidFill>
                <a:schemeClr val="dk1">
                  <a:alpha val="421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40"/>
              <p:cNvSpPr/>
              <p:nvPr/>
            </p:nvSpPr>
            <p:spPr>
              <a:xfrm>
                <a:off x="6302718" y="3236786"/>
                <a:ext cx="76619" cy="147108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2400" extrusionOk="0">
                    <a:moveTo>
                      <a:pt x="1249" y="0"/>
                    </a:moveTo>
                    <a:cubicBezTo>
                      <a:pt x="839" y="9"/>
                      <a:pt x="420" y="9"/>
                      <a:pt x="0" y="9"/>
                    </a:cubicBezTo>
                    <a:lnTo>
                      <a:pt x="0" y="2400"/>
                    </a:lnTo>
                    <a:lnTo>
                      <a:pt x="625" y="1865"/>
                    </a:lnTo>
                    <a:lnTo>
                      <a:pt x="1249" y="2400"/>
                    </a:lnTo>
                    <a:lnTo>
                      <a:pt x="12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40"/>
              <p:cNvSpPr/>
              <p:nvPr/>
            </p:nvSpPr>
            <p:spPr>
              <a:xfrm>
                <a:off x="6308725" y="3245122"/>
                <a:ext cx="14833" cy="116461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00" extrusionOk="0">
                    <a:moveTo>
                      <a:pt x="90" y="0"/>
                    </a:moveTo>
                    <a:cubicBezTo>
                      <a:pt x="71" y="0"/>
                      <a:pt x="57" y="7"/>
                      <a:pt x="54" y="25"/>
                    </a:cubicBezTo>
                    <a:cubicBezTo>
                      <a:pt x="9" y="230"/>
                      <a:pt x="18" y="462"/>
                      <a:pt x="9" y="667"/>
                    </a:cubicBezTo>
                    <a:cubicBezTo>
                      <a:pt x="0" y="881"/>
                      <a:pt x="9" y="1648"/>
                      <a:pt x="72" y="1863"/>
                    </a:cubicBezTo>
                    <a:cubicBezTo>
                      <a:pt x="78" y="1875"/>
                      <a:pt x="109" y="1900"/>
                      <a:pt x="128" y="1900"/>
                    </a:cubicBezTo>
                    <a:cubicBezTo>
                      <a:pt x="137" y="1900"/>
                      <a:pt x="143" y="1894"/>
                      <a:pt x="143" y="1880"/>
                    </a:cubicBezTo>
                    <a:cubicBezTo>
                      <a:pt x="161" y="1640"/>
                      <a:pt x="170" y="837"/>
                      <a:pt x="197" y="605"/>
                    </a:cubicBezTo>
                    <a:cubicBezTo>
                      <a:pt x="206" y="426"/>
                      <a:pt x="241" y="230"/>
                      <a:pt x="197" y="60"/>
                    </a:cubicBezTo>
                    <a:cubicBezTo>
                      <a:pt x="185" y="30"/>
                      <a:pt x="128" y="0"/>
                      <a:pt x="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40"/>
              <p:cNvSpPr/>
              <p:nvPr/>
            </p:nvSpPr>
            <p:spPr>
              <a:xfrm>
                <a:off x="4700000" y="3110030"/>
                <a:ext cx="1475922" cy="362928"/>
              </a:xfrm>
              <a:custGeom>
                <a:avLst/>
                <a:gdLst/>
                <a:ahLst/>
                <a:cxnLst/>
                <a:rect l="l" t="t" r="r" b="b"/>
                <a:pathLst>
                  <a:path w="24079" h="5921" extrusionOk="0">
                    <a:moveTo>
                      <a:pt x="3848" y="0"/>
                    </a:moveTo>
                    <a:cubicBezTo>
                      <a:pt x="2588" y="0"/>
                      <a:pt x="1329" y="12"/>
                      <a:pt x="72" y="52"/>
                    </a:cubicBezTo>
                    <a:cubicBezTo>
                      <a:pt x="27" y="52"/>
                      <a:pt x="72" y="123"/>
                      <a:pt x="108" y="123"/>
                    </a:cubicBezTo>
                    <a:cubicBezTo>
                      <a:pt x="1344" y="159"/>
                      <a:pt x="2584" y="168"/>
                      <a:pt x="3825" y="168"/>
                    </a:cubicBezTo>
                    <a:cubicBezTo>
                      <a:pt x="5141" y="168"/>
                      <a:pt x="6458" y="158"/>
                      <a:pt x="7773" y="158"/>
                    </a:cubicBezTo>
                    <a:cubicBezTo>
                      <a:pt x="8001" y="158"/>
                      <a:pt x="8230" y="158"/>
                      <a:pt x="8458" y="159"/>
                    </a:cubicBezTo>
                    <a:cubicBezTo>
                      <a:pt x="10948" y="159"/>
                      <a:pt x="16018" y="196"/>
                      <a:pt x="18970" y="196"/>
                    </a:cubicBezTo>
                    <a:cubicBezTo>
                      <a:pt x="19265" y="196"/>
                      <a:pt x="19539" y="196"/>
                      <a:pt x="19788" y="195"/>
                    </a:cubicBezTo>
                    <a:cubicBezTo>
                      <a:pt x="19921" y="195"/>
                      <a:pt x="19930" y="52"/>
                      <a:pt x="19796" y="52"/>
                    </a:cubicBezTo>
                    <a:cubicBezTo>
                      <a:pt x="17031" y="43"/>
                      <a:pt x="11143" y="16"/>
                      <a:pt x="8386" y="16"/>
                    </a:cubicBezTo>
                    <a:cubicBezTo>
                      <a:pt x="6873" y="16"/>
                      <a:pt x="5360" y="0"/>
                      <a:pt x="3848" y="0"/>
                    </a:cubicBezTo>
                    <a:close/>
                    <a:moveTo>
                      <a:pt x="3845" y="5702"/>
                    </a:moveTo>
                    <a:cubicBezTo>
                      <a:pt x="2595" y="5702"/>
                      <a:pt x="1346" y="5716"/>
                      <a:pt x="99" y="5762"/>
                    </a:cubicBezTo>
                    <a:cubicBezTo>
                      <a:pt x="1" y="5770"/>
                      <a:pt x="72" y="5869"/>
                      <a:pt x="143" y="5877"/>
                    </a:cubicBezTo>
                    <a:cubicBezTo>
                      <a:pt x="839" y="5907"/>
                      <a:pt x="1536" y="5914"/>
                      <a:pt x="2234" y="5914"/>
                    </a:cubicBezTo>
                    <a:cubicBezTo>
                      <a:pt x="3032" y="5914"/>
                      <a:pt x="3831" y="5904"/>
                      <a:pt x="4631" y="5904"/>
                    </a:cubicBezTo>
                    <a:lnTo>
                      <a:pt x="9323" y="5904"/>
                    </a:lnTo>
                    <a:cubicBezTo>
                      <a:pt x="11488" y="5904"/>
                      <a:pt x="15830" y="5920"/>
                      <a:pt x="19448" y="5920"/>
                    </a:cubicBezTo>
                    <a:cubicBezTo>
                      <a:pt x="21258" y="5920"/>
                      <a:pt x="22886" y="5916"/>
                      <a:pt x="23972" y="5904"/>
                    </a:cubicBezTo>
                    <a:cubicBezTo>
                      <a:pt x="24079" y="5895"/>
                      <a:pt x="24007" y="5779"/>
                      <a:pt x="23936" y="5779"/>
                    </a:cubicBezTo>
                    <a:cubicBezTo>
                      <a:pt x="20787" y="5744"/>
                      <a:pt x="12758" y="5735"/>
                      <a:pt x="9609" y="5735"/>
                    </a:cubicBezTo>
                    <a:cubicBezTo>
                      <a:pt x="7689" y="5735"/>
                      <a:pt x="5767" y="5702"/>
                      <a:pt x="3845" y="57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48" name="Google Shape;4948;p40"/>
            <p:cNvSpPr/>
            <p:nvPr/>
          </p:nvSpPr>
          <p:spPr>
            <a:xfrm flipH="1">
              <a:off x="5028226" y="3346205"/>
              <a:ext cx="2659732" cy="33122"/>
            </a:xfrm>
            <a:custGeom>
              <a:avLst/>
              <a:gdLst/>
              <a:ahLst/>
              <a:cxnLst/>
              <a:rect l="l" t="t" r="r" b="b"/>
              <a:pathLst>
                <a:path w="39628" h="169" extrusionOk="0">
                  <a:moveTo>
                    <a:pt x="33804" y="1"/>
                  </a:moveTo>
                  <a:cubicBezTo>
                    <a:pt x="30548" y="1"/>
                    <a:pt x="27294" y="22"/>
                    <a:pt x="24043" y="22"/>
                  </a:cubicBezTo>
                  <a:cubicBezTo>
                    <a:pt x="18940" y="22"/>
                    <a:pt x="13837" y="31"/>
                    <a:pt x="8734" y="31"/>
                  </a:cubicBezTo>
                  <a:cubicBezTo>
                    <a:pt x="7289" y="31"/>
                    <a:pt x="5844" y="29"/>
                    <a:pt x="4399" y="29"/>
                  </a:cubicBezTo>
                  <a:cubicBezTo>
                    <a:pt x="2953" y="29"/>
                    <a:pt x="1508" y="31"/>
                    <a:pt x="63" y="40"/>
                  </a:cubicBezTo>
                  <a:cubicBezTo>
                    <a:pt x="1" y="40"/>
                    <a:pt x="54" y="120"/>
                    <a:pt x="99" y="120"/>
                  </a:cubicBezTo>
                  <a:cubicBezTo>
                    <a:pt x="4392" y="157"/>
                    <a:pt x="8687" y="168"/>
                    <a:pt x="12982" y="168"/>
                  </a:cubicBezTo>
                  <a:cubicBezTo>
                    <a:pt x="18996" y="168"/>
                    <a:pt x="25012" y="147"/>
                    <a:pt x="31028" y="147"/>
                  </a:cubicBezTo>
                  <a:cubicBezTo>
                    <a:pt x="32730" y="147"/>
                    <a:pt x="34432" y="156"/>
                    <a:pt x="36132" y="156"/>
                  </a:cubicBezTo>
                  <a:cubicBezTo>
                    <a:pt x="37266" y="156"/>
                    <a:pt x="38398" y="152"/>
                    <a:pt x="39530" y="138"/>
                  </a:cubicBezTo>
                  <a:cubicBezTo>
                    <a:pt x="39628" y="138"/>
                    <a:pt x="39565" y="31"/>
                    <a:pt x="39503" y="31"/>
                  </a:cubicBezTo>
                  <a:cubicBezTo>
                    <a:pt x="37603" y="8"/>
                    <a:pt x="35703" y="1"/>
                    <a:pt x="33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9" name="Google Shape;4949;p40"/>
          <p:cNvSpPr/>
          <p:nvPr/>
        </p:nvSpPr>
        <p:spPr>
          <a:xfrm>
            <a:off x="324250" y="4033652"/>
            <a:ext cx="904775" cy="430296"/>
          </a:xfrm>
          <a:custGeom>
            <a:avLst/>
            <a:gdLst/>
            <a:ahLst/>
            <a:cxnLst/>
            <a:rect l="l" t="t" r="r" b="b"/>
            <a:pathLst>
              <a:path w="3686" h="1753" extrusionOk="0">
                <a:moveTo>
                  <a:pt x="2535" y="393"/>
                </a:moveTo>
                <a:cubicBezTo>
                  <a:pt x="2543" y="465"/>
                  <a:pt x="2561" y="598"/>
                  <a:pt x="2454" y="714"/>
                </a:cubicBezTo>
                <a:cubicBezTo>
                  <a:pt x="2340" y="824"/>
                  <a:pt x="2256" y="866"/>
                  <a:pt x="2202" y="866"/>
                </a:cubicBezTo>
                <a:cubicBezTo>
                  <a:pt x="2057" y="866"/>
                  <a:pt x="2129" y="563"/>
                  <a:pt x="2427" y="420"/>
                </a:cubicBezTo>
                <a:cubicBezTo>
                  <a:pt x="2463" y="402"/>
                  <a:pt x="2499" y="402"/>
                  <a:pt x="2535" y="393"/>
                </a:cubicBezTo>
                <a:close/>
                <a:moveTo>
                  <a:pt x="562" y="0"/>
                </a:moveTo>
                <a:cubicBezTo>
                  <a:pt x="427" y="0"/>
                  <a:pt x="289" y="68"/>
                  <a:pt x="215" y="188"/>
                </a:cubicBezTo>
                <a:cubicBezTo>
                  <a:pt x="1" y="527"/>
                  <a:pt x="322" y="911"/>
                  <a:pt x="679" y="911"/>
                </a:cubicBezTo>
                <a:cubicBezTo>
                  <a:pt x="857" y="911"/>
                  <a:pt x="1018" y="830"/>
                  <a:pt x="1152" y="732"/>
                </a:cubicBezTo>
                <a:cubicBezTo>
                  <a:pt x="1518" y="482"/>
                  <a:pt x="1696" y="197"/>
                  <a:pt x="2213" y="161"/>
                </a:cubicBezTo>
                <a:cubicBezTo>
                  <a:pt x="2365" y="161"/>
                  <a:pt x="2472" y="197"/>
                  <a:pt x="2517" y="286"/>
                </a:cubicBezTo>
                <a:cubicBezTo>
                  <a:pt x="2526" y="304"/>
                  <a:pt x="2526" y="313"/>
                  <a:pt x="2526" y="331"/>
                </a:cubicBezTo>
                <a:cubicBezTo>
                  <a:pt x="2303" y="349"/>
                  <a:pt x="2071" y="465"/>
                  <a:pt x="2026" y="705"/>
                </a:cubicBezTo>
                <a:cubicBezTo>
                  <a:pt x="1991" y="896"/>
                  <a:pt x="2074" y="967"/>
                  <a:pt x="2187" y="967"/>
                </a:cubicBezTo>
                <a:cubicBezTo>
                  <a:pt x="2307" y="967"/>
                  <a:pt x="2461" y="887"/>
                  <a:pt x="2543" y="786"/>
                </a:cubicBezTo>
                <a:cubicBezTo>
                  <a:pt x="2650" y="643"/>
                  <a:pt x="2686" y="509"/>
                  <a:pt x="2659" y="402"/>
                </a:cubicBezTo>
                <a:lnTo>
                  <a:pt x="2659" y="402"/>
                </a:lnTo>
                <a:cubicBezTo>
                  <a:pt x="2802" y="429"/>
                  <a:pt x="2936" y="500"/>
                  <a:pt x="3034" y="563"/>
                </a:cubicBezTo>
                <a:cubicBezTo>
                  <a:pt x="3409" y="830"/>
                  <a:pt x="3596" y="1321"/>
                  <a:pt x="3676" y="1749"/>
                </a:cubicBezTo>
                <a:cubicBezTo>
                  <a:pt x="3676" y="1752"/>
                  <a:pt x="3677" y="1753"/>
                  <a:pt x="3678" y="1753"/>
                </a:cubicBezTo>
                <a:cubicBezTo>
                  <a:pt x="3681" y="1753"/>
                  <a:pt x="3685" y="1747"/>
                  <a:pt x="3685" y="1740"/>
                </a:cubicBezTo>
                <a:cubicBezTo>
                  <a:pt x="3667" y="1196"/>
                  <a:pt x="3400" y="518"/>
                  <a:pt x="2820" y="358"/>
                </a:cubicBezTo>
                <a:cubicBezTo>
                  <a:pt x="2758" y="340"/>
                  <a:pt x="2695" y="331"/>
                  <a:pt x="2633" y="331"/>
                </a:cubicBezTo>
                <a:cubicBezTo>
                  <a:pt x="2548" y="129"/>
                  <a:pt x="2383" y="63"/>
                  <a:pt x="2205" y="63"/>
                </a:cubicBezTo>
                <a:cubicBezTo>
                  <a:pt x="1949" y="63"/>
                  <a:pt x="1667" y="200"/>
                  <a:pt x="1562" y="268"/>
                </a:cubicBezTo>
                <a:cubicBezTo>
                  <a:pt x="1393" y="393"/>
                  <a:pt x="1259" y="572"/>
                  <a:pt x="1080" y="679"/>
                </a:cubicBezTo>
                <a:cubicBezTo>
                  <a:pt x="1012" y="716"/>
                  <a:pt x="829" y="797"/>
                  <a:pt x="648" y="797"/>
                </a:cubicBezTo>
                <a:cubicBezTo>
                  <a:pt x="524" y="797"/>
                  <a:pt x="400" y="759"/>
                  <a:pt x="313" y="643"/>
                </a:cubicBezTo>
                <a:cubicBezTo>
                  <a:pt x="140" y="332"/>
                  <a:pt x="375" y="97"/>
                  <a:pt x="582" y="97"/>
                </a:cubicBezTo>
                <a:cubicBezTo>
                  <a:pt x="683" y="97"/>
                  <a:pt x="777" y="154"/>
                  <a:pt x="813" y="286"/>
                </a:cubicBezTo>
                <a:cubicBezTo>
                  <a:pt x="847" y="404"/>
                  <a:pt x="742" y="473"/>
                  <a:pt x="643" y="473"/>
                </a:cubicBezTo>
                <a:cubicBezTo>
                  <a:pt x="615" y="473"/>
                  <a:pt x="587" y="468"/>
                  <a:pt x="563" y="456"/>
                </a:cubicBezTo>
                <a:cubicBezTo>
                  <a:pt x="545" y="456"/>
                  <a:pt x="527" y="474"/>
                  <a:pt x="536" y="482"/>
                </a:cubicBezTo>
                <a:cubicBezTo>
                  <a:pt x="591" y="539"/>
                  <a:pt x="648" y="563"/>
                  <a:pt x="700" y="563"/>
                </a:cubicBezTo>
                <a:cubicBezTo>
                  <a:pt x="853" y="563"/>
                  <a:pt x="968" y="361"/>
                  <a:pt x="875" y="188"/>
                </a:cubicBezTo>
                <a:cubicBezTo>
                  <a:pt x="811" y="59"/>
                  <a:pt x="688" y="0"/>
                  <a:pt x="5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0" name="Google Shape;4950;p40"/>
          <p:cNvSpPr/>
          <p:nvPr/>
        </p:nvSpPr>
        <p:spPr>
          <a:xfrm>
            <a:off x="7898562" y="4033652"/>
            <a:ext cx="904539" cy="430296"/>
          </a:xfrm>
          <a:custGeom>
            <a:avLst/>
            <a:gdLst/>
            <a:ahLst/>
            <a:cxnLst/>
            <a:rect l="l" t="t" r="r" b="b"/>
            <a:pathLst>
              <a:path w="3685" h="1753" extrusionOk="0">
                <a:moveTo>
                  <a:pt x="1151" y="393"/>
                </a:moveTo>
                <a:cubicBezTo>
                  <a:pt x="1187" y="402"/>
                  <a:pt x="1223" y="402"/>
                  <a:pt x="1258" y="420"/>
                </a:cubicBezTo>
                <a:cubicBezTo>
                  <a:pt x="1557" y="563"/>
                  <a:pt x="1629" y="866"/>
                  <a:pt x="1484" y="866"/>
                </a:cubicBezTo>
                <a:cubicBezTo>
                  <a:pt x="1430" y="866"/>
                  <a:pt x="1346" y="824"/>
                  <a:pt x="1232" y="714"/>
                </a:cubicBezTo>
                <a:cubicBezTo>
                  <a:pt x="1125" y="598"/>
                  <a:pt x="1142" y="465"/>
                  <a:pt x="1151" y="393"/>
                </a:cubicBezTo>
                <a:close/>
                <a:moveTo>
                  <a:pt x="3127" y="0"/>
                </a:moveTo>
                <a:cubicBezTo>
                  <a:pt x="3002" y="0"/>
                  <a:pt x="2879" y="59"/>
                  <a:pt x="2811" y="188"/>
                </a:cubicBezTo>
                <a:cubicBezTo>
                  <a:pt x="2718" y="361"/>
                  <a:pt x="2832" y="563"/>
                  <a:pt x="2986" y="563"/>
                </a:cubicBezTo>
                <a:cubicBezTo>
                  <a:pt x="3038" y="563"/>
                  <a:pt x="3095" y="539"/>
                  <a:pt x="3150" y="482"/>
                </a:cubicBezTo>
                <a:cubicBezTo>
                  <a:pt x="3159" y="474"/>
                  <a:pt x="3141" y="456"/>
                  <a:pt x="3132" y="456"/>
                </a:cubicBezTo>
                <a:cubicBezTo>
                  <a:pt x="3106" y="468"/>
                  <a:pt x="3076" y="473"/>
                  <a:pt x="3047" y="473"/>
                </a:cubicBezTo>
                <a:cubicBezTo>
                  <a:pt x="2944" y="473"/>
                  <a:pt x="2838" y="404"/>
                  <a:pt x="2873" y="286"/>
                </a:cubicBezTo>
                <a:cubicBezTo>
                  <a:pt x="2908" y="154"/>
                  <a:pt x="3003" y="97"/>
                  <a:pt x="3104" y="97"/>
                </a:cubicBezTo>
                <a:cubicBezTo>
                  <a:pt x="3311" y="97"/>
                  <a:pt x="3546" y="332"/>
                  <a:pt x="3373" y="643"/>
                </a:cubicBezTo>
                <a:cubicBezTo>
                  <a:pt x="3286" y="759"/>
                  <a:pt x="3162" y="797"/>
                  <a:pt x="3038" y="797"/>
                </a:cubicBezTo>
                <a:cubicBezTo>
                  <a:pt x="2856" y="797"/>
                  <a:pt x="2674" y="716"/>
                  <a:pt x="2605" y="679"/>
                </a:cubicBezTo>
                <a:cubicBezTo>
                  <a:pt x="2427" y="572"/>
                  <a:pt x="2293" y="393"/>
                  <a:pt x="2124" y="268"/>
                </a:cubicBezTo>
                <a:cubicBezTo>
                  <a:pt x="2019" y="200"/>
                  <a:pt x="1736" y="63"/>
                  <a:pt x="1481" y="63"/>
                </a:cubicBezTo>
                <a:cubicBezTo>
                  <a:pt x="1303" y="63"/>
                  <a:pt x="1137" y="129"/>
                  <a:pt x="1053" y="331"/>
                </a:cubicBezTo>
                <a:cubicBezTo>
                  <a:pt x="991" y="331"/>
                  <a:pt x="928" y="340"/>
                  <a:pt x="866" y="358"/>
                </a:cubicBezTo>
                <a:cubicBezTo>
                  <a:pt x="286" y="518"/>
                  <a:pt x="18" y="1196"/>
                  <a:pt x="1" y="1740"/>
                </a:cubicBezTo>
                <a:cubicBezTo>
                  <a:pt x="1" y="1747"/>
                  <a:pt x="5" y="1753"/>
                  <a:pt x="8" y="1753"/>
                </a:cubicBezTo>
                <a:cubicBezTo>
                  <a:pt x="9" y="1753"/>
                  <a:pt x="9" y="1752"/>
                  <a:pt x="9" y="1749"/>
                </a:cubicBezTo>
                <a:cubicBezTo>
                  <a:pt x="99" y="1321"/>
                  <a:pt x="277" y="830"/>
                  <a:pt x="652" y="563"/>
                </a:cubicBezTo>
                <a:cubicBezTo>
                  <a:pt x="750" y="500"/>
                  <a:pt x="893" y="429"/>
                  <a:pt x="1026" y="402"/>
                </a:cubicBezTo>
                <a:lnTo>
                  <a:pt x="1026" y="402"/>
                </a:lnTo>
                <a:cubicBezTo>
                  <a:pt x="1009" y="509"/>
                  <a:pt x="1035" y="643"/>
                  <a:pt x="1151" y="786"/>
                </a:cubicBezTo>
                <a:cubicBezTo>
                  <a:pt x="1229" y="887"/>
                  <a:pt x="1383" y="967"/>
                  <a:pt x="1503" y="967"/>
                </a:cubicBezTo>
                <a:cubicBezTo>
                  <a:pt x="1616" y="967"/>
                  <a:pt x="1699" y="896"/>
                  <a:pt x="1660" y="705"/>
                </a:cubicBezTo>
                <a:cubicBezTo>
                  <a:pt x="1615" y="465"/>
                  <a:pt x="1392" y="349"/>
                  <a:pt x="1160" y="331"/>
                </a:cubicBezTo>
                <a:cubicBezTo>
                  <a:pt x="1160" y="313"/>
                  <a:pt x="1169" y="304"/>
                  <a:pt x="1169" y="286"/>
                </a:cubicBezTo>
                <a:cubicBezTo>
                  <a:pt x="1214" y="197"/>
                  <a:pt x="1330" y="161"/>
                  <a:pt x="1481" y="161"/>
                </a:cubicBezTo>
                <a:cubicBezTo>
                  <a:pt x="1990" y="197"/>
                  <a:pt x="2168" y="482"/>
                  <a:pt x="2534" y="732"/>
                </a:cubicBezTo>
                <a:cubicBezTo>
                  <a:pt x="2668" y="830"/>
                  <a:pt x="2837" y="911"/>
                  <a:pt x="3007" y="911"/>
                </a:cubicBezTo>
                <a:cubicBezTo>
                  <a:pt x="3364" y="911"/>
                  <a:pt x="3685" y="527"/>
                  <a:pt x="3471" y="188"/>
                </a:cubicBezTo>
                <a:cubicBezTo>
                  <a:pt x="3397" y="68"/>
                  <a:pt x="3261" y="0"/>
                  <a:pt x="31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2" name="Google Shape;4952;p40"/>
          <p:cNvSpPr txBox="1">
            <a:spLocks noGrp="1"/>
          </p:cNvSpPr>
          <p:nvPr>
            <p:ph type="subTitle" idx="1"/>
          </p:nvPr>
        </p:nvSpPr>
        <p:spPr>
          <a:xfrm>
            <a:off x="713100" y="3513841"/>
            <a:ext cx="4422000" cy="733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a</a:t>
            </a:r>
            <a:r>
              <a:rPr lang="en" dirty="0">
                <a:hlinkClick r:id="rId3"/>
              </a:rPr>
              <a:t>ngela.madden@leonschools.net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850-414-5500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023978-2033-44E3-BCA2-D3EA3BBC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47" y="967444"/>
            <a:ext cx="4810850" cy="2366568"/>
          </a:xfrm>
        </p:spPr>
        <p:txBody>
          <a:bodyPr/>
          <a:lstStyle/>
          <a:p>
            <a:r>
              <a:rPr lang="en-US" dirty="0"/>
              <a:t>Mrs. Madden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~IB English</a:t>
            </a:r>
            <a:br>
              <a:rPr lang="en-US" sz="3600" dirty="0"/>
            </a:br>
            <a:r>
              <a:rPr lang="en-US" sz="3600" dirty="0"/>
              <a:t>~ENC 1101/1102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4" name="Google Shape;5614;p46"/>
          <p:cNvSpPr txBox="1">
            <a:spLocks noGrp="1"/>
          </p:cNvSpPr>
          <p:nvPr>
            <p:ph type="title"/>
          </p:nvPr>
        </p:nvSpPr>
        <p:spPr>
          <a:xfrm>
            <a:off x="4048206" y="518605"/>
            <a:ext cx="4711307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Lit 4 Text Requirements</a:t>
            </a:r>
            <a:endParaRPr dirty="0"/>
          </a:p>
        </p:txBody>
      </p:sp>
      <p:sp>
        <p:nvSpPr>
          <p:cNvPr id="5615" name="Google Shape;5615;p46"/>
          <p:cNvSpPr txBox="1">
            <a:spLocks noGrp="1"/>
          </p:cNvSpPr>
          <p:nvPr>
            <p:ph type="body" idx="1"/>
          </p:nvPr>
        </p:nvSpPr>
        <p:spPr>
          <a:xfrm>
            <a:off x="3936570" y="1920748"/>
            <a:ext cx="5067946" cy="1618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~4 works from the PRL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~3 works in translation, also from the PRL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~3 works free choice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~Cover all 4 literary forms (poetry, prose, drama, non-fiction)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~Cover 3 time periods (centuries)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~Cover 3 countries and 2 continents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616" name="Google Shape;5616;p46"/>
          <p:cNvSpPr/>
          <p:nvPr/>
        </p:nvSpPr>
        <p:spPr>
          <a:xfrm>
            <a:off x="329900" y="195138"/>
            <a:ext cx="1046301" cy="323467"/>
          </a:xfrm>
          <a:custGeom>
            <a:avLst/>
            <a:gdLst/>
            <a:ahLst/>
            <a:cxnLst/>
            <a:rect l="l" t="t" r="r" b="b"/>
            <a:pathLst>
              <a:path w="4085" h="1263" extrusionOk="0">
                <a:moveTo>
                  <a:pt x="1864" y="112"/>
                </a:moveTo>
                <a:cubicBezTo>
                  <a:pt x="1906" y="112"/>
                  <a:pt x="1950" y="126"/>
                  <a:pt x="1990" y="157"/>
                </a:cubicBezTo>
                <a:cubicBezTo>
                  <a:pt x="2159" y="291"/>
                  <a:pt x="2195" y="496"/>
                  <a:pt x="2132" y="674"/>
                </a:cubicBezTo>
                <a:cubicBezTo>
                  <a:pt x="2079" y="674"/>
                  <a:pt x="2025" y="674"/>
                  <a:pt x="1963" y="665"/>
                </a:cubicBezTo>
                <a:cubicBezTo>
                  <a:pt x="1847" y="647"/>
                  <a:pt x="1731" y="585"/>
                  <a:pt x="1660" y="487"/>
                </a:cubicBezTo>
                <a:cubicBezTo>
                  <a:pt x="1546" y="317"/>
                  <a:pt x="1698" y="112"/>
                  <a:pt x="1864" y="112"/>
                </a:cubicBezTo>
                <a:close/>
                <a:moveTo>
                  <a:pt x="561" y="695"/>
                </a:moveTo>
                <a:cubicBezTo>
                  <a:pt x="595" y="695"/>
                  <a:pt x="631" y="700"/>
                  <a:pt x="669" y="710"/>
                </a:cubicBezTo>
                <a:cubicBezTo>
                  <a:pt x="678" y="719"/>
                  <a:pt x="687" y="719"/>
                  <a:pt x="705" y="728"/>
                </a:cubicBezTo>
                <a:cubicBezTo>
                  <a:pt x="705" y="746"/>
                  <a:pt x="705" y="772"/>
                  <a:pt x="696" y="799"/>
                </a:cubicBezTo>
                <a:cubicBezTo>
                  <a:pt x="688" y="930"/>
                  <a:pt x="567" y="1175"/>
                  <a:pt x="379" y="1175"/>
                </a:cubicBezTo>
                <a:cubicBezTo>
                  <a:pt x="349" y="1175"/>
                  <a:pt x="318" y="1169"/>
                  <a:pt x="286" y="1156"/>
                </a:cubicBezTo>
                <a:cubicBezTo>
                  <a:pt x="152" y="1111"/>
                  <a:pt x="197" y="978"/>
                  <a:pt x="277" y="844"/>
                </a:cubicBezTo>
                <a:cubicBezTo>
                  <a:pt x="313" y="778"/>
                  <a:pt x="414" y="695"/>
                  <a:pt x="561" y="695"/>
                </a:cubicBezTo>
                <a:close/>
                <a:moveTo>
                  <a:pt x="1843" y="0"/>
                </a:moveTo>
                <a:cubicBezTo>
                  <a:pt x="1615" y="0"/>
                  <a:pt x="1452" y="249"/>
                  <a:pt x="1544" y="478"/>
                </a:cubicBezTo>
                <a:cubicBezTo>
                  <a:pt x="1620" y="685"/>
                  <a:pt x="1796" y="760"/>
                  <a:pt x="1997" y="760"/>
                </a:cubicBezTo>
                <a:cubicBezTo>
                  <a:pt x="2030" y="760"/>
                  <a:pt x="2063" y="758"/>
                  <a:pt x="2097" y="754"/>
                </a:cubicBezTo>
                <a:lnTo>
                  <a:pt x="2097" y="754"/>
                </a:lnTo>
                <a:cubicBezTo>
                  <a:pt x="2034" y="870"/>
                  <a:pt x="1936" y="969"/>
                  <a:pt x="1802" y="986"/>
                </a:cubicBezTo>
                <a:cubicBezTo>
                  <a:pt x="1758" y="994"/>
                  <a:pt x="1714" y="998"/>
                  <a:pt x="1670" y="998"/>
                </a:cubicBezTo>
                <a:cubicBezTo>
                  <a:pt x="1272" y="998"/>
                  <a:pt x="937" y="696"/>
                  <a:pt x="776" y="647"/>
                </a:cubicBezTo>
                <a:cubicBezTo>
                  <a:pt x="750" y="407"/>
                  <a:pt x="598" y="166"/>
                  <a:pt x="348" y="157"/>
                </a:cubicBezTo>
                <a:cubicBezTo>
                  <a:pt x="339" y="157"/>
                  <a:pt x="322" y="184"/>
                  <a:pt x="339" y="192"/>
                </a:cubicBezTo>
                <a:cubicBezTo>
                  <a:pt x="518" y="255"/>
                  <a:pt x="652" y="433"/>
                  <a:pt x="687" y="621"/>
                </a:cubicBezTo>
                <a:cubicBezTo>
                  <a:pt x="643" y="612"/>
                  <a:pt x="598" y="607"/>
                  <a:pt x="554" y="607"/>
                </a:cubicBezTo>
                <a:cubicBezTo>
                  <a:pt x="466" y="607"/>
                  <a:pt x="381" y="627"/>
                  <a:pt x="304" y="674"/>
                </a:cubicBezTo>
                <a:cubicBezTo>
                  <a:pt x="116" y="781"/>
                  <a:pt x="0" y="1102"/>
                  <a:pt x="232" y="1227"/>
                </a:cubicBezTo>
                <a:cubicBezTo>
                  <a:pt x="274" y="1252"/>
                  <a:pt x="316" y="1263"/>
                  <a:pt x="357" y="1263"/>
                </a:cubicBezTo>
                <a:cubicBezTo>
                  <a:pt x="553" y="1263"/>
                  <a:pt x="731" y="1014"/>
                  <a:pt x="768" y="844"/>
                </a:cubicBezTo>
                <a:cubicBezTo>
                  <a:pt x="776" y="817"/>
                  <a:pt x="776" y="781"/>
                  <a:pt x="785" y="754"/>
                </a:cubicBezTo>
                <a:cubicBezTo>
                  <a:pt x="821" y="772"/>
                  <a:pt x="857" y="790"/>
                  <a:pt x="892" y="808"/>
                </a:cubicBezTo>
                <a:cubicBezTo>
                  <a:pt x="982" y="856"/>
                  <a:pt x="1328" y="1104"/>
                  <a:pt x="1665" y="1104"/>
                </a:cubicBezTo>
                <a:cubicBezTo>
                  <a:pt x="1831" y="1104"/>
                  <a:pt x="1994" y="1044"/>
                  <a:pt x="2124" y="870"/>
                </a:cubicBezTo>
                <a:cubicBezTo>
                  <a:pt x="2150" y="826"/>
                  <a:pt x="2186" y="790"/>
                  <a:pt x="2204" y="746"/>
                </a:cubicBezTo>
                <a:cubicBezTo>
                  <a:pt x="2320" y="719"/>
                  <a:pt x="2641" y="621"/>
                  <a:pt x="3042" y="362"/>
                </a:cubicBezTo>
                <a:cubicBezTo>
                  <a:pt x="3163" y="286"/>
                  <a:pt x="3285" y="252"/>
                  <a:pt x="3402" y="252"/>
                </a:cubicBezTo>
                <a:cubicBezTo>
                  <a:pt x="3657" y="252"/>
                  <a:pt x="3892" y="415"/>
                  <a:pt x="4051" y="665"/>
                </a:cubicBezTo>
                <a:cubicBezTo>
                  <a:pt x="4052" y="667"/>
                  <a:pt x="4053" y="667"/>
                  <a:pt x="4055" y="667"/>
                </a:cubicBezTo>
                <a:cubicBezTo>
                  <a:pt x="4066" y="667"/>
                  <a:pt x="4085" y="646"/>
                  <a:pt x="4077" y="639"/>
                </a:cubicBezTo>
                <a:cubicBezTo>
                  <a:pt x="3997" y="371"/>
                  <a:pt x="3783" y="184"/>
                  <a:pt x="3497" y="157"/>
                </a:cubicBezTo>
                <a:cubicBezTo>
                  <a:pt x="3481" y="156"/>
                  <a:pt x="3466" y="155"/>
                  <a:pt x="3450" y="155"/>
                </a:cubicBezTo>
                <a:cubicBezTo>
                  <a:pt x="3083" y="155"/>
                  <a:pt x="2823" y="447"/>
                  <a:pt x="2498" y="567"/>
                </a:cubicBezTo>
                <a:cubicBezTo>
                  <a:pt x="2489" y="567"/>
                  <a:pt x="2320" y="630"/>
                  <a:pt x="2240" y="647"/>
                </a:cubicBezTo>
                <a:cubicBezTo>
                  <a:pt x="2311" y="407"/>
                  <a:pt x="2231" y="121"/>
                  <a:pt x="1963" y="23"/>
                </a:cubicBezTo>
                <a:cubicBezTo>
                  <a:pt x="1922" y="8"/>
                  <a:pt x="1881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46"/>
          <p:cNvSpPr/>
          <p:nvPr/>
        </p:nvSpPr>
        <p:spPr>
          <a:xfrm rot="10799966">
            <a:off x="7767801" y="193985"/>
            <a:ext cx="1046301" cy="325772"/>
          </a:xfrm>
          <a:custGeom>
            <a:avLst/>
            <a:gdLst/>
            <a:ahLst/>
            <a:cxnLst/>
            <a:rect l="l" t="t" r="r" b="b"/>
            <a:pathLst>
              <a:path w="4085" h="1272" extrusionOk="0">
                <a:moveTo>
                  <a:pt x="378" y="88"/>
                </a:moveTo>
                <a:cubicBezTo>
                  <a:pt x="567" y="88"/>
                  <a:pt x="688" y="334"/>
                  <a:pt x="696" y="473"/>
                </a:cubicBezTo>
                <a:cubicBezTo>
                  <a:pt x="705" y="491"/>
                  <a:pt x="705" y="518"/>
                  <a:pt x="705" y="544"/>
                </a:cubicBezTo>
                <a:cubicBezTo>
                  <a:pt x="687" y="544"/>
                  <a:pt x="678" y="553"/>
                  <a:pt x="669" y="553"/>
                </a:cubicBezTo>
                <a:cubicBezTo>
                  <a:pt x="628" y="566"/>
                  <a:pt x="590" y="571"/>
                  <a:pt x="554" y="571"/>
                </a:cubicBezTo>
                <a:cubicBezTo>
                  <a:pt x="411" y="571"/>
                  <a:pt x="313" y="485"/>
                  <a:pt x="277" y="428"/>
                </a:cubicBezTo>
                <a:cubicBezTo>
                  <a:pt x="197" y="286"/>
                  <a:pt x="152" y="161"/>
                  <a:pt x="286" y="107"/>
                </a:cubicBezTo>
                <a:cubicBezTo>
                  <a:pt x="318" y="94"/>
                  <a:pt x="349" y="88"/>
                  <a:pt x="378" y="88"/>
                </a:cubicBezTo>
                <a:close/>
                <a:moveTo>
                  <a:pt x="2051" y="591"/>
                </a:moveTo>
                <a:cubicBezTo>
                  <a:pt x="2079" y="591"/>
                  <a:pt x="2106" y="593"/>
                  <a:pt x="2132" y="598"/>
                </a:cubicBezTo>
                <a:cubicBezTo>
                  <a:pt x="2195" y="776"/>
                  <a:pt x="2159" y="981"/>
                  <a:pt x="1990" y="1106"/>
                </a:cubicBezTo>
                <a:cubicBezTo>
                  <a:pt x="1949" y="1138"/>
                  <a:pt x="1904" y="1152"/>
                  <a:pt x="1861" y="1152"/>
                </a:cubicBezTo>
                <a:cubicBezTo>
                  <a:pt x="1696" y="1152"/>
                  <a:pt x="1547" y="954"/>
                  <a:pt x="1660" y="785"/>
                </a:cubicBezTo>
                <a:cubicBezTo>
                  <a:pt x="1731" y="678"/>
                  <a:pt x="1847" y="625"/>
                  <a:pt x="1963" y="598"/>
                </a:cubicBezTo>
                <a:cubicBezTo>
                  <a:pt x="1994" y="593"/>
                  <a:pt x="2023" y="591"/>
                  <a:pt x="2051" y="591"/>
                </a:cubicBezTo>
                <a:close/>
                <a:moveTo>
                  <a:pt x="356" y="0"/>
                </a:moveTo>
                <a:cubicBezTo>
                  <a:pt x="315" y="0"/>
                  <a:pt x="274" y="11"/>
                  <a:pt x="232" y="36"/>
                </a:cubicBezTo>
                <a:cubicBezTo>
                  <a:pt x="0" y="170"/>
                  <a:pt x="116" y="482"/>
                  <a:pt x="304" y="589"/>
                </a:cubicBezTo>
                <a:cubicBezTo>
                  <a:pt x="378" y="640"/>
                  <a:pt x="459" y="662"/>
                  <a:pt x="543" y="662"/>
                </a:cubicBezTo>
                <a:cubicBezTo>
                  <a:pt x="591" y="662"/>
                  <a:pt x="639" y="655"/>
                  <a:pt x="687" y="642"/>
                </a:cubicBezTo>
                <a:lnTo>
                  <a:pt x="687" y="642"/>
                </a:lnTo>
                <a:cubicBezTo>
                  <a:pt x="652" y="839"/>
                  <a:pt x="518" y="1008"/>
                  <a:pt x="339" y="1080"/>
                </a:cubicBezTo>
                <a:cubicBezTo>
                  <a:pt x="322" y="1080"/>
                  <a:pt x="339" y="1106"/>
                  <a:pt x="348" y="1106"/>
                </a:cubicBezTo>
                <a:cubicBezTo>
                  <a:pt x="598" y="1097"/>
                  <a:pt x="750" y="856"/>
                  <a:pt x="776" y="625"/>
                </a:cubicBezTo>
                <a:cubicBezTo>
                  <a:pt x="937" y="568"/>
                  <a:pt x="1272" y="265"/>
                  <a:pt x="1670" y="265"/>
                </a:cubicBezTo>
                <a:cubicBezTo>
                  <a:pt x="1714" y="265"/>
                  <a:pt x="1758" y="269"/>
                  <a:pt x="1802" y="277"/>
                </a:cubicBezTo>
                <a:cubicBezTo>
                  <a:pt x="1936" y="303"/>
                  <a:pt x="2034" y="402"/>
                  <a:pt x="2097" y="509"/>
                </a:cubicBezTo>
                <a:cubicBezTo>
                  <a:pt x="2072" y="507"/>
                  <a:pt x="2046" y="506"/>
                  <a:pt x="2022" y="506"/>
                </a:cubicBezTo>
                <a:cubicBezTo>
                  <a:pt x="1811" y="506"/>
                  <a:pt x="1624" y="578"/>
                  <a:pt x="1544" y="785"/>
                </a:cubicBezTo>
                <a:cubicBezTo>
                  <a:pt x="1452" y="1022"/>
                  <a:pt x="1615" y="1272"/>
                  <a:pt x="1843" y="1272"/>
                </a:cubicBezTo>
                <a:cubicBezTo>
                  <a:pt x="1882" y="1272"/>
                  <a:pt x="1922" y="1264"/>
                  <a:pt x="1963" y="1249"/>
                </a:cubicBezTo>
                <a:cubicBezTo>
                  <a:pt x="2231" y="1151"/>
                  <a:pt x="2311" y="856"/>
                  <a:pt x="2240" y="616"/>
                </a:cubicBezTo>
                <a:lnTo>
                  <a:pt x="2240" y="616"/>
                </a:lnTo>
                <a:cubicBezTo>
                  <a:pt x="2320" y="633"/>
                  <a:pt x="2489" y="696"/>
                  <a:pt x="2498" y="696"/>
                </a:cubicBezTo>
                <a:cubicBezTo>
                  <a:pt x="2820" y="814"/>
                  <a:pt x="3077" y="1109"/>
                  <a:pt x="3437" y="1109"/>
                </a:cubicBezTo>
                <a:cubicBezTo>
                  <a:pt x="3457" y="1109"/>
                  <a:pt x="3477" y="1108"/>
                  <a:pt x="3497" y="1106"/>
                </a:cubicBezTo>
                <a:cubicBezTo>
                  <a:pt x="3783" y="1088"/>
                  <a:pt x="3997" y="901"/>
                  <a:pt x="4077" y="633"/>
                </a:cubicBezTo>
                <a:cubicBezTo>
                  <a:pt x="4084" y="620"/>
                  <a:pt x="4070" y="601"/>
                  <a:pt x="4059" y="601"/>
                </a:cubicBezTo>
                <a:cubicBezTo>
                  <a:pt x="4056" y="601"/>
                  <a:pt x="4053" y="603"/>
                  <a:pt x="4051" y="607"/>
                </a:cubicBezTo>
                <a:cubicBezTo>
                  <a:pt x="3892" y="851"/>
                  <a:pt x="3658" y="1015"/>
                  <a:pt x="3404" y="1015"/>
                </a:cubicBezTo>
                <a:cubicBezTo>
                  <a:pt x="3286" y="1015"/>
                  <a:pt x="3164" y="980"/>
                  <a:pt x="3042" y="901"/>
                </a:cubicBezTo>
                <a:cubicBezTo>
                  <a:pt x="2641" y="651"/>
                  <a:pt x="2320" y="544"/>
                  <a:pt x="2204" y="526"/>
                </a:cubicBezTo>
                <a:cubicBezTo>
                  <a:pt x="2186" y="482"/>
                  <a:pt x="2150" y="437"/>
                  <a:pt x="2124" y="402"/>
                </a:cubicBezTo>
                <a:cubicBezTo>
                  <a:pt x="1993" y="224"/>
                  <a:pt x="1828" y="162"/>
                  <a:pt x="1661" y="162"/>
                </a:cubicBezTo>
                <a:cubicBezTo>
                  <a:pt x="1326" y="162"/>
                  <a:pt x="982" y="410"/>
                  <a:pt x="892" y="464"/>
                </a:cubicBezTo>
                <a:cubicBezTo>
                  <a:pt x="857" y="482"/>
                  <a:pt x="821" y="500"/>
                  <a:pt x="785" y="518"/>
                </a:cubicBezTo>
                <a:cubicBezTo>
                  <a:pt x="776" y="482"/>
                  <a:pt x="776" y="455"/>
                  <a:pt x="768" y="428"/>
                </a:cubicBezTo>
                <a:cubicBezTo>
                  <a:pt x="731" y="251"/>
                  <a:pt x="553" y="0"/>
                  <a:pt x="3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" name="Google Shape;5365;p45"/>
          <p:cNvSpPr/>
          <p:nvPr/>
        </p:nvSpPr>
        <p:spPr>
          <a:xfrm flipH="1">
            <a:off x="5234630" y="4032484"/>
            <a:ext cx="3193819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6" name="Google Shape;5366;p45"/>
          <p:cNvGrpSpPr/>
          <p:nvPr/>
        </p:nvGrpSpPr>
        <p:grpSpPr>
          <a:xfrm flipH="1">
            <a:off x="5549873" y="1102556"/>
            <a:ext cx="2563345" cy="2971993"/>
            <a:chOff x="722786" y="1085759"/>
            <a:chExt cx="2563345" cy="2971993"/>
          </a:xfrm>
        </p:grpSpPr>
        <p:grpSp>
          <p:nvGrpSpPr>
            <p:cNvPr id="5367" name="Google Shape;5367;p45"/>
            <p:cNvGrpSpPr/>
            <p:nvPr/>
          </p:nvGrpSpPr>
          <p:grpSpPr>
            <a:xfrm rot="5400000">
              <a:off x="-441425" y="2249970"/>
              <a:ext cx="2932733" cy="604311"/>
              <a:chOff x="4913242" y="2751213"/>
              <a:chExt cx="1576569" cy="324863"/>
            </a:xfrm>
          </p:grpSpPr>
          <p:sp>
            <p:nvSpPr>
              <p:cNvPr id="5368" name="Google Shape;5368;p45"/>
              <p:cNvSpPr/>
              <p:nvPr/>
            </p:nvSpPr>
            <p:spPr>
              <a:xfrm>
                <a:off x="4913242" y="2751213"/>
                <a:ext cx="1576569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25721" h="5300" extrusionOk="0">
                    <a:moveTo>
                      <a:pt x="1178" y="0"/>
                    </a:moveTo>
                    <a:cubicBezTo>
                      <a:pt x="527" y="0"/>
                      <a:pt x="1" y="527"/>
                      <a:pt x="1" y="1178"/>
                    </a:cubicBezTo>
                    <a:lnTo>
                      <a:pt x="1" y="4122"/>
                    </a:lnTo>
                    <a:cubicBezTo>
                      <a:pt x="1" y="4773"/>
                      <a:pt x="527" y="5299"/>
                      <a:pt x="1178" y="5299"/>
                    </a:cubicBezTo>
                    <a:lnTo>
                      <a:pt x="24543" y="5299"/>
                    </a:lnTo>
                    <a:cubicBezTo>
                      <a:pt x="25194" y="5299"/>
                      <a:pt x="25720" y="4773"/>
                      <a:pt x="25720" y="4122"/>
                    </a:cubicBezTo>
                    <a:lnTo>
                      <a:pt x="25720" y="1178"/>
                    </a:lnTo>
                    <a:cubicBezTo>
                      <a:pt x="25720" y="527"/>
                      <a:pt x="25194" y="0"/>
                      <a:pt x="245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45"/>
              <p:cNvSpPr/>
              <p:nvPr/>
            </p:nvSpPr>
            <p:spPr>
              <a:xfrm>
                <a:off x="5062555" y="2751213"/>
                <a:ext cx="2249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366" y="5299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45"/>
              <p:cNvSpPr/>
              <p:nvPr/>
            </p:nvSpPr>
            <p:spPr>
              <a:xfrm>
                <a:off x="6109151" y="2751213"/>
                <a:ext cx="12142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1981" y="5299"/>
                    </a:lnTo>
                    <a:lnTo>
                      <a:pt x="19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45"/>
              <p:cNvSpPr/>
              <p:nvPr/>
            </p:nvSpPr>
            <p:spPr>
              <a:xfrm>
                <a:off x="5979514" y="2751213"/>
                <a:ext cx="23047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376" y="5299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45"/>
              <p:cNvSpPr/>
              <p:nvPr/>
            </p:nvSpPr>
            <p:spPr>
              <a:xfrm>
                <a:off x="6337717" y="2751213"/>
                <a:ext cx="22986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375" y="5299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45"/>
              <p:cNvSpPr/>
              <p:nvPr/>
            </p:nvSpPr>
            <p:spPr>
              <a:xfrm>
                <a:off x="5238040" y="2751213"/>
                <a:ext cx="2249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367" y="5299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45"/>
              <p:cNvSpPr/>
              <p:nvPr/>
            </p:nvSpPr>
            <p:spPr>
              <a:xfrm>
                <a:off x="4972882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45"/>
              <p:cNvSpPr/>
              <p:nvPr/>
            </p:nvSpPr>
            <p:spPr>
              <a:xfrm>
                <a:off x="5129794" y="2751213"/>
                <a:ext cx="45481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2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45"/>
              <p:cNvSpPr/>
              <p:nvPr/>
            </p:nvSpPr>
            <p:spPr>
              <a:xfrm>
                <a:off x="5895909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0" y="5299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45"/>
              <p:cNvSpPr/>
              <p:nvPr/>
            </p:nvSpPr>
            <p:spPr>
              <a:xfrm>
                <a:off x="6398950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45"/>
              <p:cNvSpPr/>
              <p:nvPr/>
            </p:nvSpPr>
            <p:spPr>
              <a:xfrm>
                <a:off x="5305892" y="2799329"/>
                <a:ext cx="534799" cy="228630"/>
              </a:xfrm>
              <a:custGeom>
                <a:avLst/>
                <a:gdLst/>
                <a:ahLst/>
                <a:cxnLst/>
                <a:rect l="l" t="t" r="r" b="b"/>
                <a:pathLst>
                  <a:path w="8725" h="3730" extrusionOk="0">
                    <a:moveTo>
                      <a:pt x="901" y="0"/>
                    </a:moveTo>
                    <a:cubicBezTo>
                      <a:pt x="402" y="0"/>
                      <a:pt x="0" y="402"/>
                      <a:pt x="0" y="901"/>
                    </a:cubicBezTo>
                    <a:lnTo>
                      <a:pt x="0" y="2828"/>
                    </a:lnTo>
                    <a:cubicBezTo>
                      <a:pt x="0" y="3328"/>
                      <a:pt x="402" y="3729"/>
                      <a:pt x="901" y="3729"/>
                    </a:cubicBezTo>
                    <a:lnTo>
                      <a:pt x="7824" y="3729"/>
                    </a:lnTo>
                    <a:cubicBezTo>
                      <a:pt x="8324" y="3729"/>
                      <a:pt x="8725" y="3328"/>
                      <a:pt x="8725" y="2828"/>
                    </a:cubicBezTo>
                    <a:lnTo>
                      <a:pt x="8725" y="901"/>
                    </a:lnTo>
                    <a:cubicBezTo>
                      <a:pt x="8725" y="402"/>
                      <a:pt x="8324" y="0"/>
                      <a:pt x="782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45"/>
              <p:cNvSpPr/>
              <p:nvPr/>
            </p:nvSpPr>
            <p:spPr>
              <a:xfrm>
                <a:off x="6022175" y="2810239"/>
                <a:ext cx="295932" cy="206748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3373" extrusionOk="0">
                    <a:moveTo>
                      <a:pt x="2409" y="1"/>
                    </a:moveTo>
                    <a:cubicBezTo>
                      <a:pt x="1080" y="1"/>
                      <a:pt x="1" y="759"/>
                      <a:pt x="1" y="1687"/>
                    </a:cubicBezTo>
                    <a:cubicBezTo>
                      <a:pt x="1" y="2615"/>
                      <a:pt x="1080" y="3373"/>
                      <a:pt x="2409" y="3373"/>
                    </a:cubicBezTo>
                    <a:cubicBezTo>
                      <a:pt x="3748" y="3373"/>
                      <a:pt x="4827" y="2615"/>
                      <a:pt x="4827" y="1687"/>
                    </a:cubicBezTo>
                    <a:cubicBezTo>
                      <a:pt x="4827" y="759"/>
                      <a:pt x="3748" y="1"/>
                      <a:pt x="2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45"/>
              <p:cNvSpPr/>
              <p:nvPr/>
            </p:nvSpPr>
            <p:spPr>
              <a:xfrm>
                <a:off x="6036947" y="2823908"/>
                <a:ext cx="266388" cy="179410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2927" extrusionOk="0">
                    <a:moveTo>
                      <a:pt x="2168" y="1"/>
                    </a:moveTo>
                    <a:cubicBezTo>
                      <a:pt x="973" y="1"/>
                      <a:pt x="1" y="652"/>
                      <a:pt x="1" y="1464"/>
                    </a:cubicBezTo>
                    <a:cubicBezTo>
                      <a:pt x="1" y="2267"/>
                      <a:pt x="973" y="2927"/>
                      <a:pt x="2168" y="2927"/>
                    </a:cubicBezTo>
                    <a:cubicBezTo>
                      <a:pt x="3373" y="2927"/>
                      <a:pt x="4345" y="2267"/>
                      <a:pt x="4345" y="1464"/>
                    </a:cubicBezTo>
                    <a:cubicBezTo>
                      <a:pt x="4345" y="652"/>
                      <a:pt x="3373" y="1"/>
                      <a:pt x="2168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45"/>
              <p:cNvSpPr/>
              <p:nvPr/>
            </p:nvSpPr>
            <p:spPr>
              <a:xfrm>
                <a:off x="5335926" y="2832428"/>
                <a:ext cx="6620" cy="16206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44" extrusionOk="0">
                    <a:moveTo>
                      <a:pt x="38" y="1"/>
                    </a:moveTo>
                    <a:cubicBezTo>
                      <a:pt x="22" y="1"/>
                      <a:pt x="10" y="9"/>
                      <a:pt x="10" y="31"/>
                    </a:cubicBezTo>
                    <a:cubicBezTo>
                      <a:pt x="19" y="897"/>
                      <a:pt x="1" y="1762"/>
                      <a:pt x="45" y="2627"/>
                    </a:cubicBezTo>
                    <a:cubicBezTo>
                      <a:pt x="45" y="2634"/>
                      <a:pt x="54" y="2644"/>
                      <a:pt x="59" y="2644"/>
                    </a:cubicBezTo>
                    <a:cubicBezTo>
                      <a:pt x="62" y="2644"/>
                      <a:pt x="63" y="2642"/>
                      <a:pt x="63" y="2636"/>
                    </a:cubicBezTo>
                    <a:cubicBezTo>
                      <a:pt x="108" y="1780"/>
                      <a:pt x="99" y="915"/>
                      <a:pt x="108" y="58"/>
                    </a:cubicBezTo>
                    <a:cubicBezTo>
                      <a:pt x="108" y="29"/>
                      <a:pt x="67" y="1"/>
                      <a:pt x="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45"/>
              <p:cNvSpPr/>
              <p:nvPr/>
            </p:nvSpPr>
            <p:spPr>
              <a:xfrm>
                <a:off x="5363263" y="2845177"/>
                <a:ext cx="5026" cy="136749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31" extrusionOk="0">
                    <a:moveTo>
                      <a:pt x="17" y="1"/>
                    </a:moveTo>
                    <a:cubicBezTo>
                      <a:pt x="8" y="1"/>
                      <a:pt x="1" y="6"/>
                      <a:pt x="1" y="20"/>
                    </a:cubicBezTo>
                    <a:cubicBezTo>
                      <a:pt x="1" y="751"/>
                      <a:pt x="10" y="1483"/>
                      <a:pt x="28" y="2205"/>
                    </a:cubicBezTo>
                    <a:cubicBezTo>
                      <a:pt x="28" y="2218"/>
                      <a:pt x="37" y="2231"/>
                      <a:pt x="45" y="2231"/>
                    </a:cubicBezTo>
                    <a:cubicBezTo>
                      <a:pt x="48" y="2231"/>
                      <a:pt x="52" y="2228"/>
                      <a:pt x="54" y="2223"/>
                    </a:cubicBezTo>
                    <a:cubicBezTo>
                      <a:pt x="63" y="1501"/>
                      <a:pt x="81" y="769"/>
                      <a:pt x="72" y="46"/>
                    </a:cubicBezTo>
                    <a:cubicBezTo>
                      <a:pt x="72" y="28"/>
                      <a:pt x="38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45"/>
              <p:cNvSpPr/>
              <p:nvPr/>
            </p:nvSpPr>
            <p:spPr>
              <a:xfrm>
                <a:off x="5798022" y="2832612"/>
                <a:ext cx="6620" cy="16200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43" extrusionOk="0">
                    <a:moveTo>
                      <a:pt x="51" y="1"/>
                    </a:moveTo>
                    <a:cubicBezTo>
                      <a:pt x="47" y="1"/>
                      <a:pt x="45" y="4"/>
                      <a:pt x="45" y="11"/>
                    </a:cubicBezTo>
                    <a:cubicBezTo>
                      <a:pt x="0" y="867"/>
                      <a:pt x="9" y="1723"/>
                      <a:pt x="0" y="2589"/>
                    </a:cubicBezTo>
                    <a:cubicBezTo>
                      <a:pt x="0" y="2617"/>
                      <a:pt x="44" y="2642"/>
                      <a:pt x="76" y="2642"/>
                    </a:cubicBezTo>
                    <a:cubicBezTo>
                      <a:pt x="94" y="2642"/>
                      <a:pt x="107" y="2635"/>
                      <a:pt x="107" y="2615"/>
                    </a:cubicBezTo>
                    <a:cubicBezTo>
                      <a:pt x="98" y="1750"/>
                      <a:pt x="107" y="876"/>
                      <a:pt x="63" y="19"/>
                    </a:cubicBezTo>
                    <a:cubicBezTo>
                      <a:pt x="63" y="8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45"/>
              <p:cNvSpPr/>
              <p:nvPr/>
            </p:nvSpPr>
            <p:spPr>
              <a:xfrm>
                <a:off x="5772831" y="2845361"/>
                <a:ext cx="5026" cy="136320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24" extrusionOk="0">
                    <a:moveTo>
                      <a:pt x="32" y="0"/>
                    </a:moveTo>
                    <a:cubicBezTo>
                      <a:pt x="29" y="0"/>
                      <a:pt x="28" y="2"/>
                      <a:pt x="28" y="8"/>
                    </a:cubicBezTo>
                    <a:cubicBezTo>
                      <a:pt x="10" y="730"/>
                      <a:pt x="1" y="1453"/>
                      <a:pt x="1" y="2176"/>
                    </a:cubicBezTo>
                    <a:cubicBezTo>
                      <a:pt x="1" y="2199"/>
                      <a:pt x="32" y="2223"/>
                      <a:pt x="54" y="2223"/>
                    </a:cubicBezTo>
                    <a:cubicBezTo>
                      <a:pt x="64" y="2223"/>
                      <a:pt x="72" y="2217"/>
                      <a:pt x="72" y="2202"/>
                    </a:cubicBezTo>
                    <a:cubicBezTo>
                      <a:pt x="81" y="1480"/>
                      <a:pt x="63" y="748"/>
                      <a:pt x="54" y="17"/>
                    </a:cubicBezTo>
                    <a:cubicBezTo>
                      <a:pt x="48" y="10"/>
                      <a:pt x="38" y="0"/>
                      <a:pt x="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45"/>
              <p:cNvSpPr/>
              <p:nvPr/>
            </p:nvSpPr>
            <p:spPr>
              <a:xfrm>
                <a:off x="5287810" y="2795161"/>
                <a:ext cx="569308" cy="23641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3857" extrusionOk="0">
                    <a:moveTo>
                      <a:pt x="1272" y="79"/>
                    </a:moveTo>
                    <a:cubicBezTo>
                      <a:pt x="1515" y="79"/>
                      <a:pt x="1760" y="104"/>
                      <a:pt x="1937" y="104"/>
                    </a:cubicBezTo>
                    <a:lnTo>
                      <a:pt x="7530" y="104"/>
                    </a:lnTo>
                    <a:cubicBezTo>
                      <a:pt x="7720" y="104"/>
                      <a:pt x="7915" y="96"/>
                      <a:pt x="8108" y="96"/>
                    </a:cubicBezTo>
                    <a:cubicBezTo>
                      <a:pt x="8204" y="96"/>
                      <a:pt x="8300" y="98"/>
                      <a:pt x="8396" y="104"/>
                    </a:cubicBezTo>
                    <a:cubicBezTo>
                      <a:pt x="8815" y="140"/>
                      <a:pt x="8958" y="407"/>
                      <a:pt x="8958" y="791"/>
                    </a:cubicBezTo>
                    <a:lnTo>
                      <a:pt x="8958" y="2352"/>
                    </a:lnTo>
                    <a:cubicBezTo>
                      <a:pt x="8958" y="2771"/>
                      <a:pt x="9127" y="3690"/>
                      <a:pt x="8503" y="3762"/>
                    </a:cubicBezTo>
                    <a:lnTo>
                      <a:pt x="1535" y="3762"/>
                    </a:lnTo>
                    <a:cubicBezTo>
                      <a:pt x="1392" y="3762"/>
                      <a:pt x="1246" y="3770"/>
                      <a:pt x="1100" y="3770"/>
                    </a:cubicBezTo>
                    <a:cubicBezTo>
                      <a:pt x="1028" y="3770"/>
                      <a:pt x="955" y="3768"/>
                      <a:pt x="884" y="3762"/>
                    </a:cubicBezTo>
                    <a:cubicBezTo>
                      <a:pt x="447" y="3717"/>
                      <a:pt x="358" y="3432"/>
                      <a:pt x="358" y="3075"/>
                    </a:cubicBezTo>
                    <a:cubicBezTo>
                      <a:pt x="358" y="2272"/>
                      <a:pt x="268" y="1407"/>
                      <a:pt x="358" y="604"/>
                    </a:cubicBezTo>
                    <a:cubicBezTo>
                      <a:pt x="409" y="159"/>
                      <a:pt x="840" y="79"/>
                      <a:pt x="1272" y="79"/>
                    </a:cubicBezTo>
                    <a:close/>
                    <a:moveTo>
                      <a:pt x="6583" y="0"/>
                    </a:moveTo>
                    <a:cubicBezTo>
                      <a:pt x="5344" y="0"/>
                      <a:pt x="4104" y="24"/>
                      <a:pt x="2873" y="24"/>
                    </a:cubicBezTo>
                    <a:cubicBezTo>
                      <a:pt x="2427" y="24"/>
                      <a:pt x="1973" y="4"/>
                      <a:pt x="1522" y="4"/>
                    </a:cubicBezTo>
                    <a:cubicBezTo>
                      <a:pt x="1296" y="4"/>
                      <a:pt x="1071" y="9"/>
                      <a:pt x="848" y="24"/>
                    </a:cubicBezTo>
                    <a:cubicBezTo>
                      <a:pt x="1" y="77"/>
                      <a:pt x="233" y="1184"/>
                      <a:pt x="233" y="1772"/>
                    </a:cubicBezTo>
                    <a:cubicBezTo>
                      <a:pt x="233" y="2236"/>
                      <a:pt x="224" y="2700"/>
                      <a:pt x="233" y="3173"/>
                    </a:cubicBezTo>
                    <a:cubicBezTo>
                      <a:pt x="242" y="3539"/>
                      <a:pt x="411" y="3797"/>
                      <a:pt x="804" y="3833"/>
                    </a:cubicBezTo>
                    <a:cubicBezTo>
                      <a:pt x="1003" y="3851"/>
                      <a:pt x="1205" y="3857"/>
                      <a:pt x="1408" y="3857"/>
                    </a:cubicBezTo>
                    <a:cubicBezTo>
                      <a:pt x="1815" y="3857"/>
                      <a:pt x="2225" y="3833"/>
                      <a:pt x="2624" y="3833"/>
                    </a:cubicBezTo>
                    <a:lnTo>
                      <a:pt x="8488" y="3833"/>
                    </a:lnTo>
                    <a:cubicBezTo>
                      <a:pt x="8492" y="3834"/>
                      <a:pt x="8495" y="3834"/>
                      <a:pt x="8499" y="3834"/>
                    </a:cubicBezTo>
                    <a:cubicBezTo>
                      <a:pt x="8503" y="3834"/>
                      <a:pt x="8507" y="3834"/>
                      <a:pt x="8511" y="3833"/>
                    </a:cubicBezTo>
                    <a:cubicBezTo>
                      <a:pt x="8931" y="3797"/>
                      <a:pt x="9074" y="3503"/>
                      <a:pt x="9082" y="3119"/>
                    </a:cubicBezTo>
                    <a:cubicBezTo>
                      <a:pt x="9091" y="2629"/>
                      <a:pt x="9082" y="2129"/>
                      <a:pt x="9082" y="1630"/>
                    </a:cubicBezTo>
                    <a:cubicBezTo>
                      <a:pt x="9082" y="1050"/>
                      <a:pt x="9288" y="51"/>
                      <a:pt x="8440" y="24"/>
                    </a:cubicBezTo>
                    <a:cubicBezTo>
                      <a:pt x="7822" y="6"/>
                      <a:pt x="7202" y="0"/>
                      <a:pt x="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45"/>
              <p:cNvSpPr/>
              <p:nvPr/>
            </p:nvSpPr>
            <p:spPr>
              <a:xfrm>
                <a:off x="5286217" y="2751213"/>
                <a:ext cx="1203589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5300" extrusionOk="0">
                    <a:moveTo>
                      <a:pt x="0" y="0"/>
                    </a:moveTo>
                    <a:cubicBezTo>
                      <a:pt x="0" y="0"/>
                      <a:pt x="17378" y="553"/>
                      <a:pt x="17771" y="785"/>
                    </a:cubicBezTo>
                    <a:cubicBezTo>
                      <a:pt x="18154" y="1008"/>
                      <a:pt x="18003" y="4532"/>
                      <a:pt x="17771" y="4675"/>
                    </a:cubicBezTo>
                    <a:cubicBezTo>
                      <a:pt x="17530" y="4818"/>
                      <a:pt x="0" y="5299"/>
                      <a:pt x="0" y="5299"/>
                    </a:cubicBezTo>
                    <a:lnTo>
                      <a:pt x="18957" y="5299"/>
                    </a:lnTo>
                    <a:cubicBezTo>
                      <a:pt x="19332" y="5299"/>
                      <a:pt x="19635" y="4996"/>
                      <a:pt x="19635" y="4621"/>
                    </a:cubicBezTo>
                    <a:lnTo>
                      <a:pt x="19635" y="678"/>
                    </a:lnTo>
                    <a:cubicBezTo>
                      <a:pt x="19635" y="304"/>
                      <a:pt x="19332" y="0"/>
                      <a:pt x="18957" y="0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45"/>
              <p:cNvSpPr/>
              <p:nvPr/>
            </p:nvSpPr>
            <p:spPr>
              <a:xfrm>
                <a:off x="4946096" y="2771992"/>
                <a:ext cx="54185" cy="28820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4702" extrusionOk="0">
                    <a:moveTo>
                      <a:pt x="464" y="0"/>
                    </a:moveTo>
                    <a:cubicBezTo>
                      <a:pt x="170" y="0"/>
                      <a:pt x="0" y="598"/>
                      <a:pt x="0" y="2213"/>
                    </a:cubicBezTo>
                    <a:cubicBezTo>
                      <a:pt x="0" y="3819"/>
                      <a:pt x="88" y="4702"/>
                      <a:pt x="406" y="4702"/>
                    </a:cubicBezTo>
                    <a:cubicBezTo>
                      <a:pt x="407" y="4702"/>
                      <a:pt x="409" y="4702"/>
                      <a:pt x="411" y="4702"/>
                    </a:cubicBezTo>
                    <a:cubicBezTo>
                      <a:pt x="821" y="4693"/>
                      <a:pt x="883" y="3096"/>
                      <a:pt x="866" y="2347"/>
                    </a:cubicBezTo>
                    <a:cubicBezTo>
                      <a:pt x="848" y="1606"/>
                      <a:pt x="750" y="0"/>
                      <a:pt x="464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8" name="Google Shape;5388;p45"/>
            <p:cNvGrpSpPr/>
            <p:nvPr/>
          </p:nvGrpSpPr>
          <p:grpSpPr>
            <a:xfrm rot="5400000">
              <a:off x="393712" y="2240792"/>
              <a:ext cx="2710962" cy="844439"/>
              <a:chOff x="4768343" y="2297329"/>
              <a:chExt cx="1457350" cy="453951"/>
            </a:xfrm>
          </p:grpSpPr>
          <p:sp>
            <p:nvSpPr>
              <p:cNvPr id="5389" name="Google Shape;5389;p45"/>
              <p:cNvSpPr/>
              <p:nvPr/>
            </p:nvSpPr>
            <p:spPr>
              <a:xfrm>
                <a:off x="4768343" y="2297329"/>
                <a:ext cx="1457350" cy="453951"/>
              </a:xfrm>
              <a:custGeom>
                <a:avLst/>
                <a:gdLst/>
                <a:ahLst/>
                <a:cxnLst/>
                <a:rect l="l" t="t" r="r" b="b"/>
                <a:pathLst>
                  <a:path w="23776" h="7406" extrusionOk="0">
                    <a:moveTo>
                      <a:pt x="1642" y="1"/>
                    </a:moveTo>
                    <a:cubicBezTo>
                      <a:pt x="732" y="1"/>
                      <a:pt x="1" y="732"/>
                      <a:pt x="1" y="1642"/>
                    </a:cubicBezTo>
                    <a:lnTo>
                      <a:pt x="1" y="5755"/>
                    </a:lnTo>
                    <a:cubicBezTo>
                      <a:pt x="1" y="6665"/>
                      <a:pt x="732" y="7405"/>
                      <a:pt x="1642" y="7405"/>
                    </a:cubicBezTo>
                    <a:lnTo>
                      <a:pt x="22134" y="7405"/>
                    </a:lnTo>
                    <a:cubicBezTo>
                      <a:pt x="23044" y="7405"/>
                      <a:pt x="23775" y="6665"/>
                      <a:pt x="23775" y="5755"/>
                    </a:cubicBezTo>
                    <a:lnTo>
                      <a:pt x="23775" y="1642"/>
                    </a:lnTo>
                    <a:cubicBezTo>
                      <a:pt x="23775" y="732"/>
                      <a:pt x="23044" y="1"/>
                      <a:pt x="22134" y="1"/>
                    </a:cubicBezTo>
                    <a:close/>
                  </a:path>
                </a:pathLst>
              </a:custGeom>
              <a:solidFill>
                <a:srgbClr val="695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45"/>
              <p:cNvSpPr/>
              <p:nvPr/>
            </p:nvSpPr>
            <p:spPr>
              <a:xfrm>
                <a:off x="4834541" y="2343851"/>
                <a:ext cx="1324953" cy="360966"/>
              </a:xfrm>
              <a:custGeom>
                <a:avLst/>
                <a:gdLst/>
                <a:ahLst/>
                <a:cxnLst/>
                <a:rect l="l" t="t" r="r" b="b"/>
                <a:pathLst>
                  <a:path w="21616" h="5889" extrusionOk="0">
                    <a:moveTo>
                      <a:pt x="910" y="0"/>
                    </a:moveTo>
                    <a:cubicBezTo>
                      <a:pt x="910" y="500"/>
                      <a:pt x="509" y="910"/>
                      <a:pt x="0" y="910"/>
                    </a:cubicBezTo>
                    <a:lnTo>
                      <a:pt x="0" y="4969"/>
                    </a:lnTo>
                    <a:cubicBezTo>
                      <a:pt x="509" y="4969"/>
                      <a:pt x="910" y="5380"/>
                      <a:pt x="910" y="5888"/>
                    </a:cubicBezTo>
                    <a:lnTo>
                      <a:pt x="20697" y="5888"/>
                    </a:lnTo>
                    <a:cubicBezTo>
                      <a:pt x="20697" y="5380"/>
                      <a:pt x="21107" y="4969"/>
                      <a:pt x="21616" y="4969"/>
                    </a:cubicBezTo>
                    <a:lnTo>
                      <a:pt x="21616" y="910"/>
                    </a:lnTo>
                    <a:cubicBezTo>
                      <a:pt x="21107" y="910"/>
                      <a:pt x="20697" y="500"/>
                      <a:pt x="20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45"/>
              <p:cNvSpPr/>
              <p:nvPr/>
            </p:nvSpPr>
            <p:spPr>
              <a:xfrm>
                <a:off x="4938434" y="2391967"/>
                <a:ext cx="330319" cy="264733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19" extrusionOk="0">
                    <a:moveTo>
                      <a:pt x="2694" y="0"/>
                    </a:moveTo>
                    <a:cubicBezTo>
                      <a:pt x="1205" y="0"/>
                      <a:pt x="0" y="964"/>
                      <a:pt x="0" y="2159"/>
                    </a:cubicBezTo>
                    <a:cubicBezTo>
                      <a:pt x="0" y="3346"/>
                      <a:pt x="1205" y="4318"/>
                      <a:pt x="2694" y="4318"/>
                    </a:cubicBezTo>
                    <a:cubicBezTo>
                      <a:pt x="4175" y="4318"/>
                      <a:pt x="5389" y="3346"/>
                      <a:pt x="5389" y="2159"/>
                    </a:cubicBezTo>
                    <a:cubicBezTo>
                      <a:pt x="5389" y="964"/>
                      <a:pt x="4175" y="0"/>
                      <a:pt x="2694" y="0"/>
                    </a:cubicBezTo>
                    <a:close/>
                  </a:path>
                </a:pathLst>
              </a:custGeom>
              <a:solidFill>
                <a:srgbClr val="695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45"/>
              <p:cNvSpPr/>
              <p:nvPr/>
            </p:nvSpPr>
            <p:spPr>
              <a:xfrm>
                <a:off x="4804997" y="2320866"/>
                <a:ext cx="78825" cy="66137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079" extrusionOk="0">
                    <a:moveTo>
                      <a:pt x="937" y="1"/>
                    </a:moveTo>
                    <a:cubicBezTo>
                      <a:pt x="937" y="1"/>
                      <a:pt x="777" y="54"/>
                      <a:pt x="670" y="286"/>
                    </a:cubicBezTo>
                    <a:cubicBezTo>
                      <a:pt x="670" y="286"/>
                      <a:pt x="384" y="90"/>
                      <a:pt x="108" y="90"/>
                    </a:cubicBezTo>
                    <a:cubicBezTo>
                      <a:pt x="108" y="90"/>
                      <a:pt x="117" y="500"/>
                      <a:pt x="286" y="670"/>
                    </a:cubicBezTo>
                    <a:cubicBezTo>
                      <a:pt x="286" y="670"/>
                      <a:pt x="54" y="723"/>
                      <a:pt x="1" y="937"/>
                    </a:cubicBezTo>
                    <a:cubicBezTo>
                      <a:pt x="1" y="937"/>
                      <a:pt x="238" y="1079"/>
                      <a:pt x="498" y="1079"/>
                    </a:cubicBezTo>
                    <a:cubicBezTo>
                      <a:pt x="651" y="1079"/>
                      <a:pt x="812" y="1030"/>
                      <a:pt x="937" y="875"/>
                    </a:cubicBezTo>
                    <a:cubicBezTo>
                      <a:pt x="1285" y="464"/>
                      <a:pt x="1035" y="54"/>
                      <a:pt x="9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45"/>
              <p:cNvSpPr/>
              <p:nvPr/>
            </p:nvSpPr>
            <p:spPr>
              <a:xfrm>
                <a:off x="4804997" y="2660620"/>
                <a:ext cx="79377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104" extrusionOk="0">
                    <a:moveTo>
                      <a:pt x="475" y="1"/>
                    </a:moveTo>
                    <a:cubicBezTo>
                      <a:pt x="212" y="1"/>
                      <a:pt x="1" y="176"/>
                      <a:pt x="1" y="176"/>
                    </a:cubicBezTo>
                    <a:cubicBezTo>
                      <a:pt x="54" y="390"/>
                      <a:pt x="286" y="444"/>
                      <a:pt x="286" y="444"/>
                    </a:cubicBezTo>
                    <a:cubicBezTo>
                      <a:pt x="117" y="613"/>
                      <a:pt x="108" y="1014"/>
                      <a:pt x="108" y="1014"/>
                    </a:cubicBezTo>
                    <a:cubicBezTo>
                      <a:pt x="113" y="1015"/>
                      <a:pt x="119" y="1015"/>
                      <a:pt x="125" y="1015"/>
                    </a:cubicBezTo>
                    <a:cubicBezTo>
                      <a:pt x="396" y="1015"/>
                      <a:pt x="670" y="818"/>
                      <a:pt x="670" y="818"/>
                    </a:cubicBezTo>
                    <a:cubicBezTo>
                      <a:pt x="777" y="1050"/>
                      <a:pt x="937" y="1104"/>
                      <a:pt x="937" y="1104"/>
                    </a:cubicBezTo>
                    <a:cubicBezTo>
                      <a:pt x="1035" y="1050"/>
                      <a:pt x="1294" y="640"/>
                      <a:pt x="937" y="229"/>
                    </a:cubicBezTo>
                    <a:cubicBezTo>
                      <a:pt x="786" y="56"/>
                      <a:pt x="623" y="1"/>
                      <a:pt x="4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45"/>
              <p:cNvSpPr/>
              <p:nvPr/>
            </p:nvSpPr>
            <p:spPr>
              <a:xfrm>
                <a:off x="6109703" y="2320866"/>
                <a:ext cx="78212" cy="66137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9" extrusionOk="0">
                    <a:moveTo>
                      <a:pt x="339" y="1"/>
                    </a:moveTo>
                    <a:cubicBezTo>
                      <a:pt x="241" y="54"/>
                      <a:pt x="0" y="464"/>
                      <a:pt x="339" y="875"/>
                    </a:cubicBezTo>
                    <a:cubicBezTo>
                      <a:pt x="465" y="1030"/>
                      <a:pt x="625" y="1079"/>
                      <a:pt x="778" y="1079"/>
                    </a:cubicBezTo>
                    <a:cubicBezTo>
                      <a:pt x="1039" y="1079"/>
                      <a:pt x="1276" y="937"/>
                      <a:pt x="1276" y="937"/>
                    </a:cubicBezTo>
                    <a:cubicBezTo>
                      <a:pt x="1231" y="723"/>
                      <a:pt x="990" y="670"/>
                      <a:pt x="990" y="670"/>
                    </a:cubicBezTo>
                    <a:cubicBezTo>
                      <a:pt x="1160" y="500"/>
                      <a:pt x="1178" y="90"/>
                      <a:pt x="1178" y="90"/>
                    </a:cubicBezTo>
                    <a:cubicBezTo>
                      <a:pt x="892" y="90"/>
                      <a:pt x="616" y="286"/>
                      <a:pt x="616" y="286"/>
                    </a:cubicBezTo>
                    <a:cubicBezTo>
                      <a:pt x="509" y="54"/>
                      <a:pt x="339" y="1"/>
                      <a:pt x="3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45"/>
              <p:cNvSpPr/>
              <p:nvPr/>
            </p:nvSpPr>
            <p:spPr>
              <a:xfrm>
                <a:off x="6108599" y="2660620"/>
                <a:ext cx="79316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04" extrusionOk="0">
                    <a:moveTo>
                      <a:pt x="819" y="1"/>
                    </a:moveTo>
                    <a:cubicBezTo>
                      <a:pt x="672" y="1"/>
                      <a:pt x="508" y="56"/>
                      <a:pt x="357" y="229"/>
                    </a:cubicBezTo>
                    <a:cubicBezTo>
                      <a:pt x="0" y="640"/>
                      <a:pt x="259" y="1050"/>
                      <a:pt x="357" y="1104"/>
                    </a:cubicBezTo>
                    <a:cubicBezTo>
                      <a:pt x="357" y="1104"/>
                      <a:pt x="527" y="1050"/>
                      <a:pt x="634" y="818"/>
                    </a:cubicBezTo>
                    <a:cubicBezTo>
                      <a:pt x="634" y="818"/>
                      <a:pt x="899" y="1015"/>
                      <a:pt x="1178" y="1015"/>
                    </a:cubicBezTo>
                    <a:cubicBezTo>
                      <a:pt x="1184" y="1015"/>
                      <a:pt x="1190" y="1015"/>
                      <a:pt x="1196" y="1014"/>
                    </a:cubicBezTo>
                    <a:cubicBezTo>
                      <a:pt x="1196" y="1014"/>
                      <a:pt x="1178" y="613"/>
                      <a:pt x="1008" y="444"/>
                    </a:cubicBezTo>
                    <a:cubicBezTo>
                      <a:pt x="1008" y="444"/>
                      <a:pt x="1249" y="390"/>
                      <a:pt x="1294" y="176"/>
                    </a:cubicBezTo>
                    <a:cubicBezTo>
                      <a:pt x="1294" y="176"/>
                      <a:pt x="1082" y="1"/>
                      <a:pt x="8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45"/>
              <p:cNvSpPr/>
              <p:nvPr/>
            </p:nvSpPr>
            <p:spPr>
              <a:xfrm>
                <a:off x="4847106" y="2475756"/>
                <a:ext cx="60743" cy="97214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586" extrusionOk="0">
                    <a:moveTo>
                      <a:pt x="415" y="1"/>
                    </a:moveTo>
                    <a:cubicBezTo>
                      <a:pt x="289" y="1"/>
                      <a:pt x="253" y="161"/>
                      <a:pt x="384" y="525"/>
                    </a:cubicBezTo>
                    <a:cubicBezTo>
                      <a:pt x="384" y="525"/>
                      <a:pt x="223" y="542"/>
                      <a:pt x="0" y="783"/>
                    </a:cubicBezTo>
                    <a:cubicBezTo>
                      <a:pt x="0" y="783"/>
                      <a:pt x="81" y="980"/>
                      <a:pt x="366" y="1069"/>
                    </a:cubicBezTo>
                    <a:cubicBezTo>
                      <a:pt x="366" y="1069"/>
                      <a:pt x="232" y="1381"/>
                      <a:pt x="313" y="1533"/>
                    </a:cubicBezTo>
                    <a:cubicBezTo>
                      <a:pt x="330" y="1569"/>
                      <a:pt x="363" y="1586"/>
                      <a:pt x="404" y="1586"/>
                    </a:cubicBezTo>
                    <a:cubicBezTo>
                      <a:pt x="532" y="1586"/>
                      <a:pt x="744" y="1427"/>
                      <a:pt x="839" y="1238"/>
                    </a:cubicBezTo>
                    <a:cubicBezTo>
                      <a:pt x="955" y="980"/>
                      <a:pt x="991" y="792"/>
                      <a:pt x="991" y="792"/>
                    </a:cubicBezTo>
                    <a:cubicBezTo>
                      <a:pt x="991" y="792"/>
                      <a:pt x="964" y="328"/>
                      <a:pt x="661" y="114"/>
                    </a:cubicBezTo>
                    <a:cubicBezTo>
                      <a:pt x="563" y="40"/>
                      <a:pt x="478" y="1"/>
                      <a:pt x="4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45"/>
              <p:cNvSpPr/>
              <p:nvPr/>
            </p:nvSpPr>
            <p:spPr>
              <a:xfrm>
                <a:off x="5299334" y="2477779"/>
                <a:ext cx="62950" cy="93046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518" extrusionOk="0">
                    <a:moveTo>
                      <a:pt x="696" y="1"/>
                    </a:moveTo>
                    <a:cubicBezTo>
                      <a:pt x="170" y="99"/>
                      <a:pt x="0" y="581"/>
                      <a:pt x="18" y="768"/>
                    </a:cubicBezTo>
                    <a:cubicBezTo>
                      <a:pt x="80" y="1446"/>
                      <a:pt x="696" y="1517"/>
                      <a:pt x="696" y="1517"/>
                    </a:cubicBezTo>
                    <a:cubicBezTo>
                      <a:pt x="785" y="1303"/>
                      <a:pt x="669" y="1036"/>
                      <a:pt x="669" y="1036"/>
                    </a:cubicBezTo>
                    <a:cubicBezTo>
                      <a:pt x="874" y="982"/>
                      <a:pt x="1026" y="768"/>
                      <a:pt x="1026" y="768"/>
                    </a:cubicBezTo>
                    <a:cubicBezTo>
                      <a:pt x="973" y="608"/>
                      <a:pt x="696" y="465"/>
                      <a:pt x="696" y="465"/>
                    </a:cubicBezTo>
                    <a:cubicBezTo>
                      <a:pt x="758" y="269"/>
                      <a:pt x="696" y="1"/>
                      <a:pt x="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45"/>
              <p:cNvSpPr/>
              <p:nvPr/>
            </p:nvSpPr>
            <p:spPr>
              <a:xfrm>
                <a:off x="5652572" y="2469933"/>
                <a:ext cx="97398" cy="109657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789" extrusionOk="0">
                    <a:moveTo>
                      <a:pt x="1106" y="0"/>
                    </a:moveTo>
                    <a:cubicBezTo>
                      <a:pt x="984" y="0"/>
                      <a:pt x="735" y="84"/>
                      <a:pt x="437" y="281"/>
                    </a:cubicBezTo>
                    <a:cubicBezTo>
                      <a:pt x="18" y="548"/>
                      <a:pt x="0" y="798"/>
                      <a:pt x="9" y="905"/>
                    </a:cubicBezTo>
                    <a:cubicBezTo>
                      <a:pt x="63" y="1485"/>
                      <a:pt x="1169" y="1788"/>
                      <a:pt x="1169" y="1788"/>
                    </a:cubicBezTo>
                    <a:cubicBezTo>
                      <a:pt x="1169" y="1788"/>
                      <a:pt x="1204" y="1654"/>
                      <a:pt x="1151" y="1503"/>
                    </a:cubicBezTo>
                    <a:cubicBezTo>
                      <a:pt x="1106" y="1351"/>
                      <a:pt x="937" y="1199"/>
                      <a:pt x="937" y="1199"/>
                    </a:cubicBezTo>
                    <a:cubicBezTo>
                      <a:pt x="1303" y="1155"/>
                      <a:pt x="1588" y="896"/>
                      <a:pt x="1588" y="896"/>
                    </a:cubicBezTo>
                    <a:cubicBezTo>
                      <a:pt x="1410" y="682"/>
                      <a:pt x="937" y="584"/>
                      <a:pt x="937" y="584"/>
                    </a:cubicBezTo>
                    <a:cubicBezTo>
                      <a:pt x="1026" y="495"/>
                      <a:pt x="1204" y="120"/>
                      <a:pt x="1187" y="40"/>
                    </a:cubicBezTo>
                    <a:cubicBezTo>
                      <a:pt x="1184" y="14"/>
                      <a:pt x="1155" y="0"/>
                      <a:pt x="1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45"/>
              <p:cNvSpPr/>
              <p:nvPr/>
            </p:nvSpPr>
            <p:spPr>
              <a:xfrm>
                <a:off x="5011681" y="2366530"/>
                <a:ext cx="192957" cy="23353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381" extrusionOk="0">
                    <a:moveTo>
                      <a:pt x="1356" y="0"/>
                    </a:moveTo>
                    <a:cubicBezTo>
                      <a:pt x="895" y="0"/>
                      <a:pt x="438" y="76"/>
                      <a:pt x="10" y="255"/>
                    </a:cubicBezTo>
                    <a:cubicBezTo>
                      <a:pt x="1" y="264"/>
                      <a:pt x="10" y="273"/>
                      <a:pt x="19" y="273"/>
                    </a:cubicBezTo>
                    <a:cubicBezTo>
                      <a:pt x="463" y="146"/>
                      <a:pt x="895" y="89"/>
                      <a:pt x="1324" y="89"/>
                    </a:cubicBezTo>
                    <a:cubicBezTo>
                      <a:pt x="1919" y="89"/>
                      <a:pt x="2507" y="198"/>
                      <a:pt x="3114" y="380"/>
                    </a:cubicBezTo>
                    <a:cubicBezTo>
                      <a:pt x="3116" y="380"/>
                      <a:pt x="3119" y="380"/>
                      <a:pt x="3121" y="380"/>
                    </a:cubicBezTo>
                    <a:cubicBezTo>
                      <a:pt x="3147" y="380"/>
                      <a:pt x="3130" y="325"/>
                      <a:pt x="3105" y="317"/>
                    </a:cubicBezTo>
                    <a:cubicBezTo>
                      <a:pt x="2552" y="126"/>
                      <a:pt x="1951" y="0"/>
                      <a:pt x="1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45"/>
              <p:cNvSpPr/>
              <p:nvPr/>
            </p:nvSpPr>
            <p:spPr>
              <a:xfrm>
                <a:off x="5359586" y="2481947"/>
                <a:ext cx="23782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65" extrusionOk="0">
                    <a:moveTo>
                      <a:pt x="306" y="1"/>
                    </a:moveTo>
                    <a:cubicBezTo>
                      <a:pt x="301" y="1"/>
                      <a:pt x="297" y="2"/>
                      <a:pt x="293" y="4"/>
                    </a:cubicBezTo>
                    <a:cubicBezTo>
                      <a:pt x="195" y="49"/>
                      <a:pt x="106" y="129"/>
                      <a:pt x="25" y="201"/>
                    </a:cubicBezTo>
                    <a:cubicBezTo>
                      <a:pt x="1" y="225"/>
                      <a:pt x="43" y="264"/>
                      <a:pt x="71" y="264"/>
                    </a:cubicBezTo>
                    <a:cubicBezTo>
                      <a:pt x="74" y="264"/>
                      <a:pt x="76" y="264"/>
                      <a:pt x="79" y="263"/>
                    </a:cubicBezTo>
                    <a:cubicBezTo>
                      <a:pt x="177" y="209"/>
                      <a:pt x="284" y="156"/>
                      <a:pt x="364" y="67"/>
                    </a:cubicBezTo>
                    <a:cubicBezTo>
                      <a:pt x="387" y="44"/>
                      <a:pt x="337" y="1"/>
                      <a:pt x="3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45"/>
              <p:cNvSpPr/>
              <p:nvPr/>
            </p:nvSpPr>
            <p:spPr>
              <a:xfrm>
                <a:off x="5379690" y="2521788"/>
                <a:ext cx="42171" cy="5517"/>
              </a:xfrm>
              <a:custGeom>
                <a:avLst/>
                <a:gdLst/>
                <a:ahLst/>
                <a:cxnLst/>
                <a:rect l="l" t="t" r="r" b="b"/>
                <a:pathLst>
                  <a:path w="688" h="90" extrusionOk="0">
                    <a:moveTo>
                      <a:pt x="406" y="1"/>
                    </a:moveTo>
                    <a:cubicBezTo>
                      <a:pt x="276" y="1"/>
                      <a:pt x="143" y="8"/>
                      <a:pt x="18" y="32"/>
                    </a:cubicBezTo>
                    <a:cubicBezTo>
                      <a:pt x="1" y="32"/>
                      <a:pt x="9" y="59"/>
                      <a:pt x="18" y="59"/>
                    </a:cubicBezTo>
                    <a:cubicBezTo>
                      <a:pt x="166" y="79"/>
                      <a:pt x="323" y="89"/>
                      <a:pt x="475" y="89"/>
                    </a:cubicBezTo>
                    <a:cubicBezTo>
                      <a:pt x="526" y="89"/>
                      <a:pt x="576" y="88"/>
                      <a:pt x="625" y="86"/>
                    </a:cubicBezTo>
                    <a:cubicBezTo>
                      <a:pt x="687" y="77"/>
                      <a:pt x="643" y="5"/>
                      <a:pt x="598" y="5"/>
                    </a:cubicBezTo>
                    <a:cubicBezTo>
                      <a:pt x="536" y="3"/>
                      <a:pt x="471" y="1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45"/>
              <p:cNvSpPr/>
              <p:nvPr/>
            </p:nvSpPr>
            <p:spPr>
              <a:xfrm>
                <a:off x="5011681" y="2658597"/>
                <a:ext cx="192834" cy="2317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78" extrusionOk="0">
                    <a:moveTo>
                      <a:pt x="3125" y="1"/>
                    </a:moveTo>
                    <a:cubicBezTo>
                      <a:pt x="3122" y="1"/>
                      <a:pt x="3119" y="2"/>
                      <a:pt x="3114" y="4"/>
                    </a:cubicBezTo>
                    <a:cubicBezTo>
                      <a:pt x="2510" y="185"/>
                      <a:pt x="1923" y="291"/>
                      <a:pt x="1330" y="291"/>
                    </a:cubicBezTo>
                    <a:cubicBezTo>
                      <a:pt x="899" y="291"/>
                      <a:pt x="465" y="235"/>
                      <a:pt x="19" y="111"/>
                    </a:cubicBezTo>
                    <a:cubicBezTo>
                      <a:pt x="10" y="111"/>
                      <a:pt x="1" y="120"/>
                      <a:pt x="10" y="120"/>
                    </a:cubicBezTo>
                    <a:cubicBezTo>
                      <a:pt x="441" y="300"/>
                      <a:pt x="902" y="377"/>
                      <a:pt x="1366" y="377"/>
                    </a:cubicBezTo>
                    <a:cubicBezTo>
                      <a:pt x="1958" y="377"/>
                      <a:pt x="2555" y="252"/>
                      <a:pt x="3105" y="57"/>
                    </a:cubicBezTo>
                    <a:cubicBezTo>
                      <a:pt x="3129" y="49"/>
                      <a:pt x="3145" y="1"/>
                      <a:pt x="3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45"/>
              <p:cNvSpPr/>
              <p:nvPr/>
            </p:nvSpPr>
            <p:spPr>
              <a:xfrm>
                <a:off x="5359708" y="2550290"/>
                <a:ext cx="23721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65" extrusionOk="0">
                    <a:moveTo>
                      <a:pt x="64" y="1"/>
                    </a:moveTo>
                    <a:cubicBezTo>
                      <a:pt x="37" y="1"/>
                      <a:pt x="0" y="44"/>
                      <a:pt x="23" y="67"/>
                    </a:cubicBezTo>
                    <a:cubicBezTo>
                      <a:pt x="104" y="138"/>
                      <a:pt x="193" y="210"/>
                      <a:pt x="291" y="263"/>
                    </a:cubicBezTo>
                    <a:cubicBezTo>
                      <a:pt x="293" y="264"/>
                      <a:pt x="296" y="264"/>
                      <a:pt x="299" y="264"/>
                    </a:cubicBezTo>
                    <a:cubicBezTo>
                      <a:pt x="329" y="264"/>
                      <a:pt x="387" y="224"/>
                      <a:pt x="362" y="192"/>
                    </a:cubicBezTo>
                    <a:cubicBezTo>
                      <a:pt x="282" y="111"/>
                      <a:pt x="175" y="58"/>
                      <a:pt x="77" y="4"/>
                    </a:cubicBezTo>
                    <a:cubicBezTo>
                      <a:pt x="73" y="2"/>
                      <a:pt x="69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45"/>
              <p:cNvSpPr/>
              <p:nvPr/>
            </p:nvSpPr>
            <p:spPr>
              <a:xfrm>
                <a:off x="5554256" y="2518049"/>
                <a:ext cx="42294" cy="643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5" extrusionOk="0">
                    <a:moveTo>
                      <a:pt x="346" y="0"/>
                    </a:moveTo>
                    <a:cubicBezTo>
                      <a:pt x="224" y="0"/>
                      <a:pt x="103" y="27"/>
                      <a:pt x="7" y="84"/>
                    </a:cubicBezTo>
                    <a:cubicBezTo>
                      <a:pt x="0" y="92"/>
                      <a:pt x="5" y="105"/>
                      <a:pt x="11" y="105"/>
                    </a:cubicBezTo>
                    <a:cubicBezTo>
                      <a:pt x="13" y="105"/>
                      <a:pt x="15" y="104"/>
                      <a:pt x="16" y="102"/>
                    </a:cubicBezTo>
                    <a:cubicBezTo>
                      <a:pt x="139" y="83"/>
                      <a:pt x="250" y="68"/>
                      <a:pt x="364" y="68"/>
                    </a:cubicBezTo>
                    <a:cubicBezTo>
                      <a:pt x="458" y="68"/>
                      <a:pt x="554" y="78"/>
                      <a:pt x="659" y="102"/>
                    </a:cubicBezTo>
                    <a:cubicBezTo>
                      <a:pt x="662" y="103"/>
                      <a:pt x="664" y="103"/>
                      <a:pt x="667" y="103"/>
                    </a:cubicBezTo>
                    <a:cubicBezTo>
                      <a:pt x="689" y="103"/>
                      <a:pt x="666" y="66"/>
                      <a:pt x="650" y="58"/>
                    </a:cubicBezTo>
                    <a:cubicBezTo>
                      <a:pt x="559" y="20"/>
                      <a:pt x="452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45"/>
              <p:cNvSpPr/>
              <p:nvPr/>
            </p:nvSpPr>
            <p:spPr>
              <a:xfrm>
                <a:off x="5554133" y="2523688"/>
                <a:ext cx="42416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07" extrusionOk="0">
                    <a:moveTo>
                      <a:pt x="669" y="0"/>
                    </a:moveTo>
                    <a:cubicBezTo>
                      <a:pt x="666" y="0"/>
                      <a:pt x="664" y="0"/>
                      <a:pt x="661" y="1"/>
                    </a:cubicBezTo>
                    <a:cubicBezTo>
                      <a:pt x="550" y="27"/>
                      <a:pt x="449" y="38"/>
                      <a:pt x="350" y="38"/>
                    </a:cubicBezTo>
                    <a:cubicBezTo>
                      <a:pt x="242" y="38"/>
                      <a:pt x="135" y="25"/>
                      <a:pt x="18" y="1"/>
                    </a:cubicBezTo>
                    <a:cubicBezTo>
                      <a:pt x="9" y="1"/>
                      <a:pt x="0" y="19"/>
                      <a:pt x="9" y="19"/>
                    </a:cubicBezTo>
                    <a:cubicBezTo>
                      <a:pt x="103" y="80"/>
                      <a:pt x="220" y="106"/>
                      <a:pt x="339" y="106"/>
                    </a:cubicBezTo>
                    <a:cubicBezTo>
                      <a:pt x="448" y="106"/>
                      <a:pt x="558" y="84"/>
                      <a:pt x="652" y="46"/>
                    </a:cubicBezTo>
                    <a:cubicBezTo>
                      <a:pt x="668" y="38"/>
                      <a:pt x="691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45"/>
              <p:cNvSpPr/>
              <p:nvPr/>
            </p:nvSpPr>
            <p:spPr>
              <a:xfrm>
                <a:off x="5207944" y="2357949"/>
                <a:ext cx="122896" cy="155138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531" extrusionOk="0">
                    <a:moveTo>
                      <a:pt x="1682" y="1136"/>
                    </a:moveTo>
                    <a:cubicBezTo>
                      <a:pt x="1744" y="1136"/>
                      <a:pt x="1797" y="1162"/>
                      <a:pt x="1821" y="1224"/>
                    </a:cubicBezTo>
                    <a:cubicBezTo>
                      <a:pt x="1873" y="1345"/>
                      <a:pt x="1743" y="1414"/>
                      <a:pt x="1596" y="1414"/>
                    </a:cubicBezTo>
                    <a:cubicBezTo>
                      <a:pt x="1515" y="1414"/>
                      <a:pt x="1429" y="1394"/>
                      <a:pt x="1366" y="1349"/>
                    </a:cubicBezTo>
                    <a:cubicBezTo>
                      <a:pt x="1402" y="1237"/>
                      <a:pt x="1560" y="1136"/>
                      <a:pt x="1682" y="1136"/>
                    </a:cubicBezTo>
                    <a:close/>
                    <a:moveTo>
                      <a:pt x="391" y="1"/>
                    </a:moveTo>
                    <a:cubicBezTo>
                      <a:pt x="106" y="1"/>
                      <a:pt x="0" y="436"/>
                      <a:pt x="233" y="698"/>
                    </a:cubicBezTo>
                    <a:cubicBezTo>
                      <a:pt x="320" y="792"/>
                      <a:pt x="443" y="839"/>
                      <a:pt x="550" y="839"/>
                    </a:cubicBezTo>
                    <a:cubicBezTo>
                      <a:pt x="718" y="839"/>
                      <a:pt x="847" y="721"/>
                      <a:pt x="733" y="475"/>
                    </a:cubicBezTo>
                    <a:cubicBezTo>
                      <a:pt x="697" y="395"/>
                      <a:pt x="626" y="350"/>
                      <a:pt x="563" y="323"/>
                    </a:cubicBezTo>
                    <a:cubicBezTo>
                      <a:pt x="557" y="322"/>
                      <a:pt x="551" y="321"/>
                      <a:pt x="545" y="321"/>
                    </a:cubicBezTo>
                    <a:cubicBezTo>
                      <a:pt x="485" y="321"/>
                      <a:pt x="453" y="399"/>
                      <a:pt x="510" y="439"/>
                    </a:cubicBezTo>
                    <a:cubicBezTo>
                      <a:pt x="626" y="520"/>
                      <a:pt x="724" y="689"/>
                      <a:pt x="554" y="725"/>
                    </a:cubicBezTo>
                    <a:cubicBezTo>
                      <a:pt x="535" y="730"/>
                      <a:pt x="516" y="732"/>
                      <a:pt x="498" y="732"/>
                    </a:cubicBezTo>
                    <a:cubicBezTo>
                      <a:pt x="267" y="732"/>
                      <a:pt x="151" y="340"/>
                      <a:pt x="242" y="216"/>
                    </a:cubicBezTo>
                    <a:cubicBezTo>
                      <a:pt x="283" y="159"/>
                      <a:pt x="349" y="132"/>
                      <a:pt x="424" y="132"/>
                    </a:cubicBezTo>
                    <a:cubicBezTo>
                      <a:pt x="582" y="132"/>
                      <a:pt x="776" y="249"/>
                      <a:pt x="849" y="448"/>
                    </a:cubicBezTo>
                    <a:cubicBezTo>
                      <a:pt x="965" y="716"/>
                      <a:pt x="929" y="832"/>
                      <a:pt x="1009" y="1028"/>
                    </a:cubicBezTo>
                    <a:cubicBezTo>
                      <a:pt x="1108" y="1251"/>
                      <a:pt x="1259" y="1358"/>
                      <a:pt x="1259" y="1358"/>
                    </a:cubicBezTo>
                    <a:cubicBezTo>
                      <a:pt x="1152" y="1724"/>
                      <a:pt x="1304" y="2215"/>
                      <a:pt x="1509" y="2509"/>
                    </a:cubicBezTo>
                    <a:cubicBezTo>
                      <a:pt x="1520" y="2523"/>
                      <a:pt x="1535" y="2530"/>
                      <a:pt x="1547" y="2530"/>
                    </a:cubicBezTo>
                    <a:cubicBezTo>
                      <a:pt x="1566" y="2530"/>
                      <a:pt x="1579" y="2514"/>
                      <a:pt x="1563" y="2482"/>
                    </a:cubicBezTo>
                    <a:cubicBezTo>
                      <a:pt x="1366" y="2197"/>
                      <a:pt x="1232" y="1760"/>
                      <a:pt x="1331" y="1412"/>
                    </a:cubicBezTo>
                    <a:lnTo>
                      <a:pt x="1331" y="1412"/>
                    </a:lnTo>
                    <a:cubicBezTo>
                      <a:pt x="1431" y="1474"/>
                      <a:pt x="1561" y="1509"/>
                      <a:pt x="1677" y="1509"/>
                    </a:cubicBezTo>
                    <a:cubicBezTo>
                      <a:pt x="1860" y="1509"/>
                      <a:pt x="2005" y="1420"/>
                      <a:pt x="1928" y="1207"/>
                    </a:cubicBezTo>
                    <a:cubicBezTo>
                      <a:pt x="1880" y="1081"/>
                      <a:pt x="1779" y="1029"/>
                      <a:pt x="1673" y="1029"/>
                    </a:cubicBezTo>
                    <a:cubicBezTo>
                      <a:pt x="1545" y="1029"/>
                      <a:pt x="1408" y="1104"/>
                      <a:pt x="1339" y="1215"/>
                    </a:cubicBezTo>
                    <a:cubicBezTo>
                      <a:pt x="1331" y="1233"/>
                      <a:pt x="1304" y="1269"/>
                      <a:pt x="1295" y="1287"/>
                    </a:cubicBezTo>
                    <a:cubicBezTo>
                      <a:pt x="1295" y="1287"/>
                      <a:pt x="1152" y="1233"/>
                      <a:pt x="1081" y="1037"/>
                    </a:cubicBezTo>
                    <a:cubicBezTo>
                      <a:pt x="947" y="743"/>
                      <a:pt x="1072" y="359"/>
                      <a:pt x="608" y="74"/>
                    </a:cubicBezTo>
                    <a:cubicBezTo>
                      <a:pt x="528" y="23"/>
                      <a:pt x="455" y="1"/>
                      <a:pt x="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45"/>
              <p:cNvSpPr/>
              <p:nvPr/>
            </p:nvSpPr>
            <p:spPr>
              <a:xfrm>
                <a:off x="5280946" y="2341215"/>
                <a:ext cx="190137" cy="100033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1632" extrusionOk="0">
                    <a:moveTo>
                      <a:pt x="1603" y="935"/>
                    </a:moveTo>
                    <a:lnTo>
                      <a:pt x="1603" y="935"/>
                    </a:lnTo>
                    <a:cubicBezTo>
                      <a:pt x="1647" y="1025"/>
                      <a:pt x="1674" y="1319"/>
                      <a:pt x="1442" y="1355"/>
                    </a:cubicBezTo>
                    <a:cubicBezTo>
                      <a:pt x="1439" y="1355"/>
                      <a:pt x="1435" y="1355"/>
                      <a:pt x="1432" y="1355"/>
                    </a:cubicBezTo>
                    <a:cubicBezTo>
                      <a:pt x="1318" y="1355"/>
                      <a:pt x="1333" y="1057"/>
                      <a:pt x="1585" y="944"/>
                    </a:cubicBezTo>
                    <a:cubicBezTo>
                      <a:pt x="1585" y="944"/>
                      <a:pt x="1594" y="944"/>
                      <a:pt x="1603" y="935"/>
                    </a:cubicBezTo>
                    <a:close/>
                    <a:moveTo>
                      <a:pt x="3046" y="1"/>
                    </a:moveTo>
                    <a:cubicBezTo>
                      <a:pt x="3034" y="1"/>
                      <a:pt x="3024" y="8"/>
                      <a:pt x="3021" y="25"/>
                    </a:cubicBezTo>
                    <a:cubicBezTo>
                      <a:pt x="2959" y="605"/>
                      <a:pt x="2477" y="712"/>
                      <a:pt x="1986" y="757"/>
                    </a:cubicBezTo>
                    <a:cubicBezTo>
                      <a:pt x="1879" y="766"/>
                      <a:pt x="1754" y="784"/>
                      <a:pt x="1647" y="819"/>
                    </a:cubicBezTo>
                    <a:cubicBezTo>
                      <a:pt x="1540" y="703"/>
                      <a:pt x="1362" y="623"/>
                      <a:pt x="1192" y="614"/>
                    </a:cubicBezTo>
                    <a:cubicBezTo>
                      <a:pt x="1174" y="613"/>
                      <a:pt x="1155" y="613"/>
                      <a:pt x="1136" y="613"/>
                    </a:cubicBezTo>
                    <a:cubicBezTo>
                      <a:pt x="574" y="613"/>
                      <a:pt x="0" y="1000"/>
                      <a:pt x="104" y="1613"/>
                    </a:cubicBezTo>
                    <a:cubicBezTo>
                      <a:pt x="104" y="1624"/>
                      <a:pt x="111" y="1632"/>
                      <a:pt x="116" y="1632"/>
                    </a:cubicBezTo>
                    <a:cubicBezTo>
                      <a:pt x="119" y="1632"/>
                      <a:pt x="122" y="1629"/>
                      <a:pt x="122" y="1622"/>
                    </a:cubicBezTo>
                    <a:cubicBezTo>
                      <a:pt x="113" y="1149"/>
                      <a:pt x="452" y="757"/>
                      <a:pt x="1032" y="703"/>
                    </a:cubicBezTo>
                    <a:cubicBezTo>
                      <a:pt x="1326" y="703"/>
                      <a:pt x="1442" y="784"/>
                      <a:pt x="1540" y="864"/>
                    </a:cubicBezTo>
                    <a:cubicBezTo>
                      <a:pt x="1442" y="909"/>
                      <a:pt x="1353" y="980"/>
                      <a:pt x="1299" y="1087"/>
                    </a:cubicBezTo>
                    <a:cubicBezTo>
                      <a:pt x="1209" y="1262"/>
                      <a:pt x="1297" y="1441"/>
                      <a:pt x="1437" y="1441"/>
                    </a:cubicBezTo>
                    <a:cubicBezTo>
                      <a:pt x="1490" y="1441"/>
                      <a:pt x="1550" y="1416"/>
                      <a:pt x="1612" y="1355"/>
                    </a:cubicBezTo>
                    <a:cubicBezTo>
                      <a:pt x="1763" y="1194"/>
                      <a:pt x="1772" y="1025"/>
                      <a:pt x="1701" y="900"/>
                    </a:cubicBezTo>
                    <a:cubicBezTo>
                      <a:pt x="1879" y="837"/>
                      <a:pt x="2084" y="846"/>
                      <a:pt x="2272" y="828"/>
                    </a:cubicBezTo>
                    <a:cubicBezTo>
                      <a:pt x="2745" y="775"/>
                      <a:pt x="3066" y="543"/>
                      <a:pt x="3101" y="52"/>
                    </a:cubicBezTo>
                    <a:cubicBezTo>
                      <a:pt x="3101" y="28"/>
                      <a:pt x="3070" y="1"/>
                      <a:pt x="3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45"/>
              <p:cNvSpPr/>
              <p:nvPr/>
            </p:nvSpPr>
            <p:spPr>
              <a:xfrm>
                <a:off x="5318458" y="2342870"/>
                <a:ext cx="204541" cy="12295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006" extrusionOk="0">
                    <a:moveTo>
                      <a:pt x="1465" y="1189"/>
                    </a:moveTo>
                    <a:cubicBezTo>
                      <a:pt x="1545" y="1189"/>
                      <a:pt x="1641" y="1407"/>
                      <a:pt x="1535" y="1542"/>
                    </a:cubicBezTo>
                    <a:cubicBezTo>
                      <a:pt x="1535" y="1542"/>
                      <a:pt x="1339" y="1417"/>
                      <a:pt x="1410" y="1238"/>
                    </a:cubicBezTo>
                    <a:cubicBezTo>
                      <a:pt x="1425" y="1203"/>
                      <a:pt x="1444" y="1189"/>
                      <a:pt x="1465" y="1189"/>
                    </a:cubicBezTo>
                    <a:close/>
                    <a:moveTo>
                      <a:pt x="3240" y="0"/>
                    </a:moveTo>
                    <a:cubicBezTo>
                      <a:pt x="3227" y="0"/>
                      <a:pt x="3218" y="7"/>
                      <a:pt x="3221" y="25"/>
                    </a:cubicBezTo>
                    <a:cubicBezTo>
                      <a:pt x="3257" y="739"/>
                      <a:pt x="2811" y="1399"/>
                      <a:pt x="2088" y="1560"/>
                    </a:cubicBezTo>
                    <a:cubicBezTo>
                      <a:pt x="1975" y="1588"/>
                      <a:pt x="1894" y="1599"/>
                      <a:pt x="1822" y="1599"/>
                    </a:cubicBezTo>
                    <a:cubicBezTo>
                      <a:pt x="1758" y="1599"/>
                      <a:pt x="1700" y="1590"/>
                      <a:pt x="1633" y="1577"/>
                    </a:cubicBezTo>
                    <a:cubicBezTo>
                      <a:pt x="1669" y="1470"/>
                      <a:pt x="1669" y="1319"/>
                      <a:pt x="1606" y="1221"/>
                    </a:cubicBezTo>
                    <a:cubicBezTo>
                      <a:pt x="1567" y="1155"/>
                      <a:pt x="1499" y="1095"/>
                      <a:pt x="1431" y="1095"/>
                    </a:cubicBezTo>
                    <a:cubicBezTo>
                      <a:pt x="1406" y="1095"/>
                      <a:pt x="1380" y="1103"/>
                      <a:pt x="1356" y="1122"/>
                    </a:cubicBezTo>
                    <a:cubicBezTo>
                      <a:pt x="1249" y="1212"/>
                      <a:pt x="1347" y="1506"/>
                      <a:pt x="1428" y="1577"/>
                    </a:cubicBezTo>
                    <a:cubicBezTo>
                      <a:pt x="1446" y="1586"/>
                      <a:pt x="1463" y="1604"/>
                      <a:pt x="1481" y="1613"/>
                    </a:cubicBezTo>
                    <a:cubicBezTo>
                      <a:pt x="1428" y="1693"/>
                      <a:pt x="1356" y="1756"/>
                      <a:pt x="1267" y="1792"/>
                    </a:cubicBezTo>
                    <a:cubicBezTo>
                      <a:pt x="1134" y="1871"/>
                      <a:pt x="976" y="1906"/>
                      <a:pt x="813" y="1906"/>
                    </a:cubicBezTo>
                    <a:cubicBezTo>
                      <a:pt x="516" y="1906"/>
                      <a:pt x="205" y="1789"/>
                      <a:pt x="9" y="1604"/>
                    </a:cubicBezTo>
                    <a:cubicBezTo>
                      <a:pt x="8" y="1602"/>
                      <a:pt x="6" y="1602"/>
                      <a:pt x="5" y="1602"/>
                    </a:cubicBezTo>
                    <a:cubicBezTo>
                      <a:pt x="0" y="1602"/>
                      <a:pt x="0" y="1613"/>
                      <a:pt x="0" y="1613"/>
                    </a:cubicBezTo>
                    <a:cubicBezTo>
                      <a:pt x="185" y="1861"/>
                      <a:pt x="537" y="2006"/>
                      <a:pt x="874" y="2006"/>
                    </a:cubicBezTo>
                    <a:cubicBezTo>
                      <a:pt x="1107" y="2006"/>
                      <a:pt x="1333" y="1936"/>
                      <a:pt x="1490" y="1783"/>
                    </a:cubicBezTo>
                    <a:cubicBezTo>
                      <a:pt x="1526" y="1747"/>
                      <a:pt x="1562" y="1702"/>
                      <a:pt x="1588" y="1658"/>
                    </a:cubicBezTo>
                    <a:cubicBezTo>
                      <a:pt x="1655" y="1677"/>
                      <a:pt x="1730" y="1685"/>
                      <a:pt x="1806" y="1685"/>
                    </a:cubicBezTo>
                    <a:cubicBezTo>
                      <a:pt x="1902" y="1685"/>
                      <a:pt x="1999" y="1673"/>
                      <a:pt x="2079" y="1658"/>
                    </a:cubicBezTo>
                    <a:cubicBezTo>
                      <a:pt x="2873" y="1515"/>
                      <a:pt x="3337" y="828"/>
                      <a:pt x="3310" y="52"/>
                    </a:cubicBezTo>
                    <a:cubicBezTo>
                      <a:pt x="3310" y="28"/>
                      <a:pt x="3266" y="0"/>
                      <a:pt x="3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45"/>
              <p:cNvSpPr/>
              <p:nvPr/>
            </p:nvSpPr>
            <p:spPr>
              <a:xfrm>
                <a:off x="4801748" y="2315962"/>
                <a:ext cx="87529" cy="73860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205" extrusionOk="0">
                    <a:moveTo>
                      <a:pt x="981" y="107"/>
                    </a:moveTo>
                    <a:cubicBezTo>
                      <a:pt x="1053" y="188"/>
                      <a:pt x="1231" y="455"/>
                      <a:pt x="1017" y="848"/>
                    </a:cubicBezTo>
                    <a:cubicBezTo>
                      <a:pt x="1008" y="732"/>
                      <a:pt x="963" y="562"/>
                      <a:pt x="830" y="411"/>
                    </a:cubicBezTo>
                    <a:cubicBezTo>
                      <a:pt x="821" y="393"/>
                      <a:pt x="803" y="375"/>
                      <a:pt x="785" y="366"/>
                    </a:cubicBezTo>
                    <a:cubicBezTo>
                      <a:pt x="803" y="313"/>
                      <a:pt x="865" y="188"/>
                      <a:pt x="981" y="107"/>
                    </a:cubicBezTo>
                    <a:close/>
                    <a:moveTo>
                      <a:pt x="205" y="205"/>
                    </a:moveTo>
                    <a:cubicBezTo>
                      <a:pt x="455" y="232"/>
                      <a:pt x="642" y="321"/>
                      <a:pt x="767" y="464"/>
                    </a:cubicBezTo>
                    <a:cubicBezTo>
                      <a:pt x="919" y="643"/>
                      <a:pt x="946" y="857"/>
                      <a:pt x="946" y="946"/>
                    </a:cubicBezTo>
                    <a:cubicBezTo>
                      <a:pt x="705" y="937"/>
                      <a:pt x="526" y="866"/>
                      <a:pt x="401" y="732"/>
                    </a:cubicBezTo>
                    <a:cubicBezTo>
                      <a:pt x="232" y="553"/>
                      <a:pt x="205" y="304"/>
                      <a:pt x="205" y="205"/>
                    </a:cubicBezTo>
                    <a:close/>
                    <a:moveTo>
                      <a:pt x="339" y="794"/>
                    </a:moveTo>
                    <a:cubicBezTo>
                      <a:pt x="464" y="928"/>
                      <a:pt x="642" y="999"/>
                      <a:pt x="856" y="1017"/>
                    </a:cubicBezTo>
                    <a:cubicBezTo>
                      <a:pt x="713" y="1095"/>
                      <a:pt x="586" y="1123"/>
                      <a:pt x="480" y="1123"/>
                    </a:cubicBezTo>
                    <a:cubicBezTo>
                      <a:pt x="283" y="1123"/>
                      <a:pt x="153" y="1028"/>
                      <a:pt x="107" y="982"/>
                    </a:cubicBezTo>
                    <a:cubicBezTo>
                      <a:pt x="178" y="875"/>
                      <a:pt x="285" y="821"/>
                      <a:pt x="339" y="794"/>
                    </a:cubicBezTo>
                    <a:close/>
                    <a:moveTo>
                      <a:pt x="999" y="0"/>
                    </a:moveTo>
                    <a:lnTo>
                      <a:pt x="972" y="18"/>
                    </a:lnTo>
                    <a:cubicBezTo>
                      <a:pt x="830" y="98"/>
                      <a:pt x="758" y="232"/>
                      <a:pt x="723" y="313"/>
                    </a:cubicBezTo>
                    <a:cubicBezTo>
                      <a:pt x="580" y="197"/>
                      <a:pt x="393" y="143"/>
                      <a:pt x="170" y="125"/>
                    </a:cubicBezTo>
                    <a:lnTo>
                      <a:pt x="134" y="125"/>
                    </a:lnTo>
                    <a:lnTo>
                      <a:pt x="125" y="161"/>
                    </a:lnTo>
                    <a:cubicBezTo>
                      <a:pt x="125" y="179"/>
                      <a:pt x="107" y="482"/>
                      <a:pt x="285" y="732"/>
                    </a:cubicBezTo>
                    <a:cubicBezTo>
                      <a:pt x="214" y="767"/>
                      <a:pt x="89" y="839"/>
                      <a:pt x="18" y="964"/>
                    </a:cubicBezTo>
                    <a:lnTo>
                      <a:pt x="0" y="991"/>
                    </a:lnTo>
                    <a:lnTo>
                      <a:pt x="18" y="1017"/>
                    </a:lnTo>
                    <a:cubicBezTo>
                      <a:pt x="27" y="1017"/>
                      <a:pt x="196" y="1205"/>
                      <a:pt x="491" y="1205"/>
                    </a:cubicBezTo>
                    <a:cubicBezTo>
                      <a:pt x="633" y="1205"/>
                      <a:pt x="803" y="1160"/>
                      <a:pt x="999" y="1026"/>
                    </a:cubicBezTo>
                    <a:lnTo>
                      <a:pt x="1026" y="999"/>
                    </a:lnTo>
                    <a:cubicBezTo>
                      <a:pt x="1427" y="411"/>
                      <a:pt x="1026" y="27"/>
                      <a:pt x="1017" y="27"/>
                    </a:cubicBezTo>
                    <a:lnTo>
                      <a:pt x="9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45"/>
              <p:cNvSpPr/>
              <p:nvPr/>
            </p:nvSpPr>
            <p:spPr>
              <a:xfrm>
                <a:off x="4801748" y="2658597"/>
                <a:ext cx="87529" cy="73554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200" extrusionOk="0">
                    <a:moveTo>
                      <a:pt x="488" y="83"/>
                    </a:moveTo>
                    <a:cubicBezTo>
                      <a:pt x="592" y="83"/>
                      <a:pt x="716" y="109"/>
                      <a:pt x="856" y="182"/>
                    </a:cubicBezTo>
                    <a:cubicBezTo>
                      <a:pt x="642" y="200"/>
                      <a:pt x="464" y="280"/>
                      <a:pt x="339" y="414"/>
                    </a:cubicBezTo>
                    <a:cubicBezTo>
                      <a:pt x="285" y="387"/>
                      <a:pt x="178" y="325"/>
                      <a:pt x="107" y="227"/>
                    </a:cubicBezTo>
                    <a:cubicBezTo>
                      <a:pt x="154" y="180"/>
                      <a:pt x="286" y="83"/>
                      <a:pt x="488" y="83"/>
                    </a:cubicBezTo>
                    <a:close/>
                    <a:moveTo>
                      <a:pt x="946" y="262"/>
                    </a:moveTo>
                    <a:cubicBezTo>
                      <a:pt x="946" y="343"/>
                      <a:pt x="919" y="566"/>
                      <a:pt x="767" y="744"/>
                    </a:cubicBezTo>
                    <a:cubicBezTo>
                      <a:pt x="642" y="887"/>
                      <a:pt x="455" y="976"/>
                      <a:pt x="205" y="994"/>
                    </a:cubicBezTo>
                    <a:cubicBezTo>
                      <a:pt x="205" y="896"/>
                      <a:pt x="232" y="646"/>
                      <a:pt x="401" y="468"/>
                    </a:cubicBezTo>
                    <a:cubicBezTo>
                      <a:pt x="526" y="334"/>
                      <a:pt x="705" y="262"/>
                      <a:pt x="946" y="262"/>
                    </a:cubicBezTo>
                    <a:close/>
                    <a:moveTo>
                      <a:pt x="1017" y="352"/>
                    </a:moveTo>
                    <a:lnTo>
                      <a:pt x="1017" y="352"/>
                    </a:lnTo>
                    <a:cubicBezTo>
                      <a:pt x="1240" y="753"/>
                      <a:pt x="1053" y="1021"/>
                      <a:pt x="990" y="1101"/>
                    </a:cubicBezTo>
                    <a:cubicBezTo>
                      <a:pt x="865" y="1012"/>
                      <a:pt x="803" y="887"/>
                      <a:pt x="785" y="842"/>
                    </a:cubicBezTo>
                    <a:cubicBezTo>
                      <a:pt x="803" y="824"/>
                      <a:pt x="821" y="807"/>
                      <a:pt x="830" y="798"/>
                    </a:cubicBezTo>
                    <a:cubicBezTo>
                      <a:pt x="963" y="646"/>
                      <a:pt x="1008" y="468"/>
                      <a:pt x="1017" y="352"/>
                    </a:cubicBezTo>
                    <a:close/>
                    <a:moveTo>
                      <a:pt x="483" y="0"/>
                    </a:moveTo>
                    <a:cubicBezTo>
                      <a:pt x="193" y="0"/>
                      <a:pt x="24" y="185"/>
                      <a:pt x="18" y="191"/>
                    </a:cubicBezTo>
                    <a:lnTo>
                      <a:pt x="0" y="209"/>
                    </a:lnTo>
                    <a:lnTo>
                      <a:pt x="18" y="236"/>
                    </a:lnTo>
                    <a:cubicBezTo>
                      <a:pt x="89" y="369"/>
                      <a:pt x="214" y="441"/>
                      <a:pt x="285" y="477"/>
                    </a:cubicBezTo>
                    <a:cubicBezTo>
                      <a:pt x="107" y="717"/>
                      <a:pt x="125" y="1030"/>
                      <a:pt x="125" y="1039"/>
                    </a:cubicBezTo>
                    <a:lnTo>
                      <a:pt x="134" y="1083"/>
                    </a:lnTo>
                    <a:lnTo>
                      <a:pt x="170" y="1083"/>
                    </a:lnTo>
                    <a:cubicBezTo>
                      <a:pt x="393" y="1065"/>
                      <a:pt x="580" y="1003"/>
                      <a:pt x="723" y="896"/>
                    </a:cubicBezTo>
                    <a:cubicBezTo>
                      <a:pt x="758" y="967"/>
                      <a:pt x="830" y="1101"/>
                      <a:pt x="972" y="1181"/>
                    </a:cubicBezTo>
                    <a:lnTo>
                      <a:pt x="999" y="1199"/>
                    </a:lnTo>
                    <a:lnTo>
                      <a:pt x="1017" y="1181"/>
                    </a:lnTo>
                    <a:cubicBezTo>
                      <a:pt x="1026" y="1172"/>
                      <a:pt x="1427" y="798"/>
                      <a:pt x="1026" y="209"/>
                    </a:cubicBezTo>
                    <a:lnTo>
                      <a:pt x="999" y="182"/>
                    </a:lnTo>
                    <a:cubicBezTo>
                      <a:pt x="801" y="46"/>
                      <a:pt x="627" y="0"/>
                      <a:pt x="4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45"/>
              <p:cNvSpPr/>
              <p:nvPr/>
            </p:nvSpPr>
            <p:spPr>
              <a:xfrm>
                <a:off x="6104186" y="2315962"/>
                <a:ext cx="87591" cy="7386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205" extrusionOk="0">
                    <a:moveTo>
                      <a:pt x="447" y="107"/>
                    </a:moveTo>
                    <a:cubicBezTo>
                      <a:pt x="563" y="188"/>
                      <a:pt x="625" y="313"/>
                      <a:pt x="643" y="366"/>
                    </a:cubicBezTo>
                    <a:cubicBezTo>
                      <a:pt x="625" y="375"/>
                      <a:pt x="608" y="393"/>
                      <a:pt x="599" y="411"/>
                    </a:cubicBezTo>
                    <a:cubicBezTo>
                      <a:pt x="465" y="562"/>
                      <a:pt x="420" y="732"/>
                      <a:pt x="411" y="848"/>
                    </a:cubicBezTo>
                    <a:cubicBezTo>
                      <a:pt x="197" y="455"/>
                      <a:pt x="376" y="188"/>
                      <a:pt x="447" y="107"/>
                    </a:cubicBezTo>
                    <a:close/>
                    <a:moveTo>
                      <a:pt x="1223" y="205"/>
                    </a:moveTo>
                    <a:cubicBezTo>
                      <a:pt x="1223" y="304"/>
                      <a:pt x="1196" y="553"/>
                      <a:pt x="1027" y="732"/>
                    </a:cubicBezTo>
                    <a:cubicBezTo>
                      <a:pt x="902" y="866"/>
                      <a:pt x="724" y="937"/>
                      <a:pt x="483" y="946"/>
                    </a:cubicBezTo>
                    <a:cubicBezTo>
                      <a:pt x="492" y="857"/>
                      <a:pt x="509" y="643"/>
                      <a:pt x="661" y="464"/>
                    </a:cubicBezTo>
                    <a:cubicBezTo>
                      <a:pt x="786" y="321"/>
                      <a:pt x="973" y="232"/>
                      <a:pt x="1223" y="205"/>
                    </a:cubicBezTo>
                    <a:close/>
                    <a:moveTo>
                      <a:pt x="1089" y="794"/>
                    </a:moveTo>
                    <a:cubicBezTo>
                      <a:pt x="1143" y="821"/>
                      <a:pt x="1250" y="875"/>
                      <a:pt x="1321" y="982"/>
                    </a:cubicBezTo>
                    <a:cubicBezTo>
                      <a:pt x="1275" y="1028"/>
                      <a:pt x="1146" y="1123"/>
                      <a:pt x="949" y="1123"/>
                    </a:cubicBezTo>
                    <a:cubicBezTo>
                      <a:pt x="842" y="1123"/>
                      <a:pt x="716" y="1095"/>
                      <a:pt x="572" y="1017"/>
                    </a:cubicBezTo>
                    <a:cubicBezTo>
                      <a:pt x="786" y="999"/>
                      <a:pt x="964" y="928"/>
                      <a:pt x="1089" y="794"/>
                    </a:cubicBezTo>
                    <a:close/>
                    <a:moveTo>
                      <a:pt x="429" y="0"/>
                    </a:moveTo>
                    <a:lnTo>
                      <a:pt x="411" y="27"/>
                    </a:lnTo>
                    <a:cubicBezTo>
                      <a:pt x="402" y="27"/>
                      <a:pt x="1" y="411"/>
                      <a:pt x="402" y="999"/>
                    </a:cubicBezTo>
                    <a:lnTo>
                      <a:pt x="429" y="1026"/>
                    </a:lnTo>
                    <a:cubicBezTo>
                      <a:pt x="625" y="1160"/>
                      <a:pt x="795" y="1205"/>
                      <a:pt x="938" y="1205"/>
                    </a:cubicBezTo>
                    <a:cubicBezTo>
                      <a:pt x="1232" y="1205"/>
                      <a:pt x="1402" y="1017"/>
                      <a:pt x="1410" y="1017"/>
                    </a:cubicBezTo>
                    <a:lnTo>
                      <a:pt x="1428" y="991"/>
                    </a:lnTo>
                    <a:lnTo>
                      <a:pt x="1410" y="964"/>
                    </a:lnTo>
                    <a:cubicBezTo>
                      <a:pt x="1339" y="839"/>
                      <a:pt x="1214" y="767"/>
                      <a:pt x="1143" y="732"/>
                    </a:cubicBezTo>
                    <a:cubicBezTo>
                      <a:pt x="1321" y="482"/>
                      <a:pt x="1303" y="179"/>
                      <a:pt x="1303" y="161"/>
                    </a:cubicBezTo>
                    <a:lnTo>
                      <a:pt x="1294" y="125"/>
                    </a:lnTo>
                    <a:lnTo>
                      <a:pt x="1259" y="125"/>
                    </a:lnTo>
                    <a:cubicBezTo>
                      <a:pt x="1036" y="143"/>
                      <a:pt x="848" y="197"/>
                      <a:pt x="706" y="313"/>
                    </a:cubicBezTo>
                    <a:cubicBezTo>
                      <a:pt x="670" y="232"/>
                      <a:pt x="599" y="98"/>
                      <a:pt x="456" y="18"/>
                    </a:cubicBezTo>
                    <a:lnTo>
                      <a:pt x="4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45"/>
              <p:cNvSpPr/>
              <p:nvPr/>
            </p:nvSpPr>
            <p:spPr>
              <a:xfrm>
                <a:off x="6104186" y="2658597"/>
                <a:ext cx="87591" cy="7355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200" extrusionOk="0">
                    <a:moveTo>
                      <a:pt x="941" y="83"/>
                    </a:moveTo>
                    <a:cubicBezTo>
                      <a:pt x="1143" y="83"/>
                      <a:pt x="1277" y="180"/>
                      <a:pt x="1330" y="227"/>
                    </a:cubicBezTo>
                    <a:cubicBezTo>
                      <a:pt x="1250" y="325"/>
                      <a:pt x="1143" y="387"/>
                      <a:pt x="1089" y="414"/>
                    </a:cubicBezTo>
                    <a:cubicBezTo>
                      <a:pt x="964" y="280"/>
                      <a:pt x="786" y="200"/>
                      <a:pt x="572" y="182"/>
                    </a:cubicBezTo>
                    <a:cubicBezTo>
                      <a:pt x="712" y="109"/>
                      <a:pt x="836" y="83"/>
                      <a:pt x="941" y="83"/>
                    </a:cubicBezTo>
                    <a:close/>
                    <a:moveTo>
                      <a:pt x="483" y="262"/>
                    </a:moveTo>
                    <a:cubicBezTo>
                      <a:pt x="724" y="262"/>
                      <a:pt x="902" y="334"/>
                      <a:pt x="1027" y="468"/>
                    </a:cubicBezTo>
                    <a:cubicBezTo>
                      <a:pt x="1196" y="646"/>
                      <a:pt x="1223" y="896"/>
                      <a:pt x="1223" y="994"/>
                    </a:cubicBezTo>
                    <a:cubicBezTo>
                      <a:pt x="973" y="976"/>
                      <a:pt x="786" y="887"/>
                      <a:pt x="661" y="744"/>
                    </a:cubicBezTo>
                    <a:cubicBezTo>
                      <a:pt x="509" y="566"/>
                      <a:pt x="483" y="343"/>
                      <a:pt x="483" y="262"/>
                    </a:cubicBezTo>
                    <a:close/>
                    <a:moveTo>
                      <a:pt x="411" y="352"/>
                    </a:moveTo>
                    <a:lnTo>
                      <a:pt x="411" y="352"/>
                    </a:lnTo>
                    <a:cubicBezTo>
                      <a:pt x="429" y="468"/>
                      <a:pt x="465" y="646"/>
                      <a:pt x="599" y="798"/>
                    </a:cubicBezTo>
                    <a:cubicBezTo>
                      <a:pt x="608" y="807"/>
                      <a:pt x="625" y="824"/>
                      <a:pt x="643" y="842"/>
                    </a:cubicBezTo>
                    <a:cubicBezTo>
                      <a:pt x="625" y="887"/>
                      <a:pt x="563" y="1012"/>
                      <a:pt x="438" y="1101"/>
                    </a:cubicBezTo>
                    <a:cubicBezTo>
                      <a:pt x="376" y="1021"/>
                      <a:pt x="188" y="753"/>
                      <a:pt x="411" y="352"/>
                    </a:cubicBezTo>
                    <a:close/>
                    <a:moveTo>
                      <a:pt x="946" y="0"/>
                    </a:moveTo>
                    <a:cubicBezTo>
                      <a:pt x="802" y="0"/>
                      <a:pt x="628" y="46"/>
                      <a:pt x="429" y="182"/>
                    </a:cubicBezTo>
                    <a:lnTo>
                      <a:pt x="402" y="209"/>
                    </a:lnTo>
                    <a:cubicBezTo>
                      <a:pt x="1" y="798"/>
                      <a:pt x="402" y="1172"/>
                      <a:pt x="411" y="1181"/>
                    </a:cubicBezTo>
                    <a:lnTo>
                      <a:pt x="429" y="1199"/>
                    </a:lnTo>
                    <a:lnTo>
                      <a:pt x="456" y="1181"/>
                    </a:lnTo>
                    <a:cubicBezTo>
                      <a:pt x="599" y="1101"/>
                      <a:pt x="670" y="967"/>
                      <a:pt x="706" y="896"/>
                    </a:cubicBezTo>
                    <a:cubicBezTo>
                      <a:pt x="848" y="1003"/>
                      <a:pt x="1036" y="1065"/>
                      <a:pt x="1259" y="1083"/>
                    </a:cubicBezTo>
                    <a:lnTo>
                      <a:pt x="1294" y="1083"/>
                    </a:lnTo>
                    <a:lnTo>
                      <a:pt x="1303" y="1039"/>
                    </a:lnTo>
                    <a:cubicBezTo>
                      <a:pt x="1303" y="1030"/>
                      <a:pt x="1321" y="717"/>
                      <a:pt x="1143" y="477"/>
                    </a:cubicBezTo>
                    <a:cubicBezTo>
                      <a:pt x="1214" y="441"/>
                      <a:pt x="1339" y="369"/>
                      <a:pt x="1410" y="236"/>
                    </a:cubicBezTo>
                    <a:lnTo>
                      <a:pt x="1428" y="209"/>
                    </a:lnTo>
                    <a:lnTo>
                      <a:pt x="1410" y="191"/>
                    </a:lnTo>
                    <a:cubicBezTo>
                      <a:pt x="1405" y="185"/>
                      <a:pt x="1235" y="0"/>
                      <a:pt x="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45"/>
              <p:cNvSpPr/>
              <p:nvPr/>
            </p:nvSpPr>
            <p:spPr>
              <a:xfrm>
                <a:off x="4845574" y="2355865"/>
                <a:ext cx="154280" cy="169419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764" extrusionOk="0">
                    <a:moveTo>
                      <a:pt x="889" y="1291"/>
                    </a:moveTo>
                    <a:cubicBezTo>
                      <a:pt x="1044" y="1291"/>
                      <a:pt x="1176" y="1455"/>
                      <a:pt x="1176" y="1455"/>
                    </a:cubicBezTo>
                    <a:cubicBezTo>
                      <a:pt x="1120" y="1481"/>
                      <a:pt x="1066" y="1492"/>
                      <a:pt x="1018" y="1492"/>
                    </a:cubicBezTo>
                    <a:cubicBezTo>
                      <a:pt x="824" y="1492"/>
                      <a:pt x="719" y="1316"/>
                      <a:pt x="855" y="1294"/>
                    </a:cubicBezTo>
                    <a:cubicBezTo>
                      <a:pt x="866" y="1292"/>
                      <a:pt x="878" y="1291"/>
                      <a:pt x="889" y="1291"/>
                    </a:cubicBezTo>
                    <a:close/>
                    <a:moveTo>
                      <a:pt x="443" y="1987"/>
                    </a:moveTo>
                    <a:cubicBezTo>
                      <a:pt x="488" y="1987"/>
                      <a:pt x="539" y="2011"/>
                      <a:pt x="579" y="2043"/>
                    </a:cubicBezTo>
                    <a:cubicBezTo>
                      <a:pt x="632" y="2079"/>
                      <a:pt x="677" y="2115"/>
                      <a:pt x="712" y="2159"/>
                    </a:cubicBezTo>
                    <a:cubicBezTo>
                      <a:pt x="828" y="2284"/>
                      <a:pt x="891" y="2454"/>
                      <a:pt x="953" y="2614"/>
                    </a:cubicBezTo>
                    <a:cubicBezTo>
                      <a:pt x="846" y="2516"/>
                      <a:pt x="695" y="2472"/>
                      <a:pt x="561" y="2445"/>
                    </a:cubicBezTo>
                    <a:cubicBezTo>
                      <a:pt x="507" y="2436"/>
                      <a:pt x="463" y="2436"/>
                      <a:pt x="418" y="2436"/>
                    </a:cubicBezTo>
                    <a:cubicBezTo>
                      <a:pt x="391" y="2347"/>
                      <a:pt x="338" y="2222"/>
                      <a:pt x="338" y="2133"/>
                    </a:cubicBezTo>
                    <a:cubicBezTo>
                      <a:pt x="343" y="2024"/>
                      <a:pt x="388" y="1987"/>
                      <a:pt x="443" y="1987"/>
                    </a:cubicBezTo>
                    <a:close/>
                    <a:moveTo>
                      <a:pt x="2184" y="1"/>
                    </a:moveTo>
                    <a:cubicBezTo>
                      <a:pt x="2144" y="1"/>
                      <a:pt x="2099" y="9"/>
                      <a:pt x="2051" y="27"/>
                    </a:cubicBezTo>
                    <a:cubicBezTo>
                      <a:pt x="1613" y="179"/>
                      <a:pt x="1257" y="1392"/>
                      <a:pt x="1239" y="1410"/>
                    </a:cubicBezTo>
                    <a:cubicBezTo>
                      <a:pt x="1153" y="1301"/>
                      <a:pt x="993" y="1179"/>
                      <a:pt x="859" y="1179"/>
                    </a:cubicBezTo>
                    <a:cubicBezTo>
                      <a:pt x="839" y="1179"/>
                      <a:pt x="820" y="1181"/>
                      <a:pt x="802" y="1187"/>
                    </a:cubicBezTo>
                    <a:cubicBezTo>
                      <a:pt x="587" y="1258"/>
                      <a:pt x="703" y="1464"/>
                      <a:pt x="846" y="1526"/>
                    </a:cubicBezTo>
                    <a:cubicBezTo>
                      <a:pt x="903" y="1551"/>
                      <a:pt x="961" y="1562"/>
                      <a:pt x="1016" y="1562"/>
                    </a:cubicBezTo>
                    <a:cubicBezTo>
                      <a:pt x="1082" y="1562"/>
                      <a:pt x="1145" y="1546"/>
                      <a:pt x="1203" y="1517"/>
                    </a:cubicBezTo>
                    <a:cubicBezTo>
                      <a:pt x="1239" y="1588"/>
                      <a:pt x="1283" y="1856"/>
                      <a:pt x="1257" y="2008"/>
                    </a:cubicBezTo>
                    <a:cubicBezTo>
                      <a:pt x="1221" y="2222"/>
                      <a:pt x="1141" y="2418"/>
                      <a:pt x="1034" y="2605"/>
                    </a:cubicBezTo>
                    <a:cubicBezTo>
                      <a:pt x="998" y="2329"/>
                      <a:pt x="784" y="2061"/>
                      <a:pt x="552" y="1936"/>
                    </a:cubicBezTo>
                    <a:cubicBezTo>
                      <a:pt x="507" y="1916"/>
                      <a:pt x="456" y="1899"/>
                      <a:pt x="411" y="1899"/>
                    </a:cubicBezTo>
                    <a:cubicBezTo>
                      <a:pt x="358" y="1899"/>
                      <a:pt x="312" y="1922"/>
                      <a:pt x="293" y="1990"/>
                    </a:cubicBezTo>
                    <a:cubicBezTo>
                      <a:pt x="240" y="2133"/>
                      <a:pt x="311" y="2311"/>
                      <a:pt x="382" y="2436"/>
                    </a:cubicBezTo>
                    <a:cubicBezTo>
                      <a:pt x="222" y="2463"/>
                      <a:pt x="106" y="2588"/>
                      <a:pt x="8" y="2739"/>
                    </a:cubicBezTo>
                    <a:cubicBezTo>
                      <a:pt x="0" y="2746"/>
                      <a:pt x="11" y="2760"/>
                      <a:pt x="20" y="2760"/>
                    </a:cubicBezTo>
                    <a:cubicBezTo>
                      <a:pt x="22" y="2760"/>
                      <a:pt x="24" y="2759"/>
                      <a:pt x="25" y="2757"/>
                    </a:cubicBezTo>
                    <a:cubicBezTo>
                      <a:pt x="155" y="2627"/>
                      <a:pt x="292" y="2513"/>
                      <a:pt x="483" y="2513"/>
                    </a:cubicBezTo>
                    <a:cubicBezTo>
                      <a:pt x="502" y="2513"/>
                      <a:pt x="522" y="2514"/>
                      <a:pt x="543" y="2516"/>
                    </a:cubicBezTo>
                    <a:cubicBezTo>
                      <a:pt x="721" y="2543"/>
                      <a:pt x="864" y="2623"/>
                      <a:pt x="998" y="2757"/>
                    </a:cubicBezTo>
                    <a:cubicBezTo>
                      <a:pt x="1002" y="2762"/>
                      <a:pt x="1007" y="2764"/>
                      <a:pt x="1011" y="2764"/>
                    </a:cubicBezTo>
                    <a:cubicBezTo>
                      <a:pt x="1033" y="2764"/>
                      <a:pt x="1050" y="2717"/>
                      <a:pt x="1042" y="2695"/>
                    </a:cubicBezTo>
                    <a:cubicBezTo>
                      <a:pt x="1283" y="2409"/>
                      <a:pt x="1462" y="1919"/>
                      <a:pt x="1319" y="1553"/>
                    </a:cubicBezTo>
                    <a:cubicBezTo>
                      <a:pt x="1310" y="1526"/>
                      <a:pt x="1292" y="1499"/>
                      <a:pt x="1283" y="1472"/>
                    </a:cubicBezTo>
                    <a:cubicBezTo>
                      <a:pt x="1364" y="1410"/>
                      <a:pt x="1631" y="545"/>
                      <a:pt x="1854" y="295"/>
                    </a:cubicBezTo>
                    <a:cubicBezTo>
                      <a:pt x="1908" y="232"/>
                      <a:pt x="1979" y="170"/>
                      <a:pt x="2059" y="134"/>
                    </a:cubicBezTo>
                    <a:cubicBezTo>
                      <a:pt x="2099" y="112"/>
                      <a:pt x="2136" y="102"/>
                      <a:pt x="2170" y="102"/>
                    </a:cubicBezTo>
                    <a:cubicBezTo>
                      <a:pt x="2299" y="102"/>
                      <a:pt x="2384" y="245"/>
                      <a:pt x="2363" y="393"/>
                    </a:cubicBezTo>
                    <a:cubicBezTo>
                      <a:pt x="2345" y="473"/>
                      <a:pt x="2309" y="563"/>
                      <a:pt x="2256" y="634"/>
                    </a:cubicBezTo>
                    <a:cubicBezTo>
                      <a:pt x="2220" y="687"/>
                      <a:pt x="2175" y="723"/>
                      <a:pt x="2122" y="759"/>
                    </a:cubicBezTo>
                    <a:cubicBezTo>
                      <a:pt x="2110" y="761"/>
                      <a:pt x="2099" y="763"/>
                      <a:pt x="2089" y="763"/>
                    </a:cubicBezTo>
                    <a:cubicBezTo>
                      <a:pt x="1920" y="763"/>
                      <a:pt x="1934" y="421"/>
                      <a:pt x="2029" y="421"/>
                    </a:cubicBezTo>
                    <a:cubicBezTo>
                      <a:pt x="2043" y="421"/>
                      <a:pt x="2060" y="429"/>
                      <a:pt x="2077" y="447"/>
                    </a:cubicBezTo>
                    <a:cubicBezTo>
                      <a:pt x="2083" y="458"/>
                      <a:pt x="2111" y="473"/>
                      <a:pt x="2127" y="473"/>
                    </a:cubicBezTo>
                    <a:cubicBezTo>
                      <a:pt x="2137" y="473"/>
                      <a:pt x="2143" y="468"/>
                      <a:pt x="2140" y="455"/>
                    </a:cubicBezTo>
                    <a:cubicBezTo>
                      <a:pt x="2140" y="387"/>
                      <a:pt x="2094" y="325"/>
                      <a:pt x="2020" y="325"/>
                    </a:cubicBezTo>
                    <a:cubicBezTo>
                      <a:pt x="2007" y="325"/>
                      <a:pt x="1993" y="327"/>
                      <a:pt x="1979" y="331"/>
                    </a:cubicBezTo>
                    <a:cubicBezTo>
                      <a:pt x="1854" y="366"/>
                      <a:pt x="1819" y="598"/>
                      <a:pt x="1854" y="705"/>
                    </a:cubicBezTo>
                    <a:cubicBezTo>
                      <a:pt x="1888" y="823"/>
                      <a:pt x="1953" y="869"/>
                      <a:pt x="2028" y="869"/>
                    </a:cubicBezTo>
                    <a:cubicBezTo>
                      <a:pt x="2174" y="869"/>
                      <a:pt x="2357" y="698"/>
                      <a:pt x="2416" y="563"/>
                    </a:cubicBezTo>
                    <a:cubicBezTo>
                      <a:pt x="2516" y="331"/>
                      <a:pt x="2437" y="1"/>
                      <a:pt x="2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45"/>
              <p:cNvSpPr/>
              <p:nvPr/>
            </p:nvSpPr>
            <p:spPr>
              <a:xfrm>
                <a:off x="4845574" y="2523321"/>
                <a:ext cx="154341" cy="16923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761" extrusionOk="0">
                    <a:moveTo>
                      <a:pt x="953" y="150"/>
                    </a:moveTo>
                    <a:lnTo>
                      <a:pt x="953" y="150"/>
                    </a:lnTo>
                    <a:cubicBezTo>
                      <a:pt x="891" y="311"/>
                      <a:pt x="828" y="471"/>
                      <a:pt x="712" y="605"/>
                    </a:cubicBezTo>
                    <a:cubicBezTo>
                      <a:pt x="677" y="650"/>
                      <a:pt x="632" y="685"/>
                      <a:pt x="579" y="721"/>
                    </a:cubicBezTo>
                    <a:cubicBezTo>
                      <a:pt x="538" y="749"/>
                      <a:pt x="486" y="774"/>
                      <a:pt x="441" y="774"/>
                    </a:cubicBezTo>
                    <a:cubicBezTo>
                      <a:pt x="387" y="774"/>
                      <a:pt x="343" y="739"/>
                      <a:pt x="338" y="632"/>
                    </a:cubicBezTo>
                    <a:cubicBezTo>
                      <a:pt x="338" y="534"/>
                      <a:pt x="391" y="418"/>
                      <a:pt x="418" y="328"/>
                    </a:cubicBezTo>
                    <a:cubicBezTo>
                      <a:pt x="463" y="328"/>
                      <a:pt x="507" y="328"/>
                      <a:pt x="561" y="319"/>
                    </a:cubicBezTo>
                    <a:cubicBezTo>
                      <a:pt x="695" y="293"/>
                      <a:pt x="846" y="239"/>
                      <a:pt x="953" y="150"/>
                    </a:cubicBezTo>
                    <a:close/>
                    <a:moveTo>
                      <a:pt x="1018" y="1272"/>
                    </a:moveTo>
                    <a:cubicBezTo>
                      <a:pt x="1066" y="1272"/>
                      <a:pt x="1120" y="1283"/>
                      <a:pt x="1176" y="1310"/>
                    </a:cubicBezTo>
                    <a:cubicBezTo>
                      <a:pt x="1176" y="1310"/>
                      <a:pt x="1044" y="1473"/>
                      <a:pt x="889" y="1473"/>
                    </a:cubicBezTo>
                    <a:cubicBezTo>
                      <a:pt x="878" y="1473"/>
                      <a:pt x="866" y="1472"/>
                      <a:pt x="855" y="1470"/>
                    </a:cubicBezTo>
                    <a:cubicBezTo>
                      <a:pt x="719" y="1449"/>
                      <a:pt x="824" y="1272"/>
                      <a:pt x="1018" y="1272"/>
                    </a:cubicBezTo>
                    <a:close/>
                    <a:moveTo>
                      <a:pt x="1011" y="1"/>
                    </a:moveTo>
                    <a:cubicBezTo>
                      <a:pt x="1007" y="1"/>
                      <a:pt x="1002" y="3"/>
                      <a:pt x="998" y="7"/>
                    </a:cubicBezTo>
                    <a:cubicBezTo>
                      <a:pt x="864" y="141"/>
                      <a:pt x="721" y="212"/>
                      <a:pt x="543" y="239"/>
                    </a:cubicBezTo>
                    <a:cubicBezTo>
                      <a:pt x="517" y="243"/>
                      <a:pt x="492" y="245"/>
                      <a:pt x="467" y="245"/>
                    </a:cubicBezTo>
                    <a:cubicBezTo>
                      <a:pt x="284" y="245"/>
                      <a:pt x="151" y="133"/>
                      <a:pt x="25" y="7"/>
                    </a:cubicBezTo>
                    <a:cubicBezTo>
                      <a:pt x="24" y="6"/>
                      <a:pt x="22" y="5"/>
                      <a:pt x="20" y="5"/>
                    </a:cubicBezTo>
                    <a:cubicBezTo>
                      <a:pt x="11" y="5"/>
                      <a:pt x="0" y="18"/>
                      <a:pt x="8" y="25"/>
                    </a:cubicBezTo>
                    <a:cubicBezTo>
                      <a:pt x="106" y="177"/>
                      <a:pt x="222" y="302"/>
                      <a:pt x="382" y="319"/>
                    </a:cubicBezTo>
                    <a:cubicBezTo>
                      <a:pt x="311" y="453"/>
                      <a:pt x="240" y="632"/>
                      <a:pt x="293" y="766"/>
                    </a:cubicBezTo>
                    <a:cubicBezTo>
                      <a:pt x="312" y="837"/>
                      <a:pt x="357" y="863"/>
                      <a:pt x="410" y="863"/>
                    </a:cubicBezTo>
                    <a:cubicBezTo>
                      <a:pt x="455" y="863"/>
                      <a:pt x="506" y="844"/>
                      <a:pt x="552" y="819"/>
                    </a:cubicBezTo>
                    <a:cubicBezTo>
                      <a:pt x="784" y="694"/>
                      <a:pt x="998" y="427"/>
                      <a:pt x="1034" y="159"/>
                    </a:cubicBezTo>
                    <a:cubicBezTo>
                      <a:pt x="1141" y="346"/>
                      <a:pt x="1221" y="543"/>
                      <a:pt x="1257" y="748"/>
                    </a:cubicBezTo>
                    <a:cubicBezTo>
                      <a:pt x="1283" y="908"/>
                      <a:pt x="1239" y="1176"/>
                      <a:pt x="1203" y="1247"/>
                    </a:cubicBezTo>
                    <a:cubicBezTo>
                      <a:pt x="1142" y="1217"/>
                      <a:pt x="1076" y="1201"/>
                      <a:pt x="1007" y="1201"/>
                    </a:cubicBezTo>
                    <a:cubicBezTo>
                      <a:pt x="954" y="1201"/>
                      <a:pt x="900" y="1210"/>
                      <a:pt x="846" y="1229"/>
                    </a:cubicBezTo>
                    <a:cubicBezTo>
                      <a:pt x="703" y="1292"/>
                      <a:pt x="587" y="1506"/>
                      <a:pt x="802" y="1568"/>
                    </a:cubicBezTo>
                    <a:cubicBezTo>
                      <a:pt x="820" y="1574"/>
                      <a:pt x="839" y="1577"/>
                      <a:pt x="859" y="1577"/>
                    </a:cubicBezTo>
                    <a:cubicBezTo>
                      <a:pt x="993" y="1577"/>
                      <a:pt x="1153" y="1454"/>
                      <a:pt x="1239" y="1345"/>
                    </a:cubicBezTo>
                    <a:cubicBezTo>
                      <a:pt x="1257" y="1363"/>
                      <a:pt x="1613" y="2576"/>
                      <a:pt x="2051" y="2737"/>
                    </a:cubicBezTo>
                    <a:cubicBezTo>
                      <a:pt x="2097" y="2753"/>
                      <a:pt x="2140" y="2761"/>
                      <a:pt x="2179" y="2761"/>
                    </a:cubicBezTo>
                    <a:cubicBezTo>
                      <a:pt x="2436" y="2761"/>
                      <a:pt x="2517" y="2433"/>
                      <a:pt x="2416" y="2193"/>
                    </a:cubicBezTo>
                    <a:cubicBezTo>
                      <a:pt x="2358" y="2058"/>
                      <a:pt x="2177" y="1893"/>
                      <a:pt x="2031" y="1893"/>
                    </a:cubicBezTo>
                    <a:cubicBezTo>
                      <a:pt x="1955" y="1893"/>
                      <a:pt x="1888" y="1939"/>
                      <a:pt x="1854" y="2059"/>
                    </a:cubicBezTo>
                    <a:cubicBezTo>
                      <a:pt x="1819" y="2166"/>
                      <a:pt x="1854" y="2389"/>
                      <a:pt x="1979" y="2434"/>
                    </a:cubicBezTo>
                    <a:cubicBezTo>
                      <a:pt x="1993" y="2438"/>
                      <a:pt x="2007" y="2439"/>
                      <a:pt x="2020" y="2439"/>
                    </a:cubicBezTo>
                    <a:cubicBezTo>
                      <a:pt x="2094" y="2439"/>
                      <a:pt x="2140" y="2377"/>
                      <a:pt x="2140" y="2309"/>
                    </a:cubicBezTo>
                    <a:cubicBezTo>
                      <a:pt x="2143" y="2293"/>
                      <a:pt x="2137" y="2287"/>
                      <a:pt x="2128" y="2287"/>
                    </a:cubicBezTo>
                    <a:cubicBezTo>
                      <a:pt x="2111" y="2287"/>
                      <a:pt x="2083" y="2306"/>
                      <a:pt x="2077" y="2318"/>
                    </a:cubicBezTo>
                    <a:cubicBezTo>
                      <a:pt x="2060" y="2335"/>
                      <a:pt x="2044" y="2343"/>
                      <a:pt x="2030" y="2343"/>
                    </a:cubicBezTo>
                    <a:cubicBezTo>
                      <a:pt x="1934" y="2343"/>
                      <a:pt x="1920" y="1993"/>
                      <a:pt x="2089" y="1993"/>
                    </a:cubicBezTo>
                    <a:cubicBezTo>
                      <a:pt x="2100" y="1993"/>
                      <a:pt x="2110" y="1994"/>
                      <a:pt x="2122" y="1997"/>
                    </a:cubicBezTo>
                    <a:cubicBezTo>
                      <a:pt x="2175" y="2032"/>
                      <a:pt x="2220" y="2077"/>
                      <a:pt x="2256" y="2130"/>
                    </a:cubicBezTo>
                    <a:cubicBezTo>
                      <a:pt x="2309" y="2202"/>
                      <a:pt x="2345" y="2282"/>
                      <a:pt x="2363" y="2371"/>
                    </a:cubicBezTo>
                    <a:cubicBezTo>
                      <a:pt x="2384" y="2515"/>
                      <a:pt x="2296" y="2658"/>
                      <a:pt x="2164" y="2658"/>
                    </a:cubicBezTo>
                    <a:cubicBezTo>
                      <a:pt x="2131" y="2658"/>
                      <a:pt x="2096" y="2649"/>
                      <a:pt x="2059" y="2630"/>
                    </a:cubicBezTo>
                    <a:cubicBezTo>
                      <a:pt x="1979" y="2594"/>
                      <a:pt x="1908" y="2523"/>
                      <a:pt x="1854" y="2461"/>
                    </a:cubicBezTo>
                    <a:cubicBezTo>
                      <a:pt x="1631" y="2220"/>
                      <a:pt x="1364" y="1354"/>
                      <a:pt x="1283" y="1292"/>
                    </a:cubicBezTo>
                    <a:cubicBezTo>
                      <a:pt x="1292" y="1265"/>
                      <a:pt x="1310" y="1238"/>
                      <a:pt x="1319" y="1212"/>
                    </a:cubicBezTo>
                    <a:cubicBezTo>
                      <a:pt x="1462" y="837"/>
                      <a:pt x="1283" y="355"/>
                      <a:pt x="1042" y="70"/>
                    </a:cubicBezTo>
                    <a:cubicBezTo>
                      <a:pt x="1050" y="47"/>
                      <a:pt x="1033" y="1"/>
                      <a:pt x="1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45"/>
              <p:cNvSpPr/>
              <p:nvPr/>
            </p:nvSpPr>
            <p:spPr>
              <a:xfrm>
                <a:off x="5207822" y="2535150"/>
                <a:ext cx="123019" cy="15526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533" extrusionOk="0">
                    <a:moveTo>
                      <a:pt x="1604" y="1121"/>
                    </a:moveTo>
                    <a:cubicBezTo>
                      <a:pt x="1748" y="1121"/>
                      <a:pt x="1874" y="1188"/>
                      <a:pt x="1823" y="1313"/>
                    </a:cubicBezTo>
                    <a:cubicBezTo>
                      <a:pt x="1800" y="1375"/>
                      <a:pt x="1748" y="1400"/>
                      <a:pt x="1688" y="1400"/>
                    </a:cubicBezTo>
                    <a:cubicBezTo>
                      <a:pt x="1565" y="1400"/>
                      <a:pt x="1404" y="1296"/>
                      <a:pt x="1368" y="1188"/>
                    </a:cubicBezTo>
                    <a:cubicBezTo>
                      <a:pt x="1433" y="1143"/>
                      <a:pt x="1521" y="1121"/>
                      <a:pt x="1604" y="1121"/>
                    </a:cubicBezTo>
                    <a:close/>
                    <a:moveTo>
                      <a:pt x="1546" y="0"/>
                    </a:moveTo>
                    <a:cubicBezTo>
                      <a:pt x="1534" y="0"/>
                      <a:pt x="1521" y="6"/>
                      <a:pt x="1511" y="19"/>
                    </a:cubicBezTo>
                    <a:cubicBezTo>
                      <a:pt x="1306" y="314"/>
                      <a:pt x="1154" y="813"/>
                      <a:pt x="1261" y="1179"/>
                    </a:cubicBezTo>
                    <a:cubicBezTo>
                      <a:pt x="1261" y="1179"/>
                      <a:pt x="1110" y="1277"/>
                      <a:pt x="1011" y="1509"/>
                    </a:cubicBezTo>
                    <a:cubicBezTo>
                      <a:pt x="931" y="1705"/>
                      <a:pt x="967" y="1821"/>
                      <a:pt x="851" y="2080"/>
                    </a:cubicBezTo>
                    <a:cubicBezTo>
                      <a:pt x="778" y="2282"/>
                      <a:pt x="579" y="2400"/>
                      <a:pt x="421" y="2400"/>
                    </a:cubicBezTo>
                    <a:cubicBezTo>
                      <a:pt x="348" y="2400"/>
                      <a:pt x="284" y="2375"/>
                      <a:pt x="244" y="2321"/>
                    </a:cubicBezTo>
                    <a:cubicBezTo>
                      <a:pt x="152" y="2196"/>
                      <a:pt x="271" y="1798"/>
                      <a:pt x="506" y="1798"/>
                    </a:cubicBezTo>
                    <a:cubicBezTo>
                      <a:pt x="522" y="1798"/>
                      <a:pt x="539" y="1800"/>
                      <a:pt x="556" y="1804"/>
                    </a:cubicBezTo>
                    <a:cubicBezTo>
                      <a:pt x="726" y="1848"/>
                      <a:pt x="628" y="2009"/>
                      <a:pt x="512" y="2098"/>
                    </a:cubicBezTo>
                    <a:cubicBezTo>
                      <a:pt x="457" y="2137"/>
                      <a:pt x="484" y="2210"/>
                      <a:pt x="540" y="2210"/>
                    </a:cubicBezTo>
                    <a:cubicBezTo>
                      <a:pt x="548" y="2210"/>
                      <a:pt x="556" y="2208"/>
                      <a:pt x="565" y="2205"/>
                    </a:cubicBezTo>
                    <a:cubicBezTo>
                      <a:pt x="628" y="2187"/>
                      <a:pt x="699" y="2143"/>
                      <a:pt x="735" y="2062"/>
                    </a:cubicBezTo>
                    <a:cubicBezTo>
                      <a:pt x="850" y="1816"/>
                      <a:pt x="720" y="1694"/>
                      <a:pt x="551" y="1694"/>
                    </a:cubicBezTo>
                    <a:cubicBezTo>
                      <a:pt x="444" y="1694"/>
                      <a:pt x="322" y="1743"/>
                      <a:pt x="235" y="1839"/>
                    </a:cubicBezTo>
                    <a:cubicBezTo>
                      <a:pt x="1" y="2096"/>
                      <a:pt x="109" y="2532"/>
                      <a:pt x="398" y="2532"/>
                    </a:cubicBezTo>
                    <a:cubicBezTo>
                      <a:pt x="460" y="2532"/>
                      <a:pt x="532" y="2512"/>
                      <a:pt x="610" y="2464"/>
                    </a:cubicBezTo>
                    <a:cubicBezTo>
                      <a:pt x="1074" y="2178"/>
                      <a:pt x="949" y="1795"/>
                      <a:pt x="1083" y="1500"/>
                    </a:cubicBezTo>
                    <a:cubicBezTo>
                      <a:pt x="1154" y="1304"/>
                      <a:pt x="1297" y="1242"/>
                      <a:pt x="1297" y="1242"/>
                    </a:cubicBezTo>
                    <a:cubicBezTo>
                      <a:pt x="1306" y="1259"/>
                      <a:pt x="1333" y="1304"/>
                      <a:pt x="1341" y="1322"/>
                    </a:cubicBezTo>
                    <a:cubicBezTo>
                      <a:pt x="1409" y="1428"/>
                      <a:pt x="1545" y="1500"/>
                      <a:pt x="1672" y="1500"/>
                    </a:cubicBezTo>
                    <a:cubicBezTo>
                      <a:pt x="1780" y="1500"/>
                      <a:pt x="1881" y="1449"/>
                      <a:pt x="1930" y="1322"/>
                    </a:cubicBezTo>
                    <a:cubicBezTo>
                      <a:pt x="2007" y="1109"/>
                      <a:pt x="1863" y="1023"/>
                      <a:pt x="1680" y="1023"/>
                    </a:cubicBezTo>
                    <a:cubicBezTo>
                      <a:pt x="1565" y="1023"/>
                      <a:pt x="1433" y="1058"/>
                      <a:pt x="1333" y="1117"/>
                    </a:cubicBezTo>
                    <a:cubicBezTo>
                      <a:pt x="1234" y="769"/>
                      <a:pt x="1368" y="332"/>
                      <a:pt x="1565" y="46"/>
                    </a:cubicBezTo>
                    <a:cubicBezTo>
                      <a:pt x="1581" y="18"/>
                      <a:pt x="1566" y="0"/>
                      <a:pt x="15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45"/>
              <p:cNvSpPr/>
              <p:nvPr/>
            </p:nvSpPr>
            <p:spPr>
              <a:xfrm>
                <a:off x="5280884" y="2606926"/>
                <a:ext cx="190198" cy="10021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635" extrusionOk="0">
                    <a:moveTo>
                      <a:pt x="1429" y="283"/>
                    </a:moveTo>
                    <a:cubicBezTo>
                      <a:pt x="1433" y="283"/>
                      <a:pt x="1438" y="284"/>
                      <a:pt x="1443" y="285"/>
                    </a:cubicBezTo>
                    <a:cubicBezTo>
                      <a:pt x="1675" y="320"/>
                      <a:pt x="1648" y="615"/>
                      <a:pt x="1604" y="695"/>
                    </a:cubicBezTo>
                    <a:cubicBezTo>
                      <a:pt x="1595" y="695"/>
                      <a:pt x="1586" y="695"/>
                      <a:pt x="1586" y="686"/>
                    </a:cubicBezTo>
                    <a:cubicBezTo>
                      <a:pt x="1337" y="583"/>
                      <a:pt x="1319" y="283"/>
                      <a:pt x="1429" y="283"/>
                    </a:cubicBezTo>
                    <a:close/>
                    <a:moveTo>
                      <a:pt x="119" y="1"/>
                    </a:moveTo>
                    <a:cubicBezTo>
                      <a:pt x="113" y="1"/>
                      <a:pt x="105" y="11"/>
                      <a:pt x="105" y="17"/>
                    </a:cubicBezTo>
                    <a:cubicBezTo>
                      <a:pt x="0" y="645"/>
                      <a:pt x="586" y="1026"/>
                      <a:pt x="1154" y="1026"/>
                    </a:cubicBezTo>
                    <a:cubicBezTo>
                      <a:pt x="1167" y="1026"/>
                      <a:pt x="1180" y="1026"/>
                      <a:pt x="1193" y="1025"/>
                    </a:cubicBezTo>
                    <a:cubicBezTo>
                      <a:pt x="1363" y="1016"/>
                      <a:pt x="1541" y="936"/>
                      <a:pt x="1648" y="811"/>
                    </a:cubicBezTo>
                    <a:cubicBezTo>
                      <a:pt x="1755" y="847"/>
                      <a:pt x="1880" y="865"/>
                      <a:pt x="1987" y="882"/>
                    </a:cubicBezTo>
                    <a:cubicBezTo>
                      <a:pt x="2478" y="927"/>
                      <a:pt x="2960" y="1034"/>
                      <a:pt x="3022" y="1614"/>
                    </a:cubicBezTo>
                    <a:cubicBezTo>
                      <a:pt x="3025" y="1628"/>
                      <a:pt x="3034" y="1634"/>
                      <a:pt x="3046" y="1634"/>
                    </a:cubicBezTo>
                    <a:cubicBezTo>
                      <a:pt x="3070" y="1634"/>
                      <a:pt x="3102" y="1608"/>
                      <a:pt x="3102" y="1578"/>
                    </a:cubicBezTo>
                    <a:cubicBezTo>
                      <a:pt x="3067" y="1097"/>
                      <a:pt x="2746" y="856"/>
                      <a:pt x="2273" y="811"/>
                    </a:cubicBezTo>
                    <a:cubicBezTo>
                      <a:pt x="2085" y="784"/>
                      <a:pt x="1880" y="802"/>
                      <a:pt x="1702" y="740"/>
                    </a:cubicBezTo>
                    <a:cubicBezTo>
                      <a:pt x="1773" y="606"/>
                      <a:pt x="1764" y="445"/>
                      <a:pt x="1613" y="285"/>
                    </a:cubicBezTo>
                    <a:cubicBezTo>
                      <a:pt x="1551" y="221"/>
                      <a:pt x="1490" y="194"/>
                      <a:pt x="1437" y="194"/>
                    </a:cubicBezTo>
                    <a:cubicBezTo>
                      <a:pt x="1297" y="194"/>
                      <a:pt x="1210" y="378"/>
                      <a:pt x="1300" y="552"/>
                    </a:cubicBezTo>
                    <a:cubicBezTo>
                      <a:pt x="1354" y="659"/>
                      <a:pt x="1443" y="722"/>
                      <a:pt x="1541" y="775"/>
                    </a:cubicBezTo>
                    <a:cubicBezTo>
                      <a:pt x="1448" y="843"/>
                      <a:pt x="1338" y="928"/>
                      <a:pt x="1073" y="928"/>
                    </a:cubicBezTo>
                    <a:cubicBezTo>
                      <a:pt x="1060" y="928"/>
                      <a:pt x="1046" y="927"/>
                      <a:pt x="1033" y="927"/>
                    </a:cubicBezTo>
                    <a:cubicBezTo>
                      <a:pt x="453" y="882"/>
                      <a:pt x="114" y="490"/>
                      <a:pt x="123" y="8"/>
                    </a:cubicBezTo>
                    <a:cubicBezTo>
                      <a:pt x="123" y="3"/>
                      <a:pt x="121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45"/>
              <p:cNvSpPr/>
              <p:nvPr/>
            </p:nvSpPr>
            <p:spPr>
              <a:xfrm>
                <a:off x="5318458" y="2582776"/>
                <a:ext cx="204541" cy="12259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000" extrusionOk="0">
                    <a:moveTo>
                      <a:pt x="1535" y="465"/>
                    </a:moveTo>
                    <a:lnTo>
                      <a:pt x="1535" y="465"/>
                    </a:lnTo>
                    <a:cubicBezTo>
                      <a:pt x="1640" y="598"/>
                      <a:pt x="1546" y="810"/>
                      <a:pt x="1466" y="810"/>
                    </a:cubicBezTo>
                    <a:cubicBezTo>
                      <a:pt x="1445" y="810"/>
                      <a:pt x="1425" y="795"/>
                      <a:pt x="1410" y="759"/>
                    </a:cubicBezTo>
                    <a:cubicBezTo>
                      <a:pt x="1339" y="590"/>
                      <a:pt x="1535" y="465"/>
                      <a:pt x="1535" y="465"/>
                    </a:cubicBezTo>
                    <a:close/>
                    <a:moveTo>
                      <a:pt x="871" y="0"/>
                    </a:moveTo>
                    <a:cubicBezTo>
                      <a:pt x="535" y="0"/>
                      <a:pt x="184" y="143"/>
                      <a:pt x="0" y="384"/>
                    </a:cubicBezTo>
                    <a:cubicBezTo>
                      <a:pt x="0" y="391"/>
                      <a:pt x="0" y="397"/>
                      <a:pt x="4" y="397"/>
                    </a:cubicBezTo>
                    <a:cubicBezTo>
                      <a:pt x="5" y="397"/>
                      <a:pt x="7" y="396"/>
                      <a:pt x="9" y="393"/>
                    </a:cubicBezTo>
                    <a:cubicBezTo>
                      <a:pt x="203" y="211"/>
                      <a:pt x="509" y="98"/>
                      <a:pt x="803" y="98"/>
                    </a:cubicBezTo>
                    <a:cubicBezTo>
                      <a:pt x="969" y="98"/>
                      <a:pt x="1132" y="134"/>
                      <a:pt x="1267" y="215"/>
                    </a:cubicBezTo>
                    <a:cubicBezTo>
                      <a:pt x="1356" y="242"/>
                      <a:pt x="1428" y="304"/>
                      <a:pt x="1481" y="393"/>
                    </a:cubicBezTo>
                    <a:cubicBezTo>
                      <a:pt x="1463" y="402"/>
                      <a:pt x="1446" y="411"/>
                      <a:pt x="1428" y="429"/>
                    </a:cubicBezTo>
                    <a:cubicBezTo>
                      <a:pt x="1347" y="500"/>
                      <a:pt x="1249" y="795"/>
                      <a:pt x="1356" y="875"/>
                    </a:cubicBezTo>
                    <a:cubicBezTo>
                      <a:pt x="1381" y="897"/>
                      <a:pt x="1407" y="906"/>
                      <a:pt x="1433" y="906"/>
                    </a:cubicBezTo>
                    <a:cubicBezTo>
                      <a:pt x="1501" y="906"/>
                      <a:pt x="1567" y="844"/>
                      <a:pt x="1606" y="786"/>
                    </a:cubicBezTo>
                    <a:cubicBezTo>
                      <a:pt x="1669" y="688"/>
                      <a:pt x="1669" y="527"/>
                      <a:pt x="1633" y="420"/>
                    </a:cubicBezTo>
                    <a:cubicBezTo>
                      <a:pt x="1692" y="409"/>
                      <a:pt x="1744" y="402"/>
                      <a:pt x="1799" y="402"/>
                    </a:cubicBezTo>
                    <a:cubicBezTo>
                      <a:pt x="1877" y="402"/>
                      <a:pt x="1962" y="415"/>
                      <a:pt x="2088" y="447"/>
                    </a:cubicBezTo>
                    <a:cubicBezTo>
                      <a:pt x="2811" y="607"/>
                      <a:pt x="3257" y="1259"/>
                      <a:pt x="3221" y="1972"/>
                    </a:cubicBezTo>
                    <a:cubicBezTo>
                      <a:pt x="3218" y="1991"/>
                      <a:pt x="3228" y="1999"/>
                      <a:pt x="3243" y="1999"/>
                    </a:cubicBezTo>
                    <a:cubicBezTo>
                      <a:pt x="3270" y="1999"/>
                      <a:pt x="3310" y="1974"/>
                      <a:pt x="3310" y="1945"/>
                    </a:cubicBezTo>
                    <a:cubicBezTo>
                      <a:pt x="3337" y="1178"/>
                      <a:pt x="2873" y="482"/>
                      <a:pt x="2079" y="349"/>
                    </a:cubicBezTo>
                    <a:cubicBezTo>
                      <a:pt x="1992" y="332"/>
                      <a:pt x="1884" y="316"/>
                      <a:pt x="1779" y="316"/>
                    </a:cubicBezTo>
                    <a:cubicBezTo>
                      <a:pt x="1713" y="316"/>
                      <a:pt x="1647" y="322"/>
                      <a:pt x="1588" y="340"/>
                    </a:cubicBezTo>
                    <a:cubicBezTo>
                      <a:pt x="1562" y="295"/>
                      <a:pt x="1526" y="259"/>
                      <a:pt x="1490" y="224"/>
                    </a:cubicBezTo>
                    <a:cubicBezTo>
                      <a:pt x="1332" y="70"/>
                      <a:pt x="1105" y="0"/>
                      <a:pt x="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45"/>
              <p:cNvSpPr/>
              <p:nvPr/>
            </p:nvSpPr>
            <p:spPr>
              <a:xfrm>
                <a:off x="5297679" y="2474530"/>
                <a:ext cx="67302" cy="99053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16" extrusionOk="0">
                    <a:moveTo>
                      <a:pt x="714" y="98"/>
                    </a:moveTo>
                    <a:cubicBezTo>
                      <a:pt x="723" y="161"/>
                      <a:pt x="723" y="250"/>
                      <a:pt x="723" y="304"/>
                    </a:cubicBezTo>
                    <a:cubicBezTo>
                      <a:pt x="714" y="375"/>
                      <a:pt x="687" y="491"/>
                      <a:pt x="678" y="500"/>
                    </a:cubicBezTo>
                    <a:cubicBezTo>
                      <a:pt x="649" y="495"/>
                      <a:pt x="620" y="493"/>
                      <a:pt x="590" y="493"/>
                    </a:cubicBezTo>
                    <a:cubicBezTo>
                      <a:pt x="404" y="493"/>
                      <a:pt x="218" y="588"/>
                      <a:pt x="72" y="750"/>
                    </a:cubicBezTo>
                    <a:cubicBezTo>
                      <a:pt x="99" y="607"/>
                      <a:pt x="214" y="464"/>
                      <a:pt x="304" y="357"/>
                    </a:cubicBezTo>
                    <a:cubicBezTo>
                      <a:pt x="411" y="223"/>
                      <a:pt x="553" y="134"/>
                      <a:pt x="714" y="98"/>
                    </a:cubicBezTo>
                    <a:close/>
                    <a:moveTo>
                      <a:pt x="643" y="575"/>
                    </a:moveTo>
                    <a:cubicBezTo>
                      <a:pt x="772" y="575"/>
                      <a:pt x="892" y="631"/>
                      <a:pt x="982" y="785"/>
                    </a:cubicBezTo>
                    <a:cubicBezTo>
                      <a:pt x="982" y="794"/>
                      <a:pt x="982" y="821"/>
                      <a:pt x="982" y="830"/>
                    </a:cubicBezTo>
                    <a:cubicBezTo>
                      <a:pt x="892" y="988"/>
                      <a:pt x="772" y="1045"/>
                      <a:pt x="643" y="1045"/>
                    </a:cubicBezTo>
                    <a:cubicBezTo>
                      <a:pt x="450" y="1045"/>
                      <a:pt x="237" y="919"/>
                      <a:pt x="72" y="812"/>
                    </a:cubicBezTo>
                    <a:cubicBezTo>
                      <a:pt x="237" y="700"/>
                      <a:pt x="451" y="575"/>
                      <a:pt x="643" y="575"/>
                    </a:cubicBezTo>
                    <a:close/>
                    <a:moveTo>
                      <a:pt x="72" y="866"/>
                    </a:moveTo>
                    <a:cubicBezTo>
                      <a:pt x="217" y="1034"/>
                      <a:pt x="401" y="1123"/>
                      <a:pt x="585" y="1123"/>
                    </a:cubicBezTo>
                    <a:cubicBezTo>
                      <a:pt x="616" y="1123"/>
                      <a:pt x="647" y="1121"/>
                      <a:pt x="678" y="1115"/>
                    </a:cubicBezTo>
                    <a:cubicBezTo>
                      <a:pt x="687" y="1133"/>
                      <a:pt x="714" y="1249"/>
                      <a:pt x="723" y="1312"/>
                    </a:cubicBezTo>
                    <a:cubicBezTo>
                      <a:pt x="723" y="1374"/>
                      <a:pt x="723" y="1463"/>
                      <a:pt x="714" y="1526"/>
                    </a:cubicBezTo>
                    <a:cubicBezTo>
                      <a:pt x="553" y="1490"/>
                      <a:pt x="411" y="1392"/>
                      <a:pt x="304" y="1267"/>
                    </a:cubicBezTo>
                    <a:cubicBezTo>
                      <a:pt x="214" y="1151"/>
                      <a:pt x="99" y="1017"/>
                      <a:pt x="72" y="866"/>
                    </a:cubicBezTo>
                    <a:close/>
                    <a:moveTo>
                      <a:pt x="732" y="0"/>
                    </a:moveTo>
                    <a:cubicBezTo>
                      <a:pt x="553" y="0"/>
                      <a:pt x="375" y="125"/>
                      <a:pt x="250" y="259"/>
                    </a:cubicBezTo>
                    <a:cubicBezTo>
                      <a:pt x="125" y="393"/>
                      <a:pt x="0" y="607"/>
                      <a:pt x="36" y="803"/>
                    </a:cubicBezTo>
                    <a:cubicBezTo>
                      <a:pt x="36" y="803"/>
                      <a:pt x="36" y="812"/>
                      <a:pt x="36" y="821"/>
                    </a:cubicBezTo>
                    <a:cubicBezTo>
                      <a:pt x="0" y="1008"/>
                      <a:pt x="125" y="1223"/>
                      <a:pt x="250" y="1365"/>
                    </a:cubicBezTo>
                    <a:cubicBezTo>
                      <a:pt x="375" y="1499"/>
                      <a:pt x="553" y="1615"/>
                      <a:pt x="732" y="1615"/>
                    </a:cubicBezTo>
                    <a:cubicBezTo>
                      <a:pt x="812" y="1615"/>
                      <a:pt x="785" y="1196"/>
                      <a:pt x="759" y="1098"/>
                    </a:cubicBezTo>
                    <a:cubicBezTo>
                      <a:pt x="884" y="1062"/>
                      <a:pt x="991" y="982"/>
                      <a:pt x="1080" y="857"/>
                    </a:cubicBezTo>
                    <a:cubicBezTo>
                      <a:pt x="1098" y="839"/>
                      <a:pt x="1098" y="785"/>
                      <a:pt x="1080" y="768"/>
                    </a:cubicBezTo>
                    <a:cubicBezTo>
                      <a:pt x="991" y="643"/>
                      <a:pt x="884" y="562"/>
                      <a:pt x="759" y="518"/>
                    </a:cubicBezTo>
                    <a:cubicBezTo>
                      <a:pt x="785" y="429"/>
                      <a:pt x="812" y="0"/>
                      <a:pt x="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45"/>
              <p:cNvSpPr/>
              <p:nvPr/>
            </p:nvSpPr>
            <p:spPr>
              <a:xfrm>
                <a:off x="5570499" y="2484644"/>
                <a:ext cx="68773" cy="40332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58" extrusionOk="0">
                    <a:moveTo>
                      <a:pt x="288" y="0"/>
                    </a:moveTo>
                    <a:cubicBezTo>
                      <a:pt x="239" y="0"/>
                      <a:pt x="193" y="7"/>
                      <a:pt x="153" y="23"/>
                    </a:cubicBezTo>
                    <a:cubicBezTo>
                      <a:pt x="1" y="85"/>
                      <a:pt x="153" y="228"/>
                      <a:pt x="224" y="299"/>
                    </a:cubicBezTo>
                    <a:cubicBezTo>
                      <a:pt x="411" y="478"/>
                      <a:pt x="625" y="585"/>
                      <a:pt x="866" y="656"/>
                    </a:cubicBezTo>
                    <a:cubicBezTo>
                      <a:pt x="869" y="657"/>
                      <a:pt x="871" y="657"/>
                      <a:pt x="873" y="657"/>
                    </a:cubicBezTo>
                    <a:cubicBezTo>
                      <a:pt x="891" y="657"/>
                      <a:pt x="883" y="620"/>
                      <a:pt x="866" y="620"/>
                    </a:cubicBezTo>
                    <a:cubicBezTo>
                      <a:pt x="733" y="576"/>
                      <a:pt x="608" y="513"/>
                      <a:pt x="492" y="442"/>
                    </a:cubicBezTo>
                    <a:cubicBezTo>
                      <a:pt x="438" y="406"/>
                      <a:pt x="394" y="371"/>
                      <a:pt x="349" y="335"/>
                    </a:cubicBezTo>
                    <a:cubicBezTo>
                      <a:pt x="128" y="148"/>
                      <a:pt x="170" y="95"/>
                      <a:pt x="286" y="95"/>
                    </a:cubicBezTo>
                    <a:cubicBezTo>
                      <a:pt x="414" y="95"/>
                      <a:pt x="632" y="160"/>
                      <a:pt x="688" y="183"/>
                    </a:cubicBezTo>
                    <a:cubicBezTo>
                      <a:pt x="857" y="264"/>
                      <a:pt x="982" y="388"/>
                      <a:pt x="1098" y="522"/>
                    </a:cubicBezTo>
                    <a:cubicBezTo>
                      <a:pt x="1102" y="529"/>
                      <a:pt x="1106" y="532"/>
                      <a:pt x="1110" y="532"/>
                    </a:cubicBezTo>
                    <a:cubicBezTo>
                      <a:pt x="1117" y="532"/>
                      <a:pt x="1122" y="524"/>
                      <a:pt x="1116" y="513"/>
                    </a:cubicBezTo>
                    <a:cubicBezTo>
                      <a:pt x="1027" y="335"/>
                      <a:pt x="875" y="210"/>
                      <a:pt x="706" y="112"/>
                    </a:cubicBezTo>
                    <a:cubicBezTo>
                      <a:pt x="599" y="59"/>
                      <a:pt x="433" y="0"/>
                      <a:pt x="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45"/>
              <p:cNvSpPr/>
              <p:nvPr/>
            </p:nvSpPr>
            <p:spPr>
              <a:xfrm>
                <a:off x="5570499" y="2523198"/>
                <a:ext cx="68834" cy="40577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662" extrusionOk="0">
                    <a:moveTo>
                      <a:pt x="866" y="0"/>
                    </a:moveTo>
                    <a:cubicBezTo>
                      <a:pt x="625" y="81"/>
                      <a:pt x="411" y="188"/>
                      <a:pt x="224" y="366"/>
                    </a:cubicBezTo>
                    <a:cubicBezTo>
                      <a:pt x="153" y="429"/>
                      <a:pt x="1" y="571"/>
                      <a:pt x="153" y="634"/>
                    </a:cubicBezTo>
                    <a:cubicBezTo>
                      <a:pt x="196" y="653"/>
                      <a:pt x="247" y="661"/>
                      <a:pt x="300" y="661"/>
                    </a:cubicBezTo>
                    <a:cubicBezTo>
                      <a:pt x="441" y="661"/>
                      <a:pt x="602" y="603"/>
                      <a:pt x="706" y="545"/>
                    </a:cubicBezTo>
                    <a:cubicBezTo>
                      <a:pt x="875" y="455"/>
                      <a:pt x="1027" y="321"/>
                      <a:pt x="1116" y="143"/>
                    </a:cubicBezTo>
                    <a:cubicBezTo>
                      <a:pt x="1122" y="137"/>
                      <a:pt x="1115" y="130"/>
                      <a:pt x="1108" y="130"/>
                    </a:cubicBezTo>
                    <a:cubicBezTo>
                      <a:pt x="1104" y="130"/>
                      <a:pt x="1101" y="132"/>
                      <a:pt x="1098" y="134"/>
                    </a:cubicBezTo>
                    <a:cubicBezTo>
                      <a:pt x="982" y="277"/>
                      <a:pt x="866" y="411"/>
                      <a:pt x="688" y="473"/>
                    </a:cubicBezTo>
                    <a:cubicBezTo>
                      <a:pt x="510" y="535"/>
                      <a:pt x="395" y="557"/>
                      <a:pt x="322" y="557"/>
                    </a:cubicBezTo>
                    <a:cubicBezTo>
                      <a:pt x="143" y="557"/>
                      <a:pt x="222" y="421"/>
                      <a:pt x="260" y="402"/>
                    </a:cubicBezTo>
                    <a:cubicBezTo>
                      <a:pt x="286" y="375"/>
                      <a:pt x="322" y="348"/>
                      <a:pt x="349" y="321"/>
                    </a:cubicBezTo>
                    <a:cubicBezTo>
                      <a:pt x="394" y="286"/>
                      <a:pt x="438" y="250"/>
                      <a:pt x="492" y="223"/>
                    </a:cubicBezTo>
                    <a:cubicBezTo>
                      <a:pt x="608" y="152"/>
                      <a:pt x="733" y="81"/>
                      <a:pt x="866" y="45"/>
                    </a:cubicBezTo>
                    <a:cubicBezTo>
                      <a:pt x="884" y="36"/>
                      <a:pt x="893" y="0"/>
                      <a:pt x="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45"/>
              <p:cNvSpPr/>
              <p:nvPr/>
            </p:nvSpPr>
            <p:spPr>
              <a:xfrm>
                <a:off x="5589684" y="2373211"/>
                <a:ext cx="164087" cy="301878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925" extrusionOk="0">
                    <a:moveTo>
                      <a:pt x="1642" y="690"/>
                    </a:moveTo>
                    <a:cubicBezTo>
                      <a:pt x="1642" y="770"/>
                      <a:pt x="1624" y="850"/>
                      <a:pt x="1588" y="940"/>
                    </a:cubicBezTo>
                    <a:cubicBezTo>
                      <a:pt x="1536" y="1070"/>
                      <a:pt x="1440" y="1141"/>
                      <a:pt x="1371" y="1141"/>
                    </a:cubicBezTo>
                    <a:cubicBezTo>
                      <a:pt x="1298" y="1141"/>
                      <a:pt x="1256" y="1061"/>
                      <a:pt x="1329" y="886"/>
                    </a:cubicBezTo>
                    <a:cubicBezTo>
                      <a:pt x="1392" y="761"/>
                      <a:pt x="1517" y="717"/>
                      <a:pt x="1642" y="690"/>
                    </a:cubicBezTo>
                    <a:close/>
                    <a:moveTo>
                      <a:pt x="380" y="1183"/>
                    </a:moveTo>
                    <a:cubicBezTo>
                      <a:pt x="548" y="1183"/>
                      <a:pt x="705" y="1323"/>
                      <a:pt x="705" y="1323"/>
                    </a:cubicBezTo>
                    <a:cubicBezTo>
                      <a:pt x="579" y="1467"/>
                      <a:pt x="467" y="1518"/>
                      <a:pt x="379" y="1518"/>
                    </a:cubicBezTo>
                    <a:cubicBezTo>
                      <a:pt x="193" y="1518"/>
                      <a:pt x="117" y="1289"/>
                      <a:pt x="250" y="1216"/>
                    </a:cubicBezTo>
                    <a:cubicBezTo>
                      <a:pt x="292" y="1192"/>
                      <a:pt x="337" y="1183"/>
                      <a:pt x="380" y="1183"/>
                    </a:cubicBezTo>
                    <a:close/>
                    <a:moveTo>
                      <a:pt x="2168" y="1609"/>
                    </a:moveTo>
                    <a:lnTo>
                      <a:pt x="2168" y="1609"/>
                    </a:lnTo>
                    <a:cubicBezTo>
                      <a:pt x="2141" y="1680"/>
                      <a:pt x="2141" y="1769"/>
                      <a:pt x="2115" y="1841"/>
                    </a:cubicBezTo>
                    <a:cubicBezTo>
                      <a:pt x="2088" y="1939"/>
                      <a:pt x="2043" y="2037"/>
                      <a:pt x="1981" y="2126"/>
                    </a:cubicBezTo>
                    <a:cubicBezTo>
                      <a:pt x="1945" y="2122"/>
                      <a:pt x="1909" y="2120"/>
                      <a:pt x="1872" y="2120"/>
                    </a:cubicBezTo>
                    <a:cubicBezTo>
                      <a:pt x="1608" y="2120"/>
                      <a:pt x="1310" y="2227"/>
                      <a:pt x="1063" y="2407"/>
                    </a:cubicBezTo>
                    <a:lnTo>
                      <a:pt x="1063" y="2407"/>
                    </a:lnTo>
                    <a:cubicBezTo>
                      <a:pt x="1065" y="2382"/>
                      <a:pt x="1072" y="2354"/>
                      <a:pt x="1080" y="2331"/>
                    </a:cubicBezTo>
                    <a:cubicBezTo>
                      <a:pt x="1080" y="2331"/>
                      <a:pt x="1080" y="2331"/>
                      <a:pt x="1089" y="2322"/>
                    </a:cubicBezTo>
                    <a:cubicBezTo>
                      <a:pt x="1347" y="1939"/>
                      <a:pt x="1722" y="1725"/>
                      <a:pt x="2168" y="1609"/>
                    </a:cubicBezTo>
                    <a:close/>
                    <a:moveTo>
                      <a:pt x="1850" y="2192"/>
                    </a:moveTo>
                    <a:cubicBezTo>
                      <a:pt x="2120" y="2192"/>
                      <a:pt x="2357" y="2314"/>
                      <a:pt x="2587" y="2465"/>
                    </a:cubicBezTo>
                    <a:cubicBezTo>
                      <a:pt x="2352" y="2619"/>
                      <a:pt x="2110" y="2736"/>
                      <a:pt x="1833" y="2736"/>
                    </a:cubicBezTo>
                    <a:cubicBezTo>
                      <a:pt x="1805" y="2736"/>
                      <a:pt x="1777" y="2735"/>
                      <a:pt x="1749" y="2733"/>
                    </a:cubicBezTo>
                    <a:cubicBezTo>
                      <a:pt x="1521" y="2706"/>
                      <a:pt x="1258" y="2568"/>
                      <a:pt x="1054" y="2470"/>
                    </a:cubicBezTo>
                    <a:lnTo>
                      <a:pt x="1054" y="2470"/>
                    </a:lnTo>
                    <a:cubicBezTo>
                      <a:pt x="1055" y="2463"/>
                      <a:pt x="1055" y="2456"/>
                      <a:pt x="1056" y="2449"/>
                    </a:cubicBezTo>
                    <a:lnTo>
                      <a:pt x="1056" y="2449"/>
                    </a:lnTo>
                    <a:cubicBezTo>
                      <a:pt x="1058" y="2449"/>
                      <a:pt x="1060" y="2448"/>
                      <a:pt x="1062" y="2447"/>
                    </a:cubicBezTo>
                    <a:cubicBezTo>
                      <a:pt x="1258" y="2349"/>
                      <a:pt x="1517" y="2215"/>
                      <a:pt x="1749" y="2198"/>
                    </a:cubicBezTo>
                    <a:cubicBezTo>
                      <a:pt x="1783" y="2194"/>
                      <a:pt x="1817" y="2192"/>
                      <a:pt x="1850" y="2192"/>
                    </a:cubicBezTo>
                    <a:close/>
                    <a:moveTo>
                      <a:pt x="1060" y="2516"/>
                    </a:moveTo>
                    <a:lnTo>
                      <a:pt x="1060" y="2516"/>
                    </a:lnTo>
                    <a:cubicBezTo>
                      <a:pt x="1309" y="2689"/>
                      <a:pt x="1604" y="2804"/>
                      <a:pt x="1863" y="2804"/>
                    </a:cubicBezTo>
                    <a:cubicBezTo>
                      <a:pt x="1903" y="2804"/>
                      <a:pt x="1943" y="2801"/>
                      <a:pt x="1981" y="2795"/>
                    </a:cubicBezTo>
                    <a:cubicBezTo>
                      <a:pt x="1981" y="2795"/>
                      <a:pt x="1981" y="2804"/>
                      <a:pt x="1981" y="2804"/>
                    </a:cubicBezTo>
                    <a:cubicBezTo>
                      <a:pt x="2043" y="2893"/>
                      <a:pt x="2088" y="2992"/>
                      <a:pt x="2115" y="3090"/>
                    </a:cubicBezTo>
                    <a:cubicBezTo>
                      <a:pt x="2141" y="3152"/>
                      <a:pt x="2141" y="3241"/>
                      <a:pt x="2168" y="3313"/>
                    </a:cubicBezTo>
                    <a:cubicBezTo>
                      <a:pt x="1722" y="3206"/>
                      <a:pt x="1347" y="2983"/>
                      <a:pt x="1089" y="2599"/>
                    </a:cubicBezTo>
                    <a:cubicBezTo>
                      <a:pt x="1080" y="2599"/>
                      <a:pt x="1080" y="2590"/>
                      <a:pt x="1080" y="2581"/>
                    </a:cubicBezTo>
                    <a:cubicBezTo>
                      <a:pt x="1072" y="2558"/>
                      <a:pt x="1065" y="2537"/>
                      <a:pt x="1060" y="2516"/>
                    </a:cubicBezTo>
                    <a:close/>
                    <a:moveTo>
                      <a:pt x="380" y="3408"/>
                    </a:moveTo>
                    <a:cubicBezTo>
                      <a:pt x="467" y="3408"/>
                      <a:pt x="579" y="3458"/>
                      <a:pt x="705" y="3598"/>
                    </a:cubicBezTo>
                    <a:cubicBezTo>
                      <a:pt x="705" y="3598"/>
                      <a:pt x="545" y="3747"/>
                      <a:pt x="376" y="3747"/>
                    </a:cubicBezTo>
                    <a:cubicBezTo>
                      <a:pt x="334" y="3747"/>
                      <a:pt x="291" y="3737"/>
                      <a:pt x="250" y="3714"/>
                    </a:cubicBezTo>
                    <a:cubicBezTo>
                      <a:pt x="117" y="3635"/>
                      <a:pt x="193" y="3408"/>
                      <a:pt x="380" y="3408"/>
                    </a:cubicBezTo>
                    <a:close/>
                    <a:moveTo>
                      <a:pt x="1373" y="3786"/>
                    </a:moveTo>
                    <a:cubicBezTo>
                      <a:pt x="1442" y="3786"/>
                      <a:pt x="1537" y="3857"/>
                      <a:pt x="1588" y="3991"/>
                    </a:cubicBezTo>
                    <a:cubicBezTo>
                      <a:pt x="1624" y="4080"/>
                      <a:pt x="1642" y="4151"/>
                      <a:pt x="1642" y="4240"/>
                    </a:cubicBezTo>
                    <a:cubicBezTo>
                      <a:pt x="1517" y="4205"/>
                      <a:pt x="1392" y="4169"/>
                      <a:pt x="1329" y="4044"/>
                    </a:cubicBezTo>
                    <a:cubicBezTo>
                      <a:pt x="1256" y="3869"/>
                      <a:pt x="1299" y="3786"/>
                      <a:pt x="1373" y="3786"/>
                    </a:cubicBezTo>
                    <a:close/>
                    <a:moveTo>
                      <a:pt x="2406" y="0"/>
                    </a:moveTo>
                    <a:cubicBezTo>
                      <a:pt x="2399" y="0"/>
                      <a:pt x="2394" y="3"/>
                      <a:pt x="2391" y="12"/>
                    </a:cubicBezTo>
                    <a:cubicBezTo>
                      <a:pt x="2338" y="199"/>
                      <a:pt x="2338" y="288"/>
                      <a:pt x="2150" y="404"/>
                    </a:cubicBezTo>
                    <a:cubicBezTo>
                      <a:pt x="2034" y="476"/>
                      <a:pt x="1900" y="520"/>
                      <a:pt x="1767" y="547"/>
                    </a:cubicBezTo>
                    <a:cubicBezTo>
                      <a:pt x="1758" y="538"/>
                      <a:pt x="1758" y="520"/>
                      <a:pt x="1749" y="511"/>
                    </a:cubicBezTo>
                    <a:cubicBezTo>
                      <a:pt x="1713" y="413"/>
                      <a:pt x="1624" y="324"/>
                      <a:pt x="1535" y="280"/>
                    </a:cubicBezTo>
                    <a:cubicBezTo>
                      <a:pt x="1489" y="258"/>
                      <a:pt x="1441" y="249"/>
                      <a:pt x="1393" y="249"/>
                    </a:cubicBezTo>
                    <a:cubicBezTo>
                      <a:pt x="1283" y="249"/>
                      <a:pt x="1175" y="296"/>
                      <a:pt x="1106" y="333"/>
                    </a:cubicBezTo>
                    <a:cubicBezTo>
                      <a:pt x="839" y="511"/>
                      <a:pt x="794" y="788"/>
                      <a:pt x="741" y="1082"/>
                    </a:cubicBezTo>
                    <a:cubicBezTo>
                      <a:pt x="732" y="1118"/>
                      <a:pt x="723" y="1154"/>
                      <a:pt x="705" y="1189"/>
                    </a:cubicBezTo>
                    <a:cubicBezTo>
                      <a:pt x="687" y="1163"/>
                      <a:pt x="660" y="1145"/>
                      <a:pt x="643" y="1127"/>
                    </a:cubicBezTo>
                    <a:cubicBezTo>
                      <a:pt x="559" y="1069"/>
                      <a:pt x="438" y="1032"/>
                      <a:pt x="322" y="1032"/>
                    </a:cubicBezTo>
                    <a:cubicBezTo>
                      <a:pt x="154" y="1032"/>
                      <a:pt x="0" y="1111"/>
                      <a:pt x="0" y="1323"/>
                    </a:cubicBezTo>
                    <a:cubicBezTo>
                      <a:pt x="0" y="1530"/>
                      <a:pt x="203" y="1636"/>
                      <a:pt x="394" y="1636"/>
                    </a:cubicBezTo>
                    <a:cubicBezTo>
                      <a:pt x="450" y="1636"/>
                      <a:pt x="505" y="1627"/>
                      <a:pt x="553" y="1609"/>
                    </a:cubicBezTo>
                    <a:cubicBezTo>
                      <a:pt x="687" y="1555"/>
                      <a:pt x="759" y="1404"/>
                      <a:pt x="785" y="1395"/>
                    </a:cubicBezTo>
                    <a:cubicBezTo>
                      <a:pt x="955" y="1520"/>
                      <a:pt x="1044" y="2046"/>
                      <a:pt x="1062" y="2296"/>
                    </a:cubicBezTo>
                    <a:cubicBezTo>
                      <a:pt x="1053" y="2305"/>
                      <a:pt x="937" y="2465"/>
                      <a:pt x="1062" y="2635"/>
                    </a:cubicBezTo>
                    <a:cubicBezTo>
                      <a:pt x="1044" y="2876"/>
                      <a:pt x="955" y="3402"/>
                      <a:pt x="785" y="3527"/>
                    </a:cubicBezTo>
                    <a:cubicBezTo>
                      <a:pt x="759" y="3527"/>
                      <a:pt x="687" y="3375"/>
                      <a:pt x="553" y="3322"/>
                    </a:cubicBezTo>
                    <a:cubicBezTo>
                      <a:pt x="504" y="3301"/>
                      <a:pt x="447" y="3291"/>
                      <a:pt x="390" y="3291"/>
                    </a:cubicBezTo>
                    <a:cubicBezTo>
                      <a:pt x="200" y="3291"/>
                      <a:pt x="0" y="3402"/>
                      <a:pt x="0" y="3607"/>
                    </a:cubicBezTo>
                    <a:cubicBezTo>
                      <a:pt x="0" y="3816"/>
                      <a:pt x="149" y="3893"/>
                      <a:pt x="314" y="3893"/>
                    </a:cubicBezTo>
                    <a:cubicBezTo>
                      <a:pt x="432" y="3893"/>
                      <a:pt x="557" y="3854"/>
                      <a:pt x="643" y="3794"/>
                    </a:cubicBezTo>
                    <a:cubicBezTo>
                      <a:pt x="660" y="3777"/>
                      <a:pt x="687" y="3759"/>
                      <a:pt x="705" y="3741"/>
                    </a:cubicBezTo>
                    <a:cubicBezTo>
                      <a:pt x="723" y="3777"/>
                      <a:pt x="732" y="3803"/>
                      <a:pt x="741" y="3848"/>
                    </a:cubicBezTo>
                    <a:cubicBezTo>
                      <a:pt x="794" y="4142"/>
                      <a:pt x="839" y="4419"/>
                      <a:pt x="1106" y="4588"/>
                    </a:cubicBezTo>
                    <a:cubicBezTo>
                      <a:pt x="1173" y="4631"/>
                      <a:pt x="1278" y="4674"/>
                      <a:pt x="1386" y="4674"/>
                    </a:cubicBezTo>
                    <a:cubicBezTo>
                      <a:pt x="1436" y="4674"/>
                      <a:pt x="1487" y="4665"/>
                      <a:pt x="1535" y="4642"/>
                    </a:cubicBezTo>
                    <a:cubicBezTo>
                      <a:pt x="1624" y="4597"/>
                      <a:pt x="1713" y="4508"/>
                      <a:pt x="1749" y="4419"/>
                    </a:cubicBezTo>
                    <a:cubicBezTo>
                      <a:pt x="1758" y="4401"/>
                      <a:pt x="1758" y="4392"/>
                      <a:pt x="1767" y="4374"/>
                    </a:cubicBezTo>
                    <a:cubicBezTo>
                      <a:pt x="1900" y="4410"/>
                      <a:pt x="2034" y="4455"/>
                      <a:pt x="2150" y="4526"/>
                    </a:cubicBezTo>
                    <a:cubicBezTo>
                      <a:pt x="2338" y="4633"/>
                      <a:pt x="2338" y="4731"/>
                      <a:pt x="2391" y="4918"/>
                    </a:cubicBezTo>
                    <a:cubicBezTo>
                      <a:pt x="2393" y="4923"/>
                      <a:pt x="2397" y="4924"/>
                      <a:pt x="2401" y="4924"/>
                    </a:cubicBezTo>
                    <a:cubicBezTo>
                      <a:pt x="2415" y="4924"/>
                      <a:pt x="2436" y="4907"/>
                      <a:pt x="2436" y="4901"/>
                    </a:cubicBezTo>
                    <a:cubicBezTo>
                      <a:pt x="2677" y="4544"/>
                      <a:pt x="2043" y="4330"/>
                      <a:pt x="1793" y="4276"/>
                    </a:cubicBezTo>
                    <a:cubicBezTo>
                      <a:pt x="1793" y="4267"/>
                      <a:pt x="1784" y="4267"/>
                      <a:pt x="1784" y="4267"/>
                    </a:cubicBezTo>
                    <a:cubicBezTo>
                      <a:pt x="1802" y="4009"/>
                      <a:pt x="1642" y="3652"/>
                      <a:pt x="1383" y="3634"/>
                    </a:cubicBezTo>
                    <a:cubicBezTo>
                      <a:pt x="1376" y="3633"/>
                      <a:pt x="1369" y="3633"/>
                      <a:pt x="1362" y="3633"/>
                    </a:cubicBezTo>
                    <a:cubicBezTo>
                      <a:pt x="1056" y="3633"/>
                      <a:pt x="1127" y="4012"/>
                      <a:pt x="1267" y="4169"/>
                    </a:cubicBezTo>
                    <a:cubicBezTo>
                      <a:pt x="1374" y="4276"/>
                      <a:pt x="1481" y="4312"/>
                      <a:pt x="1615" y="4347"/>
                    </a:cubicBezTo>
                    <a:cubicBezTo>
                      <a:pt x="1615" y="4356"/>
                      <a:pt x="1606" y="4374"/>
                      <a:pt x="1606" y="4383"/>
                    </a:cubicBezTo>
                    <a:cubicBezTo>
                      <a:pt x="1559" y="4513"/>
                      <a:pt x="1473" y="4576"/>
                      <a:pt x="1366" y="4576"/>
                    </a:cubicBezTo>
                    <a:cubicBezTo>
                      <a:pt x="1311" y="4576"/>
                      <a:pt x="1250" y="4559"/>
                      <a:pt x="1187" y="4526"/>
                    </a:cubicBezTo>
                    <a:cubicBezTo>
                      <a:pt x="964" y="4401"/>
                      <a:pt x="955" y="3982"/>
                      <a:pt x="839" y="3652"/>
                    </a:cubicBezTo>
                    <a:cubicBezTo>
                      <a:pt x="830" y="3634"/>
                      <a:pt x="830" y="3625"/>
                      <a:pt x="821" y="3616"/>
                    </a:cubicBezTo>
                    <a:cubicBezTo>
                      <a:pt x="1008" y="3384"/>
                      <a:pt x="1151" y="3027"/>
                      <a:pt x="1124" y="2751"/>
                    </a:cubicBezTo>
                    <a:lnTo>
                      <a:pt x="1124" y="2751"/>
                    </a:lnTo>
                    <a:cubicBezTo>
                      <a:pt x="1347" y="3125"/>
                      <a:pt x="1758" y="3313"/>
                      <a:pt x="2186" y="3411"/>
                    </a:cubicBezTo>
                    <a:cubicBezTo>
                      <a:pt x="2188" y="3412"/>
                      <a:pt x="2191" y="3412"/>
                      <a:pt x="2193" y="3412"/>
                    </a:cubicBezTo>
                    <a:cubicBezTo>
                      <a:pt x="2220" y="3412"/>
                      <a:pt x="2256" y="3373"/>
                      <a:pt x="2248" y="3348"/>
                    </a:cubicBezTo>
                    <a:cubicBezTo>
                      <a:pt x="2293" y="3250"/>
                      <a:pt x="2248" y="3134"/>
                      <a:pt x="2204" y="3045"/>
                    </a:cubicBezTo>
                    <a:cubicBezTo>
                      <a:pt x="2159" y="2938"/>
                      <a:pt x="2088" y="2867"/>
                      <a:pt x="2007" y="2795"/>
                    </a:cubicBezTo>
                    <a:cubicBezTo>
                      <a:pt x="2222" y="2760"/>
                      <a:pt x="2436" y="2670"/>
                      <a:pt x="2641" y="2510"/>
                    </a:cubicBezTo>
                    <a:cubicBezTo>
                      <a:pt x="2668" y="2492"/>
                      <a:pt x="2668" y="2474"/>
                      <a:pt x="2668" y="2465"/>
                    </a:cubicBezTo>
                    <a:cubicBezTo>
                      <a:pt x="2668" y="2447"/>
                      <a:pt x="2668" y="2429"/>
                      <a:pt x="2641" y="2412"/>
                    </a:cubicBezTo>
                    <a:cubicBezTo>
                      <a:pt x="2436" y="2260"/>
                      <a:pt x="2222" y="2162"/>
                      <a:pt x="2007" y="2135"/>
                    </a:cubicBezTo>
                    <a:cubicBezTo>
                      <a:pt x="2088" y="2064"/>
                      <a:pt x="2159" y="1983"/>
                      <a:pt x="2204" y="1885"/>
                    </a:cubicBezTo>
                    <a:cubicBezTo>
                      <a:pt x="2248" y="1796"/>
                      <a:pt x="2293" y="1671"/>
                      <a:pt x="2248" y="1582"/>
                    </a:cubicBezTo>
                    <a:cubicBezTo>
                      <a:pt x="2256" y="1558"/>
                      <a:pt x="2220" y="1518"/>
                      <a:pt x="2193" y="1518"/>
                    </a:cubicBezTo>
                    <a:cubicBezTo>
                      <a:pt x="2191" y="1518"/>
                      <a:pt x="2188" y="1519"/>
                      <a:pt x="2186" y="1520"/>
                    </a:cubicBezTo>
                    <a:cubicBezTo>
                      <a:pt x="1758" y="1618"/>
                      <a:pt x="1347" y="1805"/>
                      <a:pt x="1124" y="2171"/>
                    </a:cubicBezTo>
                    <a:cubicBezTo>
                      <a:pt x="1151" y="1894"/>
                      <a:pt x="1008" y="1546"/>
                      <a:pt x="821" y="1314"/>
                    </a:cubicBezTo>
                    <a:cubicBezTo>
                      <a:pt x="830" y="1297"/>
                      <a:pt x="830" y="1288"/>
                      <a:pt x="839" y="1279"/>
                    </a:cubicBezTo>
                    <a:cubicBezTo>
                      <a:pt x="955" y="949"/>
                      <a:pt x="964" y="520"/>
                      <a:pt x="1187" y="404"/>
                    </a:cubicBezTo>
                    <a:cubicBezTo>
                      <a:pt x="1253" y="367"/>
                      <a:pt x="1316" y="348"/>
                      <a:pt x="1372" y="348"/>
                    </a:cubicBezTo>
                    <a:cubicBezTo>
                      <a:pt x="1476" y="348"/>
                      <a:pt x="1560" y="411"/>
                      <a:pt x="1606" y="538"/>
                    </a:cubicBezTo>
                    <a:cubicBezTo>
                      <a:pt x="1606" y="556"/>
                      <a:pt x="1615" y="565"/>
                      <a:pt x="1615" y="583"/>
                    </a:cubicBezTo>
                    <a:cubicBezTo>
                      <a:pt x="1481" y="610"/>
                      <a:pt x="1374" y="645"/>
                      <a:pt x="1267" y="761"/>
                    </a:cubicBezTo>
                    <a:cubicBezTo>
                      <a:pt x="1129" y="908"/>
                      <a:pt x="1058" y="1289"/>
                      <a:pt x="1352" y="1289"/>
                    </a:cubicBezTo>
                    <a:cubicBezTo>
                      <a:pt x="1362" y="1289"/>
                      <a:pt x="1372" y="1288"/>
                      <a:pt x="1383" y="1288"/>
                    </a:cubicBezTo>
                    <a:cubicBezTo>
                      <a:pt x="1642" y="1270"/>
                      <a:pt x="1802" y="922"/>
                      <a:pt x="1784" y="654"/>
                    </a:cubicBezTo>
                    <a:lnTo>
                      <a:pt x="1793" y="654"/>
                    </a:lnTo>
                    <a:cubicBezTo>
                      <a:pt x="2043" y="601"/>
                      <a:pt x="2677" y="387"/>
                      <a:pt x="2436" y="21"/>
                    </a:cubicBezTo>
                    <a:cubicBezTo>
                      <a:pt x="2436" y="15"/>
                      <a:pt x="2419" y="0"/>
                      <a:pt x="2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45"/>
              <p:cNvSpPr/>
              <p:nvPr/>
            </p:nvSpPr>
            <p:spPr>
              <a:xfrm>
                <a:off x="4922007" y="2390864"/>
                <a:ext cx="350056" cy="267737"/>
              </a:xfrm>
              <a:custGeom>
                <a:avLst/>
                <a:gdLst/>
                <a:ahLst/>
                <a:cxnLst/>
                <a:rect l="l" t="t" r="r" b="b"/>
                <a:pathLst>
                  <a:path w="5711" h="4368" extrusionOk="0">
                    <a:moveTo>
                      <a:pt x="2957" y="60"/>
                    </a:moveTo>
                    <a:cubicBezTo>
                      <a:pt x="2997" y="60"/>
                      <a:pt x="3038" y="61"/>
                      <a:pt x="3078" y="63"/>
                    </a:cubicBezTo>
                    <a:cubicBezTo>
                      <a:pt x="4274" y="107"/>
                      <a:pt x="5550" y="875"/>
                      <a:pt x="5594" y="2177"/>
                    </a:cubicBezTo>
                    <a:cubicBezTo>
                      <a:pt x="5551" y="3539"/>
                      <a:pt x="4184" y="4293"/>
                      <a:pt x="2952" y="4293"/>
                    </a:cubicBezTo>
                    <a:cubicBezTo>
                      <a:pt x="2917" y="4293"/>
                      <a:pt x="2881" y="4293"/>
                      <a:pt x="2846" y="4291"/>
                    </a:cubicBezTo>
                    <a:cubicBezTo>
                      <a:pt x="1678" y="4247"/>
                      <a:pt x="331" y="3471"/>
                      <a:pt x="331" y="2168"/>
                    </a:cubicBezTo>
                    <a:cubicBezTo>
                      <a:pt x="331" y="822"/>
                      <a:pt x="1750" y="60"/>
                      <a:pt x="2957" y="60"/>
                    </a:cubicBezTo>
                    <a:close/>
                    <a:moveTo>
                      <a:pt x="3001" y="1"/>
                    </a:moveTo>
                    <a:cubicBezTo>
                      <a:pt x="2190" y="1"/>
                      <a:pt x="1374" y="262"/>
                      <a:pt x="839" y="777"/>
                    </a:cubicBezTo>
                    <a:cubicBezTo>
                      <a:pt x="126" y="1463"/>
                      <a:pt x="1" y="2543"/>
                      <a:pt x="625" y="3337"/>
                    </a:cubicBezTo>
                    <a:cubicBezTo>
                      <a:pt x="1172" y="4037"/>
                      <a:pt x="2076" y="4367"/>
                      <a:pt x="2953" y="4367"/>
                    </a:cubicBezTo>
                    <a:cubicBezTo>
                      <a:pt x="3150" y="4367"/>
                      <a:pt x="3344" y="4351"/>
                      <a:pt x="3533" y="4318"/>
                    </a:cubicBezTo>
                    <a:cubicBezTo>
                      <a:pt x="4627" y="4132"/>
                      <a:pt x="5667" y="3360"/>
                      <a:pt x="5710" y="2181"/>
                    </a:cubicBezTo>
                    <a:lnTo>
                      <a:pt x="5710" y="2181"/>
                    </a:lnTo>
                    <a:cubicBezTo>
                      <a:pt x="5711" y="2177"/>
                      <a:pt x="5711" y="2173"/>
                      <a:pt x="5710" y="2168"/>
                    </a:cubicBezTo>
                    <a:lnTo>
                      <a:pt x="5710" y="2168"/>
                    </a:lnTo>
                    <a:cubicBezTo>
                      <a:pt x="5710" y="2168"/>
                      <a:pt x="5710" y="2168"/>
                      <a:pt x="5710" y="2168"/>
                    </a:cubicBezTo>
                    <a:cubicBezTo>
                      <a:pt x="5711" y="2164"/>
                      <a:pt x="5711" y="2160"/>
                      <a:pt x="5710" y="2156"/>
                    </a:cubicBezTo>
                    <a:lnTo>
                      <a:pt x="5710" y="2156"/>
                    </a:lnTo>
                    <a:cubicBezTo>
                      <a:pt x="5664" y="709"/>
                      <a:pt x="4338" y="1"/>
                      <a:pt x="30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45"/>
              <p:cNvSpPr/>
              <p:nvPr/>
            </p:nvSpPr>
            <p:spPr>
              <a:xfrm>
                <a:off x="5841173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0" y="1"/>
                    </a:moveTo>
                    <a:cubicBezTo>
                      <a:pt x="72" y="1"/>
                      <a:pt x="63" y="15"/>
                      <a:pt x="63" y="21"/>
                    </a:cubicBezTo>
                    <a:cubicBezTo>
                      <a:pt x="1" y="664"/>
                      <a:pt x="37" y="1315"/>
                      <a:pt x="37" y="1948"/>
                    </a:cubicBezTo>
                    <a:cubicBezTo>
                      <a:pt x="37" y="2644"/>
                      <a:pt x="19" y="3340"/>
                      <a:pt x="54" y="4036"/>
                    </a:cubicBezTo>
                    <a:cubicBezTo>
                      <a:pt x="54" y="4043"/>
                      <a:pt x="57" y="4045"/>
                      <a:pt x="60" y="4045"/>
                    </a:cubicBezTo>
                    <a:cubicBezTo>
                      <a:pt x="71" y="4045"/>
                      <a:pt x="92" y="4022"/>
                      <a:pt x="99" y="4009"/>
                    </a:cubicBezTo>
                    <a:cubicBezTo>
                      <a:pt x="126" y="3340"/>
                      <a:pt x="117" y="2671"/>
                      <a:pt x="117" y="2002"/>
                    </a:cubicBezTo>
                    <a:cubicBezTo>
                      <a:pt x="117" y="1342"/>
                      <a:pt x="153" y="673"/>
                      <a:pt x="90" y="12"/>
                    </a:cubicBezTo>
                    <a:cubicBezTo>
                      <a:pt x="87" y="4"/>
                      <a:pt x="84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45"/>
              <p:cNvSpPr/>
              <p:nvPr/>
            </p:nvSpPr>
            <p:spPr>
              <a:xfrm>
                <a:off x="5904613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4" y="1"/>
                    </a:moveTo>
                    <a:cubicBezTo>
                      <a:pt x="76" y="1"/>
                      <a:pt x="63" y="15"/>
                      <a:pt x="63" y="21"/>
                    </a:cubicBezTo>
                    <a:cubicBezTo>
                      <a:pt x="1" y="664"/>
                      <a:pt x="36" y="1315"/>
                      <a:pt x="36" y="1948"/>
                    </a:cubicBezTo>
                    <a:cubicBezTo>
                      <a:pt x="36" y="2644"/>
                      <a:pt x="19" y="3340"/>
                      <a:pt x="54" y="4036"/>
                    </a:cubicBezTo>
                    <a:cubicBezTo>
                      <a:pt x="54" y="4043"/>
                      <a:pt x="57" y="4045"/>
                      <a:pt x="62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6" y="3340"/>
                      <a:pt x="117" y="2671"/>
                      <a:pt x="117" y="2002"/>
                    </a:cubicBezTo>
                    <a:cubicBezTo>
                      <a:pt x="117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45"/>
              <p:cNvSpPr/>
              <p:nvPr/>
            </p:nvSpPr>
            <p:spPr>
              <a:xfrm>
                <a:off x="5968052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3" y="1"/>
                    </a:moveTo>
                    <a:cubicBezTo>
                      <a:pt x="76" y="1"/>
                      <a:pt x="63" y="15"/>
                      <a:pt x="63" y="21"/>
                    </a:cubicBezTo>
                    <a:cubicBezTo>
                      <a:pt x="1" y="664"/>
                      <a:pt x="36" y="1315"/>
                      <a:pt x="36" y="1948"/>
                    </a:cubicBezTo>
                    <a:cubicBezTo>
                      <a:pt x="36" y="2644"/>
                      <a:pt x="18" y="3340"/>
                      <a:pt x="54" y="4036"/>
                    </a:cubicBezTo>
                    <a:cubicBezTo>
                      <a:pt x="54" y="4043"/>
                      <a:pt x="57" y="4045"/>
                      <a:pt x="61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5" y="3340"/>
                      <a:pt x="117" y="2671"/>
                      <a:pt x="117" y="2002"/>
                    </a:cubicBezTo>
                    <a:cubicBezTo>
                      <a:pt x="117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45"/>
              <p:cNvSpPr/>
              <p:nvPr/>
            </p:nvSpPr>
            <p:spPr>
              <a:xfrm>
                <a:off x="6031492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3" y="1"/>
                    </a:moveTo>
                    <a:cubicBezTo>
                      <a:pt x="75" y="1"/>
                      <a:pt x="63" y="15"/>
                      <a:pt x="63" y="21"/>
                    </a:cubicBezTo>
                    <a:cubicBezTo>
                      <a:pt x="0" y="664"/>
                      <a:pt x="36" y="1315"/>
                      <a:pt x="36" y="1948"/>
                    </a:cubicBezTo>
                    <a:cubicBezTo>
                      <a:pt x="36" y="2644"/>
                      <a:pt x="18" y="3340"/>
                      <a:pt x="54" y="4036"/>
                    </a:cubicBezTo>
                    <a:cubicBezTo>
                      <a:pt x="54" y="4043"/>
                      <a:pt x="57" y="4045"/>
                      <a:pt x="61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5" y="3340"/>
                      <a:pt x="116" y="2671"/>
                      <a:pt x="116" y="2002"/>
                    </a:cubicBezTo>
                    <a:cubicBezTo>
                      <a:pt x="116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45"/>
              <p:cNvSpPr/>
              <p:nvPr/>
            </p:nvSpPr>
            <p:spPr>
              <a:xfrm>
                <a:off x="6094931" y="2452771"/>
                <a:ext cx="9868" cy="13681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232" extrusionOk="0">
                    <a:moveTo>
                      <a:pt x="84" y="0"/>
                    </a:moveTo>
                    <a:cubicBezTo>
                      <a:pt x="76" y="0"/>
                      <a:pt x="63" y="13"/>
                      <a:pt x="63" y="25"/>
                    </a:cubicBezTo>
                    <a:cubicBezTo>
                      <a:pt x="0" y="659"/>
                      <a:pt x="36" y="668"/>
                      <a:pt x="36" y="1310"/>
                    </a:cubicBezTo>
                    <a:cubicBezTo>
                      <a:pt x="36" y="2006"/>
                      <a:pt x="18" y="1533"/>
                      <a:pt x="54" y="2220"/>
                    </a:cubicBezTo>
                    <a:cubicBezTo>
                      <a:pt x="54" y="2228"/>
                      <a:pt x="58" y="2231"/>
                      <a:pt x="64" y="2231"/>
                    </a:cubicBezTo>
                    <a:cubicBezTo>
                      <a:pt x="77" y="2231"/>
                      <a:pt x="98" y="2214"/>
                      <a:pt x="98" y="2202"/>
                    </a:cubicBezTo>
                    <a:cubicBezTo>
                      <a:pt x="134" y="1533"/>
                      <a:pt x="116" y="2033"/>
                      <a:pt x="116" y="1363"/>
                    </a:cubicBezTo>
                    <a:cubicBezTo>
                      <a:pt x="116" y="703"/>
                      <a:pt x="161" y="668"/>
                      <a:pt x="89" y="7"/>
                    </a:cubicBezTo>
                    <a:cubicBezTo>
                      <a:pt x="89" y="2"/>
                      <a:pt x="87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45"/>
              <p:cNvSpPr/>
              <p:nvPr/>
            </p:nvSpPr>
            <p:spPr>
              <a:xfrm>
                <a:off x="4917656" y="2297329"/>
                <a:ext cx="1308035" cy="453951"/>
              </a:xfrm>
              <a:custGeom>
                <a:avLst/>
                <a:gdLst/>
                <a:ahLst/>
                <a:cxnLst/>
                <a:rect l="l" t="t" r="r" b="b"/>
                <a:pathLst>
                  <a:path w="21340" h="7406" extrusionOk="0">
                    <a:moveTo>
                      <a:pt x="2159" y="1"/>
                    </a:moveTo>
                    <a:cubicBezTo>
                      <a:pt x="2159" y="1"/>
                      <a:pt x="19305" y="527"/>
                      <a:pt x="19680" y="759"/>
                    </a:cubicBezTo>
                    <a:cubicBezTo>
                      <a:pt x="20055" y="991"/>
                      <a:pt x="20260" y="5728"/>
                      <a:pt x="19841" y="6156"/>
                    </a:cubicBezTo>
                    <a:cubicBezTo>
                      <a:pt x="19430" y="6576"/>
                      <a:pt x="0" y="7405"/>
                      <a:pt x="0" y="7405"/>
                    </a:cubicBezTo>
                    <a:lnTo>
                      <a:pt x="20394" y="7405"/>
                    </a:lnTo>
                    <a:cubicBezTo>
                      <a:pt x="20920" y="7405"/>
                      <a:pt x="21339" y="6977"/>
                      <a:pt x="21339" y="6460"/>
                    </a:cubicBezTo>
                    <a:lnTo>
                      <a:pt x="21339" y="947"/>
                    </a:lnTo>
                    <a:cubicBezTo>
                      <a:pt x="21339" y="420"/>
                      <a:pt x="20920" y="1"/>
                      <a:pt x="20394" y="1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45"/>
              <p:cNvSpPr/>
              <p:nvPr/>
            </p:nvSpPr>
            <p:spPr>
              <a:xfrm>
                <a:off x="4769140" y="2341093"/>
                <a:ext cx="128229" cy="376290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6139" extrusionOk="0">
                    <a:moveTo>
                      <a:pt x="929" y="1"/>
                    </a:moveTo>
                    <a:cubicBezTo>
                      <a:pt x="927" y="1"/>
                      <a:pt x="926" y="1"/>
                      <a:pt x="925" y="1"/>
                    </a:cubicBezTo>
                    <a:cubicBezTo>
                      <a:pt x="0" y="27"/>
                      <a:pt x="378" y="6139"/>
                      <a:pt x="936" y="6139"/>
                    </a:cubicBezTo>
                    <a:cubicBezTo>
                      <a:pt x="938" y="6139"/>
                      <a:pt x="940" y="6138"/>
                      <a:pt x="942" y="6138"/>
                    </a:cubicBezTo>
                    <a:cubicBezTo>
                      <a:pt x="2091" y="6049"/>
                      <a:pt x="1862" y="1"/>
                      <a:pt x="929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0" name="Google Shape;5430;p45"/>
            <p:cNvGrpSpPr/>
            <p:nvPr/>
          </p:nvGrpSpPr>
          <p:grpSpPr>
            <a:xfrm rot="5400000">
              <a:off x="1307698" y="2668598"/>
              <a:ext cx="2213489" cy="486299"/>
              <a:chOff x="4901780" y="2035970"/>
              <a:chExt cx="1189920" cy="261423"/>
            </a:xfrm>
          </p:grpSpPr>
          <p:sp>
            <p:nvSpPr>
              <p:cNvPr id="5431" name="Google Shape;5431;p45"/>
              <p:cNvSpPr/>
              <p:nvPr/>
            </p:nvSpPr>
            <p:spPr>
              <a:xfrm>
                <a:off x="4901780" y="2035970"/>
                <a:ext cx="1189920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19413" h="4265" extrusionOk="0">
                    <a:moveTo>
                      <a:pt x="1348" y="1"/>
                    </a:moveTo>
                    <a:cubicBezTo>
                      <a:pt x="607" y="1"/>
                      <a:pt x="1" y="598"/>
                      <a:pt x="1" y="1348"/>
                    </a:cubicBezTo>
                    <a:lnTo>
                      <a:pt x="1" y="2918"/>
                    </a:lnTo>
                    <a:cubicBezTo>
                      <a:pt x="1" y="3658"/>
                      <a:pt x="607" y="4265"/>
                      <a:pt x="1348" y="4265"/>
                    </a:cubicBezTo>
                    <a:lnTo>
                      <a:pt x="18075" y="4265"/>
                    </a:lnTo>
                    <a:cubicBezTo>
                      <a:pt x="18815" y="4265"/>
                      <a:pt x="19413" y="3658"/>
                      <a:pt x="19413" y="2918"/>
                    </a:cubicBezTo>
                    <a:lnTo>
                      <a:pt x="19413" y="1348"/>
                    </a:lnTo>
                    <a:cubicBezTo>
                      <a:pt x="19413" y="598"/>
                      <a:pt x="18815" y="1"/>
                      <a:pt x="18075" y="1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45"/>
              <p:cNvSpPr/>
              <p:nvPr/>
            </p:nvSpPr>
            <p:spPr>
              <a:xfrm>
                <a:off x="5277145" y="2107378"/>
                <a:ext cx="82932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42" extrusionOk="0">
                    <a:moveTo>
                      <a:pt x="693" y="0"/>
                    </a:moveTo>
                    <a:cubicBezTo>
                      <a:pt x="674" y="0"/>
                      <a:pt x="653" y="7"/>
                      <a:pt x="630" y="22"/>
                    </a:cubicBezTo>
                    <a:cubicBezTo>
                      <a:pt x="469" y="138"/>
                      <a:pt x="576" y="450"/>
                      <a:pt x="576" y="450"/>
                    </a:cubicBezTo>
                    <a:cubicBezTo>
                      <a:pt x="449" y="294"/>
                      <a:pt x="258" y="202"/>
                      <a:pt x="142" y="202"/>
                    </a:cubicBezTo>
                    <a:cubicBezTo>
                      <a:pt x="46" y="202"/>
                      <a:pt x="1" y="265"/>
                      <a:pt x="86" y="406"/>
                    </a:cubicBezTo>
                    <a:cubicBezTo>
                      <a:pt x="264" y="718"/>
                      <a:pt x="737" y="941"/>
                      <a:pt x="737" y="941"/>
                    </a:cubicBezTo>
                    <a:cubicBezTo>
                      <a:pt x="737" y="941"/>
                      <a:pt x="1040" y="665"/>
                      <a:pt x="1129" y="566"/>
                    </a:cubicBezTo>
                    <a:cubicBezTo>
                      <a:pt x="1210" y="477"/>
                      <a:pt x="1352" y="245"/>
                      <a:pt x="1192" y="183"/>
                    </a:cubicBezTo>
                    <a:cubicBezTo>
                      <a:pt x="1178" y="177"/>
                      <a:pt x="1164" y="175"/>
                      <a:pt x="1150" y="175"/>
                    </a:cubicBezTo>
                    <a:cubicBezTo>
                      <a:pt x="1006" y="175"/>
                      <a:pt x="880" y="450"/>
                      <a:pt x="880" y="450"/>
                    </a:cubicBezTo>
                    <a:cubicBezTo>
                      <a:pt x="872" y="251"/>
                      <a:pt x="812" y="0"/>
                      <a:pt x="6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45"/>
              <p:cNvSpPr/>
              <p:nvPr/>
            </p:nvSpPr>
            <p:spPr>
              <a:xfrm>
                <a:off x="5277145" y="2167752"/>
                <a:ext cx="82932" cy="57433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37" extrusionOk="0">
                    <a:moveTo>
                      <a:pt x="737" y="1"/>
                    </a:moveTo>
                    <a:cubicBezTo>
                      <a:pt x="737" y="1"/>
                      <a:pt x="264" y="224"/>
                      <a:pt x="86" y="536"/>
                    </a:cubicBezTo>
                    <a:cubicBezTo>
                      <a:pt x="1" y="677"/>
                      <a:pt x="46" y="740"/>
                      <a:pt x="142" y="740"/>
                    </a:cubicBezTo>
                    <a:cubicBezTo>
                      <a:pt x="258" y="740"/>
                      <a:pt x="449" y="648"/>
                      <a:pt x="576" y="491"/>
                    </a:cubicBezTo>
                    <a:lnTo>
                      <a:pt x="576" y="491"/>
                    </a:lnTo>
                    <a:cubicBezTo>
                      <a:pt x="576" y="491"/>
                      <a:pt x="469" y="804"/>
                      <a:pt x="630" y="911"/>
                    </a:cubicBezTo>
                    <a:cubicBezTo>
                      <a:pt x="654" y="928"/>
                      <a:pt x="677" y="936"/>
                      <a:pt x="697" y="936"/>
                    </a:cubicBezTo>
                    <a:cubicBezTo>
                      <a:pt x="813" y="936"/>
                      <a:pt x="872" y="688"/>
                      <a:pt x="880" y="491"/>
                    </a:cubicBezTo>
                    <a:cubicBezTo>
                      <a:pt x="880" y="491"/>
                      <a:pt x="1006" y="758"/>
                      <a:pt x="1149" y="758"/>
                    </a:cubicBezTo>
                    <a:cubicBezTo>
                      <a:pt x="1163" y="758"/>
                      <a:pt x="1178" y="756"/>
                      <a:pt x="1192" y="750"/>
                    </a:cubicBezTo>
                    <a:cubicBezTo>
                      <a:pt x="1352" y="697"/>
                      <a:pt x="1210" y="465"/>
                      <a:pt x="1129" y="375"/>
                    </a:cubicBezTo>
                    <a:cubicBezTo>
                      <a:pt x="1040" y="277"/>
                      <a:pt x="737" y="1"/>
                      <a:pt x="7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45"/>
              <p:cNvSpPr/>
              <p:nvPr/>
            </p:nvSpPr>
            <p:spPr>
              <a:xfrm>
                <a:off x="5632038" y="2107378"/>
                <a:ext cx="82932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42" extrusionOk="0">
                    <a:moveTo>
                      <a:pt x="693" y="0"/>
                    </a:moveTo>
                    <a:cubicBezTo>
                      <a:pt x="674" y="0"/>
                      <a:pt x="652" y="7"/>
                      <a:pt x="630" y="22"/>
                    </a:cubicBezTo>
                    <a:cubicBezTo>
                      <a:pt x="469" y="138"/>
                      <a:pt x="576" y="450"/>
                      <a:pt x="576" y="450"/>
                    </a:cubicBezTo>
                    <a:cubicBezTo>
                      <a:pt x="449" y="294"/>
                      <a:pt x="258" y="202"/>
                      <a:pt x="141" y="202"/>
                    </a:cubicBezTo>
                    <a:cubicBezTo>
                      <a:pt x="45" y="202"/>
                      <a:pt x="1" y="265"/>
                      <a:pt x="85" y="406"/>
                    </a:cubicBezTo>
                    <a:cubicBezTo>
                      <a:pt x="264" y="718"/>
                      <a:pt x="728" y="941"/>
                      <a:pt x="728" y="941"/>
                    </a:cubicBezTo>
                    <a:cubicBezTo>
                      <a:pt x="728" y="941"/>
                      <a:pt x="1040" y="665"/>
                      <a:pt x="1129" y="566"/>
                    </a:cubicBezTo>
                    <a:cubicBezTo>
                      <a:pt x="1209" y="477"/>
                      <a:pt x="1352" y="245"/>
                      <a:pt x="1192" y="183"/>
                    </a:cubicBezTo>
                    <a:cubicBezTo>
                      <a:pt x="1178" y="177"/>
                      <a:pt x="1164" y="175"/>
                      <a:pt x="1150" y="175"/>
                    </a:cubicBezTo>
                    <a:cubicBezTo>
                      <a:pt x="1006" y="175"/>
                      <a:pt x="879" y="450"/>
                      <a:pt x="879" y="450"/>
                    </a:cubicBezTo>
                    <a:cubicBezTo>
                      <a:pt x="872" y="251"/>
                      <a:pt x="812" y="0"/>
                      <a:pt x="6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45"/>
              <p:cNvSpPr/>
              <p:nvPr/>
            </p:nvSpPr>
            <p:spPr>
              <a:xfrm>
                <a:off x="5632038" y="2167752"/>
                <a:ext cx="82932" cy="57433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37" extrusionOk="0">
                    <a:moveTo>
                      <a:pt x="728" y="1"/>
                    </a:moveTo>
                    <a:cubicBezTo>
                      <a:pt x="728" y="1"/>
                      <a:pt x="264" y="224"/>
                      <a:pt x="85" y="536"/>
                    </a:cubicBezTo>
                    <a:cubicBezTo>
                      <a:pt x="1" y="677"/>
                      <a:pt x="45" y="740"/>
                      <a:pt x="141" y="740"/>
                    </a:cubicBezTo>
                    <a:cubicBezTo>
                      <a:pt x="258" y="740"/>
                      <a:pt x="449" y="648"/>
                      <a:pt x="576" y="491"/>
                    </a:cubicBezTo>
                    <a:lnTo>
                      <a:pt x="576" y="491"/>
                    </a:lnTo>
                    <a:cubicBezTo>
                      <a:pt x="576" y="491"/>
                      <a:pt x="469" y="804"/>
                      <a:pt x="630" y="911"/>
                    </a:cubicBezTo>
                    <a:cubicBezTo>
                      <a:pt x="654" y="928"/>
                      <a:pt x="676" y="936"/>
                      <a:pt x="697" y="936"/>
                    </a:cubicBezTo>
                    <a:cubicBezTo>
                      <a:pt x="813" y="936"/>
                      <a:pt x="872" y="688"/>
                      <a:pt x="879" y="491"/>
                    </a:cubicBezTo>
                    <a:cubicBezTo>
                      <a:pt x="879" y="491"/>
                      <a:pt x="1005" y="758"/>
                      <a:pt x="1149" y="758"/>
                    </a:cubicBezTo>
                    <a:cubicBezTo>
                      <a:pt x="1163" y="758"/>
                      <a:pt x="1177" y="756"/>
                      <a:pt x="1192" y="750"/>
                    </a:cubicBezTo>
                    <a:cubicBezTo>
                      <a:pt x="1352" y="697"/>
                      <a:pt x="1209" y="465"/>
                      <a:pt x="1129" y="375"/>
                    </a:cubicBezTo>
                    <a:cubicBezTo>
                      <a:pt x="1040" y="277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45"/>
              <p:cNvSpPr/>
              <p:nvPr/>
            </p:nvSpPr>
            <p:spPr>
              <a:xfrm>
                <a:off x="5308038" y="2150835"/>
                <a:ext cx="27951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6" extrusionOk="0">
                    <a:moveTo>
                      <a:pt x="233" y="0"/>
                    </a:moveTo>
                    <a:cubicBezTo>
                      <a:pt x="108" y="0"/>
                      <a:pt x="1" y="107"/>
                      <a:pt x="1" y="232"/>
                    </a:cubicBezTo>
                    <a:cubicBezTo>
                      <a:pt x="1" y="357"/>
                      <a:pt x="108" y="455"/>
                      <a:pt x="233" y="455"/>
                    </a:cubicBezTo>
                    <a:cubicBezTo>
                      <a:pt x="358" y="455"/>
                      <a:pt x="456" y="357"/>
                      <a:pt x="456" y="232"/>
                    </a:cubicBezTo>
                    <a:cubicBezTo>
                      <a:pt x="456" y="107"/>
                      <a:pt x="358" y="0"/>
                      <a:pt x="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45"/>
              <p:cNvSpPr/>
              <p:nvPr/>
            </p:nvSpPr>
            <p:spPr>
              <a:xfrm>
                <a:off x="5662930" y="2150835"/>
                <a:ext cx="27951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6" extrusionOk="0">
                    <a:moveTo>
                      <a:pt x="224" y="0"/>
                    </a:moveTo>
                    <a:cubicBezTo>
                      <a:pt x="99" y="0"/>
                      <a:pt x="1" y="107"/>
                      <a:pt x="1" y="232"/>
                    </a:cubicBezTo>
                    <a:cubicBezTo>
                      <a:pt x="1" y="357"/>
                      <a:pt x="99" y="455"/>
                      <a:pt x="224" y="455"/>
                    </a:cubicBezTo>
                    <a:cubicBezTo>
                      <a:pt x="349" y="455"/>
                      <a:pt x="456" y="357"/>
                      <a:pt x="456" y="232"/>
                    </a:cubicBezTo>
                    <a:cubicBezTo>
                      <a:pt x="456" y="107"/>
                      <a:pt x="349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45"/>
              <p:cNvSpPr/>
              <p:nvPr/>
            </p:nvSpPr>
            <p:spPr>
              <a:xfrm>
                <a:off x="5013887" y="2079734"/>
                <a:ext cx="254313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38" extrusionOk="0">
                    <a:moveTo>
                      <a:pt x="2079" y="0"/>
                    </a:moveTo>
                    <a:cubicBezTo>
                      <a:pt x="928" y="0"/>
                      <a:pt x="0" y="634"/>
                      <a:pt x="0" y="1419"/>
                    </a:cubicBezTo>
                    <a:cubicBezTo>
                      <a:pt x="0" y="2204"/>
                      <a:pt x="928" y="2837"/>
                      <a:pt x="2079" y="2837"/>
                    </a:cubicBezTo>
                    <a:cubicBezTo>
                      <a:pt x="3221" y="2837"/>
                      <a:pt x="4149" y="2204"/>
                      <a:pt x="4149" y="1419"/>
                    </a:cubicBezTo>
                    <a:cubicBezTo>
                      <a:pt x="4149" y="634"/>
                      <a:pt x="3221" y="0"/>
                      <a:pt x="20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45"/>
              <p:cNvSpPr/>
              <p:nvPr/>
            </p:nvSpPr>
            <p:spPr>
              <a:xfrm>
                <a:off x="5010026" y="2076976"/>
                <a:ext cx="262036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2918" extrusionOk="0">
                    <a:moveTo>
                      <a:pt x="2133" y="81"/>
                    </a:moveTo>
                    <a:cubicBezTo>
                      <a:pt x="2963" y="81"/>
                      <a:pt x="4105" y="491"/>
                      <a:pt x="4149" y="1464"/>
                    </a:cubicBezTo>
                    <a:cubicBezTo>
                      <a:pt x="4106" y="2447"/>
                      <a:pt x="2967" y="2840"/>
                      <a:pt x="2126" y="2840"/>
                    </a:cubicBezTo>
                    <a:cubicBezTo>
                      <a:pt x="2089" y="2840"/>
                      <a:pt x="2053" y="2839"/>
                      <a:pt x="2017" y="2838"/>
                    </a:cubicBezTo>
                    <a:cubicBezTo>
                      <a:pt x="1250" y="2802"/>
                      <a:pt x="126" y="2383"/>
                      <a:pt x="126" y="1455"/>
                    </a:cubicBezTo>
                    <a:cubicBezTo>
                      <a:pt x="126" y="483"/>
                      <a:pt x="1348" y="90"/>
                      <a:pt x="2133" y="81"/>
                    </a:cubicBezTo>
                    <a:close/>
                    <a:moveTo>
                      <a:pt x="2133" y="1"/>
                    </a:moveTo>
                    <a:cubicBezTo>
                      <a:pt x="1303" y="10"/>
                      <a:pt x="1" y="438"/>
                      <a:pt x="1" y="1464"/>
                    </a:cubicBezTo>
                    <a:cubicBezTo>
                      <a:pt x="10" y="2499"/>
                      <a:pt x="1303" y="2918"/>
                      <a:pt x="2142" y="2918"/>
                    </a:cubicBezTo>
                    <a:cubicBezTo>
                      <a:pt x="3015" y="2918"/>
                      <a:pt x="4218" y="2491"/>
                      <a:pt x="4274" y="1459"/>
                    </a:cubicBezTo>
                    <a:lnTo>
                      <a:pt x="4274" y="1459"/>
                    </a:lnTo>
                    <a:cubicBezTo>
                      <a:pt x="4274" y="1458"/>
                      <a:pt x="4274" y="1456"/>
                      <a:pt x="4274" y="1455"/>
                    </a:cubicBezTo>
                    <a:lnTo>
                      <a:pt x="4274" y="1455"/>
                    </a:lnTo>
                    <a:cubicBezTo>
                      <a:pt x="4274" y="1455"/>
                      <a:pt x="4274" y="1455"/>
                      <a:pt x="4274" y="1455"/>
                    </a:cubicBezTo>
                    <a:cubicBezTo>
                      <a:pt x="4274" y="1454"/>
                      <a:pt x="4274" y="1453"/>
                      <a:pt x="4274" y="1452"/>
                    </a:cubicBezTo>
                    <a:lnTo>
                      <a:pt x="4274" y="1452"/>
                    </a:lnTo>
                    <a:cubicBezTo>
                      <a:pt x="4218" y="428"/>
                      <a:pt x="3007" y="1"/>
                      <a:pt x="213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45"/>
              <p:cNvSpPr/>
              <p:nvPr/>
            </p:nvSpPr>
            <p:spPr>
              <a:xfrm>
                <a:off x="5033011" y="2092851"/>
                <a:ext cx="216065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410" extrusionOk="0">
                    <a:moveTo>
                      <a:pt x="1767" y="1"/>
                    </a:moveTo>
                    <a:cubicBezTo>
                      <a:pt x="786" y="1"/>
                      <a:pt x="1" y="536"/>
                      <a:pt x="1" y="1205"/>
                    </a:cubicBezTo>
                    <a:cubicBezTo>
                      <a:pt x="1" y="1865"/>
                      <a:pt x="786" y="2409"/>
                      <a:pt x="1767" y="2409"/>
                    </a:cubicBezTo>
                    <a:cubicBezTo>
                      <a:pt x="2739" y="2409"/>
                      <a:pt x="3524" y="1865"/>
                      <a:pt x="3524" y="1205"/>
                    </a:cubicBezTo>
                    <a:cubicBezTo>
                      <a:pt x="3524" y="536"/>
                      <a:pt x="2739" y="1"/>
                      <a:pt x="17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45"/>
              <p:cNvSpPr/>
              <p:nvPr/>
            </p:nvSpPr>
            <p:spPr>
              <a:xfrm>
                <a:off x="5029211" y="2090093"/>
                <a:ext cx="22366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2490" extrusionOk="0">
                    <a:moveTo>
                      <a:pt x="1780" y="64"/>
                    </a:moveTo>
                    <a:cubicBezTo>
                      <a:pt x="2622" y="64"/>
                      <a:pt x="3479" y="461"/>
                      <a:pt x="3524" y="1250"/>
                    </a:cubicBezTo>
                    <a:cubicBezTo>
                      <a:pt x="3484" y="2034"/>
                      <a:pt x="2634" y="2426"/>
                      <a:pt x="1795" y="2426"/>
                    </a:cubicBezTo>
                    <a:cubicBezTo>
                      <a:pt x="953" y="2426"/>
                      <a:pt x="121" y="2032"/>
                      <a:pt x="125" y="1241"/>
                    </a:cubicBezTo>
                    <a:cubicBezTo>
                      <a:pt x="125" y="455"/>
                      <a:pt x="945" y="64"/>
                      <a:pt x="1780" y="64"/>
                    </a:cubicBezTo>
                    <a:close/>
                    <a:moveTo>
                      <a:pt x="1820" y="1"/>
                    </a:moveTo>
                    <a:cubicBezTo>
                      <a:pt x="1106" y="10"/>
                      <a:pt x="0" y="376"/>
                      <a:pt x="0" y="1250"/>
                    </a:cubicBezTo>
                    <a:cubicBezTo>
                      <a:pt x="9" y="2133"/>
                      <a:pt x="1115" y="2490"/>
                      <a:pt x="1829" y="2490"/>
                    </a:cubicBezTo>
                    <a:cubicBezTo>
                      <a:pt x="2577" y="2490"/>
                      <a:pt x="3592" y="2125"/>
                      <a:pt x="3649" y="1245"/>
                    </a:cubicBezTo>
                    <a:lnTo>
                      <a:pt x="3649" y="1245"/>
                    </a:lnTo>
                    <a:cubicBezTo>
                      <a:pt x="3649" y="1244"/>
                      <a:pt x="3649" y="1242"/>
                      <a:pt x="3649" y="1241"/>
                    </a:cubicBezTo>
                    <a:lnTo>
                      <a:pt x="3649" y="1241"/>
                    </a:lnTo>
                    <a:cubicBezTo>
                      <a:pt x="3649" y="1241"/>
                      <a:pt x="3649" y="1241"/>
                      <a:pt x="3649" y="1241"/>
                    </a:cubicBezTo>
                    <a:cubicBezTo>
                      <a:pt x="3649" y="1240"/>
                      <a:pt x="3649" y="1239"/>
                      <a:pt x="3649" y="1238"/>
                    </a:cubicBezTo>
                    <a:lnTo>
                      <a:pt x="3649" y="1238"/>
                    </a:lnTo>
                    <a:cubicBezTo>
                      <a:pt x="3593" y="366"/>
                      <a:pt x="2569" y="1"/>
                      <a:pt x="182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45"/>
              <p:cNvSpPr/>
              <p:nvPr/>
            </p:nvSpPr>
            <p:spPr>
              <a:xfrm>
                <a:off x="5370374" y="2079734"/>
                <a:ext cx="254374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2838" extrusionOk="0">
                    <a:moveTo>
                      <a:pt x="2071" y="0"/>
                    </a:moveTo>
                    <a:cubicBezTo>
                      <a:pt x="929" y="0"/>
                      <a:pt x="1" y="634"/>
                      <a:pt x="1" y="1419"/>
                    </a:cubicBezTo>
                    <a:cubicBezTo>
                      <a:pt x="1" y="2204"/>
                      <a:pt x="929" y="2837"/>
                      <a:pt x="2071" y="2837"/>
                    </a:cubicBezTo>
                    <a:cubicBezTo>
                      <a:pt x="3212" y="2837"/>
                      <a:pt x="4149" y="2204"/>
                      <a:pt x="4149" y="1419"/>
                    </a:cubicBezTo>
                    <a:cubicBezTo>
                      <a:pt x="4149" y="634"/>
                      <a:pt x="3212" y="0"/>
                      <a:pt x="20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45"/>
              <p:cNvSpPr/>
              <p:nvPr/>
            </p:nvSpPr>
            <p:spPr>
              <a:xfrm>
                <a:off x="5366573" y="2076976"/>
                <a:ext cx="261423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2918" extrusionOk="0">
                    <a:moveTo>
                      <a:pt x="2133" y="81"/>
                    </a:moveTo>
                    <a:cubicBezTo>
                      <a:pt x="2962" y="81"/>
                      <a:pt x="4104" y="491"/>
                      <a:pt x="4149" y="1464"/>
                    </a:cubicBezTo>
                    <a:cubicBezTo>
                      <a:pt x="4097" y="2447"/>
                      <a:pt x="2966" y="2840"/>
                      <a:pt x="2118" y="2840"/>
                    </a:cubicBezTo>
                    <a:cubicBezTo>
                      <a:pt x="2080" y="2840"/>
                      <a:pt x="2044" y="2839"/>
                      <a:pt x="2008" y="2838"/>
                    </a:cubicBezTo>
                    <a:cubicBezTo>
                      <a:pt x="1249" y="2802"/>
                      <a:pt x="116" y="2383"/>
                      <a:pt x="116" y="1455"/>
                    </a:cubicBezTo>
                    <a:cubicBezTo>
                      <a:pt x="125" y="483"/>
                      <a:pt x="1339" y="90"/>
                      <a:pt x="2133" y="81"/>
                    </a:cubicBezTo>
                    <a:close/>
                    <a:moveTo>
                      <a:pt x="2133" y="1"/>
                    </a:moveTo>
                    <a:cubicBezTo>
                      <a:pt x="1294" y="10"/>
                      <a:pt x="0" y="438"/>
                      <a:pt x="0" y="1464"/>
                    </a:cubicBezTo>
                    <a:cubicBezTo>
                      <a:pt x="0" y="2499"/>
                      <a:pt x="1303" y="2918"/>
                      <a:pt x="2133" y="2918"/>
                    </a:cubicBezTo>
                    <a:cubicBezTo>
                      <a:pt x="3015" y="2918"/>
                      <a:pt x="4218" y="2491"/>
                      <a:pt x="4265" y="1458"/>
                    </a:cubicBezTo>
                    <a:lnTo>
                      <a:pt x="4265" y="1458"/>
                    </a:lnTo>
                    <a:cubicBezTo>
                      <a:pt x="4265" y="1457"/>
                      <a:pt x="4265" y="1456"/>
                      <a:pt x="4265" y="1455"/>
                    </a:cubicBezTo>
                    <a:lnTo>
                      <a:pt x="4265" y="1455"/>
                    </a:lnTo>
                    <a:cubicBezTo>
                      <a:pt x="4265" y="1455"/>
                      <a:pt x="4265" y="1455"/>
                      <a:pt x="4265" y="1455"/>
                    </a:cubicBezTo>
                    <a:cubicBezTo>
                      <a:pt x="4265" y="1454"/>
                      <a:pt x="4265" y="1453"/>
                      <a:pt x="4265" y="1453"/>
                    </a:cubicBezTo>
                    <a:lnTo>
                      <a:pt x="4265" y="1453"/>
                    </a:lnTo>
                    <a:cubicBezTo>
                      <a:pt x="4218" y="428"/>
                      <a:pt x="3006" y="1"/>
                      <a:pt x="213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45"/>
              <p:cNvSpPr/>
              <p:nvPr/>
            </p:nvSpPr>
            <p:spPr>
              <a:xfrm>
                <a:off x="5389559" y="2092851"/>
                <a:ext cx="216004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410" extrusionOk="0">
                    <a:moveTo>
                      <a:pt x="1758" y="1"/>
                    </a:moveTo>
                    <a:cubicBezTo>
                      <a:pt x="785" y="1"/>
                      <a:pt x="0" y="536"/>
                      <a:pt x="0" y="1205"/>
                    </a:cubicBezTo>
                    <a:cubicBezTo>
                      <a:pt x="0" y="1865"/>
                      <a:pt x="785" y="2409"/>
                      <a:pt x="1758" y="2409"/>
                    </a:cubicBezTo>
                    <a:cubicBezTo>
                      <a:pt x="2730" y="2409"/>
                      <a:pt x="3524" y="1865"/>
                      <a:pt x="3524" y="1205"/>
                    </a:cubicBezTo>
                    <a:cubicBezTo>
                      <a:pt x="3524" y="536"/>
                      <a:pt x="2730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45"/>
              <p:cNvSpPr/>
              <p:nvPr/>
            </p:nvSpPr>
            <p:spPr>
              <a:xfrm>
                <a:off x="5385697" y="2090093"/>
                <a:ext cx="223236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42" h="2490" extrusionOk="0">
                    <a:moveTo>
                      <a:pt x="1780" y="64"/>
                    </a:moveTo>
                    <a:cubicBezTo>
                      <a:pt x="2623" y="64"/>
                      <a:pt x="3480" y="461"/>
                      <a:pt x="3524" y="1250"/>
                    </a:cubicBezTo>
                    <a:cubicBezTo>
                      <a:pt x="3480" y="2034"/>
                      <a:pt x="2630" y="2426"/>
                      <a:pt x="1791" y="2426"/>
                    </a:cubicBezTo>
                    <a:cubicBezTo>
                      <a:pt x="949" y="2426"/>
                      <a:pt x="117" y="2032"/>
                      <a:pt x="117" y="1241"/>
                    </a:cubicBezTo>
                    <a:cubicBezTo>
                      <a:pt x="121" y="455"/>
                      <a:pt x="944" y="64"/>
                      <a:pt x="1780" y="64"/>
                    </a:cubicBezTo>
                    <a:close/>
                    <a:moveTo>
                      <a:pt x="1821" y="1"/>
                    </a:moveTo>
                    <a:cubicBezTo>
                      <a:pt x="1107" y="10"/>
                      <a:pt x="1" y="376"/>
                      <a:pt x="1" y="1250"/>
                    </a:cubicBezTo>
                    <a:cubicBezTo>
                      <a:pt x="1" y="2133"/>
                      <a:pt x="1107" y="2490"/>
                      <a:pt x="1821" y="2490"/>
                    </a:cubicBezTo>
                    <a:cubicBezTo>
                      <a:pt x="2575" y="2490"/>
                      <a:pt x="3585" y="2128"/>
                      <a:pt x="3640" y="1255"/>
                    </a:cubicBezTo>
                    <a:lnTo>
                      <a:pt x="3640" y="1255"/>
                    </a:lnTo>
                    <a:cubicBezTo>
                      <a:pt x="3641" y="1250"/>
                      <a:pt x="3641" y="1246"/>
                      <a:pt x="3640" y="1241"/>
                    </a:cubicBezTo>
                    <a:lnTo>
                      <a:pt x="3640" y="1241"/>
                    </a:lnTo>
                    <a:cubicBezTo>
                      <a:pt x="3640" y="1241"/>
                      <a:pt x="3640" y="1241"/>
                      <a:pt x="3640" y="1241"/>
                    </a:cubicBezTo>
                    <a:cubicBezTo>
                      <a:pt x="3641" y="1237"/>
                      <a:pt x="3641" y="1233"/>
                      <a:pt x="3640" y="1230"/>
                    </a:cubicBezTo>
                    <a:lnTo>
                      <a:pt x="3640" y="1230"/>
                    </a:lnTo>
                    <a:cubicBezTo>
                      <a:pt x="3587" y="364"/>
                      <a:pt x="2567" y="1"/>
                      <a:pt x="1821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45"/>
              <p:cNvSpPr/>
              <p:nvPr/>
            </p:nvSpPr>
            <p:spPr>
              <a:xfrm>
                <a:off x="5725818" y="2079734"/>
                <a:ext cx="254313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38" extrusionOk="0">
                    <a:moveTo>
                      <a:pt x="2070" y="0"/>
                    </a:moveTo>
                    <a:cubicBezTo>
                      <a:pt x="928" y="0"/>
                      <a:pt x="1" y="634"/>
                      <a:pt x="1" y="1419"/>
                    </a:cubicBezTo>
                    <a:cubicBezTo>
                      <a:pt x="1" y="2204"/>
                      <a:pt x="928" y="2837"/>
                      <a:pt x="2070" y="2837"/>
                    </a:cubicBezTo>
                    <a:cubicBezTo>
                      <a:pt x="3221" y="2837"/>
                      <a:pt x="4149" y="2204"/>
                      <a:pt x="4149" y="1419"/>
                    </a:cubicBezTo>
                    <a:cubicBezTo>
                      <a:pt x="4149" y="634"/>
                      <a:pt x="3221" y="0"/>
                      <a:pt x="20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45"/>
              <p:cNvSpPr/>
              <p:nvPr/>
            </p:nvSpPr>
            <p:spPr>
              <a:xfrm>
                <a:off x="5722018" y="2076976"/>
                <a:ext cx="261484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2918" extrusionOk="0">
                    <a:moveTo>
                      <a:pt x="2132" y="81"/>
                    </a:moveTo>
                    <a:cubicBezTo>
                      <a:pt x="2962" y="81"/>
                      <a:pt x="4104" y="491"/>
                      <a:pt x="4148" y="1464"/>
                    </a:cubicBezTo>
                    <a:cubicBezTo>
                      <a:pt x="4106" y="2447"/>
                      <a:pt x="2966" y="2840"/>
                      <a:pt x="2125" y="2840"/>
                    </a:cubicBezTo>
                    <a:cubicBezTo>
                      <a:pt x="2088" y="2840"/>
                      <a:pt x="2052" y="2839"/>
                      <a:pt x="2016" y="2838"/>
                    </a:cubicBezTo>
                    <a:cubicBezTo>
                      <a:pt x="1249" y="2802"/>
                      <a:pt x="116" y="2383"/>
                      <a:pt x="125" y="1455"/>
                    </a:cubicBezTo>
                    <a:cubicBezTo>
                      <a:pt x="125" y="483"/>
                      <a:pt x="1338" y="90"/>
                      <a:pt x="2132" y="81"/>
                    </a:cubicBezTo>
                    <a:close/>
                    <a:moveTo>
                      <a:pt x="2132" y="1"/>
                    </a:moveTo>
                    <a:cubicBezTo>
                      <a:pt x="1303" y="10"/>
                      <a:pt x="0" y="438"/>
                      <a:pt x="0" y="1464"/>
                    </a:cubicBezTo>
                    <a:cubicBezTo>
                      <a:pt x="9" y="2499"/>
                      <a:pt x="1303" y="2918"/>
                      <a:pt x="2141" y="2918"/>
                    </a:cubicBezTo>
                    <a:cubicBezTo>
                      <a:pt x="3012" y="2918"/>
                      <a:pt x="4209" y="2493"/>
                      <a:pt x="4264" y="1468"/>
                    </a:cubicBezTo>
                    <a:lnTo>
                      <a:pt x="4264" y="1468"/>
                    </a:lnTo>
                    <a:cubicBezTo>
                      <a:pt x="4265" y="1464"/>
                      <a:pt x="4265" y="1460"/>
                      <a:pt x="4264" y="1455"/>
                    </a:cubicBezTo>
                    <a:lnTo>
                      <a:pt x="4264" y="1455"/>
                    </a:lnTo>
                    <a:cubicBezTo>
                      <a:pt x="4264" y="1455"/>
                      <a:pt x="4264" y="1455"/>
                      <a:pt x="4264" y="1455"/>
                    </a:cubicBezTo>
                    <a:cubicBezTo>
                      <a:pt x="4265" y="1451"/>
                      <a:pt x="4265" y="1448"/>
                      <a:pt x="4264" y="1444"/>
                    </a:cubicBezTo>
                    <a:lnTo>
                      <a:pt x="4264" y="1444"/>
                    </a:lnTo>
                    <a:cubicBezTo>
                      <a:pt x="4211" y="426"/>
                      <a:pt x="3004" y="1"/>
                      <a:pt x="213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45"/>
              <p:cNvSpPr/>
              <p:nvPr/>
            </p:nvSpPr>
            <p:spPr>
              <a:xfrm>
                <a:off x="5744942" y="2092851"/>
                <a:ext cx="216065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410" extrusionOk="0">
                    <a:moveTo>
                      <a:pt x="1758" y="1"/>
                    </a:moveTo>
                    <a:cubicBezTo>
                      <a:pt x="786" y="1"/>
                      <a:pt x="1" y="536"/>
                      <a:pt x="1" y="1205"/>
                    </a:cubicBezTo>
                    <a:cubicBezTo>
                      <a:pt x="1" y="1865"/>
                      <a:pt x="786" y="2409"/>
                      <a:pt x="1758" y="2409"/>
                    </a:cubicBezTo>
                    <a:cubicBezTo>
                      <a:pt x="2731" y="2409"/>
                      <a:pt x="3525" y="1865"/>
                      <a:pt x="3525" y="1205"/>
                    </a:cubicBezTo>
                    <a:cubicBezTo>
                      <a:pt x="3525" y="536"/>
                      <a:pt x="273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45"/>
              <p:cNvSpPr/>
              <p:nvPr/>
            </p:nvSpPr>
            <p:spPr>
              <a:xfrm>
                <a:off x="5741141" y="2090093"/>
                <a:ext cx="223727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490" extrusionOk="0">
                    <a:moveTo>
                      <a:pt x="1781" y="64"/>
                    </a:moveTo>
                    <a:cubicBezTo>
                      <a:pt x="2623" y="64"/>
                      <a:pt x="3479" y="461"/>
                      <a:pt x="3524" y="1250"/>
                    </a:cubicBezTo>
                    <a:cubicBezTo>
                      <a:pt x="3480" y="2034"/>
                      <a:pt x="2630" y="2426"/>
                      <a:pt x="1791" y="2426"/>
                    </a:cubicBezTo>
                    <a:cubicBezTo>
                      <a:pt x="951" y="2426"/>
                      <a:pt x="121" y="2032"/>
                      <a:pt x="125" y="1241"/>
                    </a:cubicBezTo>
                    <a:cubicBezTo>
                      <a:pt x="125" y="455"/>
                      <a:pt x="946" y="64"/>
                      <a:pt x="1781" y="64"/>
                    </a:cubicBezTo>
                    <a:close/>
                    <a:moveTo>
                      <a:pt x="1820" y="1"/>
                    </a:moveTo>
                    <a:cubicBezTo>
                      <a:pt x="1107" y="10"/>
                      <a:pt x="0" y="376"/>
                      <a:pt x="0" y="1250"/>
                    </a:cubicBezTo>
                    <a:cubicBezTo>
                      <a:pt x="0" y="2133"/>
                      <a:pt x="1115" y="2490"/>
                      <a:pt x="1829" y="2490"/>
                    </a:cubicBezTo>
                    <a:cubicBezTo>
                      <a:pt x="2577" y="2490"/>
                      <a:pt x="3592" y="2125"/>
                      <a:pt x="3649" y="1245"/>
                    </a:cubicBezTo>
                    <a:lnTo>
                      <a:pt x="3649" y="1245"/>
                    </a:lnTo>
                    <a:cubicBezTo>
                      <a:pt x="3649" y="1244"/>
                      <a:pt x="3649" y="1242"/>
                      <a:pt x="3649" y="1241"/>
                    </a:cubicBezTo>
                    <a:lnTo>
                      <a:pt x="3649" y="1241"/>
                    </a:lnTo>
                    <a:cubicBezTo>
                      <a:pt x="3649" y="1241"/>
                      <a:pt x="3649" y="1241"/>
                      <a:pt x="3649" y="1241"/>
                    </a:cubicBezTo>
                    <a:cubicBezTo>
                      <a:pt x="3649" y="1240"/>
                      <a:pt x="3649" y="1239"/>
                      <a:pt x="3649" y="1238"/>
                    </a:cubicBezTo>
                    <a:lnTo>
                      <a:pt x="3649" y="1238"/>
                    </a:lnTo>
                    <a:cubicBezTo>
                      <a:pt x="3593" y="366"/>
                      <a:pt x="2569" y="1"/>
                      <a:pt x="182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45"/>
              <p:cNvSpPr/>
              <p:nvPr/>
            </p:nvSpPr>
            <p:spPr>
              <a:xfrm>
                <a:off x="5426519" y="2102045"/>
                <a:ext cx="141530" cy="12921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108" extrusionOk="0">
                    <a:moveTo>
                      <a:pt x="1152" y="1"/>
                    </a:moveTo>
                    <a:cubicBezTo>
                      <a:pt x="1030" y="1"/>
                      <a:pt x="957" y="150"/>
                      <a:pt x="932" y="252"/>
                    </a:cubicBezTo>
                    <a:cubicBezTo>
                      <a:pt x="914" y="314"/>
                      <a:pt x="914" y="386"/>
                      <a:pt x="923" y="457"/>
                    </a:cubicBezTo>
                    <a:cubicBezTo>
                      <a:pt x="828" y="344"/>
                      <a:pt x="642" y="212"/>
                      <a:pt x="494" y="212"/>
                    </a:cubicBezTo>
                    <a:cubicBezTo>
                      <a:pt x="420" y="212"/>
                      <a:pt x="355" y="246"/>
                      <a:pt x="316" y="332"/>
                    </a:cubicBezTo>
                    <a:cubicBezTo>
                      <a:pt x="254" y="466"/>
                      <a:pt x="370" y="636"/>
                      <a:pt x="459" y="725"/>
                    </a:cubicBezTo>
                    <a:cubicBezTo>
                      <a:pt x="494" y="752"/>
                      <a:pt x="521" y="778"/>
                      <a:pt x="557" y="796"/>
                    </a:cubicBezTo>
                    <a:cubicBezTo>
                      <a:pt x="546" y="796"/>
                      <a:pt x="536" y="795"/>
                      <a:pt x="525" y="795"/>
                    </a:cubicBezTo>
                    <a:cubicBezTo>
                      <a:pt x="310" y="795"/>
                      <a:pt x="0" y="880"/>
                      <a:pt x="111" y="1126"/>
                    </a:cubicBezTo>
                    <a:cubicBezTo>
                      <a:pt x="171" y="1262"/>
                      <a:pt x="322" y="1309"/>
                      <a:pt x="475" y="1309"/>
                    </a:cubicBezTo>
                    <a:cubicBezTo>
                      <a:pt x="502" y="1309"/>
                      <a:pt x="530" y="1307"/>
                      <a:pt x="557" y="1305"/>
                    </a:cubicBezTo>
                    <a:lnTo>
                      <a:pt x="557" y="1305"/>
                    </a:lnTo>
                    <a:cubicBezTo>
                      <a:pt x="521" y="1331"/>
                      <a:pt x="494" y="1349"/>
                      <a:pt x="459" y="1376"/>
                    </a:cubicBezTo>
                    <a:cubicBezTo>
                      <a:pt x="370" y="1465"/>
                      <a:pt x="254" y="1635"/>
                      <a:pt x="316" y="1769"/>
                    </a:cubicBezTo>
                    <a:cubicBezTo>
                      <a:pt x="355" y="1856"/>
                      <a:pt x="420" y="1889"/>
                      <a:pt x="495" y="1889"/>
                    </a:cubicBezTo>
                    <a:cubicBezTo>
                      <a:pt x="643" y="1889"/>
                      <a:pt x="828" y="1759"/>
                      <a:pt x="923" y="1653"/>
                    </a:cubicBezTo>
                    <a:lnTo>
                      <a:pt x="923" y="1653"/>
                    </a:lnTo>
                    <a:cubicBezTo>
                      <a:pt x="914" y="1715"/>
                      <a:pt x="914" y="1786"/>
                      <a:pt x="932" y="1858"/>
                    </a:cubicBezTo>
                    <a:cubicBezTo>
                      <a:pt x="932" y="1867"/>
                      <a:pt x="940" y="1884"/>
                      <a:pt x="940" y="1893"/>
                    </a:cubicBezTo>
                    <a:cubicBezTo>
                      <a:pt x="976" y="2000"/>
                      <a:pt x="1030" y="2081"/>
                      <a:pt x="1119" y="2099"/>
                    </a:cubicBezTo>
                    <a:lnTo>
                      <a:pt x="1128" y="2099"/>
                    </a:lnTo>
                    <a:cubicBezTo>
                      <a:pt x="1128" y="2099"/>
                      <a:pt x="1137" y="2108"/>
                      <a:pt x="1137" y="2108"/>
                    </a:cubicBezTo>
                    <a:cubicBezTo>
                      <a:pt x="1146" y="2108"/>
                      <a:pt x="1146" y="2099"/>
                      <a:pt x="1155" y="2099"/>
                    </a:cubicBezTo>
                    <a:cubicBezTo>
                      <a:pt x="1163" y="2099"/>
                      <a:pt x="1163" y="2108"/>
                      <a:pt x="1172" y="2108"/>
                    </a:cubicBezTo>
                    <a:cubicBezTo>
                      <a:pt x="1172" y="2108"/>
                      <a:pt x="1181" y="2099"/>
                      <a:pt x="1181" y="2099"/>
                    </a:cubicBezTo>
                    <a:lnTo>
                      <a:pt x="1190" y="2099"/>
                    </a:lnTo>
                    <a:cubicBezTo>
                      <a:pt x="1279" y="2081"/>
                      <a:pt x="1342" y="2000"/>
                      <a:pt x="1369" y="1893"/>
                    </a:cubicBezTo>
                    <a:cubicBezTo>
                      <a:pt x="1369" y="1884"/>
                      <a:pt x="1378" y="1867"/>
                      <a:pt x="1378" y="1858"/>
                    </a:cubicBezTo>
                    <a:cubicBezTo>
                      <a:pt x="1395" y="1786"/>
                      <a:pt x="1395" y="1715"/>
                      <a:pt x="1387" y="1653"/>
                    </a:cubicBezTo>
                    <a:lnTo>
                      <a:pt x="1387" y="1653"/>
                    </a:lnTo>
                    <a:cubicBezTo>
                      <a:pt x="1481" y="1759"/>
                      <a:pt x="1670" y="1889"/>
                      <a:pt x="1818" y="1889"/>
                    </a:cubicBezTo>
                    <a:cubicBezTo>
                      <a:pt x="1893" y="1889"/>
                      <a:pt x="1957" y="1856"/>
                      <a:pt x="1993" y="1769"/>
                    </a:cubicBezTo>
                    <a:cubicBezTo>
                      <a:pt x="2056" y="1635"/>
                      <a:pt x="1949" y="1465"/>
                      <a:pt x="1850" y="1376"/>
                    </a:cubicBezTo>
                    <a:cubicBezTo>
                      <a:pt x="1824" y="1349"/>
                      <a:pt x="1788" y="1331"/>
                      <a:pt x="1752" y="1305"/>
                    </a:cubicBezTo>
                    <a:lnTo>
                      <a:pt x="1752" y="1305"/>
                    </a:lnTo>
                    <a:cubicBezTo>
                      <a:pt x="1779" y="1307"/>
                      <a:pt x="1807" y="1309"/>
                      <a:pt x="1834" y="1309"/>
                    </a:cubicBezTo>
                    <a:cubicBezTo>
                      <a:pt x="1987" y="1309"/>
                      <a:pt x="2138" y="1262"/>
                      <a:pt x="2198" y="1126"/>
                    </a:cubicBezTo>
                    <a:cubicBezTo>
                      <a:pt x="2309" y="880"/>
                      <a:pt x="1999" y="795"/>
                      <a:pt x="1785" y="795"/>
                    </a:cubicBezTo>
                    <a:cubicBezTo>
                      <a:pt x="1774" y="795"/>
                      <a:pt x="1763" y="796"/>
                      <a:pt x="1752" y="796"/>
                    </a:cubicBezTo>
                    <a:cubicBezTo>
                      <a:pt x="1788" y="778"/>
                      <a:pt x="1815" y="752"/>
                      <a:pt x="1850" y="725"/>
                    </a:cubicBezTo>
                    <a:cubicBezTo>
                      <a:pt x="1949" y="636"/>
                      <a:pt x="2056" y="466"/>
                      <a:pt x="1993" y="332"/>
                    </a:cubicBezTo>
                    <a:cubicBezTo>
                      <a:pt x="1957" y="246"/>
                      <a:pt x="1893" y="212"/>
                      <a:pt x="1819" y="212"/>
                    </a:cubicBezTo>
                    <a:cubicBezTo>
                      <a:pt x="1671" y="212"/>
                      <a:pt x="1481" y="344"/>
                      <a:pt x="1387" y="457"/>
                    </a:cubicBezTo>
                    <a:cubicBezTo>
                      <a:pt x="1404" y="261"/>
                      <a:pt x="1351" y="20"/>
                      <a:pt x="1172" y="2"/>
                    </a:cubicBezTo>
                    <a:cubicBezTo>
                      <a:pt x="1165" y="1"/>
                      <a:pt x="1159" y="1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45"/>
              <p:cNvSpPr/>
              <p:nvPr/>
            </p:nvSpPr>
            <p:spPr>
              <a:xfrm>
                <a:off x="5473715" y="2140415"/>
                <a:ext cx="56882" cy="50507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4" extrusionOk="0">
                    <a:moveTo>
                      <a:pt x="422" y="1"/>
                    </a:moveTo>
                    <a:cubicBezTo>
                      <a:pt x="419" y="1"/>
                      <a:pt x="415" y="1"/>
                      <a:pt x="411" y="1"/>
                    </a:cubicBezTo>
                    <a:cubicBezTo>
                      <a:pt x="206" y="1"/>
                      <a:pt x="1" y="179"/>
                      <a:pt x="10" y="447"/>
                    </a:cubicBezTo>
                    <a:cubicBezTo>
                      <a:pt x="24" y="654"/>
                      <a:pt x="166" y="824"/>
                      <a:pt x="357" y="824"/>
                    </a:cubicBezTo>
                    <a:cubicBezTo>
                      <a:pt x="413" y="824"/>
                      <a:pt x="474" y="809"/>
                      <a:pt x="536" y="777"/>
                    </a:cubicBezTo>
                    <a:cubicBezTo>
                      <a:pt x="820" y="626"/>
                      <a:pt x="927" y="1"/>
                      <a:pt x="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45"/>
              <p:cNvSpPr/>
              <p:nvPr/>
            </p:nvSpPr>
            <p:spPr>
              <a:xfrm>
                <a:off x="5465563" y="2138699"/>
                <a:ext cx="69754" cy="5394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880" extrusionOk="0">
                    <a:moveTo>
                      <a:pt x="540" y="44"/>
                    </a:moveTo>
                    <a:cubicBezTo>
                      <a:pt x="594" y="44"/>
                      <a:pt x="652" y="59"/>
                      <a:pt x="714" y="91"/>
                    </a:cubicBezTo>
                    <a:cubicBezTo>
                      <a:pt x="910" y="198"/>
                      <a:pt x="901" y="430"/>
                      <a:pt x="821" y="608"/>
                    </a:cubicBezTo>
                    <a:cubicBezTo>
                      <a:pt x="741" y="760"/>
                      <a:pt x="607" y="832"/>
                      <a:pt x="437" y="832"/>
                    </a:cubicBezTo>
                    <a:cubicBezTo>
                      <a:pt x="0" y="738"/>
                      <a:pt x="164" y="44"/>
                      <a:pt x="540" y="44"/>
                    </a:cubicBezTo>
                    <a:close/>
                    <a:moveTo>
                      <a:pt x="562" y="1"/>
                    </a:moveTo>
                    <a:cubicBezTo>
                      <a:pt x="317" y="1"/>
                      <a:pt x="90" y="175"/>
                      <a:pt x="107" y="439"/>
                    </a:cubicBezTo>
                    <a:cubicBezTo>
                      <a:pt x="107" y="600"/>
                      <a:pt x="223" y="796"/>
                      <a:pt x="375" y="849"/>
                    </a:cubicBezTo>
                    <a:cubicBezTo>
                      <a:pt x="384" y="858"/>
                      <a:pt x="384" y="858"/>
                      <a:pt x="393" y="858"/>
                    </a:cubicBezTo>
                    <a:cubicBezTo>
                      <a:pt x="437" y="873"/>
                      <a:pt x="480" y="880"/>
                      <a:pt x="520" y="880"/>
                    </a:cubicBezTo>
                    <a:cubicBezTo>
                      <a:pt x="965" y="880"/>
                      <a:pt x="1138" y="51"/>
                      <a:pt x="598" y="2"/>
                    </a:cubicBezTo>
                    <a:cubicBezTo>
                      <a:pt x="586" y="1"/>
                      <a:pt x="574" y="1"/>
                      <a:pt x="56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45"/>
              <p:cNvSpPr/>
              <p:nvPr/>
            </p:nvSpPr>
            <p:spPr>
              <a:xfrm>
                <a:off x="5426519" y="2102045"/>
                <a:ext cx="87774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310" extrusionOk="0">
                    <a:moveTo>
                      <a:pt x="1152" y="1"/>
                    </a:moveTo>
                    <a:cubicBezTo>
                      <a:pt x="1030" y="1"/>
                      <a:pt x="957" y="150"/>
                      <a:pt x="932" y="252"/>
                    </a:cubicBezTo>
                    <a:cubicBezTo>
                      <a:pt x="914" y="314"/>
                      <a:pt x="914" y="386"/>
                      <a:pt x="923" y="457"/>
                    </a:cubicBezTo>
                    <a:cubicBezTo>
                      <a:pt x="828" y="344"/>
                      <a:pt x="642" y="212"/>
                      <a:pt x="494" y="212"/>
                    </a:cubicBezTo>
                    <a:cubicBezTo>
                      <a:pt x="420" y="212"/>
                      <a:pt x="355" y="246"/>
                      <a:pt x="316" y="332"/>
                    </a:cubicBezTo>
                    <a:cubicBezTo>
                      <a:pt x="254" y="466"/>
                      <a:pt x="370" y="636"/>
                      <a:pt x="459" y="725"/>
                    </a:cubicBezTo>
                    <a:cubicBezTo>
                      <a:pt x="494" y="752"/>
                      <a:pt x="521" y="778"/>
                      <a:pt x="557" y="796"/>
                    </a:cubicBezTo>
                    <a:cubicBezTo>
                      <a:pt x="546" y="796"/>
                      <a:pt x="536" y="795"/>
                      <a:pt x="525" y="795"/>
                    </a:cubicBezTo>
                    <a:cubicBezTo>
                      <a:pt x="310" y="795"/>
                      <a:pt x="0" y="880"/>
                      <a:pt x="111" y="1126"/>
                    </a:cubicBezTo>
                    <a:cubicBezTo>
                      <a:pt x="171" y="1262"/>
                      <a:pt x="325" y="1310"/>
                      <a:pt x="483" y="1310"/>
                    </a:cubicBezTo>
                    <a:cubicBezTo>
                      <a:pt x="605" y="1310"/>
                      <a:pt x="730" y="1281"/>
                      <a:pt x="816" y="1242"/>
                    </a:cubicBezTo>
                    <a:cubicBezTo>
                      <a:pt x="842" y="1233"/>
                      <a:pt x="798" y="1198"/>
                      <a:pt x="789" y="1198"/>
                    </a:cubicBezTo>
                    <a:cubicBezTo>
                      <a:pt x="712" y="1206"/>
                      <a:pt x="557" y="1241"/>
                      <a:pt x="420" y="1241"/>
                    </a:cubicBezTo>
                    <a:cubicBezTo>
                      <a:pt x="270" y="1241"/>
                      <a:pt x="141" y="1200"/>
                      <a:pt x="155" y="1037"/>
                    </a:cubicBezTo>
                    <a:cubicBezTo>
                      <a:pt x="176" y="879"/>
                      <a:pt x="378" y="842"/>
                      <a:pt x="534" y="842"/>
                    </a:cubicBezTo>
                    <a:cubicBezTo>
                      <a:pt x="580" y="842"/>
                      <a:pt x="622" y="846"/>
                      <a:pt x="655" y="850"/>
                    </a:cubicBezTo>
                    <a:lnTo>
                      <a:pt x="664" y="850"/>
                    </a:lnTo>
                    <a:cubicBezTo>
                      <a:pt x="711" y="870"/>
                      <a:pt x="758" y="880"/>
                      <a:pt x="804" y="880"/>
                    </a:cubicBezTo>
                    <a:cubicBezTo>
                      <a:pt x="820" y="880"/>
                      <a:pt x="836" y="879"/>
                      <a:pt x="851" y="876"/>
                    </a:cubicBezTo>
                    <a:cubicBezTo>
                      <a:pt x="869" y="876"/>
                      <a:pt x="860" y="850"/>
                      <a:pt x="851" y="850"/>
                    </a:cubicBezTo>
                    <a:cubicBezTo>
                      <a:pt x="646" y="814"/>
                      <a:pt x="405" y="698"/>
                      <a:pt x="370" y="466"/>
                    </a:cubicBezTo>
                    <a:cubicBezTo>
                      <a:pt x="361" y="404"/>
                      <a:pt x="378" y="341"/>
                      <a:pt x="432" y="297"/>
                    </a:cubicBezTo>
                    <a:cubicBezTo>
                      <a:pt x="465" y="275"/>
                      <a:pt x="501" y="266"/>
                      <a:pt x="536" y="266"/>
                    </a:cubicBezTo>
                    <a:cubicBezTo>
                      <a:pt x="606" y="266"/>
                      <a:pt x="676" y="300"/>
                      <a:pt x="735" y="341"/>
                    </a:cubicBezTo>
                    <a:cubicBezTo>
                      <a:pt x="807" y="395"/>
                      <a:pt x="869" y="466"/>
                      <a:pt x="940" y="520"/>
                    </a:cubicBezTo>
                    <a:cubicBezTo>
                      <a:pt x="958" y="573"/>
                      <a:pt x="976" y="627"/>
                      <a:pt x="1012" y="671"/>
                    </a:cubicBezTo>
                    <a:cubicBezTo>
                      <a:pt x="1016" y="675"/>
                      <a:pt x="1021" y="677"/>
                      <a:pt x="1025" y="677"/>
                    </a:cubicBezTo>
                    <a:cubicBezTo>
                      <a:pt x="1031" y="677"/>
                      <a:pt x="1035" y="673"/>
                      <a:pt x="1030" y="662"/>
                    </a:cubicBezTo>
                    <a:cubicBezTo>
                      <a:pt x="949" y="502"/>
                      <a:pt x="932" y="252"/>
                      <a:pt x="1074" y="118"/>
                    </a:cubicBezTo>
                    <a:cubicBezTo>
                      <a:pt x="1114" y="81"/>
                      <a:pt x="1148" y="66"/>
                      <a:pt x="1178" y="66"/>
                    </a:cubicBezTo>
                    <a:cubicBezTo>
                      <a:pt x="1285" y="66"/>
                      <a:pt x="1335" y="258"/>
                      <a:pt x="1342" y="341"/>
                    </a:cubicBezTo>
                    <a:cubicBezTo>
                      <a:pt x="1351" y="457"/>
                      <a:pt x="1324" y="537"/>
                      <a:pt x="1306" y="644"/>
                    </a:cubicBezTo>
                    <a:cubicBezTo>
                      <a:pt x="1306" y="651"/>
                      <a:pt x="1317" y="668"/>
                      <a:pt x="1325" y="668"/>
                    </a:cubicBezTo>
                    <a:cubicBezTo>
                      <a:pt x="1328" y="668"/>
                      <a:pt x="1331" y="667"/>
                      <a:pt x="1333" y="662"/>
                    </a:cubicBezTo>
                    <a:cubicBezTo>
                      <a:pt x="1422" y="511"/>
                      <a:pt x="1431" y="29"/>
                      <a:pt x="1172" y="2"/>
                    </a:cubicBezTo>
                    <a:cubicBezTo>
                      <a:pt x="1165" y="1"/>
                      <a:pt x="1159" y="1"/>
                      <a:pt x="115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45"/>
              <p:cNvSpPr/>
              <p:nvPr/>
            </p:nvSpPr>
            <p:spPr>
              <a:xfrm>
                <a:off x="5463112" y="2132570"/>
                <a:ext cx="19431" cy="15692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56" extrusionOk="0">
                    <a:moveTo>
                      <a:pt x="18" y="0"/>
                    </a:moveTo>
                    <a:cubicBezTo>
                      <a:pt x="6" y="0"/>
                      <a:pt x="0" y="9"/>
                      <a:pt x="13" y="22"/>
                    </a:cubicBezTo>
                    <a:cubicBezTo>
                      <a:pt x="40" y="66"/>
                      <a:pt x="94" y="102"/>
                      <a:pt x="138" y="138"/>
                    </a:cubicBezTo>
                    <a:cubicBezTo>
                      <a:pt x="192" y="182"/>
                      <a:pt x="245" y="218"/>
                      <a:pt x="299" y="254"/>
                    </a:cubicBezTo>
                    <a:cubicBezTo>
                      <a:pt x="302" y="255"/>
                      <a:pt x="305" y="256"/>
                      <a:pt x="307" y="256"/>
                    </a:cubicBezTo>
                    <a:cubicBezTo>
                      <a:pt x="316" y="256"/>
                      <a:pt x="315" y="243"/>
                      <a:pt x="308" y="236"/>
                    </a:cubicBezTo>
                    <a:cubicBezTo>
                      <a:pt x="263" y="191"/>
                      <a:pt x="210" y="146"/>
                      <a:pt x="165" y="111"/>
                    </a:cubicBezTo>
                    <a:cubicBezTo>
                      <a:pt x="120" y="75"/>
                      <a:pt x="76" y="30"/>
                      <a:pt x="31" y="4"/>
                    </a:cubicBezTo>
                    <a:cubicBezTo>
                      <a:pt x="26" y="1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45"/>
              <p:cNvSpPr/>
              <p:nvPr/>
            </p:nvSpPr>
            <p:spPr>
              <a:xfrm>
                <a:off x="5494004" y="2117307"/>
                <a:ext cx="4413" cy="23966"/>
              </a:xfrm>
              <a:custGeom>
                <a:avLst/>
                <a:gdLst/>
                <a:ahLst/>
                <a:cxnLst/>
                <a:rect l="l" t="t" r="r" b="b"/>
                <a:pathLst>
                  <a:path w="72" h="391" extrusionOk="0">
                    <a:moveTo>
                      <a:pt x="30" y="0"/>
                    </a:moveTo>
                    <a:cubicBezTo>
                      <a:pt x="25" y="0"/>
                      <a:pt x="21" y="3"/>
                      <a:pt x="18" y="12"/>
                    </a:cubicBezTo>
                    <a:cubicBezTo>
                      <a:pt x="0" y="128"/>
                      <a:pt x="18" y="262"/>
                      <a:pt x="36" y="378"/>
                    </a:cubicBezTo>
                    <a:cubicBezTo>
                      <a:pt x="36" y="384"/>
                      <a:pt x="40" y="390"/>
                      <a:pt x="43" y="390"/>
                    </a:cubicBezTo>
                    <a:cubicBezTo>
                      <a:pt x="44" y="390"/>
                      <a:pt x="45" y="389"/>
                      <a:pt x="45" y="387"/>
                    </a:cubicBezTo>
                    <a:cubicBezTo>
                      <a:pt x="62" y="271"/>
                      <a:pt x="71" y="137"/>
                      <a:pt x="54" y="21"/>
                    </a:cubicBezTo>
                    <a:cubicBezTo>
                      <a:pt x="54" y="15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45"/>
              <p:cNvSpPr/>
              <p:nvPr/>
            </p:nvSpPr>
            <p:spPr>
              <a:xfrm>
                <a:off x="5452937" y="2164810"/>
                <a:ext cx="20350" cy="3003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9" extrusionOk="0">
                    <a:moveTo>
                      <a:pt x="75" y="0"/>
                    </a:moveTo>
                    <a:cubicBezTo>
                      <a:pt x="53" y="0"/>
                      <a:pt x="31" y="1"/>
                      <a:pt x="10" y="4"/>
                    </a:cubicBezTo>
                    <a:cubicBezTo>
                      <a:pt x="1" y="4"/>
                      <a:pt x="10" y="22"/>
                      <a:pt x="19" y="31"/>
                    </a:cubicBezTo>
                    <a:cubicBezTo>
                      <a:pt x="72" y="49"/>
                      <a:pt x="144" y="49"/>
                      <a:pt x="206" y="49"/>
                    </a:cubicBezTo>
                    <a:cubicBezTo>
                      <a:pt x="251" y="49"/>
                      <a:pt x="295" y="49"/>
                      <a:pt x="331" y="22"/>
                    </a:cubicBezTo>
                    <a:cubicBezTo>
                      <a:pt x="286" y="13"/>
                      <a:pt x="251" y="4"/>
                      <a:pt x="206" y="4"/>
                    </a:cubicBezTo>
                    <a:cubicBezTo>
                      <a:pt x="165" y="4"/>
                      <a:pt x="119" y="0"/>
                      <a:pt x="75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45"/>
              <p:cNvSpPr/>
              <p:nvPr/>
            </p:nvSpPr>
            <p:spPr>
              <a:xfrm>
                <a:off x="5442026" y="2176947"/>
                <a:ext cx="72267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6" extrusionOk="0">
                    <a:moveTo>
                      <a:pt x="541" y="1"/>
                    </a:moveTo>
                    <a:cubicBezTo>
                      <a:pt x="480" y="1"/>
                      <a:pt x="402" y="29"/>
                      <a:pt x="402" y="29"/>
                    </a:cubicBezTo>
                    <a:cubicBezTo>
                      <a:pt x="402" y="29"/>
                      <a:pt x="340" y="65"/>
                      <a:pt x="304" y="83"/>
                    </a:cubicBezTo>
                    <a:cubicBezTo>
                      <a:pt x="268" y="109"/>
                      <a:pt x="241" y="127"/>
                      <a:pt x="206" y="154"/>
                    </a:cubicBezTo>
                    <a:cubicBezTo>
                      <a:pt x="117" y="252"/>
                      <a:pt x="1" y="413"/>
                      <a:pt x="63" y="547"/>
                    </a:cubicBezTo>
                    <a:cubicBezTo>
                      <a:pt x="102" y="634"/>
                      <a:pt x="167" y="667"/>
                      <a:pt x="242" y="667"/>
                    </a:cubicBezTo>
                    <a:cubicBezTo>
                      <a:pt x="390" y="667"/>
                      <a:pt x="575" y="537"/>
                      <a:pt x="670" y="431"/>
                    </a:cubicBezTo>
                    <a:lnTo>
                      <a:pt x="670" y="431"/>
                    </a:lnTo>
                    <a:cubicBezTo>
                      <a:pt x="661" y="493"/>
                      <a:pt x="661" y="564"/>
                      <a:pt x="679" y="636"/>
                    </a:cubicBezTo>
                    <a:cubicBezTo>
                      <a:pt x="705" y="740"/>
                      <a:pt x="781" y="886"/>
                      <a:pt x="908" y="886"/>
                    </a:cubicBezTo>
                    <a:cubicBezTo>
                      <a:pt x="912" y="886"/>
                      <a:pt x="916" y="886"/>
                      <a:pt x="919" y="886"/>
                    </a:cubicBezTo>
                    <a:cubicBezTo>
                      <a:pt x="1178" y="859"/>
                      <a:pt x="1169" y="359"/>
                      <a:pt x="1071" y="208"/>
                    </a:cubicBezTo>
                    <a:cubicBezTo>
                      <a:pt x="1069" y="203"/>
                      <a:pt x="1066" y="202"/>
                      <a:pt x="1063" y="202"/>
                    </a:cubicBezTo>
                    <a:cubicBezTo>
                      <a:pt x="1055" y="202"/>
                      <a:pt x="1044" y="219"/>
                      <a:pt x="1044" y="225"/>
                    </a:cubicBezTo>
                    <a:cubicBezTo>
                      <a:pt x="1071" y="332"/>
                      <a:pt x="1098" y="431"/>
                      <a:pt x="1089" y="538"/>
                    </a:cubicBezTo>
                    <a:cubicBezTo>
                      <a:pt x="1082" y="628"/>
                      <a:pt x="1031" y="822"/>
                      <a:pt x="925" y="822"/>
                    </a:cubicBezTo>
                    <a:cubicBezTo>
                      <a:pt x="895" y="822"/>
                      <a:pt x="860" y="807"/>
                      <a:pt x="821" y="770"/>
                    </a:cubicBezTo>
                    <a:cubicBezTo>
                      <a:pt x="679" y="636"/>
                      <a:pt x="696" y="377"/>
                      <a:pt x="777" y="225"/>
                    </a:cubicBezTo>
                    <a:cubicBezTo>
                      <a:pt x="782" y="214"/>
                      <a:pt x="777" y="207"/>
                      <a:pt x="771" y="207"/>
                    </a:cubicBezTo>
                    <a:cubicBezTo>
                      <a:pt x="767" y="207"/>
                      <a:pt x="762" y="210"/>
                      <a:pt x="759" y="216"/>
                    </a:cubicBezTo>
                    <a:cubicBezTo>
                      <a:pt x="723" y="261"/>
                      <a:pt x="705" y="306"/>
                      <a:pt x="687" y="359"/>
                    </a:cubicBezTo>
                    <a:cubicBezTo>
                      <a:pt x="616" y="422"/>
                      <a:pt x="554" y="493"/>
                      <a:pt x="482" y="538"/>
                    </a:cubicBezTo>
                    <a:cubicBezTo>
                      <a:pt x="425" y="584"/>
                      <a:pt x="356" y="618"/>
                      <a:pt x="289" y="618"/>
                    </a:cubicBezTo>
                    <a:cubicBezTo>
                      <a:pt x="251" y="618"/>
                      <a:pt x="214" y="608"/>
                      <a:pt x="179" y="582"/>
                    </a:cubicBezTo>
                    <a:cubicBezTo>
                      <a:pt x="125" y="547"/>
                      <a:pt x="108" y="484"/>
                      <a:pt x="117" y="413"/>
                    </a:cubicBezTo>
                    <a:cubicBezTo>
                      <a:pt x="152" y="181"/>
                      <a:pt x="357" y="83"/>
                      <a:pt x="563" y="38"/>
                    </a:cubicBezTo>
                    <a:cubicBezTo>
                      <a:pt x="571" y="38"/>
                      <a:pt x="580" y="2"/>
                      <a:pt x="563" y="2"/>
                    </a:cubicBezTo>
                    <a:cubicBezTo>
                      <a:pt x="556" y="1"/>
                      <a:pt x="548" y="1"/>
                      <a:pt x="541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45"/>
              <p:cNvSpPr/>
              <p:nvPr/>
            </p:nvSpPr>
            <p:spPr>
              <a:xfrm>
                <a:off x="5463112" y="2184915"/>
                <a:ext cx="19431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0" extrusionOk="0">
                    <a:moveTo>
                      <a:pt x="309" y="0"/>
                    </a:moveTo>
                    <a:cubicBezTo>
                      <a:pt x="306" y="0"/>
                      <a:pt x="303" y="2"/>
                      <a:pt x="299" y="6"/>
                    </a:cubicBezTo>
                    <a:cubicBezTo>
                      <a:pt x="245" y="42"/>
                      <a:pt x="192" y="78"/>
                      <a:pt x="138" y="122"/>
                    </a:cubicBezTo>
                    <a:cubicBezTo>
                      <a:pt x="94" y="158"/>
                      <a:pt x="40" y="193"/>
                      <a:pt x="13" y="238"/>
                    </a:cubicBezTo>
                    <a:cubicBezTo>
                      <a:pt x="0" y="251"/>
                      <a:pt x="6" y="259"/>
                      <a:pt x="18" y="259"/>
                    </a:cubicBezTo>
                    <a:cubicBezTo>
                      <a:pt x="22" y="259"/>
                      <a:pt x="26" y="258"/>
                      <a:pt x="31" y="256"/>
                    </a:cubicBezTo>
                    <a:cubicBezTo>
                      <a:pt x="76" y="229"/>
                      <a:pt x="120" y="185"/>
                      <a:pt x="165" y="149"/>
                    </a:cubicBezTo>
                    <a:cubicBezTo>
                      <a:pt x="210" y="104"/>
                      <a:pt x="263" y="69"/>
                      <a:pt x="308" y="24"/>
                    </a:cubicBezTo>
                    <a:cubicBezTo>
                      <a:pt x="315" y="17"/>
                      <a:pt x="316" y="0"/>
                      <a:pt x="30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45"/>
              <p:cNvSpPr/>
              <p:nvPr/>
            </p:nvSpPr>
            <p:spPr>
              <a:xfrm>
                <a:off x="5494004" y="2192148"/>
                <a:ext cx="4413" cy="23721"/>
              </a:xfrm>
              <a:custGeom>
                <a:avLst/>
                <a:gdLst/>
                <a:ahLst/>
                <a:cxnLst/>
                <a:rect l="l" t="t" r="r" b="b"/>
                <a:pathLst>
                  <a:path w="72" h="387" extrusionOk="0">
                    <a:moveTo>
                      <a:pt x="42" y="0"/>
                    </a:moveTo>
                    <a:cubicBezTo>
                      <a:pt x="40" y="0"/>
                      <a:pt x="36" y="4"/>
                      <a:pt x="36" y="4"/>
                    </a:cubicBezTo>
                    <a:cubicBezTo>
                      <a:pt x="18" y="120"/>
                      <a:pt x="0" y="254"/>
                      <a:pt x="18" y="379"/>
                    </a:cubicBezTo>
                    <a:cubicBezTo>
                      <a:pt x="21" y="384"/>
                      <a:pt x="25" y="386"/>
                      <a:pt x="29" y="386"/>
                    </a:cubicBezTo>
                    <a:cubicBezTo>
                      <a:pt x="40" y="386"/>
                      <a:pt x="54" y="374"/>
                      <a:pt x="54" y="361"/>
                    </a:cubicBezTo>
                    <a:cubicBezTo>
                      <a:pt x="71" y="245"/>
                      <a:pt x="62" y="120"/>
                      <a:pt x="45" y="4"/>
                    </a:cubicBezTo>
                    <a:cubicBezTo>
                      <a:pt x="45" y="1"/>
                      <a:pt x="44" y="0"/>
                      <a:pt x="42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45"/>
              <p:cNvSpPr/>
              <p:nvPr/>
            </p:nvSpPr>
            <p:spPr>
              <a:xfrm>
                <a:off x="5506753" y="2114978"/>
                <a:ext cx="61295" cy="67363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099" extrusionOk="0">
                    <a:moveTo>
                      <a:pt x="510" y="1"/>
                    </a:moveTo>
                    <a:cubicBezTo>
                      <a:pt x="362" y="1"/>
                      <a:pt x="172" y="133"/>
                      <a:pt x="78" y="246"/>
                    </a:cubicBezTo>
                    <a:cubicBezTo>
                      <a:pt x="42" y="300"/>
                      <a:pt x="6" y="442"/>
                      <a:pt x="6" y="442"/>
                    </a:cubicBezTo>
                    <a:cubicBezTo>
                      <a:pt x="1" y="453"/>
                      <a:pt x="5" y="461"/>
                      <a:pt x="12" y="461"/>
                    </a:cubicBezTo>
                    <a:cubicBezTo>
                      <a:pt x="16" y="461"/>
                      <a:pt x="21" y="458"/>
                      <a:pt x="24" y="451"/>
                    </a:cubicBezTo>
                    <a:cubicBezTo>
                      <a:pt x="51" y="407"/>
                      <a:pt x="42" y="362"/>
                      <a:pt x="60" y="309"/>
                    </a:cubicBezTo>
                    <a:cubicBezTo>
                      <a:pt x="131" y="255"/>
                      <a:pt x="193" y="184"/>
                      <a:pt x="265" y="130"/>
                    </a:cubicBezTo>
                    <a:cubicBezTo>
                      <a:pt x="324" y="89"/>
                      <a:pt x="394" y="55"/>
                      <a:pt x="464" y="55"/>
                    </a:cubicBezTo>
                    <a:cubicBezTo>
                      <a:pt x="499" y="55"/>
                      <a:pt x="535" y="64"/>
                      <a:pt x="568" y="86"/>
                    </a:cubicBezTo>
                    <a:cubicBezTo>
                      <a:pt x="622" y="130"/>
                      <a:pt x="640" y="193"/>
                      <a:pt x="631" y="255"/>
                    </a:cubicBezTo>
                    <a:cubicBezTo>
                      <a:pt x="595" y="487"/>
                      <a:pt x="417" y="594"/>
                      <a:pt x="211" y="630"/>
                    </a:cubicBezTo>
                    <a:cubicBezTo>
                      <a:pt x="202" y="639"/>
                      <a:pt x="185" y="656"/>
                      <a:pt x="202" y="656"/>
                    </a:cubicBezTo>
                    <a:cubicBezTo>
                      <a:pt x="225" y="660"/>
                      <a:pt x="241" y="662"/>
                      <a:pt x="255" y="662"/>
                    </a:cubicBezTo>
                    <a:cubicBezTo>
                      <a:pt x="279" y="662"/>
                      <a:pt x="297" y="656"/>
                      <a:pt x="336" y="639"/>
                    </a:cubicBezTo>
                    <a:lnTo>
                      <a:pt x="345" y="639"/>
                    </a:lnTo>
                    <a:cubicBezTo>
                      <a:pt x="378" y="635"/>
                      <a:pt x="420" y="631"/>
                      <a:pt x="467" y="631"/>
                    </a:cubicBezTo>
                    <a:cubicBezTo>
                      <a:pt x="626" y="631"/>
                      <a:pt x="831" y="668"/>
                      <a:pt x="845" y="826"/>
                    </a:cubicBezTo>
                    <a:cubicBezTo>
                      <a:pt x="859" y="989"/>
                      <a:pt x="730" y="1030"/>
                      <a:pt x="580" y="1030"/>
                    </a:cubicBezTo>
                    <a:cubicBezTo>
                      <a:pt x="443" y="1030"/>
                      <a:pt x="288" y="995"/>
                      <a:pt x="211" y="987"/>
                    </a:cubicBezTo>
                    <a:cubicBezTo>
                      <a:pt x="202" y="987"/>
                      <a:pt x="158" y="1022"/>
                      <a:pt x="185" y="1031"/>
                    </a:cubicBezTo>
                    <a:cubicBezTo>
                      <a:pt x="270" y="1070"/>
                      <a:pt x="395" y="1099"/>
                      <a:pt x="517" y="1099"/>
                    </a:cubicBezTo>
                    <a:cubicBezTo>
                      <a:pt x="675" y="1099"/>
                      <a:pt x="829" y="1051"/>
                      <a:pt x="889" y="915"/>
                    </a:cubicBezTo>
                    <a:cubicBezTo>
                      <a:pt x="1000" y="669"/>
                      <a:pt x="690" y="584"/>
                      <a:pt x="476" y="584"/>
                    </a:cubicBezTo>
                    <a:cubicBezTo>
                      <a:pt x="465" y="584"/>
                      <a:pt x="454" y="585"/>
                      <a:pt x="443" y="585"/>
                    </a:cubicBezTo>
                    <a:cubicBezTo>
                      <a:pt x="479" y="567"/>
                      <a:pt x="506" y="541"/>
                      <a:pt x="541" y="514"/>
                    </a:cubicBezTo>
                    <a:cubicBezTo>
                      <a:pt x="640" y="425"/>
                      <a:pt x="747" y="255"/>
                      <a:pt x="684" y="121"/>
                    </a:cubicBezTo>
                    <a:cubicBezTo>
                      <a:pt x="648" y="35"/>
                      <a:pt x="584" y="1"/>
                      <a:pt x="51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45"/>
              <p:cNvSpPr/>
              <p:nvPr/>
            </p:nvSpPr>
            <p:spPr>
              <a:xfrm>
                <a:off x="5513679" y="2131466"/>
                <a:ext cx="19063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57" extrusionOk="0">
                    <a:moveTo>
                      <a:pt x="298" y="0"/>
                    </a:moveTo>
                    <a:cubicBezTo>
                      <a:pt x="295" y="0"/>
                      <a:pt x="290" y="2"/>
                      <a:pt x="286" y="4"/>
                    </a:cubicBezTo>
                    <a:cubicBezTo>
                      <a:pt x="232" y="31"/>
                      <a:pt x="196" y="75"/>
                      <a:pt x="152" y="111"/>
                    </a:cubicBezTo>
                    <a:cubicBezTo>
                      <a:pt x="98" y="147"/>
                      <a:pt x="54" y="191"/>
                      <a:pt x="9" y="236"/>
                    </a:cubicBezTo>
                    <a:cubicBezTo>
                      <a:pt x="2" y="243"/>
                      <a:pt x="1" y="256"/>
                      <a:pt x="10" y="256"/>
                    </a:cubicBezTo>
                    <a:cubicBezTo>
                      <a:pt x="12" y="256"/>
                      <a:pt x="15" y="255"/>
                      <a:pt x="18" y="254"/>
                    </a:cubicBezTo>
                    <a:cubicBezTo>
                      <a:pt x="72" y="218"/>
                      <a:pt x="125" y="182"/>
                      <a:pt x="170" y="138"/>
                    </a:cubicBezTo>
                    <a:cubicBezTo>
                      <a:pt x="214" y="102"/>
                      <a:pt x="268" y="66"/>
                      <a:pt x="304" y="22"/>
                    </a:cubicBezTo>
                    <a:cubicBezTo>
                      <a:pt x="310" y="9"/>
                      <a:pt x="307" y="0"/>
                      <a:pt x="29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45"/>
              <p:cNvSpPr/>
              <p:nvPr/>
            </p:nvSpPr>
            <p:spPr>
              <a:xfrm>
                <a:off x="5521341" y="2164810"/>
                <a:ext cx="20840" cy="3003"/>
              </a:xfrm>
              <a:custGeom>
                <a:avLst/>
                <a:gdLst/>
                <a:ahLst/>
                <a:cxnLst/>
                <a:rect l="l" t="t" r="r" b="b"/>
                <a:pathLst>
                  <a:path w="340" h="49" extrusionOk="0">
                    <a:moveTo>
                      <a:pt x="257" y="0"/>
                    </a:moveTo>
                    <a:cubicBezTo>
                      <a:pt x="213" y="0"/>
                      <a:pt x="170" y="4"/>
                      <a:pt x="134" y="4"/>
                    </a:cubicBezTo>
                    <a:cubicBezTo>
                      <a:pt x="89" y="4"/>
                      <a:pt x="45" y="13"/>
                      <a:pt x="0" y="22"/>
                    </a:cubicBezTo>
                    <a:cubicBezTo>
                      <a:pt x="45" y="49"/>
                      <a:pt x="80" y="49"/>
                      <a:pt x="125" y="49"/>
                    </a:cubicBezTo>
                    <a:cubicBezTo>
                      <a:pt x="187" y="49"/>
                      <a:pt x="259" y="49"/>
                      <a:pt x="312" y="31"/>
                    </a:cubicBezTo>
                    <a:cubicBezTo>
                      <a:pt x="321" y="22"/>
                      <a:pt x="339" y="4"/>
                      <a:pt x="321" y="4"/>
                    </a:cubicBezTo>
                    <a:cubicBezTo>
                      <a:pt x="300" y="1"/>
                      <a:pt x="279" y="0"/>
                      <a:pt x="25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45"/>
              <p:cNvSpPr/>
              <p:nvPr/>
            </p:nvSpPr>
            <p:spPr>
              <a:xfrm>
                <a:off x="5480335" y="2176947"/>
                <a:ext cx="72206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886" extrusionOk="0">
                    <a:moveTo>
                      <a:pt x="638" y="1"/>
                    </a:moveTo>
                    <a:cubicBezTo>
                      <a:pt x="630" y="1"/>
                      <a:pt x="623" y="1"/>
                      <a:pt x="616" y="2"/>
                    </a:cubicBezTo>
                    <a:cubicBezTo>
                      <a:pt x="598" y="2"/>
                      <a:pt x="607" y="38"/>
                      <a:pt x="616" y="38"/>
                    </a:cubicBezTo>
                    <a:cubicBezTo>
                      <a:pt x="821" y="83"/>
                      <a:pt x="1026" y="181"/>
                      <a:pt x="1062" y="413"/>
                    </a:cubicBezTo>
                    <a:cubicBezTo>
                      <a:pt x="1071" y="484"/>
                      <a:pt x="1053" y="547"/>
                      <a:pt x="999" y="582"/>
                    </a:cubicBezTo>
                    <a:cubicBezTo>
                      <a:pt x="964" y="608"/>
                      <a:pt x="927" y="618"/>
                      <a:pt x="889" y="618"/>
                    </a:cubicBezTo>
                    <a:cubicBezTo>
                      <a:pt x="822" y="618"/>
                      <a:pt x="753" y="584"/>
                      <a:pt x="696" y="538"/>
                    </a:cubicBezTo>
                    <a:cubicBezTo>
                      <a:pt x="624" y="493"/>
                      <a:pt x="562" y="422"/>
                      <a:pt x="491" y="359"/>
                    </a:cubicBezTo>
                    <a:cubicBezTo>
                      <a:pt x="473" y="306"/>
                      <a:pt x="455" y="261"/>
                      <a:pt x="419" y="216"/>
                    </a:cubicBezTo>
                    <a:cubicBezTo>
                      <a:pt x="416" y="210"/>
                      <a:pt x="411" y="207"/>
                      <a:pt x="407" y="207"/>
                    </a:cubicBezTo>
                    <a:cubicBezTo>
                      <a:pt x="401" y="207"/>
                      <a:pt x="396" y="214"/>
                      <a:pt x="401" y="225"/>
                    </a:cubicBezTo>
                    <a:cubicBezTo>
                      <a:pt x="482" y="377"/>
                      <a:pt x="500" y="636"/>
                      <a:pt x="357" y="770"/>
                    </a:cubicBezTo>
                    <a:cubicBezTo>
                      <a:pt x="318" y="807"/>
                      <a:pt x="284" y="822"/>
                      <a:pt x="254" y="822"/>
                    </a:cubicBezTo>
                    <a:cubicBezTo>
                      <a:pt x="150" y="822"/>
                      <a:pt x="103" y="628"/>
                      <a:pt x="89" y="538"/>
                    </a:cubicBezTo>
                    <a:cubicBezTo>
                      <a:pt x="80" y="431"/>
                      <a:pt x="116" y="332"/>
                      <a:pt x="134" y="225"/>
                    </a:cubicBezTo>
                    <a:cubicBezTo>
                      <a:pt x="134" y="219"/>
                      <a:pt x="124" y="202"/>
                      <a:pt x="115" y="202"/>
                    </a:cubicBezTo>
                    <a:cubicBezTo>
                      <a:pt x="112" y="202"/>
                      <a:pt x="109" y="203"/>
                      <a:pt x="107" y="208"/>
                    </a:cubicBezTo>
                    <a:cubicBezTo>
                      <a:pt x="9" y="359"/>
                      <a:pt x="0" y="859"/>
                      <a:pt x="259" y="886"/>
                    </a:cubicBezTo>
                    <a:cubicBezTo>
                      <a:pt x="263" y="886"/>
                      <a:pt x="266" y="886"/>
                      <a:pt x="270" y="886"/>
                    </a:cubicBezTo>
                    <a:cubicBezTo>
                      <a:pt x="397" y="886"/>
                      <a:pt x="474" y="740"/>
                      <a:pt x="500" y="636"/>
                    </a:cubicBezTo>
                    <a:cubicBezTo>
                      <a:pt x="517" y="564"/>
                      <a:pt x="517" y="493"/>
                      <a:pt x="509" y="431"/>
                    </a:cubicBezTo>
                    <a:lnTo>
                      <a:pt x="509" y="431"/>
                    </a:lnTo>
                    <a:cubicBezTo>
                      <a:pt x="603" y="537"/>
                      <a:pt x="792" y="667"/>
                      <a:pt x="940" y="667"/>
                    </a:cubicBezTo>
                    <a:cubicBezTo>
                      <a:pt x="1015" y="667"/>
                      <a:pt x="1079" y="634"/>
                      <a:pt x="1115" y="547"/>
                    </a:cubicBezTo>
                    <a:cubicBezTo>
                      <a:pt x="1178" y="413"/>
                      <a:pt x="1071" y="252"/>
                      <a:pt x="972" y="154"/>
                    </a:cubicBezTo>
                    <a:cubicBezTo>
                      <a:pt x="937" y="127"/>
                      <a:pt x="910" y="109"/>
                      <a:pt x="874" y="83"/>
                    </a:cubicBezTo>
                    <a:cubicBezTo>
                      <a:pt x="848" y="65"/>
                      <a:pt x="776" y="29"/>
                      <a:pt x="776" y="29"/>
                    </a:cubicBezTo>
                    <a:cubicBezTo>
                      <a:pt x="776" y="29"/>
                      <a:pt x="699" y="1"/>
                      <a:pt x="638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45"/>
              <p:cNvSpPr/>
              <p:nvPr/>
            </p:nvSpPr>
            <p:spPr>
              <a:xfrm>
                <a:off x="5512269" y="2184915"/>
                <a:ext cx="19185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0" extrusionOk="0">
                    <a:moveTo>
                      <a:pt x="6" y="0"/>
                    </a:moveTo>
                    <a:cubicBezTo>
                      <a:pt x="0" y="0"/>
                      <a:pt x="5" y="17"/>
                      <a:pt x="5" y="24"/>
                    </a:cubicBezTo>
                    <a:cubicBezTo>
                      <a:pt x="59" y="69"/>
                      <a:pt x="103" y="104"/>
                      <a:pt x="148" y="149"/>
                    </a:cubicBezTo>
                    <a:cubicBezTo>
                      <a:pt x="193" y="185"/>
                      <a:pt x="237" y="229"/>
                      <a:pt x="282" y="256"/>
                    </a:cubicBezTo>
                    <a:cubicBezTo>
                      <a:pt x="287" y="258"/>
                      <a:pt x="291" y="259"/>
                      <a:pt x="296" y="259"/>
                    </a:cubicBezTo>
                    <a:cubicBezTo>
                      <a:pt x="307" y="259"/>
                      <a:pt x="313" y="251"/>
                      <a:pt x="300" y="238"/>
                    </a:cubicBezTo>
                    <a:cubicBezTo>
                      <a:pt x="273" y="193"/>
                      <a:pt x="219" y="158"/>
                      <a:pt x="175" y="122"/>
                    </a:cubicBezTo>
                    <a:cubicBezTo>
                      <a:pt x="121" y="78"/>
                      <a:pt x="68" y="42"/>
                      <a:pt x="14" y="6"/>
                    </a:cubicBezTo>
                    <a:cubicBezTo>
                      <a:pt x="10" y="2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45"/>
              <p:cNvSpPr/>
              <p:nvPr/>
            </p:nvSpPr>
            <p:spPr>
              <a:xfrm>
                <a:off x="5777244" y="2116327"/>
                <a:ext cx="141653" cy="10266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75" extrusionOk="0">
                    <a:moveTo>
                      <a:pt x="1015" y="0"/>
                    </a:moveTo>
                    <a:cubicBezTo>
                      <a:pt x="901" y="0"/>
                      <a:pt x="777" y="9"/>
                      <a:pt x="642" y="28"/>
                    </a:cubicBezTo>
                    <a:cubicBezTo>
                      <a:pt x="642" y="28"/>
                      <a:pt x="839" y="358"/>
                      <a:pt x="1133" y="465"/>
                    </a:cubicBezTo>
                    <a:cubicBezTo>
                      <a:pt x="1133" y="465"/>
                      <a:pt x="1132" y="465"/>
                      <a:pt x="1129" y="465"/>
                    </a:cubicBezTo>
                    <a:cubicBezTo>
                      <a:pt x="1080" y="465"/>
                      <a:pt x="536" y="473"/>
                      <a:pt x="0" y="822"/>
                    </a:cubicBezTo>
                    <a:cubicBezTo>
                      <a:pt x="0" y="822"/>
                      <a:pt x="464" y="1134"/>
                      <a:pt x="1062" y="1161"/>
                    </a:cubicBezTo>
                    <a:cubicBezTo>
                      <a:pt x="1062" y="1161"/>
                      <a:pt x="874" y="1241"/>
                      <a:pt x="642" y="1651"/>
                    </a:cubicBezTo>
                    <a:cubicBezTo>
                      <a:pt x="642" y="1651"/>
                      <a:pt x="761" y="1675"/>
                      <a:pt x="938" y="1675"/>
                    </a:cubicBezTo>
                    <a:cubicBezTo>
                      <a:pt x="1330" y="1675"/>
                      <a:pt x="2009" y="1560"/>
                      <a:pt x="2311" y="822"/>
                    </a:cubicBezTo>
                    <a:cubicBezTo>
                      <a:pt x="2311" y="822"/>
                      <a:pt x="2127" y="0"/>
                      <a:pt x="1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45"/>
              <p:cNvSpPr/>
              <p:nvPr/>
            </p:nvSpPr>
            <p:spPr>
              <a:xfrm>
                <a:off x="5776202" y="2111913"/>
                <a:ext cx="145453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778" extrusionOk="0">
                    <a:moveTo>
                      <a:pt x="1015" y="76"/>
                    </a:moveTo>
                    <a:cubicBezTo>
                      <a:pt x="1180" y="76"/>
                      <a:pt x="1332" y="102"/>
                      <a:pt x="1498" y="153"/>
                    </a:cubicBezTo>
                    <a:cubicBezTo>
                      <a:pt x="1855" y="260"/>
                      <a:pt x="2060" y="483"/>
                      <a:pt x="2265" y="760"/>
                    </a:cubicBezTo>
                    <a:cubicBezTo>
                      <a:pt x="1980" y="466"/>
                      <a:pt x="1516" y="260"/>
                      <a:pt x="1123" y="260"/>
                    </a:cubicBezTo>
                    <a:cubicBezTo>
                      <a:pt x="1123" y="260"/>
                      <a:pt x="1123" y="269"/>
                      <a:pt x="1123" y="269"/>
                    </a:cubicBezTo>
                    <a:cubicBezTo>
                      <a:pt x="1355" y="332"/>
                      <a:pt x="1596" y="403"/>
                      <a:pt x="1810" y="510"/>
                    </a:cubicBezTo>
                    <a:cubicBezTo>
                      <a:pt x="1935" y="582"/>
                      <a:pt x="2051" y="671"/>
                      <a:pt x="2167" y="760"/>
                    </a:cubicBezTo>
                    <a:cubicBezTo>
                      <a:pt x="1828" y="582"/>
                      <a:pt x="1453" y="492"/>
                      <a:pt x="1088" y="492"/>
                    </a:cubicBezTo>
                    <a:cubicBezTo>
                      <a:pt x="1016" y="430"/>
                      <a:pt x="936" y="385"/>
                      <a:pt x="874" y="314"/>
                    </a:cubicBezTo>
                    <a:cubicBezTo>
                      <a:pt x="802" y="243"/>
                      <a:pt x="758" y="189"/>
                      <a:pt x="722" y="100"/>
                    </a:cubicBezTo>
                    <a:cubicBezTo>
                      <a:pt x="827" y="84"/>
                      <a:pt x="923" y="76"/>
                      <a:pt x="1015" y="76"/>
                    </a:cubicBezTo>
                    <a:close/>
                    <a:moveTo>
                      <a:pt x="1202" y="600"/>
                    </a:moveTo>
                    <a:cubicBezTo>
                      <a:pt x="1537" y="600"/>
                      <a:pt x="1871" y="678"/>
                      <a:pt x="2194" y="858"/>
                    </a:cubicBezTo>
                    <a:cubicBezTo>
                      <a:pt x="2069" y="856"/>
                      <a:pt x="1944" y="855"/>
                      <a:pt x="1819" y="855"/>
                    </a:cubicBezTo>
                    <a:cubicBezTo>
                      <a:pt x="1445" y="855"/>
                      <a:pt x="1070" y="865"/>
                      <a:pt x="695" y="885"/>
                    </a:cubicBezTo>
                    <a:cubicBezTo>
                      <a:pt x="695" y="885"/>
                      <a:pt x="695" y="894"/>
                      <a:pt x="704" y="894"/>
                    </a:cubicBezTo>
                    <a:cubicBezTo>
                      <a:pt x="1072" y="914"/>
                      <a:pt x="1450" y="924"/>
                      <a:pt x="1827" y="924"/>
                    </a:cubicBezTo>
                    <a:cubicBezTo>
                      <a:pt x="1952" y="924"/>
                      <a:pt x="2078" y="923"/>
                      <a:pt x="2203" y="921"/>
                    </a:cubicBezTo>
                    <a:lnTo>
                      <a:pt x="2203" y="921"/>
                    </a:lnTo>
                    <a:cubicBezTo>
                      <a:pt x="1876" y="1100"/>
                      <a:pt x="1542" y="1179"/>
                      <a:pt x="1207" y="1179"/>
                    </a:cubicBezTo>
                    <a:cubicBezTo>
                      <a:pt x="812" y="1179"/>
                      <a:pt x="416" y="1070"/>
                      <a:pt x="31" y="887"/>
                    </a:cubicBezTo>
                    <a:lnTo>
                      <a:pt x="31" y="887"/>
                    </a:lnTo>
                    <a:cubicBezTo>
                      <a:pt x="414" y="707"/>
                      <a:pt x="809" y="600"/>
                      <a:pt x="1202" y="600"/>
                    </a:cubicBezTo>
                    <a:close/>
                    <a:moveTo>
                      <a:pt x="2167" y="1028"/>
                    </a:moveTo>
                    <a:lnTo>
                      <a:pt x="2167" y="1028"/>
                    </a:lnTo>
                    <a:cubicBezTo>
                      <a:pt x="2051" y="1117"/>
                      <a:pt x="1935" y="1206"/>
                      <a:pt x="1810" y="1269"/>
                    </a:cubicBezTo>
                    <a:cubicBezTo>
                      <a:pt x="1596" y="1384"/>
                      <a:pt x="1355" y="1447"/>
                      <a:pt x="1123" y="1518"/>
                    </a:cubicBezTo>
                    <a:cubicBezTo>
                      <a:pt x="1123" y="1518"/>
                      <a:pt x="1123" y="1527"/>
                      <a:pt x="1123" y="1527"/>
                    </a:cubicBezTo>
                    <a:cubicBezTo>
                      <a:pt x="1516" y="1518"/>
                      <a:pt x="1980" y="1322"/>
                      <a:pt x="2265" y="1028"/>
                    </a:cubicBezTo>
                    <a:lnTo>
                      <a:pt x="2265" y="1028"/>
                    </a:lnTo>
                    <a:cubicBezTo>
                      <a:pt x="2060" y="1304"/>
                      <a:pt x="1855" y="1518"/>
                      <a:pt x="1498" y="1625"/>
                    </a:cubicBezTo>
                    <a:cubicBezTo>
                      <a:pt x="1331" y="1677"/>
                      <a:pt x="1179" y="1707"/>
                      <a:pt x="1013" y="1707"/>
                    </a:cubicBezTo>
                    <a:cubicBezTo>
                      <a:pt x="922" y="1707"/>
                      <a:pt x="826" y="1698"/>
                      <a:pt x="722" y="1679"/>
                    </a:cubicBezTo>
                    <a:cubicBezTo>
                      <a:pt x="758" y="1590"/>
                      <a:pt x="802" y="1545"/>
                      <a:pt x="874" y="1474"/>
                    </a:cubicBezTo>
                    <a:cubicBezTo>
                      <a:pt x="936" y="1402"/>
                      <a:pt x="1016" y="1349"/>
                      <a:pt x="1088" y="1286"/>
                    </a:cubicBezTo>
                    <a:cubicBezTo>
                      <a:pt x="1103" y="1287"/>
                      <a:pt x="1118" y="1287"/>
                      <a:pt x="1134" y="1287"/>
                    </a:cubicBezTo>
                    <a:cubicBezTo>
                      <a:pt x="1485" y="1287"/>
                      <a:pt x="1842" y="1190"/>
                      <a:pt x="2167" y="1028"/>
                    </a:cubicBezTo>
                    <a:close/>
                    <a:moveTo>
                      <a:pt x="1007" y="1"/>
                    </a:moveTo>
                    <a:cubicBezTo>
                      <a:pt x="883" y="1"/>
                      <a:pt x="759" y="16"/>
                      <a:pt x="642" y="46"/>
                    </a:cubicBezTo>
                    <a:cubicBezTo>
                      <a:pt x="633" y="46"/>
                      <a:pt x="615" y="64"/>
                      <a:pt x="633" y="82"/>
                    </a:cubicBezTo>
                    <a:cubicBezTo>
                      <a:pt x="704" y="243"/>
                      <a:pt x="820" y="412"/>
                      <a:pt x="1025" y="501"/>
                    </a:cubicBezTo>
                    <a:cubicBezTo>
                      <a:pt x="668" y="519"/>
                      <a:pt x="312" y="653"/>
                      <a:pt x="8" y="876"/>
                    </a:cubicBezTo>
                    <a:cubicBezTo>
                      <a:pt x="1" y="876"/>
                      <a:pt x="6" y="889"/>
                      <a:pt x="13" y="893"/>
                    </a:cubicBezTo>
                    <a:lnTo>
                      <a:pt x="13" y="893"/>
                    </a:lnTo>
                    <a:cubicBezTo>
                      <a:pt x="13" y="896"/>
                      <a:pt x="14" y="900"/>
                      <a:pt x="17" y="903"/>
                    </a:cubicBezTo>
                    <a:cubicBezTo>
                      <a:pt x="320" y="1126"/>
                      <a:pt x="668" y="1269"/>
                      <a:pt x="1025" y="1286"/>
                    </a:cubicBezTo>
                    <a:cubicBezTo>
                      <a:pt x="820" y="1367"/>
                      <a:pt x="704" y="1536"/>
                      <a:pt x="633" y="1697"/>
                    </a:cubicBezTo>
                    <a:cubicBezTo>
                      <a:pt x="615" y="1723"/>
                      <a:pt x="633" y="1732"/>
                      <a:pt x="642" y="1732"/>
                    </a:cubicBezTo>
                    <a:cubicBezTo>
                      <a:pt x="760" y="1763"/>
                      <a:pt x="883" y="1778"/>
                      <a:pt x="1008" y="1778"/>
                    </a:cubicBezTo>
                    <a:cubicBezTo>
                      <a:pt x="1572" y="1778"/>
                      <a:pt x="2160" y="1473"/>
                      <a:pt x="2372" y="947"/>
                    </a:cubicBezTo>
                    <a:cubicBezTo>
                      <a:pt x="2372" y="938"/>
                      <a:pt x="2372" y="840"/>
                      <a:pt x="2372" y="840"/>
                    </a:cubicBezTo>
                    <a:cubicBezTo>
                      <a:pt x="2160" y="307"/>
                      <a:pt x="1571" y="1"/>
                      <a:pt x="1007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45"/>
              <p:cNvSpPr/>
              <p:nvPr/>
            </p:nvSpPr>
            <p:spPr>
              <a:xfrm>
                <a:off x="5057651" y="2123498"/>
                <a:ext cx="152073" cy="85936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402" extrusionOk="0">
                    <a:moveTo>
                      <a:pt x="1365" y="0"/>
                    </a:moveTo>
                    <a:cubicBezTo>
                      <a:pt x="848" y="0"/>
                      <a:pt x="464" y="544"/>
                      <a:pt x="0" y="705"/>
                    </a:cubicBezTo>
                    <a:cubicBezTo>
                      <a:pt x="0" y="705"/>
                      <a:pt x="723" y="1178"/>
                      <a:pt x="910" y="1294"/>
                    </a:cubicBezTo>
                    <a:cubicBezTo>
                      <a:pt x="1007" y="1349"/>
                      <a:pt x="1235" y="1402"/>
                      <a:pt x="1475" y="1402"/>
                    </a:cubicBezTo>
                    <a:cubicBezTo>
                      <a:pt x="1698" y="1402"/>
                      <a:pt x="1932" y="1356"/>
                      <a:pt x="2079" y="1222"/>
                    </a:cubicBezTo>
                    <a:cubicBezTo>
                      <a:pt x="2373" y="937"/>
                      <a:pt x="2480" y="705"/>
                      <a:pt x="2480" y="705"/>
                    </a:cubicBezTo>
                    <a:cubicBezTo>
                      <a:pt x="2480" y="705"/>
                      <a:pt x="2275" y="0"/>
                      <a:pt x="13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45"/>
              <p:cNvSpPr/>
              <p:nvPr/>
            </p:nvSpPr>
            <p:spPr>
              <a:xfrm>
                <a:off x="5057100" y="2120249"/>
                <a:ext cx="183762" cy="92494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1509" extrusionOk="0">
                    <a:moveTo>
                      <a:pt x="1496" y="80"/>
                    </a:moveTo>
                    <a:cubicBezTo>
                      <a:pt x="1890" y="80"/>
                      <a:pt x="2191" y="321"/>
                      <a:pt x="2427" y="704"/>
                    </a:cubicBezTo>
                    <a:cubicBezTo>
                      <a:pt x="2436" y="704"/>
                      <a:pt x="2436" y="713"/>
                      <a:pt x="2436" y="713"/>
                    </a:cubicBezTo>
                    <a:lnTo>
                      <a:pt x="1775" y="713"/>
                    </a:lnTo>
                    <a:cubicBezTo>
                      <a:pt x="1766" y="704"/>
                      <a:pt x="1766" y="704"/>
                      <a:pt x="1766" y="704"/>
                    </a:cubicBezTo>
                    <a:cubicBezTo>
                      <a:pt x="1597" y="526"/>
                      <a:pt x="1392" y="383"/>
                      <a:pt x="1196" y="240"/>
                    </a:cubicBezTo>
                    <a:cubicBezTo>
                      <a:pt x="1192" y="239"/>
                      <a:pt x="1189" y="238"/>
                      <a:pt x="1187" y="238"/>
                    </a:cubicBezTo>
                    <a:cubicBezTo>
                      <a:pt x="1178" y="238"/>
                      <a:pt x="1179" y="251"/>
                      <a:pt x="1187" y="258"/>
                    </a:cubicBezTo>
                    <a:cubicBezTo>
                      <a:pt x="1338" y="419"/>
                      <a:pt x="1499" y="570"/>
                      <a:pt x="1668" y="713"/>
                    </a:cubicBezTo>
                    <a:lnTo>
                      <a:pt x="1249" y="713"/>
                    </a:lnTo>
                    <a:cubicBezTo>
                      <a:pt x="1222" y="660"/>
                      <a:pt x="1133" y="633"/>
                      <a:pt x="1080" y="606"/>
                    </a:cubicBezTo>
                    <a:cubicBezTo>
                      <a:pt x="973" y="553"/>
                      <a:pt x="865" y="517"/>
                      <a:pt x="741" y="490"/>
                    </a:cubicBezTo>
                    <a:lnTo>
                      <a:pt x="741" y="490"/>
                    </a:lnTo>
                    <a:cubicBezTo>
                      <a:pt x="732" y="490"/>
                      <a:pt x="741" y="508"/>
                      <a:pt x="749" y="517"/>
                    </a:cubicBezTo>
                    <a:cubicBezTo>
                      <a:pt x="848" y="553"/>
                      <a:pt x="937" y="597"/>
                      <a:pt x="1035" y="651"/>
                    </a:cubicBezTo>
                    <a:cubicBezTo>
                      <a:pt x="1062" y="669"/>
                      <a:pt x="1097" y="695"/>
                      <a:pt x="1133" y="713"/>
                    </a:cubicBezTo>
                    <a:cubicBezTo>
                      <a:pt x="919" y="722"/>
                      <a:pt x="696" y="731"/>
                      <a:pt x="482" y="749"/>
                    </a:cubicBezTo>
                    <a:cubicBezTo>
                      <a:pt x="473" y="749"/>
                      <a:pt x="473" y="749"/>
                      <a:pt x="482" y="758"/>
                    </a:cubicBezTo>
                    <a:cubicBezTo>
                      <a:pt x="473" y="758"/>
                      <a:pt x="473" y="767"/>
                      <a:pt x="482" y="767"/>
                    </a:cubicBezTo>
                    <a:cubicBezTo>
                      <a:pt x="696" y="785"/>
                      <a:pt x="919" y="794"/>
                      <a:pt x="1133" y="794"/>
                    </a:cubicBezTo>
                    <a:cubicBezTo>
                      <a:pt x="1097" y="820"/>
                      <a:pt x="1062" y="838"/>
                      <a:pt x="1035" y="856"/>
                    </a:cubicBezTo>
                    <a:cubicBezTo>
                      <a:pt x="937" y="909"/>
                      <a:pt x="848" y="954"/>
                      <a:pt x="749" y="999"/>
                    </a:cubicBezTo>
                    <a:cubicBezTo>
                      <a:pt x="741" y="999"/>
                      <a:pt x="732" y="1017"/>
                      <a:pt x="741" y="1017"/>
                    </a:cubicBezTo>
                    <a:cubicBezTo>
                      <a:pt x="865" y="990"/>
                      <a:pt x="973" y="954"/>
                      <a:pt x="1080" y="909"/>
                    </a:cubicBezTo>
                    <a:cubicBezTo>
                      <a:pt x="1133" y="883"/>
                      <a:pt x="1222" y="856"/>
                      <a:pt x="1249" y="794"/>
                    </a:cubicBezTo>
                    <a:cubicBezTo>
                      <a:pt x="1392" y="802"/>
                      <a:pt x="1526" y="802"/>
                      <a:pt x="1668" y="802"/>
                    </a:cubicBezTo>
                    <a:cubicBezTo>
                      <a:pt x="1499" y="936"/>
                      <a:pt x="1338" y="1097"/>
                      <a:pt x="1187" y="1257"/>
                    </a:cubicBezTo>
                    <a:cubicBezTo>
                      <a:pt x="1179" y="1265"/>
                      <a:pt x="1178" y="1278"/>
                      <a:pt x="1187" y="1278"/>
                    </a:cubicBezTo>
                    <a:cubicBezTo>
                      <a:pt x="1189" y="1278"/>
                      <a:pt x="1192" y="1277"/>
                      <a:pt x="1196" y="1275"/>
                    </a:cubicBezTo>
                    <a:cubicBezTo>
                      <a:pt x="1392" y="1133"/>
                      <a:pt x="1597" y="981"/>
                      <a:pt x="1766" y="811"/>
                    </a:cubicBezTo>
                    <a:cubicBezTo>
                      <a:pt x="1766" y="802"/>
                      <a:pt x="1766" y="802"/>
                      <a:pt x="1775" y="802"/>
                    </a:cubicBezTo>
                    <a:lnTo>
                      <a:pt x="2427" y="802"/>
                    </a:lnTo>
                    <a:cubicBezTo>
                      <a:pt x="2192" y="1185"/>
                      <a:pt x="1892" y="1431"/>
                      <a:pt x="1499" y="1431"/>
                    </a:cubicBezTo>
                    <a:cubicBezTo>
                      <a:pt x="1370" y="1431"/>
                      <a:pt x="1230" y="1404"/>
                      <a:pt x="1080" y="1347"/>
                    </a:cubicBezTo>
                    <a:cubicBezTo>
                      <a:pt x="705" y="1204"/>
                      <a:pt x="428" y="847"/>
                      <a:pt x="36" y="767"/>
                    </a:cubicBezTo>
                    <a:lnTo>
                      <a:pt x="36" y="758"/>
                    </a:lnTo>
                    <a:cubicBezTo>
                      <a:pt x="428" y="678"/>
                      <a:pt x="705" y="303"/>
                      <a:pt x="1080" y="160"/>
                    </a:cubicBezTo>
                    <a:cubicBezTo>
                      <a:pt x="1229" y="105"/>
                      <a:pt x="1367" y="80"/>
                      <a:pt x="1496" y="80"/>
                    </a:cubicBezTo>
                    <a:close/>
                    <a:moveTo>
                      <a:pt x="1463" y="1"/>
                    </a:moveTo>
                    <a:cubicBezTo>
                      <a:pt x="896" y="1"/>
                      <a:pt x="494" y="458"/>
                      <a:pt x="18" y="740"/>
                    </a:cubicBezTo>
                    <a:cubicBezTo>
                      <a:pt x="18" y="740"/>
                      <a:pt x="0" y="758"/>
                      <a:pt x="18" y="785"/>
                    </a:cubicBezTo>
                    <a:cubicBezTo>
                      <a:pt x="489" y="1064"/>
                      <a:pt x="889" y="1508"/>
                      <a:pt x="1448" y="1508"/>
                    </a:cubicBezTo>
                    <a:cubicBezTo>
                      <a:pt x="1513" y="1508"/>
                      <a:pt x="1581" y="1502"/>
                      <a:pt x="1651" y="1489"/>
                    </a:cubicBezTo>
                    <a:cubicBezTo>
                      <a:pt x="2079" y="1418"/>
                      <a:pt x="2302" y="1186"/>
                      <a:pt x="2507" y="829"/>
                    </a:cubicBezTo>
                    <a:cubicBezTo>
                      <a:pt x="2516" y="811"/>
                      <a:pt x="2516" y="802"/>
                      <a:pt x="2516" y="794"/>
                    </a:cubicBezTo>
                    <a:lnTo>
                      <a:pt x="2971" y="794"/>
                    </a:lnTo>
                    <a:cubicBezTo>
                      <a:pt x="2998" y="794"/>
                      <a:pt x="2998" y="713"/>
                      <a:pt x="2971" y="713"/>
                    </a:cubicBezTo>
                    <a:lnTo>
                      <a:pt x="2516" y="713"/>
                    </a:lnTo>
                    <a:cubicBezTo>
                      <a:pt x="2516" y="704"/>
                      <a:pt x="2516" y="695"/>
                      <a:pt x="2507" y="686"/>
                    </a:cubicBezTo>
                    <a:cubicBezTo>
                      <a:pt x="2302" y="321"/>
                      <a:pt x="2079" y="98"/>
                      <a:pt x="1651" y="17"/>
                    </a:cubicBezTo>
                    <a:cubicBezTo>
                      <a:pt x="1586" y="6"/>
                      <a:pt x="1524" y="1"/>
                      <a:pt x="146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45"/>
              <p:cNvSpPr/>
              <p:nvPr/>
            </p:nvSpPr>
            <p:spPr>
              <a:xfrm>
                <a:off x="5172455" y="2053377"/>
                <a:ext cx="129026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847" extrusionOk="0">
                    <a:moveTo>
                      <a:pt x="1205" y="314"/>
                    </a:moveTo>
                    <a:lnTo>
                      <a:pt x="1205" y="314"/>
                    </a:lnTo>
                    <a:cubicBezTo>
                      <a:pt x="1303" y="359"/>
                      <a:pt x="1410" y="457"/>
                      <a:pt x="1472" y="609"/>
                    </a:cubicBezTo>
                    <a:cubicBezTo>
                      <a:pt x="1507" y="698"/>
                      <a:pt x="1481" y="749"/>
                      <a:pt x="1427" y="749"/>
                    </a:cubicBezTo>
                    <a:cubicBezTo>
                      <a:pt x="1384" y="749"/>
                      <a:pt x="1322" y="716"/>
                      <a:pt x="1258" y="645"/>
                    </a:cubicBezTo>
                    <a:cubicBezTo>
                      <a:pt x="1116" y="475"/>
                      <a:pt x="1205" y="314"/>
                      <a:pt x="1205" y="314"/>
                    </a:cubicBezTo>
                    <a:close/>
                    <a:moveTo>
                      <a:pt x="263" y="0"/>
                    </a:moveTo>
                    <a:cubicBezTo>
                      <a:pt x="164" y="0"/>
                      <a:pt x="76" y="10"/>
                      <a:pt x="9" y="29"/>
                    </a:cubicBezTo>
                    <a:cubicBezTo>
                      <a:pt x="0" y="38"/>
                      <a:pt x="9" y="56"/>
                      <a:pt x="18" y="56"/>
                    </a:cubicBezTo>
                    <a:cubicBezTo>
                      <a:pt x="82" y="51"/>
                      <a:pt x="143" y="48"/>
                      <a:pt x="201" y="48"/>
                    </a:cubicBezTo>
                    <a:cubicBezTo>
                      <a:pt x="767" y="48"/>
                      <a:pt x="1092" y="262"/>
                      <a:pt x="1125" y="270"/>
                    </a:cubicBezTo>
                    <a:cubicBezTo>
                      <a:pt x="963" y="468"/>
                      <a:pt x="1230" y="846"/>
                      <a:pt x="1439" y="846"/>
                    </a:cubicBezTo>
                    <a:cubicBezTo>
                      <a:pt x="1484" y="846"/>
                      <a:pt x="1527" y="829"/>
                      <a:pt x="1562" y="787"/>
                    </a:cubicBezTo>
                    <a:cubicBezTo>
                      <a:pt x="1687" y="645"/>
                      <a:pt x="1446" y="368"/>
                      <a:pt x="1276" y="243"/>
                    </a:cubicBezTo>
                    <a:cubicBezTo>
                      <a:pt x="1295" y="241"/>
                      <a:pt x="1313" y="240"/>
                      <a:pt x="1331" y="240"/>
                    </a:cubicBezTo>
                    <a:cubicBezTo>
                      <a:pt x="1462" y="240"/>
                      <a:pt x="1558" y="296"/>
                      <a:pt x="1669" y="359"/>
                    </a:cubicBezTo>
                    <a:cubicBezTo>
                      <a:pt x="1811" y="439"/>
                      <a:pt x="1945" y="618"/>
                      <a:pt x="2034" y="752"/>
                    </a:cubicBezTo>
                    <a:cubicBezTo>
                      <a:pt x="2044" y="771"/>
                      <a:pt x="2067" y="785"/>
                      <a:pt x="2083" y="785"/>
                    </a:cubicBezTo>
                    <a:cubicBezTo>
                      <a:pt x="2097" y="785"/>
                      <a:pt x="2105" y="776"/>
                      <a:pt x="2097" y="752"/>
                    </a:cubicBezTo>
                    <a:cubicBezTo>
                      <a:pt x="2007" y="563"/>
                      <a:pt x="1624" y="172"/>
                      <a:pt x="1336" y="172"/>
                    </a:cubicBezTo>
                    <a:cubicBezTo>
                      <a:pt x="1282" y="172"/>
                      <a:pt x="1232" y="186"/>
                      <a:pt x="1187" y="216"/>
                    </a:cubicBezTo>
                    <a:cubicBezTo>
                      <a:pt x="906" y="72"/>
                      <a:pt x="538" y="0"/>
                      <a:pt x="26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45"/>
              <p:cNvSpPr/>
              <p:nvPr/>
            </p:nvSpPr>
            <p:spPr>
              <a:xfrm>
                <a:off x="5320112" y="2058526"/>
                <a:ext cx="4965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81" h="537" extrusionOk="0">
                    <a:moveTo>
                      <a:pt x="21" y="0"/>
                    </a:moveTo>
                    <a:cubicBezTo>
                      <a:pt x="9" y="0"/>
                      <a:pt x="0" y="7"/>
                      <a:pt x="0" y="25"/>
                    </a:cubicBezTo>
                    <a:cubicBezTo>
                      <a:pt x="0" y="186"/>
                      <a:pt x="0" y="346"/>
                      <a:pt x="18" y="507"/>
                    </a:cubicBezTo>
                    <a:cubicBezTo>
                      <a:pt x="18" y="519"/>
                      <a:pt x="40" y="536"/>
                      <a:pt x="53" y="536"/>
                    </a:cubicBezTo>
                    <a:cubicBezTo>
                      <a:pt x="58" y="536"/>
                      <a:pt x="63" y="533"/>
                      <a:pt x="63" y="525"/>
                    </a:cubicBezTo>
                    <a:cubicBezTo>
                      <a:pt x="72" y="364"/>
                      <a:pt x="80" y="204"/>
                      <a:pt x="80" y="52"/>
                    </a:cubicBezTo>
                    <a:cubicBezTo>
                      <a:pt x="80" y="28"/>
                      <a:pt x="45" y="0"/>
                      <a:pt x="2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45"/>
              <p:cNvSpPr/>
              <p:nvPr/>
            </p:nvSpPr>
            <p:spPr>
              <a:xfrm>
                <a:off x="5343649" y="2053377"/>
                <a:ext cx="129087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47" extrusionOk="0">
                    <a:moveTo>
                      <a:pt x="901" y="314"/>
                    </a:moveTo>
                    <a:cubicBezTo>
                      <a:pt x="901" y="314"/>
                      <a:pt x="981" y="475"/>
                      <a:pt x="838" y="645"/>
                    </a:cubicBezTo>
                    <a:cubicBezTo>
                      <a:pt x="779" y="716"/>
                      <a:pt x="719" y="749"/>
                      <a:pt x="677" y="749"/>
                    </a:cubicBezTo>
                    <a:cubicBezTo>
                      <a:pt x="624" y="749"/>
                      <a:pt x="599" y="698"/>
                      <a:pt x="633" y="609"/>
                    </a:cubicBezTo>
                    <a:cubicBezTo>
                      <a:pt x="696" y="457"/>
                      <a:pt x="803" y="359"/>
                      <a:pt x="901" y="314"/>
                    </a:cubicBezTo>
                    <a:close/>
                    <a:moveTo>
                      <a:pt x="1838" y="0"/>
                    </a:moveTo>
                    <a:cubicBezTo>
                      <a:pt x="1563" y="0"/>
                      <a:pt x="1200" y="72"/>
                      <a:pt x="919" y="216"/>
                    </a:cubicBezTo>
                    <a:cubicBezTo>
                      <a:pt x="874" y="186"/>
                      <a:pt x="823" y="172"/>
                      <a:pt x="770" y="172"/>
                    </a:cubicBezTo>
                    <a:cubicBezTo>
                      <a:pt x="479" y="172"/>
                      <a:pt x="91" y="563"/>
                      <a:pt x="9" y="752"/>
                    </a:cubicBezTo>
                    <a:cubicBezTo>
                      <a:pt x="1" y="776"/>
                      <a:pt x="9" y="785"/>
                      <a:pt x="22" y="785"/>
                    </a:cubicBezTo>
                    <a:cubicBezTo>
                      <a:pt x="38" y="785"/>
                      <a:pt x="61" y="771"/>
                      <a:pt x="71" y="752"/>
                    </a:cubicBezTo>
                    <a:cubicBezTo>
                      <a:pt x="160" y="618"/>
                      <a:pt x="294" y="439"/>
                      <a:pt x="437" y="359"/>
                    </a:cubicBezTo>
                    <a:cubicBezTo>
                      <a:pt x="539" y="296"/>
                      <a:pt x="635" y="240"/>
                      <a:pt x="772" y="240"/>
                    </a:cubicBezTo>
                    <a:cubicBezTo>
                      <a:pt x="791" y="240"/>
                      <a:pt x="810" y="241"/>
                      <a:pt x="829" y="243"/>
                    </a:cubicBezTo>
                    <a:cubicBezTo>
                      <a:pt x="660" y="368"/>
                      <a:pt x="419" y="645"/>
                      <a:pt x="544" y="787"/>
                    </a:cubicBezTo>
                    <a:cubicBezTo>
                      <a:pt x="579" y="829"/>
                      <a:pt x="622" y="846"/>
                      <a:pt x="667" y="846"/>
                    </a:cubicBezTo>
                    <a:cubicBezTo>
                      <a:pt x="876" y="846"/>
                      <a:pt x="1141" y="468"/>
                      <a:pt x="972" y="270"/>
                    </a:cubicBezTo>
                    <a:cubicBezTo>
                      <a:pt x="1004" y="262"/>
                      <a:pt x="1337" y="48"/>
                      <a:pt x="1904" y="48"/>
                    </a:cubicBezTo>
                    <a:cubicBezTo>
                      <a:pt x="1963" y="48"/>
                      <a:pt x="2024" y="51"/>
                      <a:pt x="2087" y="56"/>
                    </a:cubicBezTo>
                    <a:cubicBezTo>
                      <a:pt x="2096" y="56"/>
                      <a:pt x="2105" y="38"/>
                      <a:pt x="2096" y="29"/>
                    </a:cubicBezTo>
                    <a:cubicBezTo>
                      <a:pt x="2027" y="10"/>
                      <a:pt x="1939" y="0"/>
                      <a:pt x="183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45"/>
              <p:cNvSpPr/>
              <p:nvPr/>
            </p:nvSpPr>
            <p:spPr>
              <a:xfrm>
                <a:off x="5302582" y="2149242"/>
                <a:ext cx="38248" cy="31199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09" extrusionOk="0">
                    <a:moveTo>
                      <a:pt x="340" y="83"/>
                    </a:moveTo>
                    <a:cubicBezTo>
                      <a:pt x="437" y="83"/>
                      <a:pt x="512" y="168"/>
                      <a:pt x="491" y="285"/>
                    </a:cubicBezTo>
                    <a:cubicBezTo>
                      <a:pt x="482" y="338"/>
                      <a:pt x="456" y="383"/>
                      <a:pt x="411" y="419"/>
                    </a:cubicBezTo>
                    <a:cubicBezTo>
                      <a:pt x="411" y="428"/>
                      <a:pt x="402" y="428"/>
                      <a:pt x="393" y="428"/>
                    </a:cubicBezTo>
                    <a:cubicBezTo>
                      <a:pt x="363" y="438"/>
                      <a:pt x="331" y="444"/>
                      <a:pt x="300" y="444"/>
                    </a:cubicBezTo>
                    <a:cubicBezTo>
                      <a:pt x="250" y="444"/>
                      <a:pt x="203" y="427"/>
                      <a:pt x="170" y="383"/>
                    </a:cubicBezTo>
                    <a:cubicBezTo>
                      <a:pt x="90" y="294"/>
                      <a:pt x="143" y="160"/>
                      <a:pt x="250" y="106"/>
                    </a:cubicBezTo>
                    <a:cubicBezTo>
                      <a:pt x="281" y="90"/>
                      <a:pt x="312" y="83"/>
                      <a:pt x="340" y="83"/>
                    </a:cubicBezTo>
                    <a:close/>
                    <a:moveTo>
                      <a:pt x="310" y="0"/>
                    </a:moveTo>
                    <a:cubicBezTo>
                      <a:pt x="269" y="0"/>
                      <a:pt x="228" y="8"/>
                      <a:pt x="188" y="26"/>
                    </a:cubicBezTo>
                    <a:cubicBezTo>
                      <a:pt x="36" y="97"/>
                      <a:pt x="1" y="285"/>
                      <a:pt x="108" y="410"/>
                    </a:cubicBezTo>
                    <a:cubicBezTo>
                      <a:pt x="161" y="472"/>
                      <a:pt x="233" y="508"/>
                      <a:pt x="304" y="508"/>
                    </a:cubicBezTo>
                    <a:cubicBezTo>
                      <a:pt x="309" y="508"/>
                      <a:pt x="315" y="508"/>
                      <a:pt x="320" y="508"/>
                    </a:cubicBezTo>
                    <a:cubicBezTo>
                      <a:pt x="515" y="508"/>
                      <a:pt x="624" y="352"/>
                      <a:pt x="581" y="205"/>
                    </a:cubicBezTo>
                    <a:cubicBezTo>
                      <a:pt x="547" y="77"/>
                      <a:pt x="433" y="0"/>
                      <a:pt x="31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45"/>
              <p:cNvSpPr/>
              <p:nvPr/>
            </p:nvSpPr>
            <p:spPr>
              <a:xfrm>
                <a:off x="5273590" y="2104865"/>
                <a:ext cx="84832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886" extrusionOk="0">
                    <a:moveTo>
                      <a:pt x="726" y="0"/>
                    </a:moveTo>
                    <a:cubicBezTo>
                      <a:pt x="637" y="0"/>
                      <a:pt x="580" y="76"/>
                      <a:pt x="563" y="152"/>
                    </a:cubicBezTo>
                    <a:cubicBezTo>
                      <a:pt x="545" y="224"/>
                      <a:pt x="545" y="295"/>
                      <a:pt x="563" y="367"/>
                    </a:cubicBezTo>
                    <a:cubicBezTo>
                      <a:pt x="492" y="304"/>
                      <a:pt x="402" y="259"/>
                      <a:pt x="313" y="224"/>
                    </a:cubicBezTo>
                    <a:cubicBezTo>
                      <a:pt x="272" y="210"/>
                      <a:pt x="214" y="191"/>
                      <a:pt x="161" y="191"/>
                    </a:cubicBezTo>
                    <a:cubicBezTo>
                      <a:pt x="112" y="191"/>
                      <a:pt x="67" y="208"/>
                      <a:pt x="45" y="259"/>
                    </a:cubicBezTo>
                    <a:cubicBezTo>
                      <a:pt x="1" y="358"/>
                      <a:pt x="117" y="491"/>
                      <a:pt x="170" y="563"/>
                    </a:cubicBezTo>
                    <a:cubicBezTo>
                      <a:pt x="286" y="706"/>
                      <a:pt x="429" y="804"/>
                      <a:pt x="590" y="884"/>
                    </a:cubicBezTo>
                    <a:cubicBezTo>
                      <a:pt x="592" y="885"/>
                      <a:pt x="594" y="885"/>
                      <a:pt x="596" y="885"/>
                    </a:cubicBezTo>
                    <a:cubicBezTo>
                      <a:pt x="615" y="885"/>
                      <a:pt x="606" y="847"/>
                      <a:pt x="590" y="839"/>
                    </a:cubicBezTo>
                    <a:cubicBezTo>
                      <a:pt x="429" y="741"/>
                      <a:pt x="286" y="616"/>
                      <a:pt x="188" y="456"/>
                    </a:cubicBezTo>
                    <a:cubicBezTo>
                      <a:pt x="154" y="408"/>
                      <a:pt x="114" y="285"/>
                      <a:pt x="217" y="285"/>
                    </a:cubicBezTo>
                    <a:cubicBezTo>
                      <a:pt x="247" y="285"/>
                      <a:pt x="290" y="295"/>
                      <a:pt x="349" y="322"/>
                    </a:cubicBezTo>
                    <a:cubicBezTo>
                      <a:pt x="447" y="358"/>
                      <a:pt x="527" y="429"/>
                      <a:pt x="599" y="509"/>
                    </a:cubicBezTo>
                    <a:cubicBezTo>
                      <a:pt x="614" y="525"/>
                      <a:pt x="639" y="533"/>
                      <a:pt x="659" y="533"/>
                    </a:cubicBezTo>
                    <a:cubicBezTo>
                      <a:pt x="686" y="533"/>
                      <a:pt x="704" y="518"/>
                      <a:pt x="679" y="482"/>
                    </a:cubicBezTo>
                    <a:cubicBezTo>
                      <a:pt x="670" y="474"/>
                      <a:pt x="661" y="465"/>
                      <a:pt x="652" y="456"/>
                    </a:cubicBezTo>
                    <a:cubicBezTo>
                      <a:pt x="625" y="349"/>
                      <a:pt x="625" y="179"/>
                      <a:pt x="706" y="117"/>
                    </a:cubicBezTo>
                    <a:cubicBezTo>
                      <a:pt x="725" y="102"/>
                      <a:pt x="742" y="95"/>
                      <a:pt x="757" y="95"/>
                    </a:cubicBezTo>
                    <a:cubicBezTo>
                      <a:pt x="866" y="95"/>
                      <a:pt x="867" y="452"/>
                      <a:pt x="875" y="491"/>
                    </a:cubicBezTo>
                    <a:cubicBezTo>
                      <a:pt x="875" y="491"/>
                      <a:pt x="875" y="500"/>
                      <a:pt x="884" y="500"/>
                    </a:cubicBezTo>
                    <a:cubicBezTo>
                      <a:pt x="884" y="519"/>
                      <a:pt x="910" y="542"/>
                      <a:pt x="932" y="542"/>
                    </a:cubicBezTo>
                    <a:cubicBezTo>
                      <a:pt x="941" y="542"/>
                      <a:pt x="950" y="538"/>
                      <a:pt x="955" y="527"/>
                    </a:cubicBezTo>
                    <a:cubicBezTo>
                      <a:pt x="1009" y="429"/>
                      <a:pt x="1054" y="349"/>
                      <a:pt x="1152" y="286"/>
                    </a:cubicBezTo>
                    <a:cubicBezTo>
                      <a:pt x="1183" y="262"/>
                      <a:pt x="1206" y="253"/>
                      <a:pt x="1222" y="253"/>
                    </a:cubicBezTo>
                    <a:cubicBezTo>
                      <a:pt x="1285" y="253"/>
                      <a:pt x="1251" y="401"/>
                      <a:pt x="1223" y="465"/>
                    </a:cubicBezTo>
                    <a:cubicBezTo>
                      <a:pt x="1161" y="598"/>
                      <a:pt x="1045" y="714"/>
                      <a:pt x="920" y="795"/>
                    </a:cubicBezTo>
                    <a:cubicBezTo>
                      <a:pt x="905" y="809"/>
                      <a:pt x="920" y="835"/>
                      <a:pt x="936" y="835"/>
                    </a:cubicBezTo>
                    <a:cubicBezTo>
                      <a:pt x="939" y="835"/>
                      <a:pt x="943" y="834"/>
                      <a:pt x="946" y="830"/>
                    </a:cubicBezTo>
                    <a:cubicBezTo>
                      <a:pt x="1143" y="732"/>
                      <a:pt x="1384" y="509"/>
                      <a:pt x="1330" y="259"/>
                    </a:cubicBezTo>
                    <a:cubicBezTo>
                      <a:pt x="1318" y="195"/>
                      <a:pt x="1283" y="169"/>
                      <a:pt x="1235" y="169"/>
                    </a:cubicBezTo>
                    <a:cubicBezTo>
                      <a:pt x="1211" y="169"/>
                      <a:pt x="1182" y="176"/>
                      <a:pt x="1152" y="188"/>
                    </a:cubicBezTo>
                    <a:cubicBezTo>
                      <a:pt x="1080" y="224"/>
                      <a:pt x="1027" y="268"/>
                      <a:pt x="982" y="331"/>
                    </a:cubicBezTo>
                    <a:cubicBezTo>
                      <a:pt x="964" y="179"/>
                      <a:pt x="875" y="19"/>
                      <a:pt x="741" y="1"/>
                    </a:cubicBezTo>
                    <a:cubicBezTo>
                      <a:pt x="736" y="0"/>
                      <a:pt x="731" y="0"/>
                      <a:pt x="72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45"/>
              <p:cNvSpPr/>
              <p:nvPr/>
            </p:nvSpPr>
            <p:spPr>
              <a:xfrm>
                <a:off x="5273590" y="2174250"/>
                <a:ext cx="84832" cy="53756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877" extrusionOk="0">
                    <a:moveTo>
                      <a:pt x="596" y="1"/>
                    </a:moveTo>
                    <a:cubicBezTo>
                      <a:pt x="594" y="1"/>
                      <a:pt x="592" y="1"/>
                      <a:pt x="590" y="2"/>
                    </a:cubicBezTo>
                    <a:cubicBezTo>
                      <a:pt x="429" y="73"/>
                      <a:pt x="286" y="180"/>
                      <a:pt x="170" y="314"/>
                    </a:cubicBezTo>
                    <a:cubicBezTo>
                      <a:pt x="117" y="385"/>
                      <a:pt x="1" y="528"/>
                      <a:pt x="45" y="626"/>
                    </a:cubicBezTo>
                    <a:cubicBezTo>
                      <a:pt x="67" y="678"/>
                      <a:pt x="112" y="694"/>
                      <a:pt x="161" y="694"/>
                    </a:cubicBezTo>
                    <a:cubicBezTo>
                      <a:pt x="214" y="694"/>
                      <a:pt x="272" y="676"/>
                      <a:pt x="313" y="662"/>
                    </a:cubicBezTo>
                    <a:cubicBezTo>
                      <a:pt x="402" y="626"/>
                      <a:pt x="492" y="573"/>
                      <a:pt x="563" y="510"/>
                    </a:cubicBezTo>
                    <a:lnTo>
                      <a:pt x="563" y="510"/>
                    </a:lnTo>
                    <a:cubicBezTo>
                      <a:pt x="545" y="582"/>
                      <a:pt x="545" y="653"/>
                      <a:pt x="563" y="724"/>
                    </a:cubicBezTo>
                    <a:cubicBezTo>
                      <a:pt x="580" y="808"/>
                      <a:pt x="636" y="877"/>
                      <a:pt x="725" y="877"/>
                    </a:cubicBezTo>
                    <a:cubicBezTo>
                      <a:pt x="730" y="877"/>
                      <a:pt x="736" y="876"/>
                      <a:pt x="741" y="876"/>
                    </a:cubicBezTo>
                    <a:cubicBezTo>
                      <a:pt x="875" y="858"/>
                      <a:pt x="964" y="698"/>
                      <a:pt x="982" y="555"/>
                    </a:cubicBezTo>
                    <a:cubicBezTo>
                      <a:pt x="1027" y="608"/>
                      <a:pt x="1080" y="662"/>
                      <a:pt x="1152" y="689"/>
                    </a:cubicBezTo>
                    <a:cubicBezTo>
                      <a:pt x="1184" y="702"/>
                      <a:pt x="1215" y="710"/>
                      <a:pt x="1241" y="710"/>
                    </a:cubicBezTo>
                    <a:cubicBezTo>
                      <a:pt x="1286" y="710"/>
                      <a:pt x="1319" y="685"/>
                      <a:pt x="1330" y="617"/>
                    </a:cubicBezTo>
                    <a:cubicBezTo>
                      <a:pt x="1384" y="367"/>
                      <a:pt x="1143" y="153"/>
                      <a:pt x="946" y="46"/>
                    </a:cubicBezTo>
                    <a:cubicBezTo>
                      <a:pt x="945" y="45"/>
                      <a:pt x="942" y="45"/>
                      <a:pt x="940" y="45"/>
                    </a:cubicBezTo>
                    <a:cubicBezTo>
                      <a:pt x="923" y="45"/>
                      <a:pt x="904" y="74"/>
                      <a:pt x="920" y="82"/>
                    </a:cubicBezTo>
                    <a:cubicBezTo>
                      <a:pt x="1045" y="171"/>
                      <a:pt x="1161" y="278"/>
                      <a:pt x="1223" y="421"/>
                    </a:cubicBezTo>
                    <a:cubicBezTo>
                      <a:pt x="1252" y="479"/>
                      <a:pt x="1286" y="629"/>
                      <a:pt x="1219" y="629"/>
                    </a:cubicBezTo>
                    <a:cubicBezTo>
                      <a:pt x="1203" y="629"/>
                      <a:pt x="1181" y="620"/>
                      <a:pt x="1152" y="599"/>
                    </a:cubicBezTo>
                    <a:cubicBezTo>
                      <a:pt x="1054" y="537"/>
                      <a:pt x="1009" y="448"/>
                      <a:pt x="955" y="350"/>
                    </a:cubicBezTo>
                    <a:cubicBezTo>
                      <a:pt x="950" y="339"/>
                      <a:pt x="942" y="335"/>
                      <a:pt x="933" y="335"/>
                    </a:cubicBezTo>
                    <a:cubicBezTo>
                      <a:pt x="911" y="335"/>
                      <a:pt x="884" y="360"/>
                      <a:pt x="884" y="385"/>
                    </a:cubicBezTo>
                    <a:lnTo>
                      <a:pt x="875" y="385"/>
                    </a:lnTo>
                    <a:cubicBezTo>
                      <a:pt x="867" y="432"/>
                      <a:pt x="866" y="785"/>
                      <a:pt x="759" y="785"/>
                    </a:cubicBezTo>
                    <a:cubicBezTo>
                      <a:pt x="744" y="785"/>
                      <a:pt x="726" y="777"/>
                      <a:pt x="706" y="760"/>
                    </a:cubicBezTo>
                    <a:cubicBezTo>
                      <a:pt x="625" y="706"/>
                      <a:pt x="625" y="537"/>
                      <a:pt x="652" y="430"/>
                    </a:cubicBezTo>
                    <a:cubicBezTo>
                      <a:pt x="661" y="421"/>
                      <a:pt x="670" y="412"/>
                      <a:pt x="679" y="394"/>
                    </a:cubicBezTo>
                    <a:cubicBezTo>
                      <a:pt x="703" y="365"/>
                      <a:pt x="687" y="352"/>
                      <a:pt x="662" y="352"/>
                    </a:cubicBezTo>
                    <a:cubicBezTo>
                      <a:pt x="641" y="352"/>
                      <a:pt x="615" y="360"/>
                      <a:pt x="599" y="376"/>
                    </a:cubicBezTo>
                    <a:cubicBezTo>
                      <a:pt x="527" y="457"/>
                      <a:pt x="447" y="519"/>
                      <a:pt x="349" y="564"/>
                    </a:cubicBezTo>
                    <a:cubicBezTo>
                      <a:pt x="290" y="590"/>
                      <a:pt x="248" y="601"/>
                      <a:pt x="217" y="601"/>
                    </a:cubicBezTo>
                    <a:cubicBezTo>
                      <a:pt x="114" y="601"/>
                      <a:pt x="154" y="476"/>
                      <a:pt x="188" y="421"/>
                    </a:cubicBezTo>
                    <a:cubicBezTo>
                      <a:pt x="286" y="269"/>
                      <a:pt x="429" y="136"/>
                      <a:pt x="590" y="46"/>
                    </a:cubicBezTo>
                    <a:cubicBezTo>
                      <a:pt x="606" y="38"/>
                      <a:pt x="615" y="1"/>
                      <a:pt x="596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45"/>
              <p:cNvSpPr/>
              <p:nvPr/>
            </p:nvSpPr>
            <p:spPr>
              <a:xfrm>
                <a:off x="5172455" y="2227576"/>
                <a:ext cx="129087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52" extrusionOk="0">
                    <a:moveTo>
                      <a:pt x="1429" y="106"/>
                    </a:moveTo>
                    <a:cubicBezTo>
                      <a:pt x="1482" y="106"/>
                      <a:pt x="1507" y="155"/>
                      <a:pt x="1472" y="238"/>
                    </a:cubicBezTo>
                    <a:cubicBezTo>
                      <a:pt x="1410" y="399"/>
                      <a:pt x="1303" y="488"/>
                      <a:pt x="1205" y="541"/>
                    </a:cubicBezTo>
                    <a:cubicBezTo>
                      <a:pt x="1205" y="541"/>
                      <a:pt x="1116" y="372"/>
                      <a:pt x="1258" y="211"/>
                    </a:cubicBezTo>
                    <a:cubicBezTo>
                      <a:pt x="1323" y="139"/>
                      <a:pt x="1385" y="106"/>
                      <a:pt x="1429" y="106"/>
                    </a:cubicBezTo>
                    <a:close/>
                    <a:moveTo>
                      <a:pt x="1439" y="0"/>
                    </a:moveTo>
                    <a:cubicBezTo>
                      <a:pt x="1230" y="0"/>
                      <a:pt x="963" y="379"/>
                      <a:pt x="1125" y="577"/>
                    </a:cubicBezTo>
                    <a:cubicBezTo>
                      <a:pt x="1092" y="585"/>
                      <a:pt x="765" y="807"/>
                      <a:pt x="196" y="807"/>
                    </a:cubicBezTo>
                    <a:cubicBezTo>
                      <a:pt x="139" y="807"/>
                      <a:pt x="80" y="805"/>
                      <a:pt x="18" y="800"/>
                    </a:cubicBezTo>
                    <a:cubicBezTo>
                      <a:pt x="9" y="800"/>
                      <a:pt x="0" y="818"/>
                      <a:pt x="9" y="818"/>
                    </a:cubicBezTo>
                    <a:cubicBezTo>
                      <a:pt x="80" y="840"/>
                      <a:pt x="173" y="852"/>
                      <a:pt x="280" y="852"/>
                    </a:cubicBezTo>
                    <a:cubicBezTo>
                      <a:pt x="553" y="852"/>
                      <a:pt x="911" y="778"/>
                      <a:pt x="1187" y="630"/>
                    </a:cubicBezTo>
                    <a:cubicBezTo>
                      <a:pt x="1233" y="664"/>
                      <a:pt x="1286" y="678"/>
                      <a:pt x="1341" y="678"/>
                    </a:cubicBezTo>
                    <a:cubicBezTo>
                      <a:pt x="1629" y="678"/>
                      <a:pt x="2007" y="291"/>
                      <a:pt x="2097" y="104"/>
                    </a:cubicBezTo>
                    <a:cubicBezTo>
                      <a:pt x="2105" y="79"/>
                      <a:pt x="2096" y="69"/>
                      <a:pt x="2082" y="69"/>
                    </a:cubicBezTo>
                    <a:cubicBezTo>
                      <a:pt x="2066" y="69"/>
                      <a:pt x="2044" y="81"/>
                      <a:pt x="2034" y="95"/>
                    </a:cubicBezTo>
                    <a:cubicBezTo>
                      <a:pt x="1945" y="238"/>
                      <a:pt x="1811" y="407"/>
                      <a:pt x="1669" y="497"/>
                    </a:cubicBezTo>
                    <a:cubicBezTo>
                      <a:pt x="1562" y="550"/>
                      <a:pt x="1469" y="609"/>
                      <a:pt x="1344" y="609"/>
                    </a:cubicBezTo>
                    <a:cubicBezTo>
                      <a:pt x="1323" y="609"/>
                      <a:pt x="1300" y="608"/>
                      <a:pt x="1276" y="604"/>
                    </a:cubicBezTo>
                    <a:cubicBezTo>
                      <a:pt x="1446" y="488"/>
                      <a:pt x="1687" y="211"/>
                      <a:pt x="1562" y="60"/>
                    </a:cubicBezTo>
                    <a:cubicBezTo>
                      <a:pt x="1527" y="18"/>
                      <a:pt x="1484" y="0"/>
                      <a:pt x="143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45"/>
              <p:cNvSpPr/>
              <p:nvPr/>
            </p:nvSpPr>
            <p:spPr>
              <a:xfrm>
                <a:off x="5320112" y="2241735"/>
                <a:ext cx="4965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81" h="537" extrusionOk="0">
                    <a:moveTo>
                      <a:pt x="52" y="1"/>
                    </a:moveTo>
                    <a:cubicBezTo>
                      <a:pt x="39" y="1"/>
                      <a:pt x="18" y="21"/>
                      <a:pt x="18" y="34"/>
                    </a:cubicBezTo>
                    <a:cubicBezTo>
                      <a:pt x="0" y="194"/>
                      <a:pt x="0" y="355"/>
                      <a:pt x="0" y="515"/>
                    </a:cubicBezTo>
                    <a:cubicBezTo>
                      <a:pt x="0" y="530"/>
                      <a:pt x="9" y="536"/>
                      <a:pt x="21" y="536"/>
                    </a:cubicBezTo>
                    <a:cubicBezTo>
                      <a:pt x="45" y="536"/>
                      <a:pt x="80" y="512"/>
                      <a:pt x="80" y="489"/>
                    </a:cubicBezTo>
                    <a:cubicBezTo>
                      <a:pt x="80" y="328"/>
                      <a:pt x="72" y="168"/>
                      <a:pt x="63" y="16"/>
                    </a:cubicBezTo>
                    <a:cubicBezTo>
                      <a:pt x="63" y="5"/>
                      <a:pt x="58" y="1"/>
                      <a:pt x="5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45"/>
              <p:cNvSpPr/>
              <p:nvPr/>
            </p:nvSpPr>
            <p:spPr>
              <a:xfrm>
                <a:off x="5343649" y="2227576"/>
                <a:ext cx="129087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52" extrusionOk="0">
                    <a:moveTo>
                      <a:pt x="675" y="106"/>
                    </a:moveTo>
                    <a:cubicBezTo>
                      <a:pt x="718" y="106"/>
                      <a:pt x="778" y="139"/>
                      <a:pt x="838" y="211"/>
                    </a:cubicBezTo>
                    <a:cubicBezTo>
                      <a:pt x="981" y="372"/>
                      <a:pt x="901" y="541"/>
                      <a:pt x="901" y="541"/>
                    </a:cubicBezTo>
                    <a:cubicBezTo>
                      <a:pt x="803" y="488"/>
                      <a:pt x="696" y="399"/>
                      <a:pt x="633" y="238"/>
                    </a:cubicBezTo>
                    <a:cubicBezTo>
                      <a:pt x="599" y="155"/>
                      <a:pt x="624" y="106"/>
                      <a:pt x="675" y="106"/>
                    </a:cubicBezTo>
                    <a:close/>
                    <a:moveTo>
                      <a:pt x="667" y="0"/>
                    </a:moveTo>
                    <a:cubicBezTo>
                      <a:pt x="622" y="0"/>
                      <a:pt x="579" y="18"/>
                      <a:pt x="544" y="60"/>
                    </a:cubicBezTo>
                    <a:cubicBezTo>
                      <a:pt x="419" y="211"/>
                      <a:pt x="660" y="488"/>
                      <a:pt x="829" y="604"/>
                    </a:cubicBezTo>
                    <a:cubicBezTo>
                      <a:pt x="804" y="608"/>
                      <a:pt x="780" y="609"/>
                      <a:pt x="758" y="609"/>
                    </a:cubicBezTo>
                    <a:cubicBezTo>
                      <a:pt x="628" y="609"/>
                      <a:pt x="536" y="550"/>
                      <a:pt x="437" y="497"/>
                    </a:cubicBezTo>
                    <a:cubicBezTo>
                      <a:pt x="294" y="407"/>
                      <a:pt x="160" y="238"/>
                      <a:pt x="71" y="95"/>
                    </a:cubicBezTo>
                    <a:cubicBezTo>
                      <a:pt x="62" y="81"/>
                      <a:pt x="40" y="69"/>
                      <a:pt x="24" y="69"/>
                    </a:cubicBezTo>
                    <a:cubicBezTo>
                      <a:pt x="10" y="69"/>
                      <a:pt x="0" y="79"/>
                      <a:pt x="9" y="104"/>
                    </a:cubicBezTo>
                    <a:cubicBezTo>
                      <a:pt x="91" y="291"/>
                      <a:pt x="474" y="678"/>
                      <a:pt x="764" y="678"/>
                    </a:cubicBezTo>
                    <a:cubicBezTo>
                      <a:pt x="820" y="678"/>
                      <a:pt x="872" y="664"/>
                      <a:pt x="919" y="630"/>
                    </a:cubicBezTo>
                    <a:cubicBezTo>
                      <a:pt x="1194" y="778"/>
                      <a:pt x="1548" y="852"/>
                      <a:pt x="1822" y="852"/>
                    </a:cubicBezTo>
                    <a:cubicBezTo>
                      <a:pt x="1929" y="852"/>
                      <a:pt x="2023" y="840"/>
                      <a:pt x="2096" y="818"/>
                    </a:cubicBezTo>
                    <a:cubicBezTo>
                      <a:pt x="2105" y="818"/>
                      <a:pt x="2096" y="800"/>
                      <a:pt x="2087" y="800"/>
                    </a:cubicBezTo>
                    <a:cubicBezTo>
                      <a:pt x="2026" y="805"/>
                      <a:pt x="1966" y="807"/>
                      <a:pt x="1910" y="807"/>
                    </a:cubicBezTo>
                    <a:cubicBezTo>
                      <a:pt x="1339" y="807"/>
                      <a:pt x="1005" y="585"/>
                      <a:pt x="972" y="577"/>
                    </a:cubicBezTo>
                    <a:cubicBezTo>
                      <a:pt x="1141" y="379"/>
                      <a:pt x="876" y="0"/>
                      <a:pt x="66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45"/>
              <p:cNvSpPr/>
              <p:nvPr/>
            </p:nvSpPr>
            <p:spPr>
              <a:xfrm>
                <a:off x="5528451" y="2053377"/>
                <a:ext cx="129271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47" extrusionOk="0">
                    <a:moveTo>
                      <a:pt x="1204" y="314"/>
                    </a:moveTo>
                    <a:lnTo>
                      <a:pt x="1204" y="314"/>
                    </a:lnTo>
                    <a:cubicBezTo>
                      <a:pt x="1303" y="359"/>
                      <a:pt x="1410" y="457"/>
                      <a:pt x="1472" y="609"/>
                    </a:cubicBezTo>
                    <a:cubicBezTo>
                      <a:pt x="1507" y="698"/>
                      <a:pt x="1484" y="749"/>
                      <a:pt x="1432" y="749"/>
                    </a:cubicBezTo>
                    <a:cubicBezTo>
                      <a:pt x="1390" y="749"/>
                      <a:pt x="1330" y="716"/>
                      <a:pt x="1267" y="645"/>
                    </a:cubicBezTo>
                    <a:cubicBezTo>
                      <a:pt x="1124" y="475"/>
                      <a:pt x="1204" y="314"/>
                      <a:pt x="1204" y="314"/>
                    </a:cubicBezTo>
                    <a:close/>
                    <a:moveTo>
                      <a:pt x="268" y="0"/>
                    </a:moveTo>
                    <a:cubicBezTo>
                      <a:pt x="167" y="0"/>
                      <a:pt x="78" y="10"/>
                      <a:pt x="9" y="29"/>
                    </a:cubicBezTo>
                    <a:cubicBezTo>
                      <a:pt x="0" y="38"/>
                      <a:pt x="9" y="56"/>
                      <a:pt x="18" y="56"/>
                    </a:cubicBezTo>
                    <a:cubicBezTo>
                      <a:pt x="81" y="51"/>
                      <a:pt x="142" y="48"/>
                      <a:pt x="201" y="48"/>
                    </a:cubicBezTo>
                    <a:cubicBezTo>
                      <a:pt x="768" y="48"/>
                      <a:pt x="1101" y="262"/>
                      <a:pt x="1133" y="270"/>
                    </a:cubicBezTo>
                    <a:cubicBezTo>
                      <a:pt x="964" y="468"/>
                      <a:pt x="1230" y="846"/>
                      <a:pt x="1438" y="846"/>
                    </a:cubicBezTo>
                    <a:cubicBezTo>
                      <a:pt x="1484" y="846"/>
                      <a:pt x="1526" y="829"/>
                      <a:pt x="1561" y="787"/>
                    </a:cubicBezTo>
                    <a:cubicBezTo>
                      <a:pt x="1686" y="645"/>
                      <a:pt x="1445" y="368"/>
                      <a:pt x="1276" y="243"/>
                    </a:cubicBezTo>
                    <a:cubicBezTo>
                      <a:pt x="1296" y="241"/>
                      <a:pt x="1315" y="240"/>
                      <a:pt x="1333" y="240"/>
                    </a:cubicBezTo>
                    <a:cubicBezTo>
                      <a:pt x="1471" y="240"/>
                      <a:pt x="1566" y="296"/>
                      <a:pt x="1668" y="359"/>
                    </a:cubicBezTo>
                    <a:cubicBezTo>
                      <a:pt x="1820" y="439"/>
                      <a:pt x="1945" y="618"/>
                      <a:pt x="2034" y="752"/>
                    </a:cubicBezTo>
                    <a:cubicBezTo>
                      <a:pt x="2044" y="771"/>
                      <a:pt x="2070" y="785"/>
                      <a:pt x="2087" y="785"/>
                    </a:cubicBezTo>
                    <a:cubicBezTo>
                      <a:pt x="2101" y="785"/>
                      <a:pt x="2109" y="776"/>
                      <a:pt x="2097" y="752"/>
                    </a:cubicBezTo>
                    <a:cubicBezTo>
                      <a:pt x="2014" y="563"/>
                      <a:pt x="1633" y="172"/>
                      <a:pt x="1339" y="172"/>
                    </a:cubicBezTo>
                    <a:cubicBezTo>
                      <a:pt x="1284" y="172"/>
                      <a:pt x="1233" y="186"/>
                      <a:pt x="1187" y="216"/>
                    </a:cubicBezTo>
                    <a:cubicBezTo>
                      <a:pt x="912" y="72"/>
                      <a:pt x="546" y="0"/>
                      <a:pt x="26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45"/>
              <p:cNvSpPr/>
              <p:nvPr/>
            </p:nvSpPr>
            <p:spPr>
              <a:xfrm>
                <a:off x="5676047" y="2058526"/>
                <a:ext cx="5517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37" extrusionOk="0">
                    <a:moveTo>
                      <a:pt x="22" y="0"/>
                    </a:moveTo>
                    <a:cubicBezTo>
                      <a:pt x="10" y="0"/>
                      <a:pt x="1" y="7"/>
                      <a:pt x="1" y="25"/>
                    </a:cubicBezTo>
                    <a:cubicBezTo>
                      <a:pt x="1" y="186"/>
                      <a:pt x="10" y="346"/>
                      <a:pt x="19" y="507"/>
                    </a:cubicBezTo>
                    <a:cubicBezTo>
                      <a:pt x="19" y="519"/>
                      <a:pt x="40" y="536"/>
                      <a:pt x="53" y="536"/>
                    </a:cubicBezTo>
                    <a:cubicBezTo>
                      <a:pt x="59" y="536"/>
                      <a:pt x="63" y="533"/>
                      <a:pt x="63" y="525"/>
                    </a:cubicBezTo>
                    <a:cubicBezTo>
                      <a:pt x="81" y="364"/>
                      <a:pt x="90" y="204"/>
                      <a:pt x="81" y="52"/>
                    </a:cubicBezTo>
                    <a:cubicBezTo>
                      <a:pt x="81" y="28"/>
                      <a:pt x="45" y="0"/>
                      <a:pt x="22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45"/>
              <p:cNvSpPr/>
              <p:nvPr/>
            </p:nvSpPr>
            <p:spPr>
              <a:xfrm>
                <a:off x="5699952" y="2053377"/>
                <a:ext cx="128719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847" extrusionOk="0">
                    <a:moveTo>
                      <a:pt x="904" y="314"/>
                    </a:moveTo>
                    <a:lnTo>
                      <a:pt x="904" y="314"/>
                    </a:lnTo>
                    <a:cubicBezTo>
                      <a:pt x="904" y="314"/>
                      <a:pt x="985" y="475"/>
                      <a:pt x="842" y="645"/>
                    </a:cubicBezTo>
                    <a:cubicBezTo>
                      <a:pt x="778" y="716"/>
                      <a:pt x="718" y="749"/>
                      <a:pt x="676" y="749"/>
                    </a:cubicBezTo>
                    <a:cubicBezTo>
                      <a:pt x="623" y="749"/>
                      <a:pt x="598" y="698"/>
                      <a:pt x="628" y="609"/>
                    </a:cubicBezTo>
                    <a:cubicBezTo>
                      <a:pt x="690" y="457"/>
                      <a:pt x="797" y="359"/>
                      <a:pt x="904" y="314"/>
                    </a:cubicBezTo>
                    <a:close/>
                    <a:moveTo>
                      <a:pt x="1837" y="0"/>
                    </a:moveTo>
                    <a:cubicBezTo>
                      <a:pt x="1562" y="0"/>
                      <a:pt x="1195" y="72"/>
                      <a:pt x="913" y="216"/>
                    </a:cubicBezTo>
                    <a:cubicBezTo>
                      <a:pt x="869" y="186"/>
                      <a:pt x="818" y="172"/>
                      <a:pt x="765" y="172"/>
                    </a:cubicBezTo>
                    <a:cubicBezTo>
                      <a:pt x="476" y="172"/>
                      <a:pt x="95" y="563"/>
                      <a:pt x="12" y="752"/>
                    </a:cubicBezTo>
                    <a:cubicBezTo>
                      <a:pt x="0" y="776"/>
                      <a:pt x="6" y="785"/>
                      <a:pt x="19" y="785"/>
                    </a:cubicBezTo>
                    <a:cubicBezTo>
                      <a:pt x="35" y="785"/>
                      <a:pt x="60" y="771"/>
                      <a:pt x="75" y="752"/>
                    </a:cubicBezTo>
                    <a:cubicBezTo>
                      <a:pt x="155" y="618"/>
                      <a:pt x="289" y="439"/>
                      <a:pt x="431" y="359"/>
                    </a:cubicBezTo>
                    <a:cubicBezTo>
                      <a:pt x="542" y="296"/>
                      <a:pt x="638" y="240"/>
                      <a:pt x="770" y="240"/>
                    </a:cubicBezTo>
                    <a:cubicBezTo>
                      <a:pt x="787" y="240"/>
                      <a:pt x="805" y="241"/>
                      <a:pt x="824" y="243"/>
                    </a:cubicBezTo>
                    <a:cubicBezTo>
                      <a:pt x="655" y="368"/>
                      <a:pt x="414" y="645"/>
                      <a:pt x="539" y="787"/>
                    </a:cubicBezTo>
                    <a:cubicBezTo>
                      <a:pt x="574" y="829"/>
                      <a:pt x="616" y="846"/>
                      <a:pt x="662" y="846"/>
                    </a:cubicBezTo>
                    <a:cubicBezTo>
                      <a:pt x="871" y="846"/>
                      <a:pt x="1137" y="468"/>
                      <a:pt x="976" y="270"/>
                    </a:cubicBezTo>
                    <a:cubicBezTo>
                      <a:pt x="1008" y="262"/>
                      <a:pt x="1334" y="48"/>
                      <a:pt x="1906" y="48"/>
                    </a:cubicBezTo>
                    <a:cubicBezTo>
                      <a:pt x="1965" y="48"/>
                      <a:pt x="2027" y="51"/>
                      <a:pt x="2091" y="56"/>
                    </a:cubicBezTo>
                    <a:cubicBezTo>
                      <a:pt x="2091" y="56"/>
                      <a:pt x="2100" y="38"/>
                      <a:pt x="2091" y="29"/>
                    </a:cubicBezTo>
                    <a:cubicBezTo>
                      <a:pt x="2024" y="10"/>
                      <a:pt x="1937" y="0"/>
                      <a:pt x="183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45"/>
              <p:cNvSpPr/>
              <p:nvPr/>
            </p:nvSpPr>
            <p:spPr>
              <a:xfrm>
                <a:off x="5658578" y="2149242"/>
                <a:ext cx="38248" cy="31199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09" extrusionOk="0">
                    <a:moveTo>
                      <a:pt x="345" y="83"/>
                    </a:moveTo>
                    <a:cubicBezTo>
                      <a:pt x="446" y="83"/>
                      <a:pt x="521" y="168"/>
                      <a:pt x="500" y="285"/>
                    </a:cubicBezTo>
                    <a:cubicBezTo>
                      <a:pt x="491" y="338"/>
                      <a:pt x="455" y="383"/>
                      <a:pt x="420" y="419"/>
                    </a:cubicBezTo>
                    <a:cubicBezTo>
                      <a:pt x="411" y="428"/>
                      <a:pt x="402" y="428"/>
                      <a:pt x="402" y="428"/>
                    </a:cubicBezTo>
                    <a:cubicBezTo>
                      <a:pt x="371" y="438"/>
                      <a:pt x="339" y="444"/>
                      <a:pt x="309" y="444"/>
                    </a:cubicBezTo>
                    <a:cubicBezTo>
                      <a:pt x="259" y="444"/>
                      <a:pt x="212" y="427"/>
                      <a:pt x="179" y="383"/>
                    </a:cubicBezTo>
                    <a:cubicBezTo>
                      <a:pt x="98" y="294"/>
                      <a:pt x="152" y="160"/>
                      <a:pt x="250" y="106"/>
                    </a:cubicBezTo>
                    <a:cubicBezTo>
                      <a:pt x="283" y="90"/>
                      <a:pt x="315" y="83"/>
                      <a:pt x="345" y="83"/>
                    </a:cubicBezTo>
                    <a:close/>
                    <a:moveTo>
                      <a:pt x="313" y="0"/>
                    </a:moveTo>
                    <a:cubicBezTo>
                      <a:pt x="274" y="0"/>
                      <a:pt x="234" y="8"/>
                      <a:pt x="197" y="26"/>
                    </a:cubicBezTo>
                    <a:cubicBezTo>
                      <a:pt x="45" y="97"/>
                      <a:pt x="0" y="285"/>
                      <a:pt x="107" y="410"/>
                    </a:cubicBezTo>
                    <a:cubicBezTo>
                      <a:pt x="161" y="472"/>
                      <a:pt x="232" y="508"/>
                      <a:pt x="304" y="508"/>
                    </a:cubicBezTo>
                    <a:cubicBezTo>
                      <a:pt x="309" y="508"/>
                      <a:pt x="315" y="508"/>
                      <a:pt x="321" y="508"/>
                    </a:cubicBezTo>
                    <a:cubicBezTo>
                      <a:pt x="523" y="508"/>
                      <a:pt x="624" y="352"/>
                      <a:pt x="580" y="205"/>
                    </a:cubicBezTo>
                    <a:cubicBezTo>
                      <a:pt x="547" y="77"/>
                      <a:pt x="432" y="0"/>
                      <a:pt x="31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45"/>
              <p:cNvSpPr/>
              <p:nvPr/>
            </p:nvSpPr>
            <p:spPr>
              <a:xfrm>
                <a:off x="5630138" y="2104865"/>
                <a:ext cx="84281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86" extrusionOk="0">
                    <a:moveTo>
                      <a:pt x="718" y="0"/>
                    </a:moveTo>
                    <a:cubicBezTo>
                      <a:pt x="636" y="0"/>
                      <a:pt x="570" y="76"/>
                      <a:pt x="553" y="152"/>
                    </a:cubicBezTo>
                    <a:cubicBezTo>
                      <a:pt x="536" y="224"/>
                      <a:pt x="536" y="295"/>
                      <a:pt x="553" y="367"/>
                    </a:cubicBezTo>
                    <a:cubicBezTo>
                      <a:pt x="482" y="304"/>
                      <a:pt x="402" y="259"/>
                      <a:pt x="304" y="224"/>
                    </a:cubicBezTo>
                    <a:cubicBezTo>
                      <a:pt x="267" y="210"/>
                      <a:pt x="209" y="191"/>
                      <a:pt x="155" y="191"/>
                    </a:cubicBezTo>
                    <a:cubicBezTo>
                      <a:pt x="104" y="191"/>
                      <a:pt x="58" y="208"/>
                      <a:pt x="36" y="259"/>
                    </a:cubicBezTo>
                    <a:cubicBezTo>
                      <a:pt x="0" y="358"/>
                      <a:pt x="107" y="491"/>
                      <a:pt x="170" y="563"/>
                    </a:cubicBezTo>
                    <a:cubicBezTo>
                      <a:pt x="286" y="706"/>
                      <a:pt x="420" y="804"/>
                      <a:pt x="589" y="884"/>
                    </a:cubicBezTo>
                    <a:cubicBezTo>
                      <a:pt x="592" y="885"/>
                      <a:pt x="594" y="885"/>
                      <a:pt x="595" y="885"/>
                    </a:cubicBezTo>
                    <a:cubicBezTo>
                      <a:pt x="613" y="885"/>
                      <a:pt x="597" y="847"/>
                      <a:pt x="589" y="839"/>
                    </a:cubicBezTo>
                    <a:cubicBezTo>
                      <a:pt x="429" y="741"/>
                      <a:pt x="286" y="616"/>
                      <a:pt x="179" y="456"/>
                    </a:cubicBezTo>
                    <a:cubicBezTo>
                      <a:pt x="151" y="408"/>
                      <a:pt x="108" y="285"/>
                      <a:pt x="213" y="285"/>
                    </a:cubicBezTo>
                    <a:cubicBezTo>
                      <a:pt x="243" y="285"/>
                      <a:pt x="287" y="295"/>
                      <a:pt x="348" y="322"/>
                    </a:cubicBezTo>
                    <a:cubicBezTo>
                      <a:pt x="446" y="358"/>
                      <a:pt x="527" y="429"/>
                      <a:pt x="589" y="509"/>
                    </a:cubicBezTo>
                    <a:cubicBezTo>
                      <a:pt x="605" y="525"/>
                      <a:pt x="631" y="533"/>
                      <a:pt x="653" y="533"/>
                    </a:cubicBezTo>
                    <a:cubicBezTo>
                      <a:pt x="681" y="533"/>
                      <a:pt x="700" y="518"/>
                      <a:pt x="669" y="482"/>
                    </a:cubicBezTo>
                    <a:cubicBezTo>
                      <a:pt x="661" y="474"/>
                      <a:pt x="652" y="465"/>
                      <a:pt x="643" y="456"/>
                    </a:cubicBezTo>
                    <a:cubicBezTo>
                      <a:pt x="625" y="349"/>
                      <a:pt x="625" y="179"/>
                      <a:pt x="696" y="117"/>
                    </a:cubicBezTo>
                    <a:cubicBezTo>
                      <a:pt x="717" y="102"/>
                      <a:pt x="734" y="95"/>
                      <a:pt x="750" y="95"/>
                    </a:cubicBezTo>
                    <a:cubicBezTo>
                      <a:pt x="864" y="95"/>
                      <a:pt x="859" y="452"/>
                      <a:pt x="875" y="491"/>
                    </a:cubicBezTo>
                    <a:cubicBezTo>
                      <a:pt x="875" y="491"/>
                      <a:pt x="875" y="500"/>
                      <a:pt x="875" y="500"/>
                    </a:cubicBezTo>
                    <a:cubicBezTo>
                      <a:pt x="875" y="519"/>
                      <a:pt x="901" y="542"/>
                      <a:pt x="923" y="542"/>
                    </a:cubicBezTo>
                    <a:cubicBezTo>
                      <a:pt x="932" y="542"/>
                      <a:pt x="941" y="538"/>
                      <a:pt x="946" y="527"/>
                    </a:cubicBezTo>
                    <a:cubicBezTo>
                      <a:pt x="1000" y="429"/>
                      <a:pt x="1053" y="349"/>
                      <a:pt x="1142" y="286"/>
                    </a:cubicBezTo>
                    <a:cubicBezTo>
                      <a:pt x="1175" y="262"/>
                      <a:pt x="1199" y="253"/>
                      <a:pt x="1216" y="253"/>
                    </a:cubicBezTo>
                    <a:cubicBezTo>
                      <a:pt x="1282" y="253"/>
                      <a:pt x="1242" y="401"/>
                      <a:pt x="1214" y="465"/>
                    </a:cubicBezTo>
                    <a:cubicBezTo>
                      <a:pt x="1160" y="598"/>
                      <a:pt x="1044" y="714"/>
                      <a:pt x="919" y="795"/>
                    </a:cubicBezTo>
                    <a:cubicBezTo>
                      <a:pt x="905" y="809"/>
                      <a:pt x="920" y="835"/>
                      <a:pt x="935" y="835"/>
                    </a:cubicBezTo>
                    <a:cubicBezTo>
                      <a:pt x="939" y="835"/>
                      <a:pt x="943" y="834"/>
                      <a:pt x="946" y="830"/>
                    </a:cubicBezTo>
                    <a:cubicBezTo>
                      <a:pt x="1133" y="732"/>
                      <a:pt x="1374" y="509"/>
                      <a:pt x="1330" y="259"/>
                    </a:cubicBezTo>
                    <a:cubicBezTo>
                      <a:pt x="1318" y="195"/>
                      <a:pt x="1279" y="169"/>
                      <a:pt x="1228" y="169"/>
                    </a:cubicBezTo>
                    <a:cubicBezTo>
                      <a:pt x="1202" y="169"/>
                      <a:pt x="1173" y="176"/>
                      <a:pt x="1142" y="188"/>
                    </a:cubicBezTo>
                    <a:cubicBezTo>
                      <a:pt x="1071" y="224"/>
                      <a:pt x="1017" y="268"/>
                      <a:pt x="973" y="331"/>
                    </a:cubicBezTo>
                    <a:cubicBezTo>
                      <a:pt x="955" y="179"/>
                      <a:pt x="875" y="19"/>
                      <a:pt x="732" y="1"/>
                    </a:cubicBezTo>
                    <a:cubicBezTo>
                      <a:pt x="727" y="0"/>
                      <a:pt x="723" y="0"/>
                      <a:pt x="71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45"/>
              <p:cNvSpPr/>
              <p:nvPr/>
            </p:nvSpPr>
            <p:spPr>
              <a:xfrm>
                <a:off x="5630138" y="2174250"/>
                <a:ext cx="84281" cy="53756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77" extrusionOk="0">
                    <a:moveTo>
                      <a:pt x="595" y="1"/>
                    </a:moveTo>
                    <a:cubicBezTo>
                      <a:pt x="594" y="1"/>
                      <a:pt x="592" y="1"/>
                      <a:pt x="589" y="2"/>
                    </a:cubicBezTo>
                    <a:cubicBezTo>
                      <a:pt x="420" y="73"/>
                      <a:pt x="286" y="180"/>
                      <a:pt x="170" y="314"/>
                    </a:cubicBezTo>
                    <a:cubicBezTo>
                      <a:pt x="107" y="385"/>
                      <a:pt x="0" y="528"/>
                      <a:pt x="36" y="626"/>
                    </a:cubicBezTo>
                    <a:cubicBezTo>
                      <a:pt x="58" y="678"/>
                      <a:pt x="104" y="694"/>
                      <a:pt x="155" y="694"/>
                    </a:cubicBezTo>
                    <a:cubicBezTo>
                      <a:pt x="209" y="694"/>
                      <a:pt x="267" y="676"/>
                      <a:pt x="304" y="662"/>
                    </a:cubicBezTo>
                    <a:cubicBezTo>
                      <a:pt x="402" y="626"/>
                      <a:pt x="482" y="573"/>
                      <a:pt x="553" y="510"/>
                    </a:cubicBezTo>
                    <a:lnTo>
                      <a:pt x="553" y="510"/>
                    </a:lnTo>
                    <a:cubicBezTo>
                      <a:pt x="536" y="582"/>
                      <a:pt x="536" y="653"/>
                      <a:pt x="553" y="724"/>
                    </a:cubicBezTo>
                    <a:cubicBezTo>
                      <a:pt x="570" y="808"/>
                      <a:pt x="635" y="877"/>
                      <a:pt x="717" y="877"/>
                    </a:cubicBezTo>
                    <a:cubicBezTo>
                      <a:pt x="722" y="877"/>
                      <a:pt x="727" y="876"/>
                      <a:pt x="732" y="876"/>
                    </a:cubicBezTo>
                    <a:cubicBezTo>
                      <a:pt x="875" y="858"/>
                      <a:pt x="955" y="698"/>
                      <a:pt x="973" y="555"/>
                    </a:cubicBezTo>
                    <a:cubicBezTo>
                      <a:pt x="1017" y="608"/>
                      <a:pt x="1071" y="662"/>
                      <a:pt x="1142" y="689"/>
                    </a:cubicBezTo>
                    <a:cubicBezTo>
                      <a:pt x="1175" y="702"/>
                      <a:pt x="1206" y="710"/>
                      <a:pt x="1234" y="710"/>
                    </a:cubicBezTo>
                    <a:cubicBezTo>
                      <a:pt x="1282" y="710"/>
                      <a:pt x="1318" y="685"/>
                      <a:pt x="1330" y="617"/>
                    </a:cubicBezTo>
                    <a:cubicBezTo>
                      <a:pt x="1374" y="367"/>
                      <a:pt x="1133" y="153"/>
                      <a:pt x="946" y="46"/>
                    </a:cubicBezTo>
                    <a:cubicBezTo>
                      <a:pt x="944" y="45"/>
                      <a:pt x="942" y="45"/>
                      <a:pt x="940" y="45"/>
                    </a:cubicBezTo>
                    <a:cubicBezTo>
                      <a:pt x="923" y="45"/>
                      <a:pt x="903" y="74"/>
                      <a:pt x="919" y="82"/>
                    </a:cubicBezTo>
                    <a:cubicBezTo>
                      <a:pt x="1044" y="171"/>
                      <a:pt x="1160" y="278"/>
                      <a:pt x="1214" y="421"/>
                    </a:cubicBezTo>
                    <a:cubicBezTo>
                      <a:pt x="1242" y="479"/>
                      <a:pt x="1283" y="629"/>
                      <a:pt x="1213" y="629"/>
                    </a:cubicBezTo>
                    <a:cubicBezTo>
                      <a:pt x="1196" y="629"/>
                      <a:pt x="1173" y="620"/>
                      <a:pt x="1142" y="599"/>
                    </a:cubicBezTo>
                    <a:cubicBezTo>
                      <a:pt x="1053" y="537"/>
                      <a:pt x="1000" y="448"/>
                      <a:pt x="946" y="350"/>
                    </a:cubicBezTo>
                    <a:cubicBezTo>
                      <a:pt x="941" y="339"/>
                      <a:pt x="933" y="335"/>
                      <a:pt x="923" y="335"/>
                    </a:cubicBezTo>
                    <a:cubicBezTo>
                      <a:pt x="901" y="335"/>
                      <a:pt x="875" y="360"/>
                      <a:pt x="875" y="385"/>
                    </a:cubicBezTo>
                    <a:cubicBezTo>
                      <a:pt x="859" y="432"/>
                      <a:pt x="864" y="785"/>
                      <a:pt x="753" y="785"/>
                    </a:cubicBezTo>
                    <a:cubicBezTo>
                      <a:pt x="736" y="785"/>
                      <a:pt x="718" y="777"/>
                      <a:pt x="696" y="760"/>
                    </a:cubicBezTo>
                    <a:cubicBezTo>
                      <a:pt x="625" y="706"/>
                      <a:pt x="625" y="537"/>
                      <a:pt x="643" y="430"/>
                    </a:cubicBezTo>
                    <a:cubicBezTo>
                      <a:pt x="652" y="421"/>
                      <a:pt x="661" y="412"/>
                      <a:pt x="669" y="394"/>
                    </a:cubicBezTo>
                    <a:cubicBezTo>
                      <a:pt x="699" y="365"/>
                      <a:pt x="682" y="352"/>
                      <a:pt x="656" y="352"/>
                    </a:cubicBezTo>
                    <a:cubicBezTo>
                      <a:pt x="634" y="352"/>
                      <a:pt x="605" y="360"/>
                      <a:pt x="589" y="376"/>
                    </a:cubicBezTo>
                    <a:cubicBezTo>
                      <a:pt x="527" y="457"/>
                      <a:pt x="446" y="519"/>
                      <a:pt x="348" y="564"/>
                    </a:cubicBezTo>
                    <a:cubicBezTo>
                      <a:pt x="288" y="590"/>
                      <a:pt x="244" y="601"/>
                      <a:pt x="213" y="601"/>
                    </a:cubicBezTo>
                    <a:cubicBezTo>
                      <a:pt x="108" y="601"/>
                      <a:pt x="151" y="476"/>
                      <a:pt x="179" y="421"/>
                    </a:cubicBezTo>
                    <a:cubicBezTo>
                      <a:pt x="286" y="269"/>
                      <a:pt x="429" y="136"/>
                      <a:pt x="589" y="46"/>
                    </a:cubicBezTo>
                    <a:cubicBezTo>
                      <a:pt x="597" y="38"/>
                      <a:pt x="613" y="1"/>
                      <a:pt x="595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45"/>
              <p:cNvSpPr/>
              <p:nvPr/>
            </p:nvSpPr>
            <p:spPr>
              <a:xfrm>
                <a:off x="5528451" y="2227576"/>
                <a:ext cx="129332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852" extrusionOk="0">
                    <a:moveTo>
                      <a:pt x="1433" y="106"/>
                    </a:moveTo>
                    <a:cubicBezTo>
                      <a:pt x="1484" y="106"/>
                      <a:pt x="1506" y="155"/>
                      <a:pt x="1472" y="238"/>
                    </a:cubicBezTo>
                    <a:cubicBezTo>
                      <a:pt x="1410" y="399"/>
                      <a:pt x="1303" y="488"/>
                      <a:pt x="1204" y="541"/>
                    </a:cubicBezTo>
                    <a:cubicBezTo>
                      <a:pt x="1204" y="541"/>
                      <a:pt x="1124" y="372"/>
                      <a:pt x="1267" y="211"/>
                    </a:cubicBezTo>
                    <a:cubicBezTo>
                      <a:pt x="1331" y="139"/>
                      <a:pt x="1392" y="106"/>
                      <a:pt x="1433" y="106"/>
                    </a:cubicBezTo>
                    <a:close/>
                    <a:moveTo>
                      <a:pt x="1438" y="0"/>
                    </a:moveTo>
                    <a:cubicBezTo>
                      <a:pt x="1230" y="0"/>
                      <a:pt x="964" y="379"/>
                      <a:pt x="1133" y="577"/>
                    </a:cubicBezTo>
                    <a:cubicBezTo>
                      <a:pt x="1101" y="585"/>
                      <a:pt x="766" y="807"/>
                      <a:pt x="196" y="807"/>
                    </a:cubicBezTo>
                    <a:cubicBezTo>
                      <a:pt x="139" y="807"/>
                      <a:pt x="79" y="805"/>
                      <a:pt x="18" y="800"/>
                    </a:cubicBezTo>
                    <a:cubicBezTo>
                      <a:pt x="9" y="800"/>
                      <a:pt x="0" y="818"/>
                      <a:pt x="9" y="818"/>
                    </a:cubicBezTo>
                    <a:cubicBezTo>
                      <a:pt x="82" y="840"/>
                      <a:pt x="177" y="852"/>
                      <a:pt x="285" y="852"/>
                    </a:cubicBezTo>
                    <a:cubicBezTo>
                      <a:pt x="560" y="852"/>
                      <a:pt x="917" y="778"/>
                      <a:pt x="1187" y="630"/>
                    </a:cubicBezTo>
                    <a:cubicBezTo>
                      <a:pt x="1234" y="664"/>
                      <a:pt x="1288" y="678"/>
                      <a:pt x="1345" y="678"/>
                    </a:cubicBezTo>
                    <a:cubicBezTo>
                      <a:pt x="1638" y="678"/>
                      <a:pt x="2014" y="291"/>
                      <a:pt x="2097" y="104"/>
                    </a:cubicBezTo>
                    <a:cubicBezTo>
                      <a:pt x="2109" y="79"/>
                      <a:pt x="2100" y="69"/>
                      <a:pt x="2085" y="69"/>
                    </a:cubicBezTo>
                    <a:cubicBezTo>
                      <a:pt x="2068" y="69"/>
                      <a:pt x="2043" y="81"/>
                      <a:pt x="2034" y="95"/>
                    </a:cubicBezTo>
                    <a:cubicBezTo>
                      <a:pt x="1945" y="238"/>
                      <a:pt x="1820" y="407"/>
                      <a:pt x="1668" y="497"/>
                    </a:cubicBezTo>
                    <a:cubicBezTo>
                      <a:pt x="1570" y="550"/>
                      <a:pt x="1477" y="609"/>
                      <a:pt x="1347" y="609"/>
                    </a:cubicBezTo>
                    <a:cubicBezTo>
                      <a:pt x="1325" y="609"/>
                      <a:pt x="1301" y="608"/>
                      <a:pt x="1276" y="604"/>
                    </a:cubicBezTo>
                    <a:cubicBezTo>
                      <a:pt x="1445" y="488"/>
                      <a:pt x="1686" y="211"/>
                      <a:pt x="1561" y="60"/>
                    </a:cubicBezTo>
                    <a:cubicBezTo>
                      <a:pt x="1526" y="18"/>
                      <a:pt x="1484" y="0"/>
                      <a:pt x="143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45"/>
              <p:cNvSpPr/>
              <p:nvPr/>
            </p:nvSpPr>
            <p:spPr>
              <a:xfrm>
                <a:off x="5676047" y="2241735"/>
                <a:ext cx="5517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37" extrusionOk="0">
                    <a:moveTo>
                      <a:pt x="53" y="1"/>
                    </a:moveTo>
                    <a:cubicBezTo>
                      <a:pt x="40" y="1"/>
                      <a:pt x="19" y="21"/>
                      <a:pt x="19" y="34"/>
                    </a:cubicBezTo>
                    <a:cubicBezTo>
                      <a:pt x="10" y="194"/>
                      <a:pt x="1" y="355"/>
                      <a:pt x="1" y="515"/>
                    </a:cubicBezTo>
                    <a:cubicBezTo>
                      <a:pt x="1" y="530"/>
                      <a:pt x="10" y="536"/>
                      <a:pt x="22" y="536"/>
                    </a:cubicBezTo>
                    <a:cubicBezTo>
                      <a:pt x="45" y="536"/>
                      <a:pt x="81" y="512"/>
                      <a:pt x="81" y="489"/>
                    </a:cubicBezTo>
                    <a:cubicBezTo>
                      <a:pt x="90" y="328"/>
                      <a:pt x="81" y="168"/>
                      <a:pt x="63" y="16"/>
                    </a:cubicBezTo>
                    <a:cubicBezTo>
                      <a:pt x="63" y="5"/>
                      <a:pt x="59" y="1"/>
                      <a:pt x="5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45"/>
              <p:cNvSpPr/>
              <p:nvPr/>
            </p:nvSpPr>
            <p:spPr>
              <a:xfrm>
                <a:off x="5699891" y="2227576"/>
                <a:ext cx="128781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52" extrusionOk="0">
                    <a:moveTo>
                      <a:pt x="675" y="106"/>
                    </a:moveTo>
                    <a:cubicBezTo>
                      <a:pt x="718" y="106"/>
                      <a:pt x="779" y="139"/>
                      <a:pt x="843" y="211"/>
                    </a:cubicBezTo>
                    <a:cubicBezTo>
                      <a:pt x="986" y="372"/>
                      <a:pt x="905" y="541"/>
                      <a:pt x="905" y="541"/>
                    </a:cubicBezTo>
                    <a:cubicBezTo>
                      <a:pt x="798" y="488"/>
                      <a:pt x="691" y="399"/>
                      <a:pt x="629" y="238"/>
                    </a:cubicBezTo>
                    <a:cubicBezTo>
                      <a:pt x="599" y="155"/>
                      <a:pt x="624" y="106"/>
                      <a:pt x="675" y="106"/>
                    </a:cubicBezTo>
                    <a:close/>
                    <a:moveTo>
                      <a:pt x="663" y="0"/>
                    </a:moveTo>
                    <a:cubicBezTo>
                      <a:pt x="617" y="0"/>
                      <a:pt x="575" y="18"/>
                      <a:pt x="540" y="60"/>
                    </a:cubicBezTo>
                    <a:cubicBezTo>
                      <a:pt x="415" y="211"/>
                      <a:pt x="656" y="488"/>
                      <a:pt x="825" y="604"/>
                    </a:cubicBezTo>
                    <a:cubicBezTo>
                      <a:pt x="801" y="608"/>
                      <a:pt x="779" y="609"/>
                      <a:pt x="757" y="609"/>
                    </a:cubicBezTo>
                    <a:cubicBezTo>
                      <a:pt x="632" y="609"/>
                      <a:pt x="539" y="550"/>
                      <a:pt x="432" y="497"/>
                    </a:cubicBezTo>
                    <a:cubicBezTo>
                      <a:pt x="290" y="407"/>
                      <a:pt x="156" y="238"/>
                      <a:pt x="76" y="95"/>
                    </a:cubicBezTo>
                    <a:cubicBezTo>
                      <a:pt x="62" y="81"/>
                      <a:pt x="38" y="69"/>
                      <a:pt x="22" y="69"/>
                    </a:cubicBezTo>
                    <a:cubicBezTo>
                      <a:pt x="8" y="69"/>
                      <a:pt x="1" y="79"/>
                      <a:pt x="13" y="104"/>
                    </a:cubicBezTo>
                    <a:cubicBezTo>
                      <a:pt x="95" y="291"/>
                      <a:pt x="472" y="678"/>
                      <a:pt x="765" y="678"/>
                    </a:cubicBezTo>
                    <a:cubicBezTo>
                      <a:pt x="822" y="678"/>
                      <a:pt x="875" y="664"/>
                      <a:pt x="923" y="630"/>
                    </a:cubicBezTo>
                    <a:cubicBezTo>
                      <a:pt x="1192" y="778"/>
                      <a:pt x="1549" y="852"/>
                      <a:pt x="1822" y="852"/>
                    </a:cubicBezTo>
                    <a:cubicBezTo>
                      <a:pt x="1928" y="852"/>
                      <a:pt x="2022" y="840"/>
                      <a:pt x="2092" y="818"/>
                    </a:cubicBezTo>
                    <a:cubicBezTo>
                      <a:pt x="2101" y="818"/>
                      <a:pt x="2092" y="800"/>
                      <a:pt x="2092" y="800"/>
                    </a:cubicBezTo>
                    <a:cubicBezTo>
                      <a:pt x="2029" y="805"/>
                      <a:pt x="1970" y="807"/>
                      <a:pt x="1912" y="807"/>
                    </a:cubicBezTo>
                    <a:cubicBezTo>
                      <a:pt x="1337" y="807"/>
                      <a:pt x="1009" y="585"/>
                      <a:pt x="977" y="577"/>
                    </a:cubicBezTo>
                    <a:cubicBezTo>
                      <a:pt x="1138" y="379"/>
                      <a:pt x="872" y="0"/>
                      <a:pt x="66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45"/>
              <p:cNvSpPr/>
              <p:nvPr/>
            </p:nvSpPr>
            <p:spPr>
              <a:xfrm>
                <a:off x="4945544" y="2035970"/>
                <a:ext cx="41068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65" extrusionOk="0">
                    <a:moveTo>
                      <a:pt x="0" y="1"/>
                    </a:moveTo>
                    <a:lnTo>
                      <a:pt x="0" y="4265"/>
                    </a:lnTo>
                    <a:lnTo>
                      <a:pt x="669" y="4265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45"/>
              <p:cNvSpPr/>
              <p:nvPr/>
            </p:nvSpPr>
            <p:spPr>
              <a:xfrm>
                <a:off x="4952103" y="2254055"/>
                <a:ext cx="24089" cy="1734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3" extrusionOk="0">
                    <a:moveTo>
                      <a:pt x="175" y="0"/>
                    </a:moveTo>
                    <a:cubicBezTo>
                      <a:pt x="136" y="0"/>
                      <a:pt x="99" y="11"/>
                      <a:pt x="72" y="38"/>
                    </a:cubicBezTo>
                    <a:cubicBezTo>
                      <a:pt x="72" y="47"/>
                      <a:pt x="63" y="56"/>
                      <a:pt x="63" y="65"/>
                    </a:cubicBezTo>
                    <a:cubicBezTo>
                      <a:pt x="0" y="127"/>
                      <a:pt x="36" y="207"/>
                      <a:pt x="107" y="252"/>
                    </a:cubicBezTo>
                    <a:cubicBezTo>
                      <a:pt x="139" y="272"/>
                      <a:pt x="177" y="283"/>
                      <a:pt x="215" y="283"/>
                    </a:cubicBezTo>
                    <a:cubicBezTo>
                      <a:pt x="263" y="283"/>
                      <a:pt x="309" y="265"/>
                      <a:pt x="339" y="225"/>
                    </a:cubicBezTo>
                    <a:cubicBezTo>
                      <a:pt x="393" y="163"/>
                      <a:pt x="366" y="82"/>
                      <a:pt x="313" y="38"/>
                    </a:cubicBezTo>
                    <a:cubicBezTo>
                      <a:pt x="277" y="18"/>
                      <a:pt x="225" y="0"/>
                      <a:pt x="1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45"/>
              <p:cNvSpPr/>
              <p:nvPr/>
            </p:nvSpPr>
            <p:spPr>
              <a:xfrm>
                <a:off x="4950448" y="2252584"/>
                <a:ext cx="27399" cy="2010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8" extrusionOk="0">
                    <a:moveTo>
                      <a:pt x="195" y="38"/>
                    </a:moveTo>
                    <a:cubicBezTo>
                      <a:pt x="237" y="38"/>
                      <a:pt x="282" y="61"/>
                      <a:pt x="313" y="80"/>
                    </a:cubicBezTo>
                    <a:cubicBezTo>
                      <a:pt x="375" y="124"/>
                      <a:pt x="384" y="222"/>
                      <a:pt x="313" y="267"/>
                    </a:cubicBezTo>
                    <a:cubicBezTo>
                      <a:pt x="293" y="279"/>
                      <a:pt x="270" y="284"/>
                      <a:pt x="247" y="284"/>
                    </a:cubicBezTo>
                    <a:cubicBezTo>
                      <a:pt x="198" y="284"/>
                      <a:pt x="150" y="262"/>
                      <a:pt x="125" y="231"/>
                    </a:cubicBezTo>
                    <a:cubicBezTo>
                      <a:pt x="99" y="214"/>
                      <a:pt x="90" y="178"/>
                      <a:pt x="90" y="151"/>
                    </a:cubicBezTo>
                    <a:cubicBezTo>
                      <a:pt x="90" y="124"/>
                      <a:pt x="125" y="71"/>
                      <a:pt x="143" y="53"/>
                    </a:cubicBezTo>
                    <a:cubicBezTo>
                      <a:pt x="159" y="42"/>
                      <a:pt x="177" y="38"/>
                      <a:pt x="195" y="38"/>
                    </a:cubicBezTo>
                    <a:close/>
                    <a:moveTo>
                      <a:pt x="203" y="1"/>
                    </a:moveTo>
                    <a:cubicBezTo>
                      <a:pt x="169" y="1"/>
                      <a:pt x="135" y="9"/>
                      <a:pt x="108" y="26"/>
                    </a:cubicBezTo>
                    <a:cubicBezTo>
                      <a:pt x="18" y="89"/>
                      <a:pt x="1" y="196"/>
                      <a:pt x="81" y="267"/>
                    </a:cubicBezTo>
                    <a:cubicBezTo>
                      <a:pt x="125" y="306"/>
                      <a:pt x="183" y="328"/>
                      <a:pt x="241" y="328"/>
                    </a:cubicBezTo>
                    <a:cubicBezTo>
                      <a:pt x="275" y="328"/>
                      <a:pt x="309" y="320"/>
                      <a:pt x="340" y="303"/>
                    </a:cubicBezTo>
                    <a:cubicBezTo>
                      <a:pt x="445" y="250"/>
                      <a:pt x="447" y="128"/>
                      <a:pt x="362" y="57"/>
                    </a:cubicBezTo>
                    <a:lnTo>
                      <a:pt x="362" y="57"/>
                    </a:lnTo>
                    <a:cubicBezTo>
                      <a:pt x="361" y="55"/>
                      <a:pt x="359" y="54"/>
                      <a:pt x="357" y="53"/>
                    </a:cubicBezTo>
                    <a:lnTo>
                      <a:pt x="357" y="53"/>
                    </a:lnTo>
                    <a:cubicBezTo>
                      <a:pt x="357" y="53"/>
                      <a:pt x="357" y="53"/>
                      <a:pt x="357" y="53"/>
                    </a:cubicBezTo>
                    <a:cubicBezTo>
                      <a:pt x="356" y="52"/>
                      <a:pt x="355" y="51"/>
                      <a:pt x="353" y="50"/>
                    </a:cubicBezTo>
                    <a:lnTo>
                      <a:pt x="353" y="50"/>
                    </a:lnTo>
                    <a:cubicBezTo>
                      <a:pt x="310" y="19"/>
                      <a:pt x="255" y="1"/>
                      <a:pt x="20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45"/>
              <p:cNvSpPr/>
              <p:nvPr/>
            </p:nvSpPr>
            <p:spPr>
              <a:xfrm>
                <a:off x="4952103" y="2206000"/>
                <a:ext cx="24089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2" extrusionOk="0">
                    <a:moveTo>
                      <a:pt x="171" y="0"/>
                    </a:moveTo>
                    <a:cubicBezTo>
                      <a:pt x="134" y="0"/>
                      <a:pt x="98" y="11"/>
                      <a:pt x="72" y="37"/>
                    </a:cubicBezTo>
                    <a:cubicBezTo>
                      <a:pt x="72" y="46"/>
                      <a:pt x="63" y="55"/>
                      <a:pt x="63" y="64"/>
                    </a:cubicBezTo>
                    <a:cubicBezTo>
                      <a:pt x="0" y="126"/>
                      <a:pt x="36" y="206"/>
                      <a:pt x="107" y="251"/>
                    </a:cubicBezTo>
                    <a:cubicBezTo>
                      <a:pt x="139" y="271"/>
                      <a:pt x="177" y="282"/>
                      <a:pt x="215" y="282"/>
                    </a:cubicBezTo>
                    <a:cubicBezTo>
                      <a:pt x="263" y="282"/>
                      <a:pt x="309" y="264"/>
                      <a:pt x="339" y="224"/>
                    </a:cubicBezTo>
                    <a:cubicBezTo>
                      <a:pt x="393" y="162"/>
                      <a:pt x="366" y="81"/>
                      <a:pt x="313" y="46"/>
                    </a:cubicBezTo>
                    <a:cubicBezTo>
                      <a:pt x="276" y="20"/>
                      <a:pt x="222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45"/>
              <p:cNvSpPr/>
              <p:nvPr/>
            </p:nvSpPr>
            <p:spPr>
              <a:xfrm>
                <a:off x="4950448" y="2204652"/>
                <a:ext cx="27399" cy="1992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5" extrusionOk="0">
                    <a:moveTo>
                      <a:pt x="203" y="42"/>
                    </a:moveTo>
                    <a:cubicBezTo>
                      <a:pt x="243" y="42"/>
                      <a:pt x="284" y="59"/>
                      <a:pt x="313" y="77"/>
                    </a:cubicBezTo>
                    <a:cubicBezTo>
                      <a:pt x="375" y="130"/>
                      <a:pt x="384" y="219"/>
                      <a:pt x="313" y="264"/>
                    </a:cubicBezTo>
                    <a:cubicBezTo>
                      <a:pt x="291" y="277"/>
                      <a:pt x="265" y="283"/>
                      <a:pt x="240" y="283"/>
                    </a:cubicBezTo>
                    <a:cubicBezTo>
                      <a:pt x="194" y="283"/>
                      <a:pt x="148" y="263"/>
                      <a:pt x="125" y="228"/>
                    </a:cubicBezTo>
                    <a:cubicBezTo>
                      <a:pt x="99" y="210"/>
                      <a:pt x="90" y="184"/>
                      <a:pt x="90" y="148"/>
                    </a:cubicBezTo>
                    <a:cubicBezTo>
                      <a:pt x="90" y="121"/>
                      <a:pt x="125" y="68"/>
                      <a:pt x="143" y="59"/>
                    </a:cubicBezTo>
                    <a:cubicBezTo>
                      <a:pt x="162" y="47"/>
                      <a:pt x="182" y="42"/>
                      <a:pt x="203" y="42"/>
                    </a:cubicBezTo>
                    <a:close/>
                    <a:moveTo>
                      <a:pt x="196" y="0"/>
                    </a:moveTo>
                    <a:cubicBezTo>
                      <a:pt x="164" y="0"/>
                      <a:pt x="133" y="7"/>
                      <a:pt x="108" y="23"/>
                    </a:cubicBezTo>
                    <a:cubicBezTo>
                      <a:pt x="18" y="86"/>
                      <a:pt x="1" y="193"/>
                      <a:pt x="81" y="264"/>
                    </a:cubicBezTo>
                    <a:cubicBezTo>
                      <a:pt x="125" y="303"/>
                      <a:pt x="183" y="324"/>
                      <a:pt x="241" y="324"/>
                    </a:cubicBezTo>
                    <a:cubicBezTo>
                      <a:pt x="275" y="324"/>
                      <a:pt x="309" y="317"/>
                      <a:pt x="340" y="300"/>
                    </a:cubicBezTo>
                    <a:cubicBezTo>
                      <a:pt x="445" y="247"/>
                      <a:pt x="447" y="125"/>
                      <a:pt x="362" y="53"/>
                    </a:cubicBezTo>
                    <a:lnTo>
                      <a:pt x="362" y="53"/>
                    </a:lnTo>
                    <a:cubicBezTo>
                      <a:pt x="361" y="52"/>
                      <a:pt x="359" y="51"/>
                      <a:pt x="357" y="50"/>
                    </a:cubicBezTo>
                    <a:lnTo>
                      <a:pt x="357" y="50"/>
                    </a:lnTo>
                    <a:cubicBezTo>
                      <a:pt x="357" y="50"/>
                      <a:pt x="357" y="50"/>
                      <a:pt x="357" y="50"/>
                    </a:cubicBezTo>
                    <a:cubicBezTo>
                      <a:pt x="312" y="21"/>
                      <a:pt x="252" y="0"/>
                      <a:pt x="19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45"/>
              <p:cNvSpPr/>
              <p:nvPr/>
            </p:nvSpPr>
            <p:spPr>
              <a:xfrm>
                <a:off x="4952103" y="2157884"/>
                <a:ext cx="24089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2" extrusionOk="0">
                    <a:moveTo>
                      <a:pt x="171" y="0"/>
                    </a:moveTo>
                    <a:cubicBezTo>
                      <a:pt x="134" y="0"/>
                      <a:pt x="98" y="11"/>
                      <a:pt x="72" y="37"/>
                    </a:cubicBezTo>
                    <a:cubicBezTo>
                      <a:pt x="72" y="46"/>
                      <a:pt x="63" y="55"/>
                      <a:pt x="63" y="64"/>
                    </a:cubicBezTo>
                    <a:cubicBezTo>
                      <a:pt x="0" y="126"/>
                      <a:pt x="36" y="215"/>
                      <a:pt x="107" y="251"/>
                    </a:cubicBezTo>
                    <a:cubicBezTo>
                      <a:pt x="139" y="271"/>
                      <a:pt x="177" y="282"/>
                      <a:pt x="215" y="282"/>
                    </a:cubicBezTo>
                    <a:cubicBezTo>
                      <a:pt x="263" y="282"/>
                      <a:pt x="309" y="264"/>
                      <a:pt x="339" y="224"/>
                    </a:cubicBezTo>
                    <a:cubicBezTo>
                      <a:pt x="393" y="162"/>
                      <a:pt x="366" y="90"/>
                      <a:pt x="313" y="46"/>
                    </a:cubicBezTo>
                    <a:cubicBezTo>
                      <a:pt x="276" y="20"/>
                      <a:pt x="222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45"/>
              <p:cNvSpPr/>
              <p:nvPr/>
            </p:nvSpPr>
            <p:spPr>
              <a:xfrm>
                <a:off x="4950448" y="2156658"/>
                <a:ext cx="27399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3" extrusionOk="0">
                    <a:moveTo>
                      <a:pt x="201" y="40"/>
                    </a:moveTo>
                    <a:cubicBezTo>
                      <a:pt x="241" y="40"/>
                      <a:pt x="283" y="60"/>
                      <a:pt x="313" y="84"/>
                    </a:cubicBezTo>
                    <a:cubicBezTo>
                      <a:pt x="316" y="85"/>
                      <a:pt x="320" y="85"/>
                      <a:pt x="324" y="85"/>
                    </a:cubicBezTo>
                    <a:lnTo>
                      <a:pt x="324" y="85"/>
                    </a:lnTo>
                    <a:cubicBezTo>
                      <a:pt x="376" y="140"/>
                      <a:pt x="380" y="229"/>
                      <a:pt x="313" y="271"/>
                    </a:cubicBezTo>
                    <a:cubicBezTo>
                      <a:pt x="293" y="279"/>
                      <a:pt x="270" y="283"/>
                      <a:pt x="247" y="283"/>
                    </a:cubicBezTo>
                    <a:cubicBezTo>
                      <a:pt x="199" y="283"/>
                      <a:pt x="150" y="266"/>
                      <a:pt x="125" y="235"/>
                    </a:cubicBezTo>
                    <a:cubicBezTo>
                      <a:pt x="99" y="208"/>
                      <a:pt x="90" y="182"/>
                      <a:pt x="90" y="146"/>
                    </a:cubicBezTo>
                    <a:cubicBezTo>
                      <a:pt x="90" y="119"/>
                      <a:pt x="125" y="75"/>
                      <a:pt x="143" y="57"/>
                    </a:cubicBezTo>
                    <a:cubicBezTo>
                      <a:pt x="161" y="45"/>
                      <a:pt x="181" y="40"/>
                      <a:pt x="201" y="40"/>
                    </a:cubicBezTo>
                    <a:close/>
                    <a:moveTo>
                      <a:pt x="204" y="0"/>
                    </a:moveTo>
                    <a:cubicBezTo>
                      <a:pt x="169" y="0"/>
                      <a:pt x="136" y="9"/>
                      <a:pt x="108" y="30"/>
                    </a:cubicBezTo>
                    <a:cubicBezTo>
                      <a:pt x="18" y="84"/>
                      <a:pt x="1" y="200"/>
                      <a:pt x="81" y="262"/>
                    </a:cubicBezTo>
                    <a:cubicBezTo>
                      <a:pt x="125" y="301"/>
                      <a:pt x="183" y="322"/>
                      <a:pt x="241" y="322"/>
                    </a:cubicBezTo>
                    <a:cubicBezTo>
                      <a:pt x="275" y="322"/>
                      <a:pt x="309" y="314"/>
                      <a:pt x="340" y="298"/>
                    </a:cubicBezTo>
                    <a:cubicBezTo>
                      <a:pt x="443" y="246"/>
                      <a:pt x="446" y="127"/>
                      <a:pt x="365" y="63"/>
                    </a:cubicBezTo>
                    <a:lnTo>
                      <a:pt x="365" y="63"/>
                    </a:lnTo>
                    <a:cubicBezTo>
                      <a:pt x="366" y="58"/>
                      <a:pt x="364" y="52"/>
                      <a:pt x="357" y="48"/>
                    </a:cubicBezTo>
                    <a:cubicBezTo>
                      <a:pt x="314" y="21"/>
                      <a:pt x="258" y="0"/>
                      <a:pt x="20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45"/>
              <p:cNvSpPr/>
              <p:nvPr/>
            </p:nvSpPr>
            <p:spPr>
              <a:xfrm>
                <a:off x="4952103" y="2109829"/>
                <a:ext cx="24089" cy="1740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4" extrusionOk="0">
                    <a:moveTo>
                      <a:pt x="177" y="1"/>
                    </a:moveTo>
                    <a:cubicBezTo>
                      <a:pt x="138" y="1"/>
                      <a:pt x="99" y="13"/>
                      <a:pt x="72" y="45"/>
                    </a:cubicBezTo>
                    <a:cubicBezTo>
                      <a:pt x="72" y="54"/>
                      <a:pt x="63" y="54"/>
                      <a:pt x="63" y="62"/>
                    </a:cubicBezTo>
                    <a:cubicBezTo>
                      <a:pt x="0" y="125"/>
                      <a:pt x="36" y="214"/>
                      <a:pt x="107" y="250"/>
                    </a:cubicBezTo>
                    <a:cubicBezTo>
                      <a:pt x="140" y="271"/>
                      <a:pt x="181" y="284"/>
                      <a:pt x="221" y="284"/>
                    </a:cubicBezTo>
                    <a:cubicBezTo>
                      <a:pt x="266" y="284"/>
                      <a:pt x="311" y="266"/>
                      <a:pt x="339" y="223"/>
                    </a:cubicBezTo>
                    <a:cubicBezTo>
                      <a:pt x="393" y="170"/>
                      <a:pt x="366" y="89"/>
                      <a:pt x="313" y="45"/>
                    </a:cubicBezTo>
                    <a:cubicBezTo>
                      <a:pt x="278" y="20"/>
                      <a:pt x="227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45"/>
              <p:cNvSpPr/>
              <p:nvPr/>
            </p:nvSpPr>
            <p:spPr>
              <a:xfrm>
                <a:off x="4950448" y="2108542"/>
                <a:ext cx="27399" cy="1998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6" extrusionOk="0">
                    <a:moveTo>
                      <a:pt x="201" y="40"/>
                    </a:moveTo>
                    <a:cubicBezTo>
                      <a:pt x="241" y="40"/>
                      <a:pt x="283" y="60"/>
                      <a:pt x="313" y="83"/>
                    </a:cubicBezTo>
                    <a:cubicBezTo>
                      <a:pt x="317" y="86"/>
                      <a:pt x="322" y="88"/>
                      <a:pt x="327" y="89"/>
                    </a:cubicBezTo>
                    <a:lnTo>
                      <a:pt x="327" y="89"/>
                    </a:lnTo>
                    <a:cubicBezTo>
                      <a:pt x="376" y="144"/>
                      <a:pt x="378" y="230"/>
                      <a:pt x="313" y="271"/>
                    </a:cubicBezTo>
                    <a:cubicBezTo>
                      <a:pt x="293" y="282"/>
                      <a:pt x="270" y="287"/>
                      <a:pt x="247" y="287"/>
                    </a:cubicBezTo>
                    <a:cubicBezTo>
                      <a:pt x="198" y="287"/>
                      <a:pt x="150" y="265"/>
                      <a:pt x="125" y="235"/>
                    </a:cubicBezTo>
                    <a:cubicBezTo>
                      <a:pt x="99" y="208"/>
                      <a:pt x="90" y="182"/>
                      <a:pt x="90" y="155"/>
                    </a:cubicBezTo>
                    <a:cubicBezTo>
                      <a:pt x="90" y="128"/>
                      <a:pt x="125" y="75"/>
                      <a:pt x="143" y="57"/>
                    </a:cubicBezTo>
                    <a:cubicBezTo>
                      <a:pt x="161" y="45"/>
                      <a:pt x="181" y="40"/>
                      <a:pt x="201" y="40"/>
                    </a:cubicBezTo>
                    <a:close/>
                    <a:moveTo>
                      <a:pt x="204" y="0"/>
                    </a:moveTo>
                    <a:cubicBezTo>
                      <a:pt x="169" y="0"/>
                      <a:pt x="136" y="9"/>
                      <a:pt x="108" y="30"/>
                    </a:cubicBezTo>
                    <a:cubicBezTo>
                      <a:pt x="18" y="83"/>
                      <a:pt x="1" y="199"/>
                      <a:pt x="81" y="271"/>
                    </a:cubicBezTo>
                    <a:cubicBezTo>
                      <a:pt x="122" y="307"/>
                      <a:pt x="176" y="325"/>
                      <a:pt x="230" y="325"/>
                    </a:cubicBezTo>
                    <a:cubicBezTo>
                      <a:pt x="268" y="325"/>
                      <a:pt x="306" y="316"/>
                      <a:pt x="340" y="298"/>
                    </a:cubicBezTo>
                    <a:cubicBezTo>
                      <a:pt x="443" y="246"/>
                      <a:pt x="446" y="135"/>
                      <a:pt x="366" y="64"/>
                    </a:cubicBezTo>
                    <a:lnTo>
                      <a:pt x="366" y="64"/>
                    </a:lnTo>
                    <a:cubicBezTo>
                      <a:pt x="365" y="59"/>
                      <a:pt x="363" y="53"/>
                      <a:pt x="357" y="48"/>
                    </a:cubicBezTo>
                    <a:cubicBezTo>
                      <a:pt x="314" y="21"/>
                      <a:pt x="258" y="0"/>
                      <a:pt x="20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45"/>
              <p:cNvSpPr/>
              <p:nvPr/>
            </p:nvSpPr>
            <p:spPr>
              <a:xfrm>
                <a:off x="4952103" y="2061713"/>
                <a:ext cx="24089" cy="1777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0" extrusionOk="0">
                    <a:moveTo>
                      <a:pt x="177" y="1"/>
                    </a:moveTo>
                    <a:cubicBezTo>
                      <a:pt x="138" y="1"/>
                      <a:pt x="99" y="13"/>
                      <a:pt x="72" y="45"/>
                    </a:cubicBezTo>
                    <a:cubicBezTo>
                      <a:pt x="72" y="54"/>
                      <a:pt x="63" y="62"/>
                      <a:pt x="63" y="71"/>
                    </a:cubicBezTo>
                    <a:cubicBezTo>
                      <a:pt x="0" y="134"/>
                      <a:pt x="36" y="214"/>
                      <a:pt x="107" y="259"/>
                    </a:cubicBezTo>
                    <a:cubicBezTo>
                      <a:pt x="139" y="278"/>
                      <a:pt x="177" y="289"/>
                      <a:pt x="215" y="289"/>
                    </a:cubicBezTo>
                    <a:cubicBezTo>
                      <a:pt x="263" y="289"/>
                      <a:pt x="309" y="272"/>
                      <a:pt x="339" y="232"/>
                    </a:cubicBezTo>
                    <a:cubicBezTo>
                      <a:pt x="393" y="170"/>
                      <a:pt x="366" y="89"/>
                      <a:pt x="313" y="45"/>
                    </a:cubicBezTo>
                    <a:cubicBezTo>
                      <a:pt x="278" y="20"/>
                      <a:pt x="227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45"/>
              <p:cNvSpPr/>
              <p:nvPr/>
            </p:nvSpPr>
            <p:spPr>
              <a:xfrm>
                <a:off x="4950448" y="2060671"/>
                <a:ext cx="27399" cy="1986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4" extrusionOk="0">
                    <a:moveTo>
                      <a:pt x="195" y="38"/>
                    </a:moveTo>
                    <a:cubicBezTo>
                      <a:pt x="237" y="38"/>
                      <a:pt x="282" y="61"/>
                      <a:pt x="313" y="79"/>
                    </a:cubicBezTo>
                    <a:cubicBezTo>
                      <a:pt x="375" y="124"/>
                      <a:pt x="384" y="222"/>
                      <a:pt x="313" y="267"/>
                    </a:cubicBezTo>
                    <a:cubicBezTo>
                      <a:pt x="293" y="278"/>
                      <a:pt x="270" y="283"/>
                      <a:pt x="247" y="283"/>
                    </a:cubicBezTo>
                    <a:cubicBezTo>
                      <a:pt x="198" y="283"/>
                      <a:pt x="150" y="261"/>
                      <a:pt x="125" y="231"/>
                    </a:cubicBezTo>
                    <a:cubicBezTo>
                      <a:pt x="99" y="213"/>
                      <a:pt x="90" y="178"/>
                      <a:pt x="90" y="151"/>
                    </a:cubicBezTo>
                    <a:cubicBezTo>
                      <a:pt x="90" y="124"/>
                      <a:pt x="125" y="71"/>
                      <a:pt x="143" y="53"/>
                    </a:cubicBezTo>
                    <a:cubicBezTo>
                      <a:pt x="159" y="42"/>
                      <a:pt x="177" y="38"/>
                      <a:pt x="195" y="38"/>
                    </a:cubicBezTo>
                    <a:close/>
                    <a:moveTo>
                      <a:pt x="203" y="1"/>
                    </a:moveTo>
                    <a:cubicBezTo>
                      <a:pt x="169" y="1"/>
                      <a:pt x="135" y="9"/>
                      <a:pt x="108" y="26"/>
                    </a:cubicBezTo>
                    <a:cubicBezTo>
                      <a:pt x="18" y="79"/>
                      <a:pt x="1" y="195"/>
                      <a:pt x="81" y="267"/>
                    </a:cubicBezTo>
                    <a:cubicBezTo>
                      <a:pt x="125" y="305"/>
                      <a:pt x="182" y="323"/>
                      <a:pt x="238" y="323"/>
                    </a:cubicBezTo>
                    <a:cubicBezTo>
                      <a:pt x="274" y="323"/>
                      <a:pt x="309" y="316"/>
                      <a:pt x="340" y="302"/>
                    </a:cubicBezTo>
                    <a:cubicBezTo>
                      <a:pt x="445" y="250"/>
                      <a:pt x="447" y="128"/>
                      <a:pt x="362" y="56"/>
                    </a:cubicBezTo>
                    <a:lnTo>
                      <a:pt x="362" y="56"/>
                    </a:lnTo>
                    <a:cubicBezTo>
                      <a:pt x="361" y="55"/>
                      <a:pt x="359" y="54"/>
                      <a:pt x="357" y="53"/>
                    </a:cubicBezTo>
                    <a:lnTo>
                      <a:pt x="357" y="53"/>
                    </a:lnTo>
                    <a:cubicBezTo>
                      <a:pt x="357" y="53"/>
                      <a:pt x="357" y="53"/>
                      <a:pt x="357" y="53"/>
                    </a:cubicBezTo>
                    <a:cubicBezTo>
                      <a:pt x="356" y="51"/>
                      <a:pt x="354" y="50"/>
                      <a:pt x="352" y="49"/>
                    </a:cubicBezTo>
                    <a:lnTo>
                      <a:pt x="352" y="49"/>
                    </a:lnTo>
                    <a:cubicBezTo>
                      <a:pt x="309" y="19"/>
                      <a:pt x="255" y="1"/>
                      <a:pt x="20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45"/>
              <p:cNvSpPr/>
              <p:nvPr/>
            </p:nvSpPr>
            <p:spPr>
              <a:xfrm>
                <a:off x="4940580" y="2035970"/>
                <a:ext cx="9930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246" extrusionOk="0">
                    <a:moveTo>
                      <a:pt x="81" y="0"/>
                    </a:moveTo>
                    <a:cubicBezTo>
                      <a:pt x="81" y="0"/>
                      <a:pt x="81" y="0"/>
                      <a:pt x="81" y="1"/>
                    </a:cubicBezTo>
                    <a:cubicBezTo>
                      <a:pt x="28" y="1383"/>
                      <a:pt x="1" y="2838"/>
                      <a:pt x="72" y="4220"/>
                    </a:cubicBezTo>
                    <a:cubicBezTo>
                      <a:pt x="72" y="4233"/>
                      <a:pt x="81" y="4246"/>
                      <a:pt x="86" y="4246"/>
                    </a:cubicBezTo>
                    <a:cubicBezTo>
                      <a:pt x="89" y="4246"/>
                      <a:pt x="90" y="4243"/>
                      <a:pt x="90" y="4238"/>
                    </a:cubicBezTo>
                    <a:cubicBezTo>
                      <a:pt x="161" y="2864"/>
                      <a:pt x="82" y="0"/>
                      <a:pt x="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45"/>
              <p:cNvSpPr/>
              <p:nvPr/>
            </p:nvSpPr>
            <p:spPr>
              <a:xfrm>
                <a:off x="4981647" y="2035970"/>
                <a:ext cx="9868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4246" extrusionOk="0">
                    <a:moveTo>
                      <a:pt x="80" y="0"/>
                    </a:moveTo>
                    <a:cubicBezTo>
                      <a:pt x="80" y="0"/>
                      <a:pt x="80" y="0"/>
                      <a:pt x="80" y="1"/>
                    </a:cubicBezTo>
                    <a:cubicBezTo>
                      <a:pt x="27" y="1383"/>
                      <a:pt x="0" y="2838"/>
                      <a:pt x="71" y="4220"/>
                    </a:cubicBezTo>
                    <a:cubicBezTo>
                      <a:pt x="71" y="4233"/>
                      <a:pt x="85" y="4246"/>
                      <a:pt x="93" y="4246"/>
                    </a:cubicBezTo>
                    <a:cubicBezTo>
                      <a:pt x="96" y="4246"/>
                      <a:pt x="98" y="4243"/>
                      <a:pt x="98" y="4238"/>
                    </a:cubicBezTo>
                    <a:cubicBezTo>
                      <a:pt x="160" y="2864"/>
                      <a:pt x="81" y="0"/>
                      <a:pt x="8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45"/>
              <p:cNvSpPr/>
              <p:nvPr/>
            </p:nvSpPr>
            <p:spPr>
              <a:xfrm>
                <a:off x="6004154" y="2035970"/>
                <a:ext cx="41068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65" extrusionOk="0">
                    <a:moveTo>
                      <a:pt x="0" y="1"/>
                    </a:moveTo>
                    <a:lnTo>
                      <a:pt x="0" y="4265"/>
                    </a:lnTo>
                    <a:lnTo>
                      <a:pt x="669" y="4265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45"/>
              <p:cNvSpPr/>
              <p:nvPr/>
            </p:nvSpPr>
            <p:spPr>
              <a:xfrm>
                <a:off x="6014513" y="2254055"/>
                <a:ext cx="24150" cy="1734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3" extrusionOk="0">
                    <a:moveTo>
                      <a:pt x="217" y="0"/>
                    </a:moveTo>
                    <a:cubicBezTo>
                      <a:pt x="169" y="0"/>
                      <a:pt x="116" y="18"/>
                      <a:pt x="81" y="38"/>
                    </a:cubicBezTo>
                    <a:cubicBezTo>
                      <a:pt x="28" y="82"/>
                      <a:pt x="1" y="163"/>
                      <a:pt x="45" y="225"/>
                    </a:cubicBezTo>
                    <a:cubicBezTo>
                      <a:pt x="80" y="265"/>
                      <a:pt x="129" y="283"/>
                      <a:pt x="178" y="283"/>
                    </a:cubicBezTo>
                    <a:cubicBezTo>
                      <a:pt x="216" y="283"/>
                      <a:pt x="255" y="272"/>
                      <a:pt x="286" y="252"/>
                    </a:cubicBezTo>
                    <a:cubicBezTo>
                      <a:pt x="358" y="207"/>
                      <a:pt x="393" y="127"/>
                      <a:pt x="331" y="65"/>
                    </a:cubicBezTo>
                    <a:cubicBezTo>
                      <a:pt x="331" y="56"/>
                      <a:pt x="322" y="47"/>
                      <a:pt x="313" y="38"/>
                    </a:cubicBezTo>
                    <a:cubicBezTo>
                      <a:pt x="290" y="11"/>
                      <a:pt x="255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45"/>
              <p:cNvSpPr/>
              <p:nvPr/>
            </p:nvSpPr>
            <p:spPr>
              <a:xfrm>
                <a:off x="6013165" y="2252522"/>
                <a:ext cx="26602" cy="20166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9" extrusionOk="0">
                    <a:moveTo>
                      <a:pt x="240" y="40"/>
                    </a:moveTo>
                    <a:cubicBezTo>
                      <a:pt x="265" y="40"/>
                      <a:pt x="288" y="46"/>
                      <a:pt x="308" y="63"/>
                    </a:cubicBezTo>
                    <a:cubicBezTo>
                      <a:pt x="353" y="107"/>
                      <a:pt x="371" y="179"/>
                      <a:pt x="317" y="232"/>
                    </a:cubicBezTo>
                    <a:cubicBezTo>
                      <a:pt x="288" y="267"/>
                      <a:pt x="245" y="287"/>
                      <a:pt x="203" y="287"/>
                    </a:cubicBezTo>
                    <a:cubicBezTo>
                      <a:pt x="180" y="287"/>
                      <a:pt x="158" y="281"/>
                      <a:pt x="139" y="268"/>
                    </a:cubicBezTo>
                    <a:cubicBezTo>
                      <a:pt x="59" y="223"/>
                      <a:pt x="67" y="134"/>
                      <a:pt x="130" y="81"/>
                    </a:cubicBezTo>
                    <a:cubicBezTo>
                      <a:pt x="158" y="58"/>
                      <a:pt x="200" y="40"/>
                      <a:pt x="240" y="40"/>
                    </a:cubicBezTo>
                    <a:close/>
                    <a:moveTo>
                      <a:pt x="251" y="0"/>
                    </a:moveTo>
                    <a:cubicBezTo>
                      <a:pt x="195" y="0"/>
                      <a:pt x="139" y="22"/>
                      <a:pt x="94" y="49"/>
                    </a:cubicBezTo>
                    <a:lnTo>
                      <a:pt x="94" y="49"/>
                    </a:lnTo>
                    <a:cubicBezTo>
                      <a:pt x="91" y="50"/>
                      <a:pt x="88" y="52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lnTo>
                      <a:pt x="85" y="54"/>
                    </a:lnTo>
                    <a:cubicBezTo>
                      <a:pt x="78" y="57"/>
                      <a:pt x="75" y="61"/>
                      <a:pt x="75" y="64"/>
                    </a:cubicBezTo>
                    <a:lnTo>
                      <a:pt x="75" y="64"/>
                    </a:lnTo>
                    <a:cubicBezTo>
                      <a:pt x="4" y="137"/>
                      <a:pt x="1" y="253"/>
                      <a:pt x="94" y="304"/>
                    </a:cubicBezTo>
                    <a:cubicBezTo>
                      <a:pt x="124" y="320"/>
                      <a:pt x="159" y="328"/>
                      <a:pt x="195" y="328"/>
                    </a:cubicBezTo>
                    <a:cubicBezTo>
                      <a:pt x="258" y="328"/>
                      <a:pt x="322" y="304"/>
                      <a:pt x="362" y="259"/>
                    </a:cubicBezTo>
                    <a:cubicBezTo>
                      <a:pt x="433" y="197"/>
                      <a:pt x="424" y="90"/>
                      <a:pt x="344" y="27"/>
                    </a:cubicBezTo>
                    <a:cubicBezTo>
                      <a:pt x="315" y="8"/>
                      <a:pt x="283" y="0"/>
                      <a:pt x="25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45"/>
              <p:cNvSpPr/>
              <p:nvPr/>
            </p:nvSpPr>
            <p:spPr>
              <a:xfrm>
                <a:off x="6014513" y="2206000"/>
                <a:ext cx="24150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2" extrusionOk="0">
                    <a:moveTo>
                      <a:pt x="221" y="0"/>
                    </a:moveTo>
                    <a:cubicBezTo>
                      <a:pt x="171" y="0"/>
                      <a:pt x="117" y="20"/>
                      <a:pt x="81" y="46"/>
                    </a:cubicBezTo>
                    <a:cubicBezTo>
                      <a:pt x="28" y="81"/>
                      <a:pt x="1" y="162"/>
                      <a:pt x="45" y="224"/>
                    </a:cubicBezTo>
                    <a:cubicBezTo>
                      <a:pt x="80" y="264"/>
                      <a:pt x="129" y="282"/>
                      <a:pt x="178" y="282"/>
                    </a:cubicBezTo>
                    <a:cubicBezTo>
                      <a:pt x="216" y="282"/>
                      <a:pt x="255" y="271"/>
                      <a:pt x="286" y="251"/>
                    </a:cubicBezTo>
                    <a:cubicBezTo>
                      <a:pt x="358" y="206"/>
                      <a:pt x="393" y="126"/>
                      <a:pt x="331" y="64"/>
                    </a:cubicBezTo>
                    <a:cubicBezTo>
                      <a:pt x="331" y="55"/>
                      <a:pt x="322" y="46"/>
                      <a:pt x="313" y="37"/>
                    </a:cubicBezTo>
                    <a:cubicBezTo>
                      <a:pt x="291" y="11"/>
                      <a:pt x="257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45"/>
              <p:cNvSpPr/>
              <p:nvPr/>
            </p:nvSpPr>
            <p:spPr>
              <a:xfrm>
                <a:off x="6013103" y="2204652"/>
                <a:ext cx="26663" cy="1992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5" extrusionOk="0">
                    <a:moveTo>
                      <a:pt x="232" y="41"/>
                    </a:moveTo>
                    <a:cubicBezTo>
                      <a:pt x="260" y="41"/>
                      <a:pt x="287" y="49"/>
                      <a:pt x="309" y="68"/>
                    </a:cubicBezTo>
                    <a:cubicBezTo>
                      <a:pt x="354" y="112"/>
                      <a:pt x="372" y="184"/>
                      <a:pt x="318" y="237"/>
                    </a:cubicBezTo>
                    <a:cubicBezTo>
                      <a:pt x="290" y="265"/>
                      <a:pt x="248" y="283"/>
                      <a:pt x="207" y="283"/>
                    </a:cubicBezTo>
                    <a:cubicBezTo>
                      <a:pt x="183" y="283"/>
                      <a:pt x="160" y="277"/>
                      <a:pt x="140" y="264"/>
                    </a:cubicBezTo>
                    <a:cubicBezTo>
                      <a:pt x="60" y="229"/>
                      <a:pt x="68" y="132"/>
                      <a:pt x="129" y="78"/>
                    </a:cubicBezTo>
                    <a:lnTo>
                      <a:pt x="129" y="78"/>
                    </a:lnTo>
                    <a:cubicBezTo>
                      <a:pt x="130" y="78"/>
                      <a:pt x="130" y="77"/>
                      <a:pt x="131" y="77"/>
                    </a:cubicBezTo>
                    <a:lnTo>
                      <a:pt x="131" y="77"/>
                    </a:lnTo>
                    <a:cubicBezTo>
                      <a:pt x="131" y="77"/>
                      <a:pt x="131" y="77"/>
                      <a:pt x="131" y="77"/>
                    </a:cubicBezTo>
                    <a:cubicBezTo>
                      <a:pt x="157" y="56"/>
                      <a:pt x="195" y="41"/>
                      <a:pt x="232" y="41"/>
                    </a:cubicBezTo>
                    <a:close/>
                    <a:moveTo>
                      <a:pt x="250" y="0"/>
                    </a:moveTo>
                    <a:cubicBezTo>
                      <a:pt x="192" y="0"/>
                      <a:pt x="132" y="21"/>
                      <a:pt x="86" y="50"/>
                    </a:cubicBezTo>
                    <a:cubicBezTo>
                      <a:pt x="86" y="50"/>
                      <a:pt x="86" y="50"/>
                      <a:pt x="86" y="50"/>
                    </a:cubicBezTo>
                    <a:lnTo>
                      <a:pt x="86" y="50"/>
                    </a:lnTo>
                    <a:cubicBezTo>
                      <a:pt x="83" y="52"/>
                      <a:pt x="81" y="54"/>
                      <a:pt x="79" y="56"/>
                    </a:cubicBezTo>
                    <a:lnTo>
                      <a:pt x="79" y="56"/>
                    </a:lnTo>
                    <a:cubicBezTo>
                      <a:pt x="6" y="129"/>
                      <a:pt x="0" y="248"/>
                      <a:pt x="95" y="300"/>
                    </a:cubicBezTo>
                    <a:cubicBezTo>
                      <a:pt x="126" y="317"/>
                      <a:pt x="162" y="324"/>
                      <a:pt x="199" y="324"/>
                    </a:cubicBezTo>
                    <a:cubicBezTo>
                      <a:pt x="261" y="324"/>
                      <a:pt x="324" y="303"/>
                      <a:pt x="363" y="264"/>
                    </a:cubicBezTo>
                    <a:cubicBezTo>
                      <a:pt x="434" y="193"/>
                      <a:pt x="425" y="86"/>
                      <a:pt x="345" y="23"/>
                    </a:cubicBezTo>
                    <a:cubicBezTo>
                      <a:pt x="316" y="7"/>
                      <a:pt x="283" y="0"/>
                      <a:pt x="25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45"/>
              <p:cNvSpPr/>
              <p:nvPr/>
            </p:nvSpPr>
            <p:spPr>
              <a:xfrm>
                <a:off x="6014513" y="2157884"/>
                <a:ext cx="24150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2" extrusionOk="0">
                    <a:moveTo>
                      <a:pt x="221" y="0"/>
                    </a:moveTo>
                    <a:cubicBezTo>
                      <a:pt x="171" y="0"/>
                      <a:pt x="117" y="20"/>
                      <a:pt x="81" y="46"/>
                    </a:cubicBezTo>
                    <a:cubicBezTo>
                      <a:pt x="28" y="90"/>
                      <a:pt x="1" y="162"/>
                      <a:pt x="45" y="224"/>
                    </a:cubicBezTo>
                    <a:cubicBezTo>
                      <a:pt x="80" y="264"/>
                      <a:pt x="129" y="282"/>
                      <a:pt x="178" y="282"/>
                    </a:cubicBezTo>
                    <a:cubicBezTo>
                      <a:pt x="216" y="282"/>
                      <a:pt x="255" y="271"/>
                      <a:pt x="286" y="251"/>
                    </a:cubicBezTo>
                    <a:cubicBezTo>
                      <a:pt x="358" y="215"/>
                      <a:pt x="393" y="126"/>
                      <a:pt x="331" y="64"/>
                    </a:cubicBezTo>
                    <a:cubicBezTo>
                      <a:pt x="331" y="55"/>
                      <a:pt x="322" y="46"/>
                      <a:pt x="313" y="37"/>
                    </a:cubicBezTo>
                    <a:cubicBezTo>
                      <a:pt x="291" y="11"/>
                      <a:pt x="257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45"/>
              <p:cNvSpPr/>
              <p:nvPr/>
            </p:nvSpPr>
            <p:spPr>
              <a:xfrm>
                <a:off x="6013165" y="2156658"/>
                <a:ext cx="26602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3" extrusionOk="0">
                    <a:moveTo>
                      <a:pt x="238" y="42"/>
                    </a:moveTo>
                    <a:cubicBezTo>
                      <a:pt x="263" y="42"/>
                      <a:pt x="288" y="48"/>
                      <a:pt x="308" y="66"/>
                    </a:cubicBezTo>
                    <a:cubicBezTo>
                      <a:pt x="353" y="110"/>
                      <a:pt x="371" y="182"/>
                      <a:pt x="317" y="235"/>
                    </a:cubicBezTo>
                    <a:cubicBezTo>
                      <a:pt x="287" y="266"/>
                      <a:pt x="240" y="283"/>
                      <a:pt x="197" y="283"/>
                    </a:cubicBezTo>
                    <a:cubicBezTo>
                      <a:pt x="176" y="283"/>
                      <a:pt x="156" y="279"/>
                      <a:pt x="139" y="271"/>
                    </a:cubicBezTo>
                    <a:cubicBezTo>
                      <a:pt x="59" y="227"/>
                      <a:pt x="67" y="130"/>
                      <a:pt x="128" y="76"/>
                    </a:cubicBezTo>
                    <a:lnTo>
                      <a:pt x="128" y="76"/>
                    </a:lnTo>
                    <a:cubicBezTo>
                      <a:pt x="129" y="76"/>
                      <a:pt x="129" y="75"/>
                      <a:pt x="130" y="75"/>
                    </a:cubicBezTo>
                    <a:lnTo>
                      <a:pt x="130" y="75"/>
                    </a:lnTo>
                    <a:cubicBezTo>
                      <a:pt x="130" y="75"/>
                      <a:pt x="130" y="75"/>
                      <a:pt x="130" y="75"/>
                    </a:cubicBezTo>
                    <a:cubicBezTo>
                      <a:pt x="157" y="58"/>
                      <a:pt x="198" y="42"/>
                      <a:pt x="238" y="42"/>
                    </a:cubicBezTo>
                    <a:close/>
                    <a:moveTo>
                      <a:pt x="244" y="1"/>
                    </a:moveTo>
                    <a:cubicBezTo>
                      <a:pt x="189" y="1"/>
                      <a:pt x="134" y="22"/>
                      <a:pt x="90" y="53"/>
                    </a:cubicBezTo>
                    <a:lnTo>
                      <a:pt x="90" y="53"/>
                    </a:lnTo>
                    <a:cubicBezTo>
                      <a:pt x="88" y="54"/>
                      <a:pt x="87" y="55"/>
                      <a:pt x="85" y="57"/>
                    </a:cubicBezTo>
                    <a:cubicBezTo>
                      <a:pt x="85" y="57"/>
                      <a:pt x="85" y="57"/>
                      <a:pt x="85" y="57"/>
                    </a:cubicBezTo>
                    <a:lnTo>
                      <a:pt x="85" y="57"/>
                    </a:lnTo>
                    <a:cubicBezTo>
                      <a:pt x="79" y="60"/>
                      <a:pt x="76" y="63"/>
                      <a:pt x="75" y="65"/>
                    </a:cubicBezTo>
                    <a:lnTo>
                      <a:pt x="75" y="65"/>
                    </a:lnTo>
                    <a:cubicBezTo>
                      <a:pt x="4" y="130"/>
                      <a:pt x="0" y="247"/>
                      <a:pt x="94" y="298"/>
                    </a:cubicBezTo>
                    <a:cubicBezTo>
                      <a:pt x="125" y="314"/>
                      <a:pt x="161" y="322"/>
                      <a:pt x="198" y="322"/>
                    </a:cubicBezTo>
                    <a:cubicBezTo>
                      <a:pt x="260" y="322"/>
                      <a:pt x="323" y="301"/>
                      <a:pt x="362" y="262"/>
                    </a:cubicBezTo>
                    <a:cubicBezTo>
                      <a:pt x="433" y="191"/>
                      <a:pt x="424" y="84"/>
                      <a:pt x="344" y="30"/>
                    </a:cubicBezTo>
                    <a:cubicBezTo>
                      <a:pt x="313" y="10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45"/>
              <p:cNvSpPr/>
              <p:nvPr/>
            </p:nvSpPr>
            <p:spPr>
              <a:xfrm>
                <a:off x="6014513" y="2109829"/>
                <a:ext cx="24150" cy="1740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4" extrusionOk="0">
                    <a:moveTo>
                      <a:pt x="215" y="1"/>
                    </a:moveTo>
                    <a:cubicBezTo>
                      <a:pt x="167" y="1"/>
                      <a:pt x="116" y="20"/>
                      <a:pt x="81" y="45"/>
                    </a:cubicBezTo>
                    <a:cubicBezTo>
                      <a:pt x="28" y="89"/>
                      <a:pt x="1" y="170"/>
                      <a:pt x="45" y="223"/>
                    </a:cubicBezTo>
                    <a:cubicBezTo>
                      <a:pt x="79" y="266"/>
                      <a:pt x="125" y="284"/>
                      <a:pt x="172" y="284"/>
                    </a:cubicBezTo>
                    <a:cubicBezTo>
                      <a:pt x="212" y="284"/>
                      <a:pt x="253" y="271"/>
                      <a:pt x="286" y="250"/>
                    </a:cubicBezTo>
                    <a:cubicBezTo>
                      <a:pt x="358" y="214"/>
                      <a:pt x="393" y="125"/>
                      <a:pt x="331" y="62"/>
                    </a:cubicBezTo>
                    <a:cubicBezTo>
                      <a:pt x="331" y="54"/>
                      <a:pt x="322" y="54"/>
                      <a:pt x="313" y="45"/>
                    </a:cubicBezTo>
                    <a:cubicBezTo>
                      <a:pt x="289" y="13"/>
                      <a:pt x="253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45"/>
              <p:cNvSpPr/>
              <p:nvPr/>
            </p:nvSpPr>
            <p:spPr>
              <a:xfrm>
                <a:off x="6013165" y="2108542"/>
                <a:ext cx="26602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3" extrusionOk="0">
                    <a:moveTo>
                      <a:pt x="238" y="42"/>
                    </a:moveTo>
                    <a:cubicBezTo>
                      <a:pt x="263" y="42"/>
                      <a:pt x="288" y="48"/>
                      <a:pt x="308" y="66"/>
                    </a:cubicBezTo>
                    <a:cubicBezTo>
                      <a:pt x="353" y="110"/>
                      <a:pt x="371" y="182"/>
                      <a:pt x="317" y="235"/>
                    </a:cubicBezTo>
                    <a:cubicBezTo>
                      <a:pt x="287" y="265"/>
                      <a:pt x="240" y="283"/>
                      <a:pt x="197" y="283"/>
                    </a:cubicBezTo>
                    <a:cubicBezTo>
                      <a:pt x="176" y="283"/>
                      <a:pt x="156" y="279"/>
                      <a:pt x="139" y="271"/>
                    </a:cubicBezTo>
                    <a:cubicBezTo>
                      <a:pt x="59" y="227"/>
                      <a:pt x="67" y="130"/>
                      <a:pt x="128" y="76"/>
                    </a:cubicBezTo>
                    <a:lnTo>
                      <a:pt x="128" y="76"/>
                    </a:lnTo>
                    <a:cubicBezTo>
                      <a:pt x="129" y="76"/>
                      <a:pt x="129" y="75"/>
                      <a:pt x="130" y="75"/>
                    </a:cubicBezTo>
                    <a:lnTo>
                      <a:pt x="130" y="75"/>
                    </a:lnTo>
                    <a:cubicBezTo>
                      <a:pt x="130" y="75"/>
                      <a:pt x="130" y="75"/>
                      <a:pt x="130" y="75"/>
                    </a:cubicBezTo>
                    <a:cubicBezTo>
                      <a:pt x="157" y="58"/>
                      <a:pt x="198" y="42"/>
                      <a:pt x="238" y="42"/>
                    </a:cubicBezTo>
                    <a:close/>
                    <a:moveTo>
                      <a:pt x="244" y="1"/>
                    </a:moveTo>
                    <a:cubicBezTo>
                      <a:pt x="189" y="1"/>
                      <a:pt x="134" y="22"/>
                      <a:pt x="90" y="53"/>
                    </a:cubicBezTo>
                    <a:lnTo>
                      <a:pt x="90" y="53"/>
                    </a:lnTo>
                    <a:cubicBezTo>
                      <a:pt x="88" y="54"/>
                      <a:pt x="87" y="55"/>
                      <a:pt x="85" y="57"/>
                    </a:cubicBezTo>
                    <a:cubicBezTo>
                      <a:pt x="85" y="57"/>
                      <a:pt x="85" y="57"/>
                      <a:pt x="85" y="57"/>
                    </a:cubicBezTo>
                    <a:lnTo>
                      <a:pt x="85" y="57"/>
                    </a:lnTo>
                    <a:cubicBezTo>
                      <a:pt x="79" y="60"/>
                      <a:pt x="76" y="63"/>
                      <a:pt x="75" y="65"/>
                    </a:cubicBezTo>
                    <a:lnTo>
                      <a:pt x="75" y="65"/>
                    </a:lnTo>
                    <a:cubicBezTo>
                      <a:pt x="4" y="130"/>
                      <a:pt x="0" y="246"/>
                      <a:pt x="94" y="298"/>
                    </a:cubicBezTo>
                    <a:cubicBezTo>
                      <a:pt x="125" y="314"/>
                      <a:pt x="161" y="322"/>
                      <a:pt x="198" y="322"/>
                    </a:cubicBezTo>
                    <a:cubicBezTo>
                      <a:pt x="260" y="322"/>
                      <a:pt x="323" y="301"/>
                      <a:pt x="362" y="262"/>
                    </a:cubicBezTo>
                    <a:cubicBezTo>
                      <a:pt x="433" y="191"/>
                      <a:pt x="424" y="83"/>
                      <a:pt x="344" y="30"/>
                    </a:cubicBezTo>
                    <a:cubicBezTo>
                      <a:pt x="313" y="10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45"/>
              <p:cNvSpPr/>
              <p:nvPr/>
            </p:nvSpPr>
            <p:spPr>
              <a:xfrm>
                <a:off x="6014513" y="2061713"/>
                <a:ext cx="24150" cy="1777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90" extrusionOk="0">
                    <a:moveTo>
                      <a:pt x="215" y="1"/>
                    </a:moveTo>
                    <a:cubicBezTo>
                      <a:pt x="167" y="1"/>
                      <a:pt x="116" y="20"/>
                      <a:pt x="81" y="45"/>
                    </a:cubicBezTo>
                    <a:cubicBezTo>
                      <a:pt x="28" y="89"/>
                      <a:pt x="1" y="170"/>
                      <a:pt x="45" y="232"/>
                    </a:cubicBezTo>
                    <a:cubicBezTo>
                      <a:pt x="80" y="272"/>
                      <a:pt x="129" y="289"/>
                      <a:pt x="178" y="289"/>
                    </a:cubicBezTo>
                    <a:cubicBezTo>
                      <a:pt x="216" y="289"/>
                      <a:pt x="255" y="278"/>
                      <a:pt x="286" y="259"/>
                    </a:cubicBezTo>
                    <a:cubicBezTo>
                      <a:pt x="358" y="214"/>
                      <a:pt x="393" y="134"/>
                      <a:pt x="331" y="71"/>
                    </a:cubicBezTo>
                    <a:cubicBezTo>
                      <a:pt x="331" y="62"/>
                      <a:pt x="322" y="54"/>
                      <a:pt x="313" y="45"/>
                    </a:cubicBezTo>
                    <a:cubicBezTo>
                      <a:pt x="289" y="13"/>
                      <a:pt x="253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45"/>
              <p:cNvSpPr/>
              <p:nvPr/>
            </p:nvSpPr>
            <p:spPr>
              <a:xfrm>
                <a:off x="6013165" y="2060610"/>
                <a:ext cx="26602" cy="19982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6" extrusionOk="0">
                    <a:moveTo>
                      <a:pt x="240" y="39"/>
                    </a:moveTo>
                    <a:cubicBezTo>
                      <a:pt x="265" y="39"/>
                      <a:pt x="288" y="46"/>
                      <a:pt x="308" y="63"/>
                    </a:cubicBezTo>
                    <a:cubicBezTo>
                      <a:pt x="353" y="107"/>
                      <a:pt x="371" y="179"/>
                      <a:pt x="317" y="232"/>
                    </a:cubicBezTo>
                    <a:cubicBezTo>
                      <a:pt x="288" y="267"/>
                      <a:pt x="245" y="286"/>
                      <a:pt x="203" y="286"/>
                    </a:cubicBezTo>
                    <a:cubicBezTo>
                      <a:pt x="180" y="286"/>
                      <a:pt x="158" y="280"/>
                      <a:pt x="139" y="268"/>
                    </a:cubicBezTo>
                    <a:cubicBezTo>
                      <a:pt x="59" y="223"/>
                      <a:pt x="67" y="125"/>
                      <a:pt x="130" y="80"/>
                    </a:cubicBezTo>
                    <a:cubicBezTo>
                      <a:pt x="158" y="58"/>
                      <a:pt x="200" y="39"/>
                      <a:pt x="240" y="39"/>
                    </a:cubicBezTo>
                    <a:close/>
                    <a:moveTo>
                      <a:pt x="251" y="0"/>
                    </a:moveTo>
                    <a:cubicBezTo>
                      <a:pt x="195" y="0"/>
                      <a:pt x="139" y="22"/>
                      <a:pt x="94" y="48"/>
                    </a:cubicBezTo>
                    <a:lnTo>
                      <a:pt x="94" y="48"/>
                    </a:lnTo>
                    <a:cubicBezTo>
                      <a:pt x="91" y="50"/>
                      <a:pt x="88" y="51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lnTo>
                      <a:pt x="85" y="54"/>
                    </a:lnTo>
                    <a:cubicBezTo>
                      <a:pt x="78" y="57"/>
                      <a:pt x="75" y="61"/>
                      <a:pt x="75" y="64"/>
                    </a:cubicBezTo>
                    <a:lnTo>
                      <a:pt x="75" y="64"/>
                    </a:lnTo>
                    <a:cubicBezTo>
                      <a:pt x="4" y="136"/>
                      <a:pt x="1" y="244"/>
                      <a:pt x="94" y="303"/>
                    </a:cubicBezTo>
                    <a:cubicBezTo>
                      <a:pt x="122" y="319"/>
                      <a:pt x="154" y="326"/>
                      <a:pt x="188" y="326"/>
                    </a:cubicBezTo>
                    <a:cubicBezTo>
                      <a:pt x="253" y="326"/>
                      <a:pt x="321" y="300"/>
                      <a:pt x="362" y="259"/>
                    </a:cubicBezTo>
                    <a:cubicBezTo>
                      <a:pt x="433" y="196"/>
                      <a:pt x="424" y="80"/>
                      <a:pt x="344" y="27"/>
                    </a:cubicBezTo>
                    <a:cubicBezTo>
                      <a:pt x="315" y="8"/>
                      <a:pt x="283" y="0"/>
                      <a:pt x="25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45"/>
              <p:cNvSpPr/>
              <p:nvPr/>
            </p:nvSpPr>
            <p:spPr>
              <a:xfrm>
                <a:off x="6040257" y="2035970"/>
                <a:ext cx="9868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4246" extrusionOk="0">
                    <a:moveTo>
                      <a:pt x="80" y="0"/>
                    </a:moveTo>
                    <a:cubicBezTo>
                      <a:pt x="79" y="0"/>
                      <a:pt x="1" y="2864"/>
                      <a:pt x="72" y="4238"/>
                    </a:cubicBezTo>
                    <a:cubicBezTo>
                      <a:pt x="72" y="4243"/>
                      <a:pt x="73" y="4246"/>
                      <a:pt x="75" y="4246"/>
                    </a:cubicBezTo>
                    <a:cubicBezTo>
                      <a:pt x="80" y="4246"/>
                      <a:pt x="89" y="4233"/>
                      <a:pt x="89" y="4220"/>
                    </a:cubicBezTo>
                    <a:cubicBezTo>
                      <a:pt x="161" y="2838"/>
                      <a:pt x="134" y="1383"/>
                      <a:pt x="80" y="1"/>
                    </a:cubicBezTo>
                    <a:cubicBezTo>
                      <a:pt x="80" y="0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45"/>
              <p:cNvSpPr/>
              <p:nvPr/>
            </p:nvSpPr>
            <p:spPr>
              <a:xfrm>
                <a:off x="5998699" y="2035970"/>
                <a:ext cx="10420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4246" extrusionOk="0">
                    <a:moveTo>
                      <a:pt x="89" y="0"/>
                    </a:moveTo>
                    <a:cubicBezTo>
                      <a:pt x="79" y="0"/>
                      <a:pt x="1" y="2864"/>
                      <a:pt x="72" y="4238"/>
                    </a:cubicBezTo>
                    <a:cubicBezTo>
                      <a:pt x="72" y="4243"/>
                      <a:pt x="74" y="4246"/>
                      <a:pt x="77" y="4246"/>
                    </a:cubicBezTo>
                    <a:cubicBezTo>
                      <a:pt x="85" y="4246"/>
                      <a:pt x="98" y="4233"/>
                      <a:pt x="98" y="4220"/>
                    </a:cubicBezTo>
                    <a:cubicBezTo>
                      <a:pt x="170" y="2838"/>
                      <a:pt x="143" y="1383"/>
                      <a:pt x="89" y="1"/>
                    </a:cubicBezTo>
                    <a:cubicBezTo>
                      <a:pt x="89" y="0"/>
                      <a:pt x="89" y="0"/>
                      <a:pt x="8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45"/>
              <p:cNvSpPr/>
              <p:nvPr/>
            </p:nvSpPr>
            <p:spPr>
              <a:xfrm>
                <a:off x="5062555" y="2035970"/>
                <a:ext cx="1029143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16790" h="4265" extrusionOk="0">
                    <a:moveTo>
                      <a:pt x="839" y="1"/>
                    </a:moveTo>
                    <a:cubicBezTo>
                      <a:pt x="839" y="1"/>
                      <a:pt x="15300" y="206"/>
                      <a:pt x="15728" y="563"/>
                    </a:cubicBezTo>
                    <a:cubicBezTo>
                      <a:pt x="16147" y="929"/>
                      <a:pt x="16103" y="2873"/>
                      <a:pt x="15559" y="3444"/>
                    </a:cubicBezTo>
                    <a:cubicBezTo>
                      <a:pt x="15006" y="4024"/>
                      <a:pt x="0" y="4238"/>
                      <a:pt x="0" y="4238"/>
                    </a:cubicBezTo>
                    <a:cubicBezTo>
                      <a:pt x="0" y="4238"/>
                      <a:pt x="54" y="4247"/>
                      <a:pt x="152" y="4265"/>
                    </a:cubicBezTo>
                    <a:lnTo>
                      <a:pt x="16023" y="4265"/>
                    </a:lnTo>
                    <a:cubicBezTo>
                      <a:pt x="16451" y="4265"/>
                      <a:pt x="16790" y="3917"/>
                      <a:pt x="16790" y="3489"/>
                    </a:cubicBezTo>
                    <a:lnTo>
                      <a:pt x="16790" y="768"/>
                    </a:lnTo>
                    <a:cubicBezTo>
                      <a:pt x="16790" y="349"/>
                      <a:pt x="16451" y="1"/>
                      <a:pt x="16023" y="1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45"/>
              <p:cNvSpPr/>
              <p:nvPr/>
            </p:nvSpPr>
            <p:spPr>
              <a:xfrm>
                <a:off x="4901780" y="2051845"/>
                <a:ext cx="95436" cy="22918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3739" extrusionOk="0">
                    <a:moveTo>
                      <a:pt x="661" y="0"/>
                    </a:moveTo>
                    <a:cubicBezTo>
                      <a:pt x="117" y="0"/>
                      <a:pt x="1" y="3694"/>
                      <a:pt x="687" y="3738"/>
                    </a:cubicBezTo>
                    <a:cubicBezTo>
                      <a:pt x="694" y="3739"/>
                      <a:pt x="700" y="3739"/>
                      <a:pt x="706" y="3739"/>
                    </a:cubicBezTo>
                    <a:cubicBezTo>
                      <a:pt x="1557" y="3739"/>
                      <a:pt x="1201" y="0"/>
                      <a:pt x="661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5" name="Google Shape;5515;p45"/>
            <p:cNvGrpSpPr/>
            <p:nvPr/>
          </p:nvGrpSpPr>
          <p:grpSpPr>
            <a:xfrm rot="5400000">
              <a:off x="2237053" y="3008675"/>
              <a:ext cx="1829096" cy="269058"/>
              <a:chOff x="2568829" y="2619658"/>
              <a:chExt cx="1502708" cy="221028"/>
            </a:xfrm>
          </p:grpSpPr>
          <p:sp>
            <p:nvSpPr>
              <p:cNvPr id="5516" name="Google Shape;5516;p45"/>
              <p:cNvSpPr/>
              <p:nvPr/>
            </p:nvSpPr>
            <p:spPr>
              <a:xfrm>
                <a:off x="2568829" y="2620639"/>
                <a:ext cx="1502708" cy="219865"/>
              </a:xfrm>
              <a:custGeom>
                <a:avLst/>
                <a:gdLst/>
                <a:ahLst/>
                <a:cxnLst/>
                <a:rect l="l" t="t" r="r" b="b"/>
                <a:pathLst>
                  <a:path w="24516" h="3587" extrusionOk="0">
                    <a:moveTo>
                      <a:pt x="892" y="0"/>
                    </a:moveTo>
                    <a:cubicBezTo>
                      <a:pt x="892" y="0"/>
                      <a:pt x="0" y="1562"/>
                      <a:pt x="892" y="3587"/>
                    </a:cubicBezTo>
                    <a:lnTo>
                      <a:pt x="23614" y="3587"/>
                    </a:lnTo>
                    <a:cubicBezTo>
                      <a:pt x="24515" y="1562"/>
                      <a:pt x="23614" y="0"/>
                      <a:pt x="23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45"/>
              <p:cNvSpPr/>
              <p:nvPr/>
            </p:nvSpPr>
            <p:spPr>
              <a:xfrm>
                <a:off x="2976189" y="2640866"/>
                <a:ext cx="687914" cy="183762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2998" extrusionOk="0">
                    <a:moveTo>
                      <a:pt x="625" y="0"/>
                    </a:moveTo>
                    <a:cubicBezTo>
                      <a:pt x="616" y="527"/>
                      <a:pt x="339" y="803"/>
                      <a:pt x="0" y="803"/>
                    </a:cubicBezTo>
                    <a:lnTo>
                      <a:pt x="0" y="2115"/>
                    </a:lnTo>
                    <a:cubicBezTo>
                      <a:pt x="348" y="2115"/>
                      <a:pt x="625" y="2391"/>
                      <a:pt x="625" y="2998"/>
                    </a:cubicBezTo>
                    <a:lnTo>
                      <a:pt x="10598" y="2998"/>
                    </a:lnTo>
                    <a:cubicBezTo>
                      <a:pt x="10598" y="2391"/>
                      <a:pt x="10875" y="2115"/>
                      <a:pt x="11223" y="2115"/>
                    </a:cubicBezTo>
                    <a:lnTo>
                      <a:pt x="11223" y="803"/>
                    </a:lnTo>
                    <a:cubicBezTo>
                      <a:pt x="10884" y="803"/>
                      <a:pt x="10607" y="527"/>
                      <a:pt x="105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45"/>
              <p:cNvSpPr/>
              <p:nvPr/>
            </p:nvSpPr>
            <p:spPr>
              <a:xfrm>
                <a:off x="2610386" y="2643808"/>
                <a:ext cx="143308" cy="77661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267" extrusionOk="0">
                    <a:moveTo>
                      <a:pt x="1141" y="114"/>
                    </a:moveTo>
                    <a:cubicBezTo>
                      <a:pt x="1232" y="114"/>
                      <a:pt x="1332" y="148"/>
                      <a:pt x="1418" y="238"/>
                    </a:cubicBezTo>
                    <a:cubicBezTo>
                      <a:pt x="1401" y="256"/>
                      <a:pt x="1374" y="265"/>
                      <a:pt x="1356" y="283"/>
                    </a:cubicBezTo>
                    <a:cubicBezTo>
                      <a:pt x="1257" y="364"/>
                      <a:pt x="1115" y="469"/>
                      <a:pt x="1005" y="469"/>
                    </a:cubicBezTo>
                    <a:cubicBezTo>
                      <a:pt x="946" y="469"/>
                      <a:pt x="896" y="440"/>
                      <a:pt x="865" y="363"/>
                    </a:cubicBezTo>
                    <a:cubicBezTo>
                      <a:pt x="812" y="250"/>
                      <a:pt x="960" y="114"/>
                      <a:pt x="1141" y="114"/>
                    </a:cubicBezTo>
                    <a:close/>
                    <a:moveTo>
                      <a:pt x="1120" y="1"/>
                    </a:moveTo>
                    <a:cubicBezTo>
                      <a:pt x="844" y="1"/>
                      <a:pt x="589" y="219"/>
                      <a:pt x="839" y="488"/>
                    </a:cubicBezTo>
                    <a:cubicBezTo>
                      <a:pt x="877" y="531"/>
                      <a:pt x="953" y="562"/>
                      <a:pt x="1042" y="562"/>
                    </a:cubicBezTo>
                    <a:cubicBezTo>
                      <a:pt x="1116" y="562"/>
                      <a:pt x="1198" y="541"/>
                      <a:pt x="1276" y="488"/>
                    </a:cubicBezTo>
                    <a:cubicBezTo>
                      <a:pt x="1401" y="407"/>
                      <a:pt x="1445" y="336"/>
                      <a:pt x="1481" y="309"/>
                    </a:cubicBezTo>
                    <a:cubicBezTo>
                      <a:pt x="1508" y="354"/>
                      <a:pt x="1526" y="416"/>
                      <a:pt x="1534" y="479"/>
                    </a:cubicBezTo>
                    <a:cubicBezTo>
                      <a:pt x="1561" y="702"/>
                      <a:pt x="1463" y="889"/>
                      <a:pt x="1276" y="987"/>
                    </a:cubicBezTo>
                    <a:cubicBezTo>
                      <a:pt x="1192" y="1033"/>
                      <a:pt x="1098" y="1052"/>
                      <a:pt x="1002" y="1052"/>
                    </a:cubicBezTo>
                    <a:cubicBezTo>
                      <a:pt x="851" y="1052"/>
                      <a:pt x="696" y="1004"/>
                      <a:pt x="571" y="934"/>
                    </a:cubicBezTo>
                    <a:cubicBezTo>
                      <a:pt x="250" y="773"/>
                      <a:pt x="62" y="461"/>
                      <a:pt x="9" y="122"/>
                    </a:cubicBezTo>
                    <a:cubicBezTo>
                      <a:pt x="9" y="122"/>
                      <a:pt x="5" y="118"/>
                      <a:pt x="2" y="118"/>
                    </a:cubicBezTo>
                    <a:cubicBezTo>
                      <a:pt x="1" y="118"/>
                      <a:pt x="0" y="119"/>
                      <a:pt x="0" y="122"/>
                    </a:cubicBezTo>
                    <a:cubicBezTo>
                      <a:pt x="45" y="666"/>
                      <a:pt x="437" y="1103"/>
                      <a:pt x="999" y="1139"/>
                    </a:cubicBezTo>
                    <a:cubicBezTo>
                      <a:pt x="1013" y="1140"/>
                      <a:pt x="1027" y="1140"/>
                      <a:pt x="1040" y="1140"/>
                    </a:cubicBezTo>
                    <a:cubicBezTo>
                      <a:pt x="1498" y="1140"/>
                      <a:pt x="1787" y="707"/>
                      <a:pt x="1570" y="274"/>
                    </a:cubicBezTo>
                    <a:cubicBezTo>
                      <a:pt x="1600" y="248"/>
                      <a:pt x="1677" y="226"/>
                      <a:pt x="1755" y="226"/>
                    </a:cubicBezTo>
                    <a:cubicBezTo>
                      <a:pt x="1815" y="226"/>
                      <a:pt x="1876" y="239"/>
                      <a:pt x="1918" y="274"/>
                    </a:cubicBezTo>
                    <a:cubicBezTo>
                      <a:pt x="2337" y="586"/>
                      <a:pt x="2123" y="746"/>
                      <a:pt x="1918" y="969"/>
                    </a:cubicBezTo>
                    <a:cubicBezTo>
                      <a:pt x="1838" y="1059"/>
                      <a:pt x="1784" y="1130"/>
                      <a:pt x="1731" y="1246"/>
                    </a:cubicBezTo>
                    <a:cubicBezTo>
                      <a:pt x="1731" y="1253"/>
                      <a:pt x="1737" y="1266"/>
                      <a:pt x="1743" y="1266"/>
                    </a:cubicBezTo>
                    <a:cubicBezTo>
                      <a:pt x="1745" y="1266"/>
                      <a:pt x="1747" y="1266"/>
                      <a:pt x="1749" y="1264"/>
                    </a:cubicBezTo>
                    <a:cubicBezTo>
                      <a:pt x="1918" y="1041"/>
                      <a:pt x="2311" y="853"/>
                      <a:pt x="2257" y="532"/>
                    </a:cubicBezTo>
                    <a:cubicBezTo>
                      <a:pt x="2221" y="345"/>
                      <a:pt x="1980" y="149"/>
                      <a:pt x="1802" y="122"/>
                    </a:cubicBezTo>
                    <a:cubicBezTo>
                      <a:pt x="1784" y="119"/>
                      <a:pt x="1767" y="117"/>
                      <a:pt x="1749" y="117"/>
                    </a:cubicBezTo>
                    <a:cubicBezTo>
                      <a:pt x="1669" y="117"/>
                      <a:pt x="1590" y="148"/>
                      <a:pt x="1517" y="184"/>
                    </a:cubicBezTo>
                    <a:cubicBezTo>
                      <a:pt x="1508" y="184"/>
                      <a:pt x="1508" y="184"/>
                      <a:pt x="1508" y="193"/>
                    </a:cubicBezTo>
                    <a:cubicBezTo>
                      <a:pt x="1481" y="158"/>
                      <a:pt x="1454" y="131"/>
                      <a:pt x="1427" y="113"/>
                    </a:cubicBezTo>
                    <a:cubicBezTo>
                      <a:pt x="1342" y="35"/>
                      <a:pt x="1229" y="1"/>
                      <a:pt x="1120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45"/>
              <p:cNvSpPr/>
              <p:nvPr/>
            </p:nvSpPr>
            <p:spPr>
              <a:xfrm>
                <a:off x="2717038" y="2707370"/>
                <a:ext cx="74902" cy="1514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247" extrusionOk="0">
                    <a:moveTo>
                      <a:pt x="655" y="1"/>
                    </a:moveTo>
                    <a:cubicBezTo>
                      <a:pt x="421" y="1"/>
                      <a:pt x="173" y="61"/>
                      <a:pt x="9" y="218"/>
                    </a:cubicBezTo>
                    <a:cubicBezTo>
                      <a:pt x="1" y="226"/>
                      <a:pt x="6" y="246"/>
                      <a:pt x="14" y="246"/>
                    </a:cubicBezTo>
                    <a:cubicBezTo>
                      <a:pt x="15" y="246"/>
                      <a:pt x="16" y="246"/>
                      <a:pt x="17" y="245"/>
                    </a:cubicBezTo>
                    <a:cubicBezTo>
                      <a:pt x="254" y="159"/>
                      <a:pt x="465" y="102"/>
                      <a:pt x="679" y="102"/>
                    </a:cubicBezTo>
                    <a:cubicBezTo>
                      <a:pt x="845" y="102"/>
                      <a:pt x="1012" y="136"/>
                      <a:pt x="1195" y="218"/>
                    </a:cubicBezTo>
                    <a:cubicBezTo>
                      <a:pt x="1203" y="223"/>
                      <a:pt x="1208" y="225"/>
                      <a:pt x="1212" y="225"/>
                    </a:cubicBezTo>
                    <a:cubicBezTo>
                      <a:pt x="1221" y="225"/>
                      <a:pt x="1219" y="213"/>
                      <a:pt x="1213" y="200"/>
                    </a:cubicBezTo>
                    <a:cubicBezTo>
                      <a:pt x="1150" y="48"/>
                      <a:pt x="901" y="13"/>
                      <a:pt x="749" y="4"/>
                    </a:cubicBezTo>
                    <a:cubicBezTo>
                      <a:pt x="718" y="2"/>
                      <a:pt x="687" y="1"/>
                      <a:pt x="655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45"/>
              <p:cNvSpPr/>
              <p:nvPr/>
            </p:nvSpPr>
            <p:spPr>
              <a:xfrm>
                <a:off x="2625342" y="2640008"/>
                <a:ext cx="17898" cy="1134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5" extrusionOk="0">
                    <a:moveTo>
                      <a:pt x="135" y="0"/>
                    </a:moveTo>
                    <a:cubicBezTo>
                      <a:pt x="73" y="0"/>
                      <a:pt x="0" y="32"/>
                      <a:pt x="15" y="104"/>
                    </a:cubicBezTo>
                    <a:cubicBezTo>
                      <a:pt x="15" y="121"/>
                      <a:pt x="33" y="139"/>
                      <a:pt x="50" y="157"/>
                    </a:cubicBezTo>
                    <a:cubicBezTo>
                      <a:pt x="73" y="174"/>
                      <a:pt x="100" y="184"/>
                      <a:pt x="126" y="184"/>
                    </a:cubicBezTo>
                    <a:cubicBezTo>
                      <a:pt x="140" y="184"/>
                      <a:pt x="154" y="181"/>
                      <a:pt x="166" y="175"/>
                    </a:cubicBezTo>
                    <a:lnTo>
                      <a:pt x="184" y="175"/>
                    </a:lnTo>
                    <a:cubicBezTo>
                      <a:pt x="193" y="175"/>
                      <a:pt x="202" y="166"/>
                      <a:pt x="211" y="166"/>
                    </a:cubicBezTo>
                    <a:cubicBezTo>
                      <a:pt x="291" y="121"/>
                      <a:pt x="247" y="32"/>
                      <a:pt x="175" y="6"/>
                    </a:cubicBezTo>
                    <a:cubicBezTo>
                      <a:pt x="163" y="2"/>
                      <a:pt x="149" y="0"/>
                      <a:pt x="13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45"/>
              <p:cNvSpPr/>
              <p:nvPr/>
            </p:nvSpPr>
            <p:spPr>
              <a:xfrm>
                <a:off x="2758534" y="2669490"/>
                <a:ext cx="22495" cy="1832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99" extrusionOk="0">
                    <a:moveTo>
                      <a:pt x="212" y="1"/>
                    </a:moveTo>
                    <a:cubicBezTo>
                      <a:pt x="186" y="1"/>
                      <a:pt x="159" y="6"/>
                      <a:pt x="134" y="15"/>
                    </a:cubicBezTo>
                    <a:cubicBezTo>
                      <a:pt x="63" y="33"/>
                      <a:pt x="10" y="87"/>
                      <a:pt x="10" y="167"/>
                    </a:cubicBezTo>
                    <a:cubicBezTo>
                      <a:pt x="1" y="220"/>
                      <a:pt x="27" y="283"/>
                      <a:pt x="90" y="292"/>
                    </a:cubicBezTo>
                    <a:cubicBezTo>
                      <a:pt x="99" y="296"/>
                      <a:pt x="108" y="298"/>
                      <a:pt x="117" y="298"/>
                    </a:cubicBezTo>
                    <a:cubicBezTo>
                      <a:pt x="126" y="298"/>
                      <a:pt x="134" y="296"/>
                      <a:pt x="143" y="292"/>
                    </a:cubicBezTo>
                    <a:cubicBezTo>
                      <a:pt x="149" y="292"/>
                      <a:pt x="154" y="293"/>
                      <a:pt x="159" y="293"/>
                    </a:cubicBezTo>
                    <a:cubicBezTo>
                      <a:pt x="215" y="293"/>
                      <a:pt x="263" y="252"/>
                      <a:pt x="304" y="211"/>
                    </a:cubicBezTo>
                    <a:cubicBezTo>
                      <a:pt x="349" y="176"/>
                      <a:pt x="366" y="113"/>
                      <a:pt x="340" y="60"/>
                    </a:cubicBezTo>
                    <a:cubicBezTo>
                      <a:pt x="310" y="19"/>
                      <a:pt x="262" y="1"/>
                      <a:pt x="2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45"/>
              <p:cNvSpPr/>
              <p:nvPr/>
            </p:nvSpPr>
            <p:spPr>
              <a:xfrm>
                <a:off x="2701653" y="2633449"/>
                <a:ext cx="38187" cy="10298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8" extrusionOk="0">
                    <a:moveTo>
                      <a:pt x="278" y="0"/>
                    </a:moveTo>
                    <a:cubicBezTo>
                      <a:pt x="171" y="0"/>
                      <a:pt x="66" y="30"/>
                      <a:pt x="1" y="95"/>
                    </a:cubicBezTo>
                    <a:cubicBezTo>
                      <a:pt x="1" y="104"/>
                      <a:pt x="10" y="113"/>
                      <a:pt x="19" y="113"/>
                    </a:cubicBezTo>
                    <a:cubicBezTo>
                      <a:pt x="110" y="113"/>
                      <a:pt x="202" y="93"/>
                      <a:pt x="300" y="93"/>
                    </a:cubicBezTo>
                    <a:cubicBezTo>
                      <a:pt x="316" y="93"/>
                      <a:pt x="332" y="93"/>
                      <a:pt x="349" y="95"/>
                    </a:cubicBezTo>
                    <a:cubicBezTo>
                      <a:pt x="429" y="104"/>
                      <a:pt x="500" y="148"/>
                      <a:pt x="581" y="166"/>
                    </a:cubicBezTo>
                    <a:cubicBezTo>
                      <a:pt x="585" y="167"/>
                      <a:pt x="590" y="168"/>
                      <a:pt x="594" y="168"/>
                    </a:cubicBezTo>
                    <a:cubicBezTo>
                      <a:pt x="618" y="168"/>
                      <a:pt x="623" y="145"/>
                      <a:pt x="607" y="121"/>
                    </a:cubicBezTo>
                    <a:cubicBezTo>
                      <a:pt x="539" y="43"/>
                      <a:pt x="407" y="0"/>
                      <a:pt x="2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45"/>
              <p:cNvSpPr/>
              <p:nvPr/>
            </p:nvSpPr>
            <p:spPr>
              <a:xfrm>
                <a:off x="2779313" y="2697624"/>
                <a:ext cx="45358" cy="1299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12" extrusionOk="0">
                    <a:moveTo>
                      <a:pt x="18" y="0"/>
                    </a:moveTo>
                    <a:cubicBezTo>
                      <a:pt x="1" y="0"/>
                      <a:pt x="2" y="21"/>
                      <a:pt x="10" y="29"/>
                    </a:cubicBezTo>
                    <a:cubicBezTo>
                      <a:pt x="134" y="127"/>
                      <a:pt x="268" y="190"/>
                      <a:pt x="420" y="207"/>
                    </a:cubicBezTo>
                    <a:cubicBezTo>
                      <a:pt x="443" y="209"/>
                      <a:pt x="468" y="211"/>
                      <a:pt x="495" y="211"/>
                    </a:cubicBezTo>
                    <a:cubicBezTo>
                      <a:pt x="583" y="211"/>
                      <a:pt x="682" y="194"/>
                      <a:pt x="723" y="118"/>
                    </a:cubicBezTo>
                    <a:cubicBezTo>
                      <a:pt x="739" y="102"/>
                      <a:pt x="705" y="72"/>
                      <a:pt x="685" y="72"/>
                    </a:cubicBezTo>
                    <a:cubicBezTo>
                      <a:pt x="683" y="72"/>
                      <a:pt x="681" y="73"/>
                      <a:pt x="679" y="74"/>
                    </a:cubicBezTo>
                    <a:cubicBezTo>
                      <a:pt x="590" y="104"/>
                      <a:pt x="504" y="119"/>
                      <a:pt x="421" y="119"/>
                    </a:cubicBezTo>
                    <a:cubicBezTo>
                      <a:pt x="285" y="119"/>
                      <a:pt x="154" y="80"/>
                      <a:pt x="27" y="2"/>
                    </a:cubicBezTo>
                    <a:cubicBezTo>
                      <a:pt x="24" y="1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45"/>
              <p:cNvSpPr/>
              <p:nvPr/>
            </p:nvSpPr>
            <p:spPr>
              <a:xfrm>
                <a:off x="2741065" y="2619658"/>
                <a:ext cx="163842" cy="67792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106" extrusionOk="0">
                    <a:moveTo>
                      <a:pt x="1954" y="222"/>
                    </a:moveTo>
                    <a:cubicBezTo>
                      <a:pt x="2023" y="222"/>
                      <a:pt x="2103" y="255"/>
                      <a:pt x="2123" y="275"/>
                    </a:cubicBezTo>
                    <a:cubicBezTo>
                      <a:pt x="2150" y="293"/>
                      <a:pt x="2177" y="329"/>
                      <a:pt x="2195" y="355"/>
                    </a:cubicBezTo>
                    <a:cubicBezTo>
                      <a:pt x="2150" y="382"/>
                      <a:pt x="2097" y="391"/>
                      <a:pt x="2043" y="400"/>
                    </a:cubicBezTo>
                    <a:cubicBezTo>
                      <a:pt x="2027" y="402"/>
                      <a:pt x="2004" y="405"/>
                      <a:pt x="1980" y="405"/>
                    </a:cubicBezTo>
                    <a:cubicBezTo>
                      <a:pt x="1910" y="405"/>
                      <a:pt x="1827" y="386"/>
                      <a:pt x="1847" y="293"/>
                    </a:cubicBezTo>
                    <a:cubicBezTo>
                      <a:pt x="1858" y="240"/>
                      <a:pt x="1903" y="222"/>
                      <a:pt x="1954" y="222"/>
                    </a:cubicBezTo>
                    <a:close/>
                    <a:moveTo>
                      <a:pt x="1000" y="774"/>
                    </a:moveTo>
                    <a:cubicBezTo>
                      <a:pt x="1107" y="774"/>
                      <a:pt x="1278" y="872"/>
                      <a:pt x="1320" y="908"/>
                    </a:cubicBezTo>
                    <a:cubicBezTo>
                      <a:pt x="1339" y="964"/>
                      <a:pt x="1223" y="1012"/>
                      <a:pt x="1110" y="1012"/>
                    </a:cubicBezTo>
                    <a:cubicBezTo>
                      <a:pt x="1004" y="1012"/>
                      <a:pt x="901" y="971"/>
                      <a:pt x="910" y="855"/>
                    </a:cubicBezTo>
                    <a:cubicBezTo>
                      <a:pt x="913" y="795"/>
                      <a:pt x="949" y="774"/>
                      <a:pt x="1000" y="774"/>
                    </a:cubicBezTo>
                    <a:close/>
                    <a:moveTo>
                      <a:pt x="5" y="1"/>
                    </a:moveTo>
                    <a:cubicBezTo>
                      <a:pt x="2" y="1"/>
                      <a:pt x="0" y="3"/>
                      <a:pt x="0" y="7"/>
                    </a:cubicBezTo>
                    <a:cubicBezTo>
                      <a:pt x="63" y="177"/>
                      <a:pt x="143" y="284"/>
                      <a:pt x="312" y="346"/>
                    </a:cubicBezTo>
                    <a:cubicBezTo>
                      <a:pt x="384" y="382"/>
                      <a:pt x="473" y="382"/>
                      <a:pt x="553" y="391"/>
                    </a:cubicBezTo>
                    <a:lnTo>
                      <a:pt x="776" y="391"/>
                    </a:lnTo>
                    <a:cubicBezTo>
                      <a:pt x="1401" y="391"/>
                      <a:pt x="1356" y="748"/>
                      <a:pt x="1312" y="810"/>
                    </a:cubicBezTo>
                    <a:cubicBezTo>
                      <a:pt x="1258" y="784"/>
                      <a:pt x="1151" y="712"/>
                      <a:pt x="1097" y="703"/>
                    </a:cubicBezTo>
                    <a:cubicBezTo>
                      <a:pt x="1058" y="692"/>
                      <a:pt x="1021" y="681"/>
                      <a:pt x="986" y="681"/>
                    </a:cubicBezTo>
                    <a:cubicBezTo>
                      <a:pt x="941" y="681"/>
                      <a:pt x="900" y="698"/>
                      <a:pt x="865" y="748"/>
                    </a:cubicBezTo>
                    <a:cubicBezTo>
                      <a:pt x="726" y="931"/>
                      <a:pt x="961" y="1105"/>
                      <a:pt x="1138" y="1105"/>
                    </a:cubicBezTo>
                    <a:cubicBezTo>
                      <a:pt x="1142" y="1105"/>
                      <a:pt x="1147" y="1105"/>
                      <a:pt x="1151" y="1105"/>
                    </a:cubicBezTo>
                    <a:cubicBezTo>
                      <a:pt x="1267" y="1096"/>
                      <a:pt x="1356" y="1024"/>
                      <a:pt x="1401" y="935"/>
                    </a:cubicBezTo>
                    <a:cubicBezTo>
                      <a:pt x="1490" y="980"/>
                      <a:pt x="1570" y="1007"/>
                      <a:pt x="1668" y="1024"/>
                    </a:cubicBezTo>
                    <a:cubicBezTo>
                      <a:pt x="1678" y="1025"/>
                      <a:pt x="1690" y="1026"/>
                      <a:pt x="1703" y="1026"/>
                    </a:cubicBezTo>
                    <a:cubicBezTo>
                      <a:pt x="1827" y="1026"/>
                      <a:pt x="2074" y="984"/>
                      <a:pt x="2204" y="846"/>
                    </a:cubicBezTo>
                    <a:cubicBezTo>
                      <a:pt x="2337" y="721"/>
                      <a:pt x="2337" y="489"/>
                      <a:pt x="2311" y="409"/>
                    </a:cubicBezTo>
                    <a:cubicBezTo>
                      <a:pt x="2453" y="338"/>
                      <a:pt x="2578" y="213"/>
                      <a:pt x="2659" y="70"/>
                    </a:cubicBezTo>
                    <a:cubicBezTo>
                      <a:pt x="2672" y="42"/>
                      <a:pt x="2633" y="5"/>
                      <a:pt x="2598" y="5"/>
                    </a:cubicBezTo>
                    <a:cubicBezTo>
                      <a:pt x="2588" y="5"/>
                      <a:pt x="2578" y="8"/>
                      <a:pt x="2569" y="16"/>
                    </a:cubicBezTo>
                    <a:cubicBezTo>
                      <a:pt x="2498" y="114"/>
                      <a:pt x="2409" y="213"/>
                      <a:pt x="2311" y="284"/>
                    </a:cubicBezTo>
                    <a:cubicBezTo>
                      <a:pt x="2293" y="302"/>
                      <a:pt x="2275" y="311"/>
                      <a:pt x="2266" y="320"/>
                    </a:cubicBezTo>
                    <a:cubicBezTo>
                      <a:pt x="2195" y="207"/>
                      <a:pt x="2089" y="126"/>
                      <a:pt x="1975" y="126"/>
                    </a:cubicBezTo>
                    <a:cubicBezTo>
                      <a:pt x="1918" y="126"/>
                      <a:pt x="1859" y="147"/>
                      <a:pt x="1802" y="195"/>
                    </a:cubicBezTo>
                    <a:cubicBezTo>
                      <a:pt x="1606" y="355"/>
                      <a:pt x="1847" y="480"/>
                      <a:pt x="1990" y="480"/>
                    </a:cubicBezTo>
                    <a:cubicBezTo>
                      <a:pt x="2070" y="480"/>
                      <a:pt x="2150" y="471"/>
                      <a:pt x="2221" y="445"/>
                    </a:cubicBezTo>
                    <a:cubicBezTo>
                      <a:pt x="2230" y="480"/>
                      <a:pt x="2239" y="525"/>
                      <a:pt x="2239" y="561"/>
                    </a:cubicBezTo>
                    <a:cubicBezTo>
                      <a:pt x="2185" y="833"/>
                      <a:pt x="1941" y="929"/>
                      <a:pt x="1715" y="929"/>
                    </a:cubicBezTo>
                    <a:cubicBezTo>
                      <a:pt x="1608" y="929"/>
                      <a:pt x="1505" y="907"/>
                      <a:pt x="1428" y="873"/>
                    </a:cubicBezTo>
                    <a:cubicBezTo>
                      <a:pt x="1463" y="784"/>
                      <a:pt x="1454" y="685"/>
                      <a:pt x="1410" y="596"/>
                    </a:cubicBezTo>
                    <a:cubicBezTo>
                      <a:pt x="1142" y="52"/>
                      <a:pt x="295" y="605"/>
                      <a:pt x="9" y="7"/>
                    </a:cubicBezTo>
                    <a:cubicBezTo>
                      <a:pt x="9" y="3"/>
                      <a:pt x="7" y="1"/>
                      <a:pt x="5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45"/>
              <p:cNvSpPr/>
              <p:nvPr/>
            </p:nvSpPr>
            <p:spPr>
              <a:xfrm>
                <a:off x="2822525" y="2619658"/>
                <a:ext cx="126942" cy="10892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1777" extrusionOk="0">
                    <a:moveTo>
                      <a:pt x="1304" y="467"/>
                    </a:moveTo>
                    <a:cubicBezTo>
                      <a:pt x="1314" y="467"/>
                      <a:pt x="1326" y="468"/>
                      <a:pt x="1339" y="471"/>
                    </a:cubicBezTo>
                    <a:cubicBezTo>
                      <a:pt x="1526" y="516"/>
                      <a:pt x="1570" y="730"/>
                      <a:pt x="1570" y="730"/>
                    </a:cubicBezTo>
                    <a:cubicBezTo>
                      <a:pt x="1189" y="722"/>
                      <a:pt x="1162" y="467"/>
                      <a:pt x="1304" y="467"/>
                    </a:cubicBezTo>
                    <a:close/>
                    <a:moveTo>
                      <a:pt x="1975" y="0"/>
                    </a:moveTo>
                    <a:cubicBezTo>
                      <a:pt x="1963" y="0"/>
                      <a:pt x="1954" y="7"/>
                      <a:pt x="1954" y="25"/>
                    </a:cubicBezTo>
                    <a:cubicBezTo>
                      <a:pt x="1963" y="239"/>
                      <a:pt x="1963" y="436"/>
                      <a:pt x="1829" y="596"/>
                    </a:cubicBezTo>
                    <a:cubicBezTo>
                      <a:pt x="1767" y="668"/>
                      <a:pt x="1704" y="730"/>
                      <a:pt x="1651" y="748"/>
                    </a:cubicBezTo>
                    <a:cubicBezTo>
                      <a:pt x="1627" y="566"/>
                      <a:pt x="1519" y="391"/>
                      <a:pt x="1340" y="391"/>
                    </a:cubicBezTo>
                    <a:cubicBezTo>
                      <a:pt x="1317" y="391"/>
                      <a:pt x="1292" y="394"/>
                      <a:pt x="1267" y="400"/>
                    </a:cubicBezTo>
                    <a:cubicBezTo>
                      <a:pt x="1026" y="462"/>
                      <a:pt x="1142" y="668"/>
                      <a:pt x="1294" y="757"/>
                    </a:cubicBezTo>
                    <a:cubicBezTo>
                      <a:pt x="1370" y="798"/>
                      <a:pt x="1442" y="816"/>
                      <a:pt x="1510" y="816"/>
                    </a:cubicBezTo>
                    <a:cubicBezTo>
                      <a:pt x="1546" y="816"/>
                      <a:pt x="1581" y="811"/>
                      <a:pt x="1615" y="801"/>
                    </a:cubicBezTo>
                    <a:lnTo>
                      <a:pt x="1615" y="801"/>
                    </a:lnTo>
                    <a:cubicBezTo>
                      <a:pt x="1606" y="891"/>
                      <a:pt x="1597" y="926"/>
                      <a:pt x="1544" y="998"/>
                    </a:cubicBezTo>
                    <a:cubicBezTo>
                      <a:pt x="1347" y="1239"/>
                      <a:pt x="946" y="1212"/>
                      <a:pt x="678" y="1239"/>
                    </a:cubicBezTo>
                    <a:cubicBezTo>
                      <a:pt x="357" y="1274"/>
                      <a:pt x="18" y="1390"/>
                      <a:pt x="0" y="1756"/>
                    </a:cubicBezTo>
                    <a:cubicBezTo>
                      <a:pt x="0" y="1763"/>
                      <a:pt x="12" y="1776"/>
                      <a:pt x="17" y="1776"/>
                    </a:cubicBezTo>
                    <a:cubicBezTo>
                      <a:pt x="18" y="1776"/>
                      <a:pt x="18" y="1775"/>
                      <a:pt x="18" y="1774"/>
                    </a:cubicBezTo>
                    <a:cubicBezTo>
                      <a:pt x="295" y="1015"/>
                      <a:pt x="1374" y="1622"/>
                      <a:pt x="1624" y="962"/>
                    </a:cubicBezTo>
                    <a:cubicBezTo>
                      <a:pt x="1642" y="908"/>
                      <a:pt x="1651" y="855"/>
                      <a:pt x="1651" y="792"/>
                    </a:cubicBezTo>
                    <a:cubicBezTo>
                      <a:pt x="1918" y="694"/>
                      <a:pt x="2070" y="329"/>
                      <a:pt x="2034" y="52"/>
                    </a:cubicBezTo>
                    <a:cubicBezTo>
                      <a:pt x="2034" y="28"/>
                      <a:pt x="1999" y="0"/>
                      <a:pt x="197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45"/>
              <p:cNvSpPr/>
              <p:nvPr/>
            </p:nvSpPr>
            <p:spPr>
              <a:xfrm>
                <a:off x="2830064" y="2674271"/>
                <a:ext cx="74228" cy="6478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57" extrusionOk="0">
                    <a:moveTo>
                      <a:pt x="1168" y="1"/>
                    </a:moveTo>
                    <a:cubicBezTo>
                      <a:pt x="1165" y="1"/>
                      <a:pt x="1162" y="3"/>
                      <a:pt x="1162" y="9"/>
                    </a:cubicBezTo>
                    <a:cubicBezTo>
                      <a:pt x="1104" y="402"/>
                      <a:pt x="801" y="1010"/>
                      <a:pt x="362" y="1010"/>
                    </a:cubicBezTo>
                    <a:cubicBezTo>
                      <a:pt x="263" y="1010"/>
                      <a:pt x="158" y="980"/>
                      <a:pt x="47" y="910"/>
                    </a:cubicBezTo>
                    <a:cubicBezTo>
                      <a:pt x="37" y="904"/>
                      <a:pt x="29" y="901"/>
                      <a:pt x="23" y="901"/>
                    </a:cubicBezTo>
                    <a:cubicBezTo>
                      <a:pt x="0" y="901"/>
                      <a:pt x="1" y="933"/>
                      <a:pt x="29" y="954"/>
                    </a:cubicBezTo>
                    <a:cubicBezTo>
                      <a:pt x="144" y="1025"/>
                      <a:pt x="258" y="1057"/>
                      <a:pt x="368" y="1057"/>
                    </a:cubicBezTo>
                    <a:cubicBezTo>
                      <a:pt x="834" y="1057"/>
                      <a:pt x="1210" y="487"/>
                      <a:pt x="1189" y="17"/>
                    </a:cubicBezTo>
                    <a:cubicBezTo>
                      <a:pt x="1189" y="11"/>
                      <a:pt x="1176" y="1"/>
                      <a:pt x="1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45"/>
              <p:cNvSpPr/>
              <p:nvPr/>
            </p:nvSpPr>
            <p:spPr>
              <a:xfrm>
                <a:off x="2610386" y="2739120"/>
                <a:ext cx="143308" cy="77538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265" extrusionOk="0">
                    <a:moveTo>
                      <a:pt x="1006" y="798"/>
                    </a:moveTo>
                    <a:cubicBezTo>
                      <a:pt x="1116" y="798"/>
                      <a:pt x="1257" y="900"/>
                      <a:pt x="1356" y="976"/>
                    </a:cubicBezTo>
                    <a:cubicBezTo>
                      <a:pt x="1374" y="993"/>
                      <a:pt x="1401" y="1002"/>
                      <a:pt x="1418" y="1020"/>
                    </a:cubicBezTo>
                    <a:cubicBezTo>
                      <a:pt x="1330" y="1112"/>
                      <a:pt x="1228" y="1147"/>
                      <a:pt x="1136" y="1147"/>
                    </a:cubicBezTo>
                    <a:cubicBezTo>
                      <a:pt x="957" y="1147"/>
                      <a:pt x="812" y="1016"/>
                      <a:pt x="865" y="904"/>
                    </a:cubicBezTo>
                    <a:cubicBezTo>
                      <a:pt x="896" y="827"/>
                      <a:pt x="947" y="798"/>
                      <a:pt x="1006" y="798"/>
                    </a:cubicBezTo>
                    <a:close/>
                    <a:moveTo>
                      <a:pt x="1743" y="1"/>
                    </a:moveTo>
                    <a:cubicBezTo>
                      <a:pt x="1737" y="1"/>
                      <a:pt x="1731" y="14"/>
                      <a:pt x="1731" y="21"/>
                    </a:cubicBezTo>
                    <a:cubicBezTo>
                      <a:pt x="1784" y="128"/>
                      <a:pt x="1838" y="208"/>
                      <a:pt x="1918" y="298"/>
                    </a:cubicBezTo>
                    <a:cubicBezTo>
                      <a:pt x="2123" y="521"/>
                      <a:pt x="2337" y="672"/>
                      <a:pt x="1918" y="985"/>
                    </a:cubicBezTo>
                    <a:cubicBezTo>
                      <a:pt x="1876" y="1019"/>
                      <a:pt x="1815" y="1032"/>
                      <a:pt x="1755" y="1032"/>
                    </a:cubicBezTo>
                    <a:cubicBezTo>
                      <a:pt x="1677" y="1032"/>
                      <a:pt x="1600" y="1010"/>
                      <a:pt x="1570" y="985"/>
                    </a:cubicBezTo>
                    <a:cubicBezTo>
                      <a:pt x="1787" y="551"/>
                      <a:pt x="1498" y="118"/>
                      <a:pt x="1040" y="118"/>
                    </a:cubicBezTo>
                    <a:cubicBezTo>
                      <a:pt x="1027" y="118"/>
                      <a:pt x="1013" y="118"/>
                      <a:pt x="999" y="119"/>
                    </a:cubicBezTo>
                    <a:cubicBezTo>
                      <a:pt x="437" y="155"/>
                      <a:pt x="45" y="601"/>
                      <a:pt x="0" y="1145"/>
                    </a:cubicBezTo>
                    <a:cubicBezTo>
                      <a:pt x="0" y="1145"/>
                      <a:pt x="9" y="1145"/>
                      <a:pt x="9" y="1136"/>
                    </a:cubicBezTo>
                    <a:cubicBezTo>
                      <a:pt x="62" y="806"/>
                      <a:pt x="250" y="485"/>
                      <a:pt x="571" y="324"/>
                    </a:cubicBezTo>
                    <a:cubicBezTo>
                      <a:pt x="698" y="258"/>
                      <a:pt x="857" y="209"/>
                      <a:pt x="1010" y="209"/>
                    </a:cubicBezTo>
                    <a:cubicBezTo>
                      <a:pt x="1103" y="209"/>
                      <a:pt x="1195" y="227"/>
                      <a:pt x="1276" y="271"/>
                    </a:cubicBezTo>
                    <a:cubicBezTo>
                      <a:pt x="1463" y="378"/>
                      <a:pt x="1561" y="565"/>
                      <a:pt x="1534" y="779"/>
                    </a:cubicBezTo>
                    <a:cubicBezTo>
                      <a:pt x="1526" y="851"/>
                      <a:pt x="1508" y="904"/>
                      <a:pt x="1481" y="949"/>
                    </a:cubicBezTo>
                    <a:cubicBezTo>
                      <a:pt x="1445" y="922"/>
                      <a:pt x="1401" y="851"/>
                      <a:pt x="1276" y="770"/>
                    </a:cubicBezTo>
                    <a:cubicBezTo>
                      <a:pt x="1198" y="718"/>
                      <a:pt x="1116" y="696"/>
                      <a:pt x="1042" y="696"/>
                    </a:cubicBezTo>
                    <a:cubicBezTo>
                      <a:pt x="953" y="696"/>
                      <a:pt x="877" y="727"/>
                      <a:pt x="839" y="770"/>
                    </a:cubicBezTo>
                    <a:cubicBezTo>
                      <a:pt x="588" y="1041"/>
                      <a:pt x="847" y="1265"/>
                      <a:pt x="1125" y="1265"/>
                    </a:cubicBezTo>
                    <a:cubicBezTo>
                      <a:pt x="1233" y="1265"/>
                      <a:pt x="1343" y="1231"/>
                      <a:pt x="1427" y="1154"/>
                    </a:cubicBezTo>
                    <a:cubicBezTo>
                      <a:pt x="1454" y="1127"/>
                      <a:pt x="1481" y="1100"/>
                      <a:pt x="1508" y="1074"/>
                    </a:cubicBezTo>
                    <a:lnTo>
                      <a:pt x="1517" y="1074"/>
                    </a:lnTo>
                    <a:cubicBezTo>
                      <a:pt x="1596" y="1114"/>
                      <a:pt x="1684" y="1146"/>
                      <a:pt x="1771" y="1146"/>
                    </a:cubicBezTo>
                    <a:cubicBezTo>
                      <a:pt x="1782" y="1146"/>
                      <a:pt x="1792" y="1146"/>
                      <a:pt x="1802" y="1145"/>
                    </a:cubicBezTo>
                    <a:cubicBezTo>
                      <a:pt x="1980" y="1118"/>
                      <a:pt x="2221" y="913"/>
                      <a:pt x="2257" y="726"/>
                    </a:cubicBezTo>
                    <a:cubicBezTo>
                      <a:pt x="2311" y="405"/>
                      <a:pt x="1918" y="217"/>
                      <a:pt x="1749" y="3"/>
                    </a:cubicBezTo>
                    <a:cubicBezTo>
                      <a:pt x="1747" y="2"/>
                      <a:pt x="1745" y="1"/>
                      <a:pt x="1743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45"/>
              <p:cNvSpPr/>
              <p:nvPr/>
            </p:nvSpPr>
            <p:spPr>
              <a:xfrm>
                <a:off x="2716977" y="2737649"/>
                <a:ext cx="74964" cy="15569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254" extrusionOk="0">
                    <a:moveTo>
                      <a:pt x="18" y="0"/>
                    </a:moveTo>
                    <a:cubicBezTo>
                      <a:pt x="10" y="0"/>
                      <a:pt x="1" y="18"/>
                      <a:pt x="10" y="27"/>
                    </a:cubicBezTo>
                    <a:cubicBezTo>
                      <a:pt x="175" y="192"/>
                      <a:pt x="423" y="253"/>
                      <a:pt x="656" y="253"/>
                    </a:cubicBezTo>
                    <a:cubicBezTo>
                      <a:pt x="688" y="253"/>
                      <a:pt x="719" y="252"/>
                      <a:pt x="750" y="250"/>
                    </a:cubicBezTo>
                    <a:cubicBezTo>
                      <a:pt x="902" y="232"/>
                      <a:pt x="1151" y="206"/>
                      <a:pt x="1214" y="54"/>
                    </a:cubicBezTo>
                    <a:cubicBezTo>
                      <a:pt x="1221" y="39"/>
                      <a:pt x="1222" y="25"/>
                      <a:pt x="1208" y="25"/>
                    </a:cubicBezTo>
                    <a:cubicBezTo>
                      <a:pt x="1205" y="25"/>
                      <a:pt x="1201" y="26"/>
                      <a:pt x="1196" y="27"/>
                    </a:cubicBezTo>
                    <a:cubicBezTo>
                      <a:pt x="1013" y="109"/>
                      <a:pt x="846" y="143"/>
                      <a:pt x="680" y="143"/>
                    </a:cubicBezTo>
                    <a:cubicBezTo>
                      <a:pt x="466" y="143"/>
                      <a:pt x="255" y="86"/>
                      <a:pt x="1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45"/>
              <p:cNvSpPr/>
              <p:nvPr/>
            </p:nvSpPr>
            <p:spPr>
              <a:xfrm>
                <a:off x="2625342" y="2809057"/>
                <a:ext cx="17898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0" extrusionOk="0">
                    <a:moveTo>
                      <a:pt x="138" y="1"/>
                    </a:moveTo>
                    <a:cubicBezTo>
                      <a:pt x="109" y="1"/>
                      <a:pt x="77" y="11"/>
                      <a:pt x="50" y="31"/>
                    </a:cubicBezTo>
                    <a:cubicBezTo>
                      <a:pt x="33" y="40"/>
                      <a:pt x="15" y="58"/>
                      <a:pt x="15" y="84"/>
                    </a:cubicBezTo>
                    <a:cubicBezTo>
                      <a:pt x="1" y="154"/>
                      <a:pt x="67" y="180"/>
                      <a:pt x="127" y="180"/>
                    </a:cubicBezTo>
                    <a:cubicBezTo>
                      <a:pt x="145" y="180"/>
                      <a:pt x="161" y="178"/>
                      <a:pt x="175" y="174"/>
                    </a:cubicBezTo>
                    <a:cubicBezTo>
                      <a:pt x="247" y="147"/>
                      <a:pt x="291" y="58"/>
                      <a:pt x="211" y="22"/>
                    </a:cubicBezTo>
                    <a:cubicBezTo>
                      <a:pt x="202" y="13"/>
                      <a:pt x="193" y="13"/>
                      <a:pt x="184" y="4"/>
                    </a:cubicBezTo>
                    <a:lnTo>
                      <a:pt x="166" y="4"/>
                    </a:lnTo>
                    <a:cubicBezTo>
                      <a:pt x="157" y="2"/>
                      <a:pt x="148" y="1"/>
                      <a:pt x="138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45"/>
              <p:cNvSpPr/>
              <p:nvPr/>
            </p:nvSpPr>
            <p:spPr>
              <a:xfrm>
                <a:off x="2758534" y="2772219"/>
                <a:ext cx="22495" cy="1857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3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7"/>
                    </a:cubicBezTo>
                    <a:cubicBezTo>
                      <a:pt x="27" y="25"/>
                      <a:pt x="1" y="79"/>
                      <a:pt x="10" y="141"/>
                    </a:cubicBezTo>
                    <a:cubicBezTo>
                      <a:pt x="10" y="213"/>
                      <a:pt x="63" y="266"/>
                      <a:pt x="134" y="293"/>
                    </a:cubicBezTo>
                    <a:cubicBezTo>
                      <a:pt x="158" y="299"/>
                      <a:pt x="184" y="303"/>
                      <a:pt x="209" y="303"/>
                    </a:cubicBezTo>
                    <a:cubicBezTo>
                      <a:pt x="260" y="303"/>
                      <a:pt x="310" y="287"/>
                      <a:pt x="340" y="239"/>
                    </a:cubicBezTo>
                    <a:cubicBezTo>
                      <a:pt x="366" y="186"/>
                      <a:pt x="349" y="132"/>
                      <a:pt x="304" y="88"/>
                    </a:cubicBezTo>
                    <a:cubicBezTo>
                      <a:pt x="259" y="43"/>
                      <a:pt x="206" y="7"/>
                      <a:pt x="143" y="7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45"/>
              <p:cNvSpPr/>
              <p:nvPr/>
            </p:nvSpPr>
            <p:spPr>
              <a:xfrm>
                <a:off x="2701653" y="2816290"/>
                <a:ext cx="38187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9" extrusionOk="0">
                    <a:moveTo>
                      <a:pt x="594" y="0"/>
                    </a:moveTo>
                    <a:cubicBezTo>
                      <a:pt x="590" y="0"/>
                      <a:pt x="585" y="1"/>
                      <a:pt x="581" y="2"/>
                    </a:cubicBezTo>
                    <a:cubicBezTo>
                      <a:pt x="500" y="29"/>
                      <a:pt x="429" y="65"/>
                      <a:pt x="349" y="73"/>
                    </a:cubicBezTo>
                    <a:cubicBezTo>
                      <a:pt x="321" y="78"/>
                      <a:pt x="293" y="79"/>
                      <a:pt x="266" y="79"/>
                    </a:cubicBezTo>
                    <a:cubicBezTo>
                      <a:pt x="181" y="79"/>
                      <a:pt x="100" y="62"/>
                      <a:pt x="19" y="56"/>
                    </a:cubicBezTo>
                    <a:cubicBezTo>
                      <a:pt x="10" y="56"/>
                      <a:pt x="1" y="73"/>
                      <a:pt x="1" y="73"/>
                    </a:cubicBezTo>
                    <a:cubicBezTo>
                      <a:pt x="66" y="138"/>
                      <a:pt x="171" y="168"/>
                      <a:pt x="278" y="168"/>
                    </a:cubicBezTo>
                    <a:cubicBezTo>
                      <a:pt x="407" y="168"/>
                      <a:pt x="539" y="125"/>
                      <a:pt x="607" y="47"/>
                    </a:cubicBezTo>
                    <a:cubicBezTo>
                      <a:pt x="623" y="23"/>
                      <a:pt x="618" y="0"/>
                      <a:pt x="5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45"/>
              <p:cNvSpPr/>
              <p:nvPr/>
            </p:nvSpPr>
            <p:spPr>
              <a:xfrm>
                <a:off x="2779313" y="2749908"/>
                <a:ext cx="45481" cy="1256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05" extrusionOk="0">
                    <a:moveTo>
                      <a:pt x="515" y="0"/>
                    </a:moveTo>
                    <a:cubicBezTo>
                      <a:pt x="481" y="0"/>
                      <a:pt x="448" y="3"/>
                      <a:pt x="420" y="6"/>
                    </a:cubicBezTo>
                    <a:cubicBezTo>
                      <a:pt x="268" y="15"/>
                      <a:pt x="134" y="77"/>
                      <a:pt x="10" y="175"/>
                    </a:cubicBezTo>
                    <a:cubicBezTo>
                      <a:pt x="2" y="190"/>
                      <a:pt x="1" y="204"/>
                      <a:pt x="15" y="204"/>
                    </a:cubicBezTo>
                    <a:cubicBezTo>
                      <a:pt x="18" y="204"/>
                      <a:pt x="22" y="204"/>
                      <a:pt x="27" y="202"/>
                    </a:cubicBezTo>
                    <a:cubicBezTo>
                      <a:pt x="153" y="131"/>
                      <a:pt x="282" y="93"/>
                      <a:pt x="416" y="93"/>
                    </a:cubicBezTo>
                    <a:cubicBezTo>
                      <a:pt x="502" y="93"/>
                      <a:pt x="589" y="108"/>
                      <a:pt x="679" y="139"/>
                    </a:cubicBezTo>
                    <a:cubicBezTo>
                      <a:pt x="696" y="139"/>
                      <a:pt x="741" y="113"/>
                      <a:pt x="723" y="86"/>
                    </a:cubicBezTo>
                    <a:cubicBezTo>
                      <a:pt x="685" y="16"/>
                      <a:pt x="597" y="0"/>
                      <a:pt x="51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45"/>
              <p:cNvSpPr/>
              <p:nvPr/>
            </p:nvSpPr>
            <p:spPr>
              <a:xfrm>
                <a:off x="2741065" y="2773139"/>
                <a:ext cx="163842" cy="67241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097" extrusionOk="0">
                    <a:moveTo>
                      <a:pt x="1110" y="85"/>
                    </a:moveTo>
                    <a:cubicBezTo>
                      <a:pt x="1223" y="85"/>
                      <a:pt x="1339" y="133"/>
                      <a:pt x="1320" y="189"/>
                    </a:cubicBezTo>
                    <a:cubicBezTo>
                      <a:pt x="1278" y="231"/>
                      <a:pt x="1111" y="325"/>
                      <a:pt x="1003" y="325"/>
                    </a:cubicBezTo>
                    <a:cubicBezTo>
                      <a:pt x="951" y="325"/>
                      <a:pt x="913" y="303"/>
                      <a:pt x="910" y="242"/>
                    </a:cubicBezTo>
                    <a:cubicBezTo>
                      <a:pt x="901" y="126"/>
                      <a:pt x="1004" y="85"/>
                      <a:pt x="1110" y="85"/>
                    </a:cubicBezTo>
                    <a:close/>
                    <a:moveTo>
                      <a:pt x="1993" y="696"/>
                    </a:moveTo>
                    <a:cubicBezTo>
                      <a:pt x="2012" y="696"/>
                      <a:pt x="2030" y="697"/>
                      <a:pt x="2043" y="697"/>
                    </a:cubicBezTo>
                    <a:cubicBezTo>
                      <a:pt x="2097" y="706"/>
                      <a:pt x="2150" y="715"/>
                      <a:pt x="2195" y="742"/>
                    </a:cubicBezTo>
                    <a:cubicBezTo>
                      <a:pt x="2177" y="777"/>
                      <a:pt x="2150" y="804"/>
                      <a:pt x="2123" y="831"/>
                    </a:cubicBezTo>
                    <a:cubicBezTo>
                      <a:pt x="2102" y="847"/>
                      <a:pt x="2019" y="881"/>
                      <a:pt x="1949" y="881"/>
                    </a:cubicBezTo>
                    <a:cubicBezTo>
                      <a:pt x="1900" y="881"/>
                      <a:pt x="1858" y="864"/>
                      <a:pt x="1847" y="813"/>
                    </a:cubicBezTo>
                    <a:cubicBezTo>
                      <a:pt x="1826" y="707"/>
                      <a:pt x="1921" y="696"/>
                      <a:pt x="1993" y="696"/>
                    </a:cubicBezTo>
                    <a:close/>
                    <a:moveTo>
                      <a:pt x="1127" y="0"/>
                    </a:moveTo>
                    <a:cubicBezTo>
                      <a:pt x="951" y="0"/>
                      <a:pt x="729" y="179"/>
                      <a:pt x="865" y="358"/>
                    </a:cubicBezTo>
                    <a:cubicBezTo>
                      <a:pt x="899" y="407"/>
                      <a:pt x="939" y="421"/>
                      <a:pt x="982" y="421"/>
                    </a:cubicBezTo>
                    <a:cubicBezTo>
                      <a:pt x="1018" y="421"/>
                      <a:pt x="1057" y="411"/>
                      <a:pt x="1097" y="403"/>
                    </a:cubicBezTo>
                    <a:cubicBezTo>
                      <a:pt x="1151" y="385"/>
                      <a:pt x="1258" y="322"/>
                      <a:pt x="1312" y="287"/>
                    </a:cubicBezTo>
                    <a:lnTo>
                      <a:pt x="1312" y="287"/>
                    </a:lnTo>
                    <a:cubicBezTo>
                      <a:pt x="1356" y="349"/>
                      <a:pt x="1401" y="706"/>
                      <a:pt x="776" y="715"/>
                    </a:cubicBezTo>
                    <a:cubicBezTo>
                      <a:pt x="696" y="706"/>
                      <a:pt x="625" y="706"/>
                      <a:pt x="553" y="706"/>
                    </a:cubicBezTo>
                    <a:cubicBezTo>
                      <a:pt x="473" y="715"/>
                      <a:pt x="384" y="724"/>
                      <a:pt x="312" y="751"/>
                    </a:cubicBezTo>
                    <a:cubicBezTo>
                      <a:pt x="143" y="813"/>
                      <a:pt x="63" y="920"/>
                      <a:pt x="0" y="1090"/>
                    </a:cubicBezTo>
                    <a:cubicBezTo>
                      <a:pt x="0" y="1094"/>
                      <a:pt x="2" y="1096"/>
                      <a:pt x="5" y="1096"/>
                    </a:cubicBezTo>
                    <a:cubicBezTo>
                      <a:pt x="7" y="1096"/>
                      <a:pt x="9" y="1094"/>
                      <a:pt x="9" y="1090"/>
                    </a:cubicBezTo>
                    <a:cubicBezTo>
                      <a:pt x="295" y="501"/>
                      <a:pt x="1142" y="1045"/>
                      <a:pt x="1410" y="501"/>
                    </a:cubicBezTo>
                    <a:cubicBezTo>
                      <a:pt x="1454" y="412"/>
                      <a:pt x="1463" y="314"/>
                      <a:pt x="1428" y="224"/>
                    </a:cubicBezTo>
                    <a:cubicBezTo>
                      <a:pt x="1505" y="193"/>
                      <a:pt x="1608" y="172"/>
                      <a:pt x="1715" y="172"/>
                    </a:cubicBezTo>
                    <a:cubicBezTo>
                      <a:pt x="1941" y="172"/>
                      <a:pt x="2185" y="264"/>
                      <a:pt x="2239" y="537"/>
                    </a:cubicBezTo>
                    <a:cubicBezTo>
                      <a:pt x="2239" y="581"/>
                      <a:pt x="2230" y="617"/>
                      <a:pt x="2221" y="653"/>
                    </a:cubicBezTo>
                    <a:cubicBezTo>
                      <a:pt x="2150" y="635"/>
                      <a:pt x="2070" y="617"/>
                      <a:pt x="1990" y="617"/>
                    </a:cubicBezTo>
                    <a:cubicBezTo>
                      <a:pt x="1847" y="626"/>
                      <a:pt x="1606" y="751"/>
                      <a:pt x="1802" y="902"/>
                    </a:cubicBezTo>
                    <a:cubicBezTo>
                      <a:pt x="1859" y="950"/>
                      <a:pt x="1918" y="971"/>
                      <a:pt x="1975" y="971"/>
                    </a:cubicBezTo>
                    <a:cubicBezTo>
                      <a:pt x="2089" y="971"/>
                      <a:pt x="2195" y="890"/>
                      <a:pt x="2266" y="777"/>
                    </a:cubicBezTo>
                    <a:cubicBezTo>
                      <a:pt x="2275" y="786"/>
                      <a:pt x="2293" y="804"/>
                      <a:pt x="2311" y="813"/>
                    </a:cubicBezTo>
                    <a:cubicBezTo>
                      <a:pt x="2409" y="893"/>
                      <a:pt x="2498" y="983"/>
                      <a:pt x="2569" y="1081"/>
                    </a:cubicBezTo>
                    <a:cubicBezTo>
                      <a:pt x="2578" y="1092"/>
                      <a:pt x="2589" y="1096"/>
                      <a:pt x="2600" y="1096"/>
                    </a:cubicBezTo>
                    <a:cubicBezTo>
                      <a:pt x="2635" y="1096"/>
                      <a:pt x="2672" y="1054"/>
                      <a:pt x="2659" y="1027"/>
                    </a:cubicBezTo>
                    <a:cubicBezTo>
                      <a:pt x="2578" y="884"/>
                      <a:pt x="2453" y="760"/>
                      <a:pt x="2311" y="688"/>
                    </a:cubicBezTo>
                    <a:cubicBezTo>
                      <a:pt x="2337" y="608"/>
                      <a:pt x="2337" y="376"/>
                      <a:pt x="2204" y="251"/>
                    </a:cubicBezTo>
                    <a:cubicBezTo>
                      <a:pt x="2083" y="123"/>
                      <a:pt x="1859" y="77"/>
                      <a:pt x="1729" y="77"/>
                    </a:cubicBezTo>
                    <a:cubicBezTo>
                      <a:pt x="1705" y="77"/>
                      <a:pt x="1685" y="79"/>
                      <a:pt x="1668" y="82"/>
                    </a:cubicBezTo>
                    <a:cubicBezTo>
                      <a:pt x="1570" y="91"/>
                      <a:pt x="1490" y="117"/>
                      <a:pt x="1401" y="162"/>
                    </a:cubicBezTo>
                    <a:cubicBezTo>
                      <a:pt x="1356" y="73"/>
                      <a:pt x="1267" y="10"/>
                      <a:pt x="1151" y="1"/>
                    </a:cubicBezTo>
                    <a:cubicBezTo>
                      <a:pt x="1143" y="1"/>
                      <a:pt x="1135" y="0"/>
                      <a:pt x="1127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45"/>
              <p:cNvSpPr/>
              <p:nvPr/>
            </p:nvSpPr>
            <p:spPr>
              <a:xfrm>
                <a:off x="2822525" y="2731704"/>
                <a:ext cx="126942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1778" extrusionOk="0">
                    <a:moveTo>
                      <a:pt x="1570" y="1052"/>
                    </a:moveTo>
                    <a:cubicBezTo>
                      <a:pt x="1570" y="1052"/>
                      <a:pt x="1526" y="1266"/>
                      <a:pt x="1339" y="1302"/>
                    </a:cubicBezTo>
                    <a:cubicBezTo>
                      <a:pt x="1326" y="1305"/>
                      <a:pt x="1314" y="1307"/>
                      <a:pt x="1303" y="1307"/>
                    </a:cubicBezTo>
                    <a:cubicBezTo>
                      <a:pt x="1162" y="1307"/>
                      <a:pt x="1190" y="1060"/>
                      <a:pt x="1570" y="1052"/>
                    </a:cubicBezTo>
                    <a:close/>
                    <a:moveTo>
                      <a:pt x="14" y="1"/>
                    </a:moveTo>
                    <a:cubicBezTo>
                      <a:pt x="9" y="1"/>
                      <a:pt x="0" y="11"/>
                      <a:pt x="0" y="17"/>
                    </a:cubicBezTo>
                    <a:cubicBezTo>
                      <a:pt x="18" y="383"/>
                      <a:pt x="357" y="499"/>
                      <a:pt x="678" y="535"/>
                    </a:cubicBezTo>
                    <a:cubicBezTo>
                      <a:pt x="946" y="570"/>
                      <a:pt x="1347" y="535"/>
                      <a:pt x="1544" y="784"/>
                    </a:cubicBezTo>
                    <a:cubicBezTo>
                      <a:pt x="1597" y="847"/>
                      <a:pt x="1606" y="891"/>
                      <a:pt x="1615" y="972"/>
                    </a:cubicBezTo>
                    <a:cubicBezTo>
                      <a:pt x="1586" y="964"/>
                      <a:pt x="1555" y="960"/>
                      <a:pt x="1524" y="960"/>
                    </a:cubicBezTo>
                    <a:cubicBezTo>
                      <a:pt x="1452" y="960"/>
                      <a:pt x="1375" y="982"/>
                      <a:pt x="1294" y="1025"/>
                    </a:cubicBezTo>
                    <a:cubicBezTo>
                      <a:pt x="1142" y="1106"/>
                      <a:pt x="1026" y="1320"/>
                      <a:pt x="1267" y="1373"/>
                    </a:cubicBezTo>
                    <a:cubicBezTo>
                      <a:pt x="1295" y="1381"/>
                      <a:pt x="1321" y="1385"/>
                      <a:pt x="1346" y="1385"/>
                    </a:cubicBezTo>
                    <a:cubicBezTo>
                      <a:pt x="1522" y="1385"/>
                      <a:pt x="1627" y="1205"/>
                      <a:pt x="1651" y="1025"/>
                    </a:cubicBezTo>
                    <a:cubicBezTo>
                      <a:pt x="1704" y="1052"/>
                      <a:pt x="1767" y="1106"/>
                      <a:pt x="1829" y="1177"/>
                    </a:cubicBezTo>
                    <a:cubicBezTo>
                      <a:pt x="1963" y="1346"/>
                      <a:pt x="1963" y="1534"/>
                      <a:pt x="1954" y="1757"/>
                    </a:cubicBezTo>
                    <a:cubicBezTo>
                      <a:pt x="1954" y="1772"/>
                      <a:pt x="1963" y="1778"/>
                      <a:pt x="1975" y="1778"/>
                    </a:cubicBezTo>
                    <a:cubicBezTo>
                      <a:pt x="1999" y="1778"/>
                      <a:pt x="2034" y="1754"/>
                      <a:pt x="2034" y="1730"/>
                    </a:cubicBezTo>
                    <a:cubicBezTo>
                      <a:pt x="2070" y="1453"/>
                      <a:pt x="1918" y="1079"/>
                      <a:pt x="1651" y="981"/>
                    </a:cubicBezTo>
                    <a:cubicBezTo>
                      <a:pt x="1651" y="927"/>
                      <a:pt x="1642" y="865"/>
                      <a:pt x="1624" y="820"/>
                    </a:cubicBezTo>
                    <a:cubicBezTo>
                      <a:pt x="1374" y="160"/>
                      <a:pt x="295" y="767"/>
                      <a:pt x="18" y="8"/>
                    </a:cubicBezTo>
                    <a:cubicBezTo>
                      <a:pt x="18" y="3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45"/>
              <p:cNvSpPr/>
              <p:nvPr/>
            </p:nvSpPr>
            <p:spPr>
              <a:xfrm>
                <a:off x="2830003" y="2721284"/>
                <a:ext cx="74290" cy="64911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9" extrusionOk="0">
                    <a:moveTo>
                      <a:pt x="374" y="0"/>
                    </a:moveTo>
                    <a:cubicBezTo>
                      <a:pt x="263" y="0"/>
                      <a:pt x="147" y="33"/>
                      <a:pt x="30" y="107"/>
                    </a:cubicBezTo>
                    <a:cubicBezTo>
                      <a:pt x="0" y="122"/>
                      <a:pt x="2" y="156"/>
                      <a:pt x="29" y="156"/>
                    </a:cubicBezTo>
                    <a:cubicBezTo>
                      <a:pt x="34" y="156"/>
                      <a:pt x="41" y="154"/>
                      <a:pt x="48" y="151"/>
                    </a:cubicBezTo>
                    <a:cubicBezTo>
                      <a:pt x="161" y="78"/>
                      <a:pt x="268" y="47"/>
                      <a:pt x="368" y="47"/>
                    </a:cubicBezTo>
                    <a:cubicBezTo>
                      <a:pt x="804" y="47"/>
                      <a:pt x="1105" y="653"/>
                      <a:pt x="1163" y="1052"/>
                    </a:cubicBezTo>
                    <a:cubicBezTo>
                      <a:pt x="1163" y="1057"/>
                      <a:pt x="1165" y="1058"/>
                      <a:pt x="1167" y="1058"/>
                    </a:cubicBezTo>
                    <a:cubicBezTo>
                      <a:pt x="1174" y="1058"/>
                      <a:pt x="1190" y="1041"/>
                      <a:pt x="1190" y="1035"/>
                    </a:cubicBezTo>
                    <a:cubicBezTo>
                      <a:pt x="1211" y="567"/>
                      <a:pt x="838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45"/>
              <p:cNvSpPr/>
              <p:nvPr/>
            </p:nvSpPr>
            <p:spPr>
              <a:xfrm>
                <a:off x="2596963" y="2707002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58" y="0"/>
                    </a:moveTo>
                    <a:cubicBezTo>
                      <a:pt x="0" y="0"/>
                      <a:pt x="43" y="82"/>
                      <a:pt x="94" y="90"/>
                    </a:cubicBezTo>
                    <a:cubicBezTo>
                      <a:pt x="389" y="117"/>
                      <a:pt x="683" y="188"/>
                      <a:pt x="924" y="384"/>
                    </a:cubicBezTo>
                    <a:cubicBezTo>
                      <a:pt x="736" y="90"/>
                      <a:pt x="397" y="37"/>
                      <a:pt x="67" y="1"/>
                    </a:cubicBezTo>
                    <a:cubicBezTo>
                      <a:pt x="64" y="0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45"/>
              <p:cNvSpPr/>
              <p:nvPr/>
            </p:nvSpPr>
            <p:spPr>
              <a:xfrm>
                <a:off x="2596963" y="2730539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924" y="0"/>
                    </a:moveTo>
                    <a:cubicBezTo>
                      <a:pt x="683" y="197"/>
                      <a:pt x="389" y="268"/>
                      <a:pt x="94" y="304"/>
                    </a:cubicBezTo>
                    <a:cubicBezTo>
                      <a:pt x="43" y="304"/>
                      <a:pt x="0" y="385"/>
                      <a:pt x="58" y="385"/>
                    </a:cubicBezTo>
                    <a:cubicBezTo>
                      <a:pt x="61" y="385"/>
                      <a:pt x="64" y="384"/>
                      <a:pt x="67" y="384"/>
                    </a:cubicBezTo>
                    <a:cubicBezTo>
                      <a:pt x="397" y="348"/>
                      <a:pt x="736" y="295"/>
                      <a:pt x="9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45"/>
              <p:cNvSpPr/>
              <p:nvPr/>
            </p:nvSpPr>
            <p:spPr>
              <a:xfrm>
                <a:off x="3886039" y="2643808"/>
                <a:ext cx="143369" cy="77661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267" extrusionOk="0">
                    <a:moveTo>
                      <a:pt x="1197" y="114"/>
                    </a:moveTo>
                    <a:cubicBezTo>
                      <a:pt x="1378" y="114"/>
                      <a:pt x="1526" y="250"/>
                      <a:pt x="1473" y="363"/>
                    </a:cubicBezTo>
                    <a:cubicBezTo>
                      <a:pt x="1442" y="440"/>
                      <a:pt x="1392" y="469"/>
                      <a:pt x="1334" y="469"/>
                    </a:cubicBezTo>
                    <a:cubicBezTo>
                      <a:pt x="1223" y="469"/>
                      <a:pt x="1081" y="364"/>
                      <a:pt x="982" y="283"/>
                    </a:cubicBezTo>
                    <a:cubicBezTo>
                      <a:pt x="964" y="265"/>
                      <a:pt x="938" y="256"/>
                      <a:pt x="920" y="238"/>
                    </a:cubicBezTo>
                    <a:cubicBezTo>
                      <a:pt x="1006" y="148"/>
                      <a:pt x="1106" y="114"/>
                      <a:pt x="1197" y="114"/>
                    </a:cubicBezTo>
                    <a:close/>
                    <a:moveTo>
                      <a:pt x="1218" y="1"/>
                    </a:moveTo>
                    <a:cubicBezTo>
                      <a:pt x="1109" y="1"/>
                      <a:pt x="997" y="35"/>
                      <a:pt x="911" y="113"/>
                    </a:cubicBezTo>
                    <a:cubicBezTo>
                      <a:pt x="884" y="131"/>
                      <a:pt x="857" y="158"/>
                      <a:pt x="830" y="193"/>
                    </a:cubicBezTo>
                    <a:cubicBezTo>
                      <a:pt x="830" y="184"/>
                      <a:pt x="830" y="184"/>
                      <a:pt x="822" y="184"/>
                    </a:cubicBezTo>
                    <a:cubicBezTo>
                      <a:pt x="748" y="148"/>
                      <a:pt x="669" y="117"/>
                      <a:pt x="589" y="117"/>
                    </a:cubicBezTo>
                    <a:cubicBezTo>
                      <a:pt x="571" y="117"/>
                      <a:pt x="554" y="119"/>
                      <a:pt x="536" y="122"/>
                    </a:cubicBezTo>
                    <a:cubicBezTo>
                      <a:pt x="358" y="149"/>
                      <a:pt x="117" y="345"/>
                      <a:pt x="81" y="532"/>
                    </a:cubicBezTo>
                    <a:cubicBezTo>
                      <a:pt x="28" y="853"/>
                      <a:pt x="429" y="1041"/>
                      <a:pt x="590" y="1264"/>
                    </a:cubicBezTo>
                    <a:cubicBezTo>
                      <a:pt x="591" y="1266"/>
                      <a:pt x="593" y="1266"/>
                      <a:pt x="595" y="1266"/>
                    </a:cubicBezTo>
                    <a:cubicBezTo>
                      <a:pt x="602" y="1266"/>
                      <a:pt x="607" y="1253"/>
                      <a:pt x="607" y="1246"/>
                    </a:cubicBezTo>
                    <a:cubicBezTo>
                      <a:pt x="563" y="1130"/>
                      <a:pt x="500" y="1059"/>
                      <a:pt x="420" y="969"/>
                    </a:cubicBezTo>
                    <a:cubicBezTo>
                      <a:pt x="215" y="746"/>
                      <a:pt x="1" y="586"/>
                      <a:pt x="420" y="274"/>
                    </a:cubicBezTo>
                    <a:cubicBezTo>
                      <a:pt x="463" y="239"/>
                      <a:pt x="523" y="226"/>
                      <a:pt x="583" y="226"/>
                    </a:cubicBezTo>
                    <a:cubicBezTo>
                      <a:pt x="661" y="226"/>
                      <a:pt x="738" y="248"/>
                      <a:pt x="768" y="274"/>
                    </a:cubicBezTo>
                    <a:cubicBezTo>
                      <a:pt x="551" y="707"/>
                      <a:pt x="840" y="1140"/>
                      <a:pt x="1298" y="1140"/>
                    </a:cubicBezTo>
                    <a:cubicBezTo>
                      <a:pt x="1311" y="1140"/>
                      <a:pt x="1325" y="1140"/>
                      <a:pt x="1339" y="1139"/>
                    </a:cubicBezTo>
                    <a:cubicBezTo>
                      <a:pt x="1901" y="1103"/>
                      <a:pt x="2294" y="666"/>
                      <a:pt x="2338" y="122"/>
                    </a:cubicBezTo>
                    <a:cubicBezTo>
                      <a:pt x="2338" y="119"/>
                      <a:pt x="2337" y="118"/>
                      <a:pt x="2336" y="118"/>
                    </a:cubicBezTo>
                    <a:cubicBezTo>
                      <a:pt x="2333" y="118"/>
                      <a:pt x="2329" y="122"/>
                      <a:pt x="2329" y="122"/>
                    </a:cubicBezTo>
                    <a:cubicBezTo>
                      <a:pt x="2276" y="461"/>
                      <a:pt x="2088" y="773"/>
                      <a:pt x="1767" y="934"/>
                    </a:cubicBezTo>
                    <a:cubicBezTo>
                      <a:pt x="1642" y="1004"/>
                      <a:pt x="1487" y="1052"/>
                      <a:pt x="1339" y="1052"/>
                    </a:cubicBezTo>
                    <a:cubicBezTo>
                      <a:pt x="1244" y="1052"/>
                      <a:pt x="1151" y="1033"/>
                      <a:pt x="1071" y="987"/>
                    </a:cubicBezTo>
                    <a:cubicBezTo>
                      <a:pt x="875" y="889"/>
                      <a:pt x="777" y="702"/>
                      <a:pt x="804" y="488"/>
                    </a:cubicBezTo>
                    <a:cubicBezTo>
                      <a:pt x="813" y="416"/>
                      <a:pt x="830" y="354"/>
                      <a:pt x="857" y="309"/>
                    </a:cubicBezTo>
                    <a:cubicBezTo>
                      <a:pt x="893" y="336"/>
                      <a:pt x="938" y="407"/>
                      <a:pt x="1062" y="488"/>
                    </a:cubicBezTo>
                    <a:cubicBezTo>
                      <a:pt x="1140" y="541"/>
                      <a:pt x="1222" y="562"/>
                      <a:pt x="1296" y="562"/>
                    </a:cubicBezTo>
                    <a:cubicBezTo>
                      <a:pt x="1385" y="562"/>
                      <a:pt x="1461" y="531"/>
                      <a:pt x="1500" y="488"/>
                    </a:cubicBezTo>
                    <a:cubicBezTo>
                      <a:pt x="1749" y="219"/>
                      <a:pt x="1494" y="1"/>
                      <a:pt x="1218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45"/>
              <p:cNvSpPr/>
              <p:nvPr/>
            </p:nvSpPr>
            <p:spPr>
              <a:xfrm>
                <a:off x="3847852" y="2707370"/>
                <a:ext cx="74841" cy="1514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47" extrusionOk="0">
                    <a:moveTo>
                      <a:pt x="566" y="1"/>
                    </a:moveTo>
                    <a:cubicBezTo>
                      <a:pt x="535" y="1"/>
                      <a:pt x="503" y="2"/>
                      <a:pt x="472" y="4"/>
                    </a:cubicBezTo>
                    <a:cubicBezTo>
                      <a:pt x="320" y="13"/>
                      <a:pt x="71" y="48"/>
                      <a:pt x="8" y="200"/>
                    </a:cubicBezTo>
                    <a:cubicBezTo>
                      <a:pt x="2" y="213"/>
                      <a:pt x="0" y="225"/>
                      <a:pt x="9" y="225"/>
                    </a:cubicBezTo>
                    <a:cubicBezTo>
                      <a:pt x="13" y="225"/>
                      <a:pt x="18" y="223"/>
                      <a:pt x="26" y="218"/>
                    </a:cubicBezTo>
                    <a:cubicBezTo>
                      <a:pt x="209" y="136"/>
                      <a:pt x="377" y="102"/>
                      <a:pt x="542" y="102"/>
                    </a:cubicBezTo>
                    <a:cubicBezTo>
                      <a:pt x="756" y="102"/>
                      <a:pt x="967" y="159"/>
                      <a:pt x="1204" y="245"/>
                    </a:cubicBezTo>
                    <a:cubicBezTo>
                      <a:pt x="1205" y="246"/>
                      <a:pt x="1206" y="246"/>
                      <a:pt x="1207" y="246"/>
                    </a:cubicBezTo>
                    <a:cubicBezTo>
                      <a:pt x="1215" y="246"/>
                      <a:pt x="1220" y="226"/>
                      <a:pt x="1213" y="218"/>
                    </a:cubicBezTo>
                    <a:cubicBezTo>
                      <a:pt x="1048" y="61"/>
                      <a:pt x="800" y="1"/>
                      <a:pt x="566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45"/>
              <p:cNvSpPr/>
              <p:nvPr/>
            </p:nvSpPr>
            <p:spPr>
              <a:xfrm>
                <a:off x="3996490" y="2640008"/>
                <a:ext cx="17898" cy="1134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5" extrusionOk="0">
                    <a:moveTo>
                      <a:pt x="158" y="0"/>
                    </a:moveTo>
                    <a:cubicBezTo>
                      <a:pt x="143" y="0"/>
                      <a:pt x="129" y="2"/>
                      <a:pt x="117" y="6"/>
                    </a:cubicBezTo>
                    <a:cubicBezTo>
                      <a:pt x="45" y="32"/>
                      <a:pt x="1" y="121"/>
                      <a:pt x="81" y="166"/>
                    </a:cubicBezTo>
                    <a:cubicBezTo>
                      <a:pt x="90" y="166"/>
                      <a:pt x="99" y="175"/>
                      <a:pt x="108" y="175"/>
                    </a:cubicBezTo>
                    <a:lnTo>
                      <a:pt x="126" y="175"/>
                    </a:lnTo>
                    <a:cubicBezTo>
                      <a:pt x="138" y="181"/>
                      <a:pt x="152" y="184"/>
                      <a:pt x="166" y="184"/>
                    </a:cubicBezTo>
                    <a:cubicBezTo>
                      <a:pt x="192" y="184"/>
                      <a:pt x="219" y="174"/>
                      <a:pt x="242" y="157"/>
                    </a:cubicBezTo>
                    <a:cubicBezTo>
                      <a:pt x="260" y="139"/>
                      <a:pt x="277" y="121"/>
                      <a:pt x="277" y="104"/>
                    </a:cubicBezTo>
                    <a:cubicBezTo>
                      <a:pt x="292" y="32"/>
                      <a:pt x="219" y="0"/>
                      <a:pt x="15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45"/>
              <p:cNvSpPr/>
              <p:nvPr/>
            </p:nvSpPr>
            <p:spPr>
              <a:xfrm>
                <a:off x="3858701" y="2669490"/>
                <a:ext cx="22495" cy="1832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99" extrusionOk="0">
                    <a:moveTo>
                      <a:pt x="155" y="1"/>
                    </a:moveTo>
                    <a:cubicBezTo>
                      <a:pt x="105" y="1"/>
                      <a:pt x="57" y="19"/>
                      <a:pt x="28" y="60"/>
                    </a:cubicBezTo>
                    <a:cubicBezTo>
                      <a:pt x="1" y="113"/>
                      <a:pt x="19" y="176"/>
                      <a:pt x="63" y="211"/>
                    </a:cubicBezTo>
                    <a:cubicBezTo>
                      <a:pt x="104" y="252"/>
                      <a:pt x="152" y="293"/>
                      <a:pt x="208" y="293"/>
                    </a:cubicBezTo>
                    <a:cubicBezTo>
                      <a:pt x="213" y="293"/>
                      <a:pt x="218" y="292"/>
                      <a:pt x="224" y="292"/>
                    </a:cubicBezTo>
                    <a:cubicBezTo>
                      <a:pt x="233" y="296"/>
                      <a:pt x="242" y="298"/>
                      <a:pt x="251" y="298"/>
                    </a:cubicBezTo>
                    <a:cubicBezTo>
                      <a:pt x="259" y="298"/>
                      <a:pt x="268" y="296"/>
                      <a:pt x="277" y="292"/>
                    </a:cubicBezTo>
                    <a:cubicBezTo>
                      <a:pt x="340" y="283"/>
                      <a:pt x="367" y="220"/>
                      <a:pt x="358" y="167"/>
                    </a:cubicBezTo>
                    <a:cubicBezTo>
                      <a:pt x="358" y="87"/>
                      <a:pt x="304" y="33"/>
                      <a:pt x="233" y="15"/>
                    </a:cubicBezTo>
                    <a:cubicBezTo>
                      <a:pt x="208" y="6"/>
                      <a:pt x="181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45"/>
              <p:cNvSpPr/>
              <p:nvPr/>
            </p:nvSpPr>
            <p:spPr>
              <a:xfrm>
                <a:off x="3899891" y="2633449"/>
                <a:ext cx="38187" cy="10298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8" extrusionOk="0">
                    <a:moveTo>
                      <a:pt x="349" y="0"/>
                    </a:moveTo>
                    <a:cubicBezTo>
                      <a:pt x="219" y="0"/>
                      <a:pt x="84" y="43"/>
                      <a:pt x="16" y="121"/>
                    </a:cubicBezTo>
                    <a:cubicBezTo>
                      <a:pt x="0" y="145"/>
                      <a:pt x="5" y="168"/>
                      <a:pt x="30" y="168"/>
                    </a:cubicBezTo>
                    <a:cubicBezTo>
                      <a:pt x="33" y="168"/>
                      <a:pt x="38" y="167"/>
                      <a:pt x="42" y="166"/>
                    </a:cubicBezTo>
                    <a:cubicBezTo>
                      <a:pt x="123" y="148"/>
                      <a:pt x="194" y="104"/>
                      <a:pt x="274" y="95"/>
                    </a:cubicBezTo>
                    <a:cubicBezTo>
                      <a:pt x="291" y="93"/>
                      <a:pt x="307" y="93"/>
                      <a:pt x="324" y="93"/>
                    </a:cubicBezTo>
                    <a:cubicBezTo>
                      <a:pt x="421" y="93"/>
                      <a:pt x="513" y="113"/>
                      <a:pt x="604" y="113"/>
                    </a:cubicBezTo>
                    <a:cubicBezTo>
                      <a:pt x="613" y="113"/>
                      <a:pt x="622" y="104"/>
                      <a:pt x="622" y="95"/>
                    </a:cubicBezTo>
                    <a:cubicBezTo>
                      <a:pt x="562" y="30"/>
                      <a:pt x="457" y="0"/>
                      <a:pt x="3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45"/>
              <p:cNvSpPr/>
              <p:nvPr/>
            </p:nvSpPr>
            <p:spPr>
              <a:xfrm>
                <a:off x="3815060" y="2697624"/>
                <a:ext cx="45358" cy="1299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12" extrusionOk="0">
                    <a:moveTo>
                      <a:pt x="728" y="0"/>
                    </a:moveTo>
                    <a:cubicBezTo>
                      <a:pt x="726" y="0"/>
                      <a:pt x="724" y="1"/>
                      <a:pt x="722" y="2"/>
                    </a:cubicBezTo>
                    <a:cubicBezTo>
                      <a:pt x="589" y="80"/>
                      <a:pt x="457" y="119"/>
                      <a:pt x="320" y="119"/>
                    </a:cubicBezTo>
                    <a:cubicBezTo>
                      <a:pt x="236" y="119"/>
                      <a:pt x="150" y="104"/>
                      <a:pt x="62" y="74"/>
                    </a:cubicBezTo>
                    <a:cubicBezTo>
                      <a:pt x="60" y="73"/>
                      <a:pt x="57" y="72"/>
                      <a:pt x="55" y="72"/>
                    </a:cubicBezTo>
                    <a:cubicBezTo>
                      <a:pt x="35" y="72"/>
                      <a:pt x="1" y="102"/>
                      <a:pt x="17" y="118"/>
                    </a:cubicBezTo>
                    <a:cubicBezTo>
                      <a:pt x="58" y="194"/>
                      <a:pt x="157" y="211"/>
                      <a:pt x="245" y="211"/>
                    </a:cubicBezTo>
                    <a:cubicBezTo>
                      <a:pt x="272" y="211"/>
                      <a:pt x="297" y="209"/>
                      <a:pt x="320" y="207"/>
                    </a:cubicBezTo>
                    <a:cubicBezTo>
                      <a:pt x="472" y="190"/>
                      <a:pt x="606" y="127"/>
                      <a:pt x="731" y="29"/>
                    </a:cubicBezTo>
                    <a:cubicBezTo>
                      <a:pt x="738" y="21"/>
                      <a:pt x="739" y="0"/>
                      <a:pt x="72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45"/>
              <p:cNvSpPr/>
              <p:nvPr/>
            </p:nvSpPr>
            <p:spPr>
              <a:xfrm>
                <a:off x="3734826" y="2619842"/>
                <a:ext cx="163842" cy="67608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103" extrusionOk="0">
                    <a:moveTo>
                      <a:pt x="719" y="219"/>
                    </a:moveTo>
                    <a:cubicBezTo>
                      <a:pt x="770" y="219"/>
                      <a:pt x="815" y="237"/>
                      <a:pt x="826" y="290"/>
                    </a:cubicBezTo>
                    <a:cubicBezTo>
                      <a:pt x="846" y="383"/>
                      <a:pt x="763" y="402"/>
                      <a:pt x="693" y="402"/>
                    </a:cubicBezTo>
                    <a:cubicBezTo>
                      <a:pt x="669" y="402"/>
                      <a:pt x="646" y="399"/>
                      <a:pt x="630" y="397"/>
                    </a:cubicBezTo>
                    <a:cubicBezTo>
                      <a:pt x="577" y="388"/>
                      <a:pt x="523" y="379"/>
                      <a:pt x="478" y="352"/>
                    </a:cubicBezTo>
                    <a:cubicBezTo>
                      <a:pt x="496" y="326"/>
                      <a:pt x="523" y="290"/>
                      <a:pt x="550" y="272"/>
                    </a:cubicBezTo>
                    <a:cubicBezTo>
                      <a:pt x="570" y="252"/>
                      <a:pt x="650" y="219"/>
                      <a:pt x="719" y="219"/>
                    </a:cubicBezTo>
                    <a:close/>
                    <a:moveTo>
                      <a:pt x="1673" y="771"/>
                    </a:moveTo>
                    <a:cubicBezTo>
                      <a:pt x="1724" y="771"/>
                      <a:pt x="1760" y="792"/>
                      <a:pt x="1763" y="852"/>
                    </a:cubicBezTo>
                    <a:cubicBezTo>
                      <a:pt x="1772" y="968"/>
                      <a:pt x="1669" y="1009"/>
                      <a:pt x="1564" y="1009"/>
                    </a:cubicBezTo>
                    <a:cubicBezTo>
                      <a:pt x="1450" y="1009"/>
                      <a:pt x="1334" y="961"/>
                      <a:pt x="1353" y="905"/>
                    </a:cubicBezTo>
                    <a:cubicBezTo>
                      <a:pt x="1395" y="869"/>
                      <a:pt x="1566" y="771"/>
                      <a:pt x="1673" y="771"/>
                    </a:cubicBezTo>
                    <a:close/>
                    <a:moveTo>
                      <a:pt x="2666" y="0"/>
                    </a:moveTo>
                    <a:cubicBezTo>
                      <a:pt x="2665" y="0"/>
                      <a:pt x="2664" y="1"/>
                      <a:pt x="2664" y="4"/>
                    </a:cubicBezTo>
                    <a:cubicBezTo>
                      <a:pt x="2379" y="602"/>
                      <a:pt x="1540" y="49"/>
                      <a:pt x="1263" y="593"/>
                    </a:cubicBezTo>
                    <a:cubicBezTo>
                      <a:pt x="1219" y="682"/>
                      <a:pt x="1210" y="781"/>
                      <a:pt x="1246" y="870"/>
                    </a:cubicBezTo>
                    <a:cubicBezTo>
                      <a:pt x="1168" y="904"/>
                      <a:pt x="1065" y="926"/>
                      <a:pt x="958" y="926"/>
                    </a:cubicBezTo>
                    <a:cubicBezTo>
                      <a:pt x="732" y="926"/>
                      <a:pt x="488" y="830"/>
                      <a:pt x="434" y="558"/>
                    </a:cubicBezTo>
                    <a:cubicBezTo>
                      <a:pt x="434" y="522"/>
                      <a:pt x="443" y="477"/>
                      <a:pt x="452" y="442"/>
                    </a:cubicBezTo>
                    <a:cubicBezTo>
                      <a:pt x="523" y="468"/>
                      <a:pt x="603" y="477"/>
                      <a:pt x="684" y="477"/>
                    </a:cubicBezTo>
                    <a:cubicBezTo>
                      <a:pt x="835" y="477"/>
                      <a:pt x="1067" y="352"/>
                      <a:pt x="871" y="192"/>
                    </a:cubicBezTo>
                    <a:cubicBezTo>
                      <a:pt x="814" y="144"/>
                      <a:pt x="755" y="123"/>
                      <a:pt x="698" y="123"/>
                    </a:cubicBezTo>
                    <a:cubicBezTo>
                      <a:pt x="585" y="123"/>
                      <a:pt x="478" y="204"/>
                      <a:pt x="407" y="317"/>
                    </a:cubicBezTo>
                    <a:cubicBezTo>
                      <a:pt x="398" y="308"/>
                      <a:pt x="380" y="299"/>
                      <a:pt x="362" y="281"/>
                    </a:cubicBezTo>
                    <a:cubicBezTo>
                      <a:pt x="264" y="210"/>
                      <a:pt x="175" y="111"/>
                      <a:pt x="104" y="13"/>
                    </a:cubicBezTo>
                    <a:cubicBezTo>
                      <a:pt x="98" y="5"/>
                      <a:pt x="88" y="2"/>
                      <a:pt x="78" y="2"/>
                    </a:cubicBezTo>
                    <a:cubicBezTo>
                      <a:pt x="45" y="2"/>
                      <a:pt x="1" y="39"/>
                      <a:pt x="15" y="67"/>
                    </a:cubicBezTo>
                    <a:cubicBezTo>
                      <a:pt x="95" y="210"/>
                      <a:pt x="220" y="335"/>
                      <a:pt x="362" y="406"/>
                    </a:cubicBezTo>
                    <a:cubicBezTo>
                      <a:pt x="336" y="486"/>
                      <a:pt x="336" y="718"/>
                      <a:pt x="469" y="843"/>
                    </a:cubicBezTo>
                    <a:cubicBezTo>
                      <a:pt x="599" y="981"/>
                      <a:pt x="846" y="1023"/>
                      <a:pt x="970" y="1023"/>
                    </a:cubicBezTo>
                    <a:cubicBezTo>
                      <a:pt x="983" y="1023"/>
                      <a:pt x="995" y="1022"/>
                      <a:pt x="1005" y="1021"/>
                    </a:cubicBezTo>
                    <a:cubicBezTo>
                      <a:pt x="1103" y="1004"/>
                      <a:pt x="1183" y="977"/>
                      <a:pt x="1272" y="932"/>
                    </a:cubicBezTo>
                    <a:cubicBezTo>
                      <a:pt x="1317" y="1021"/>
                      <a:pt x="1406" y="1093"/>
                      <a:pt x="1522" y="1102"/>
                    </a:cubicBezTo>
                    <a:cubicBezTo>
                      <a:pt x="1526" y="1102"/>
                      <a:pt x="1531" y="1102"/>
                      <a:pt x="1535" y="1102"/>
                    </a:cubicBezTo>
                    <a:cubicBezTo>
                      <a:pt x="1712" y="1102"/>
                      <a:pt x="1947" y="928"/>
                      <a:pt x="1808" y="745"/>
                    </a:cubicBezTo>
                    <a:cubicBezTo>
                      <a:pt x="1773" y="695"/>
                      <a:pt x="1732" y="678"/>
                      <a:pt x="1687" y="678"/>
                    </a:cubicBezTo>
                    <a:cubicBezTo>
                      <a:pt x="1652" y="678"/>
                      <a:pt x="1615" y="689"/>
                      <a:pt x="1576" y="700"/>
                    </a:cubicBezTo>
                    <a:cubicBezTo>
                      <a:pt x="1522" y="709"/>
                      <a:pt x="1415" y="781"/>
                      <a:pt x="1362" y="807"/>
                    </a:cubicBezTo>
                    <a:cubicBezTo>
                      <a:pt x="1317" y="745"/>
                      <a:pt x="1272" y="388"/>
                      <a:pt x="1897" y="388"/>
                    </a:cubicBezTo>
                    <a:lnTo>
                      <a:pt x="2120" y="388"/>
                    </a:lnTo>
                    <a:cubicBezTo>
                      <a:pt x="2200" y="379"/>
                      <a:pt x="2289" y="379"/>
                      <a:pt x="2361" y="343"/>
                    </a:cubicBezTo>
                    <a:cubicBezTo>
                      <a:pt x="2539" y="281"/>
                      <a:pt x="2611" y="174"/>
                      <a:pt x="2673" y="4"/>
                    </a:cubicBezTo>
                    <a:cubicBezTo>
                      <a:pt x="2673" y="4"/>
                      <a:pt x="2669" y="0"/>
                      <a:pt x="2666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45"/>
              <p:cNvSpPr/>
              <p:nvPr/>
            </p:nvSpPr>
            <p:spPr>
              <a:xfrm>
                <a:off x="3690327" y="2619658"/>
                <a:ext cx="126881" cy="108921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777" extrusionOk="0">
                    <a:moveTo>
                      <a:pt x="767" y="467"/>
                    </a:moveTo>
                    <a:cubicBezTo>
                      <a:pt x="908" y="467"/>
                      <a:pt x="881" y="722"/>
                      <a:pt x="500" y="730"/>
                    </a:cubicBezTo>
                    <a:cubicBezTo>
                      <a:pt x="500" y="730"/>
                      <a:pt x="544" y="516"/>
                      <a:pt x="732" y="471"/>
                    </a:cubicBezTo>
                    <a:cubicBezTo>
                      <a:pt x="744" y="468"/>
                      <a:pt x="756" y="467"/>
                      <a:pt x="767" y="467"/>
                    </a:cubicBezTo>
                    <a:close/>
                    <a:moveTo>
                      <a:pt x="95" y="0"/>
                    </a:moveTo>
                    <a:cubicBezTo>
                      <a:pt x="71" y="0"/>
                      <a:pt x="36" y="28"/>
                      <a:pt x="36" y="52"/>
                    </a:cubicBezTo>
                    <a:cubicBezTo>
                      <a:pt x="0" y="329"/>
                      <a:pt x="152" y="694"/>
                      <a:pt x="419" y="792"/>
                    </a:cubicBezTo>
                    <a:cubicBezTo>
                      <a:pt x="419" y="855"/>
                      <a:pt x="428" y="908"/>
                      <a:pt x="446" y="962"/>
                    </a:cubicBezTo>
                    <a:cubicBezTo>
                      <a:pt x="696" y="1622"/>
                      <a:pt x="1775" y="1015"/>
                      <a:pt x="2052" y="1774"/>
                    </a:cubicBezTo>
                    <a:cubicBezTo>
                      <a:pt x="2052" y="1775"/>
                      <a:pt x="2053" y="1776"/>
                      <a:pt x="2054" y="1776"/>
                    </a:cubicBezTo>
                    <a:cubicBezTo>
                      <a:pt x="2058" y="1776"/>
                      <a:pt x="2070" y="1763"/>
                      <a:pt x="2070" y="1756"/>
                    </a:cubicBezTo>
                    <a:cubicBezTo>
                      <a:pt x="2052" y="1390"/>
                      <a:pt x="1713" y="1274"/>
                      <a:pt x="1392" y="1239"/>
                    </a:cubicBezTo>
                    <a:cubicBezTo>
                      <a:pt x="1124" y="1212"/>
                      <a:pt x="723" y="1239"/>
                      <a:pt x="526" y="998"/>
                    </a:cubicBezTo>
                    <a:cubicBezTo>
                      <a:pt x="473" y="926"/>
                      <a:pt x="464" y="891"/>
                      <a:pt x="455" y="801"/>
                    </a:cubicBezTo>
                    <a:lnTo>
                      <a:pt x="455" y="801"/>
                    </a:lnTo>
                    <a:cubicBezTo>
                      <a:pt x="489" y="811"/>
                      <a:pt x="524" y="816"/>
                      <a:pt x="560" y="816"/>
                    </a:cubicBezTo>
                    <a:cubicBezTo>
                      <a:pt x="628" y="816"/>
                      <a:pt x="700" y="798"/>
                      <a:pt x="776" y="757"/>
                    </a:cubicBezTo>
                    <a:cubicBezTo>
                      <a:pt x="928" y="668"/>
                      <a:pt x="1044" y="462"/>
                      <a:pt x="803" y="400"/>
                    </a:cubicBezTo>
                    <a:cubicBezTo>
                      <a:pt x="778" y="394"/>
                      <a:pt x="754" y="391"/>
                      <a:pt x="731" y="391"/>
                    </a:cubicBezTo>
                    <a:cubicBezTo>
                      <a:pt x="551" y="391"/>
                      <a:pt x="443" y="566"/>
                      <a:pt x="419" y="748"/>
                    </a:cubicBezTo>
                    <a:cubicBezTo>
                      <a:pt x="366" y="730"/>
                      <a:pt x="303" y="668"/>
                      <a:pt x="241" y="596"/>
                    </a:cubicBezTo>
                    <a:cubicBezTo>
                      <a:pt x="107" y="436"/>
                      <a:pt x="107" y="239"/>
                      <a:pt x="116" y="25"/>
                    </a:cubicBezTo>
                    <a:cubicBezTo>
                      <a:pt x="116" y="7"/>
                      <a:pt x="107" y="0"/>
                      <a:pt x="9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45"/>
              <p:cNvSpPr/>
              <p:nvPr/>
            </p:nvSpPr>
            <p:spPr>
              <a:xfrm>
                <a:off x="3735439" y="2674271"/>
                <a:ext cx="74228" cy="6478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57" extrusionOk="0">
                    <a:moveTo>
                      <a:pt x="43" y="1"/>
                    </a:moveTo>
                    <a:cubicBezTo>
                      <a:pt x="35" y="1"/>
                      <a:pt x="22" y="11"/>
                      <a:pt x="22" y="17"/>
                    </a:cubicBezTo>
                    <a:cubicBezTo>
                      <a:pt x="1" y="487"/>
                      <a:pt x="377" y="1057"/>
                      <a:pt x="843" y="1057"/>
                    </a:cubicBezTo>
                    <a:cubicBezTo>
                      <a:pt x="953" y="1057"/>
                      <a:pt x="1067" y="1025"/>
                      <a:pt x="1182" y="954"/>
                    </a:cubicBezTo>
                    <a:cubicBezTo>
                      <a:pt x="1210" y="933"/>
                      <a:pt x="1211" y="901"/>
                      <a:pt x="1188" y="901"/>
                    </a:cubicBezTo>
                    <a:cubicBezTo>
                      <a:pt x="1182" y="901"/>
                      <a:pt x="1174" y="904"/>
                      <a:pt x="1164" y="910"/>
                    </a:cubicBezTo>
                    <a:cubicBezTo>
                      <a:pt x="1053" y="980"/>
                      <a:pt x="948" y="1010"/>
                      <a:pt x="850" y="1010"/>
                    </a:cubicBezTo>
                    <a:cubicBezTo>
                      <a:pt x="410" y="1010"/>
                      <a:pt x="107" y="402"/>
                      <a:pt x="49" y="9"/>
                    </a:cubicBezTo>
                    <a:cubicBezTo>
                      <a:pt x="49" y="3"/>
                      <a:pt x="47" y="1"/>
                      <a:pt x="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45"/>
              <p:cNvSpPr/>
              <p:nvPr/>
            </p:nvSpPr>
            <p:spPr>
              <a:xfrm>
                <a:off x="3886039" y="2739120"/>
                <a:ext cx="143369" cy="77538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265" extrusionOk="0">
                    <a:moveTo>
                      <a:pt x="1332" y="798"/>
                    </a:moveTo>
                    <a:cubicBezTo>
                      <a:pt x="1391" y="798"/>
                      <a:pt x="1442" y="827"/>
                      <a:pt x="1473" y="904"/>
                    </a:cubicBezTo>
                    <a:cubicBezTo>
                      <a:pt x="1526" y="1016"/>
                      <a:pt x="1381" y="1147"/>
                      <a:pt x="1203" y="1147"/>
                    </a:cubicBezTo>
                    <a:cubicBezTo>
                      <a:pt x="1110" y="1147"/>
                      <a:pt x="1008" y="1112"/>
                      <a:pt x="920" y="1020"/>
                    </a:cubicBezTo>
                    <a:cubicBezTo>
                      <a:pt x="938" y="1002"/>
                      <a:pt x="964" y="993"/>
                      <a:pt x="982" y="976"/>
                    </a:cubicBezTo>
                    <a:cubicBezTo>
                      <a:pt x="1081" y="900"/>
                      <a:pt x="1222" y="798"/>
                      <a:pt x="1332" y="798"/>
                    </a:cubicBezTo>
                    <a:close/>
                    <a:moveTo>
                      <a:pt x="595" y="1"/>
                    </a:moveTo>
                    <a:cubicBezTo>
                      <a:pt x="593" y="1"/>
                      <a:pt x="591" y="2"/>
                      <a:pt x="590" y="3"/>
                    </a:cubicBezTo>
                    <a:cubicBezTo>
                      <a:pt x="429" y="217"/>
                      <a:pt x="28" y="405"/>
                      <a:pt x="81" y="726"/>
                    </a:cubicBezTo>
                    <a:cubicBezTo>
                      <a:pt x="117" y="913"/>
                      <a:pt x="358" y="1118"/>
                      <a:pt x="536" y="1145"/>
                    </a:cubicBezTo>
                    <a:cubicBezTo>
                      <a:pt x="546" y="1146"/>
                      <a:pt x="557" y="1146"/>
                      <a:pt x="567" y="1146"/>
                    </a:cubicBezTo>
                    <a:cubicBezTo>
                      <a:pt x="655" y="1146"/>
                      <a:pt x="742" y="1114"/>
                      <a:pt x="822" y="1074"/>
                    </a:cubicBezTo>
                    <a:lnTo>
                      <a:pt x="830" y="1074"/>
                    </a:lnTo>
                    <a:cubicBezTo>
                      <a:pt x="857" y="1100"/>
                      <a:pt x="884" y="1127"/>
                      <a:pt x="911" y="1154"/>
                    </a:cubicBezTo>
                    <a:cubicBezTo>
                      <a:pt x="995" y="1231"/>
                      <a:pt x="1105" y="1265"/>
                      <a:pt x="1213" y="1265"/>
                    </a:cubicBezTo>
                    <a:cubicBezTo>
                      <a:pt x="1491" y="1265"/>
                      <a:pt x="1750" y="1041"/>
                      <a:pt x="1500" y="770"/>
                    </a:cubicBezTo>
                    <a:cubicBezTo>
                      <a:pt x="1461" y="727"/>
                      <a:pt x="1385" y="696"/>
                      <a:pt x="1296" y="696"/>
                    </a:cubicBezTo>
                    <a:cubicBezTo>
                      <a:pt x="1222" y="696"/>
                      <a:pt x="1140" y="718"/>
                      <a:pt x="1062" y="770"/>
                    </a:cubicBezTo>
                    <a:cubicBezTo>
                      <a:pt x="938" y="851"/>
                      <a:pt x="893" y="922"/>
                      <a:pt x="857" y="949"/>
                    </a:cubicBezTo>
                    <a:cubicBezTo>
                      <a:pt x="830" y="904"/>
                      <a:pt x="813" y="851"/>
                      <a:pt x="804" y="779"/>
                    </a:cubicBezTo>
                    <a:cubicBezTo>
                      <a:pt x="777" y="565"/>
                      <a:pt x="875" y="378"/>
                      <a:pt x="1071" y="271"/>
                    </a:cubicBezTo>
                    <a:cubicBezTo>
                      <a:pt x="1149" y="227"/>
                      <a:pt x="1238" y="209"/>
                      <a:pt x="1330" y="209"/>
                    </a:cubicBezTo>
                    <a:cubicBezTo>
                      <a:pt x="1481" y="209"/>
                      <a:pt x="1640" y="258"/>
                      <a:pt x="1767" y="324"/>
                    </a:cubicBezTo>
                    <a:cubicBezTo>
                      <a:pt x="2088" y="485"/>
                      <a:pt x="2276" y="806"/>
                      <a:pt x="2329" y="1136"/>
                    </a:cubicBezTo>
                    <a:cubicBezTo>
                      <a:pt x="2329" y="1145"/>
                      <a:pt x="2338" y="1145"/>
                      <a:pt x="2338" y="1145"/>
                    </a:cubicBezTo>
                    <a:cubicBezTo>
                      <a:pt x="2294" y="601"/>
                      <a:pt x="1901" y="155"/>
                      <a:pt x="1339" y="119"/>
                    </a:cubicBezTo>
                    <a:cubicBezTo>
                      <a:pt x="1325" y="118"/>
                      <a:pt x="1311" y="118"/>
                      <a:pt x="1298" y="118"/>
                    </a:cubicBezTo>
                    <a:cubicBezTo>
                      <a:pt x="840" y="118"/>
                      <a:pt x="551" y="551"/>
                      <a:pt x="768" y="985"/>
                    </a:cubicBezTo>
                    <a:cubicBezTo>
                      <a:pt x="736" y="1011"/>
                      <a:pt x="655" y="1034"/>
                      <a:pt x="574" y="1034"/>
                    </a:cubicBezTo>
                    <a:cubicBezTo>
                      <a:pt x="517" y="1034"/>
                      <a:pt x="460" y="1023"/>
                      <a:pt x="420" y="993"/>
                    </a:cubicBezTo>
                    <a:cubicBezTo>
                      <a:pt x="1" y="672"/>
                      <a:pt x="215" y="521"/>
                      <a:pt x="420" y="298"/>
                    </a:cubicBezTo>
                    <a:cubicBezTo>
                      <a:pt x="500" y="208"/>
                      <a:pt x="563" y="128"/>
                      <a:pt x="607" y="21"/>
                    </a:cubicBezTo>
                    <a:cubicBezTo>
                      <a:pt x="607" y="14"/>
                      <a:pt x="602" y="1"/>
                      <a:pt x="595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45"/>
              <p:cNvSpPr/>
              <p:nvPr/>
            </p:nvSpPr>
            <p:spPr>
              <a:xfrm>
                <a:off x="3847791" y="2737649"/>
                <a:ext cx="74964" cy="15569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254" extrusionOk="0">
                    <a:moveTo>
                      <a:pt x="1205" y="0"/>
                    </a:moveTo>
                    <a:cubicBezTo>
                      <a:pt x="968" y="86"/>
                      <a:pt x="757" y="143"/>
                      <a:pt x="543" y="143"/>
                    </a:cubicBezTo>
                    <a:cubicBezTo>
                      <a:pt x="378" y="143"/>
                      <a:pt x="210" y="109"/>
                      <a:pt x="27" y="27"/>
                    </a:cubicBezTo>
                    <a:cubicBezTo>
                      <a:pt x="22" y="26"/>
                      <a:pt x="18" y="25"/>
                      <a:pt x="15" y="25"/>
                    </a:cubicBezTo>
                    <a:cubicBezTo>
                      <a:pt x="1" y="25"/>
                      <a:pt x="2" y="39"/>
                      <a:pt x="9" y="54"/>
                    </a:cubicBezTo>
                    <a:cubicBezTo>
                      <a:pt x="72" y="206"/>
                      <a:pt x="321" y="232"/>
                      <a:pt x="473" y="250"/>
                    </a:cubicBezTo>
                    <a:cubicBezTo>
                      <a:pt x="504" y="252"/>
                      <a:pt x="535" y="253"/>
                      <a:pt x="567" y="253"/>
                    </a:cubicBezTo>
                    <a:cubicBezTo>
                      <a:pt x="800" y="253"/>
                      <a:pt x="1049" y="192"/>
                      <a:pt x="1214" y="27"/>
                    </a:cubicBezTo>
                    <a:cubicBezTo>
                      <a:pt x="1223" y="18"/>
                      <a:pt x="1214" y="0"/>
                      <a:pt x="120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45"/>
              <p:cNvSpPr/>
              <p:nvPr/>
            </p:nvSpPr>
            <p:spPr>
              <a:xfrm>
                <a:off x="3996490" y="2809057"/>
                <a:ext cx="17898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0" extrusionOk="0">
                    <a:moveTo>
                      <a:pt x="154" y="1"/>
                    </a:moveTo>
                    <a:cubicBezTo>
                      <a:pt x="144" y="1"/>
                      <a:pt x="135" y="2"/>
                      <a:pt x="126" y="4"/>
                    </a:cubicBezTo>
                    <a:lnTo>
                      <a:pt x="108" y="4"/>
                    </a:lnTo>
                    <a:cubicBezTo>
                      <a:pt x="99" y="13"/>
                      <a:pt x="90" y="13"/>
                      <a:pt x="81" y="22"/>
                    </a:cubicBezTo>
                    <a:cubicBezTo>
                      <a:pt x="1" y="58"/>
                      <a:pt x="45" y="147"/>
                      <a:pt x="117" y="174"/>
                    </a:cubicBezTo>
                    <a:cubicBezTo>
                      <a:pt x="131" y="178"/>
                      <a:pt x="148" y="180"/>
                      <a:pt x="165" y="180"/>
                    </a:cubicBezTo>
                    <a:cubicBezTo>
                      <a:pt x="225" y="180"/>
                      <a:pt x="291" y="154"/>
                      <a:pt x="277" y="84"/>
                    </a:cubicBezTo>
                    <a:cubicBezTo>
                      <a:pt x="277" y="58"/>
                      <a:pt x="260" y="40"/>
                      <a:pt x="242" y="31"/>
                    </a:cubicBezTo>
                    <a:cubicBezTo>
                      <a:pt x="215" y="11"/>
                      <a:pt x="183" y="1"/>
                      <a:pt x="154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45"/>
              <p:cNvSpPr/>
              <p:nvPr/>
            </p:nvSpPr>
            <p:spPr>
              <a:xfrm>
                <a:off x="3858701" y="2772219"/>
                <a:ext cx="22495" cy="1857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3" extrusionOk="0">
                    <a:moveTo>
                      <a:pt x="251" y="1"/>
                    </a:moveTo>
                    <a:cubicBezTo>
                      <a:pt x="242" y="1"/>
                      <a:pt x="233" y="3"/>
                      <a:pt x="224" y="7"/>
                    </a:cubicBezTo>
                    <a:cubicBezTo>
                      <a:pt x="161" y="7"/>
                      <a:pt x="108" y="43"/>
                      <a:pt x="63" y="88"/>
                    </a:cubicBezTo>
                    <a:cubicBezTo>
                      <a:pt x="19" y="132"/>
                      <a:pt x="1" y="186"/>
                      <a:pt x="28" y="239"/>
                    </a:cubicBezTo>
                    <a:cubicBezTo>
                      <a:pt x="57" y="287"/>
                      <a:pt x="107" y="303"/>
                      <a:pt x="158" y="303"/>
                    </a:cubicBezTo>
                    <a:cubicBezTo>
                      <a:pt x="183" y="303"/>
                      <a:pt x="209" y="299"/>
                      <a:pt x="233" y="293"/>
                    </a:cubicBezTo>
                    <a:cubicBezTo>
                      <a:pt x="304" y="266"/>
                      <a:pt x="358" y="213"/>
                      <a:pt x="358" y="141"/>
                    </a:cubicBezTo>
                    <a:cubicBezTo>
                      <a:pt x="367" y="79"/>
                      <a:pt x="340" y="25"/>
                      <a:pt x="277" y="7"/>
                    </a:cubicBezTo>
                    <a:cubicBezTo>
                      <a:pt x="268" y="3"/>
                      <a:pt x="259" y="1"/>
                      <a:pt x="2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45"/>
              <p:cNvSpPr/>
              <p:nvPr/>
            </p:nvSpPr>
            <p:spPr>
              <a:xfrm>
                <a:off x="3899891" y="2816290"/>
                <a:ext cx="38187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9" extrusionOk="0">
                    <a:moveTo>
                      <a:pt x="30" y="0"/>
                    </a:moveTo>
                    <a:cubicBezTo>
                      <a:pt x="5" y="0"/>
                      <a:pt x="0" y="23"/>
                      <a:pt x="16" y="47"/>
                    </a:cubicBezTo>
                    <a:cubicBezTo>
                      <a:pt x="84" y="125"/>
                      <a:pt x="219" y="168"/>
                      <a:pt x="349" y="168"/>
                    </a:cubicBezTo>
                    <a:cubicBezTo>
                      <a:pt x="457" y="168"/>
                      <a:pt x="562" y="138"/>
                      <a:pt x="622" y="73"/>
                    </a:cubicBezTo>
                    <a:cubicBezTo>
                      <a:pt x="622" y="73"/>
                      <a:pt x="613" y="56"/>
                      <a:pt x="604" y="56"/>
                    </a:cubicBezTo>
                    <a:cubicBezTo>
                      <a:pt x="523" y="62"/>
                      <a:pt x="442" y="79"/>
                      <a:pt x="357" y="79"/>
                    </a:cubicBezTo>
                    <a:cubicBezTo>
                      <a:pt x="330" y="79"/>
                      <a:pt x="302" y="78"/>
                      <a:pt x="274" y="73"/>
                    </a:cubicBezTo>
                    <a:cubicBezTo>
                      <a:pt x="194" y="65"/>
                      <a:pt x="123" y="29"/>
                      <a:pt x="42" y="2"/>
                    </a:cubicBezTo>
                    <a:cubicBezTo>
                      <a:pt x="38" y="1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45"/>
              <p:cNvSpPr/>
              <p:nvPr/>
            </p:nvSpPr>
            <p:spPr>
              <a:xfrm>
                <a:off x="3814999" y="2749908"/>
                <a:ext cx="45420" cy="1256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205" extrusionOk="0">
                    <a:moveTo>
                      <a:pt x="227" y="0"/>
                    </a:moveTo>
                    <a:cubicBezTo>
                      <a:pt x="144" y="0"/>
                      <a:pt x="56" y="16"/>
                      <a:pt x="18" y="86"/>
                    </a:cubicBezTo>
                    <a:cubicBezTo>
                      <a:pt x="0" y="113"/>
                      <a:pt x="45" y="139"/>
                      <a:pt x="63" y="139"/>
                    </a:cubicBezTo>
                    <a:cubicBezTo>
                      <a:pt x="152" y="108"/>
                      <a:pt x="240" y="93"/>
                      <a:pt x="325" y="93"/>
                    </a:cubicBezTo>
                    <a:cubicBezTo>
                      <a:pt x="460" y="93"/>
                      <a:pt x="592" y="131"/>
                      <a:pt x="723" y="202"/>
                    </a:cubicBezTo>
                    <a:cubicBezTo>
                      <a:pt x="726" y="204"/>
                      <a:pt x="729" y="204"/>
                      <a:pt x="731" y="204"/>
                    </a:cubicBezTo>
                    <a:cubicBezTo>
                      <a:pt x="740" y="204"/>
                      <a:pt x="739" y="190"/>
                      <a:pt x="732" y="175"/>
                    </a:cubicBezTo>
                    <a:cubicBezTo>
                      <a:pt x="607" y="77"/>
                      <a:pt x="473" y="15"/>
                      <a:pt x="321" y="6"/>
                    </a:cubicBezTo>
                    <a:cubicBezTo>
                      <a:pt x="293" y="3"/>
                      <a:pt x="260" y="0"/>
                      <a:pt x="227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45"/>
              <p:cNvSpPr/>
              <p:nvPr/>
            </p:nvSpPr>
            <p:spPr>
              <a:xfrm>
                <a:off x="3734887" y="2773139"/>
                <a:ext cx="163780" cy="67241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097" extrusionOk="0">
                    <a:moveTo>
                      <a:pt x="1563" y="85"/>
                    </a:moveTo>
                    <a:cubicBezTo>
                      <a:pt x="1668" y="85"/>
                      <a:pt x="1771" y="126"/>
                      <a:pt x="1762" y="242"/>
                    </a:cubicBezTo>
                    <a:cubicBezTo>
                      <a:pt x="1759" y="303"/>
                      <a:pt x="1721" y="325"/>
                      <a:pt x="1669" y="325"/>
                    </a:cubicBezTo>
                    <a:cubicBezTo>
                      <a:pt x="1561" y="325"/>
                      <a:pt x="1394" y="231"/>
                      <a:pt x="1352" y="189"/>
                    </a:cubicBezTo>
                    <a:cubicBezTo>
                      <a:pt x="1333" y="133"/>
                      <a:pt x="1449" y="85"/>
                      <a:pt x="1563" y="85"/>
                    </a:cubicBezTo>
                    <a:close/>
                    <a:moveTo>
                      <a:pt x="679" y="696"/>
                    </a:moveTo>
                    <a:cubicBezTo>
                      <a:pt x="751" y="696"/>
                      <a:pt x="846" y="707"/>
                      <a:pt x="825" y="813"/>
                    </a:cubicBezTo>
                    <a:cubicBezTo>
                      <a:pt x="814" y="864"/>
                      <a:pt x="772" y="881"/>
                      <a:pt x="723" y="881"/>
                    </a:cubicBezTo>
                    <a:cubicBezTo>
                      <a:pt x="653" y="881"/>
                      <a:pt x="570" y="847"/>
                      <a:pt x="549" y="831"/>
                    </a:cubicBezTo>
                    <a:cubicBezTo>
                      <a:pt x="522" y="804"/>
                      <a:pt x="495" y="777"/>
                      <a:pt x="477" y="742"/>
                    </a:cubicBezTo>
                    <a:cubicBezTo>
                      <a:pt x="522" y="715"/>
                      <a:pt x="576" y="706"/>
                      <a:pt x="629" y="697"/>
                    </a:cubicBezTo>
                    <a:cubicBezTo>
                      <a:pt x="642" y="697"/>
                      <a:pt x="660" y="696"/>
                      <a:pt x="679" y="696"/>
                    </a:cubicBezTo>
                    <a:close/>
                    <a:moveTo>
                      <a:pt x="1545" y="0"/>
                    </a:moveTo>
                    <a:cubicBezTo>
                      <a:pt x="1537" y="0"/>
                      <a:pt x="1529" y="1"/>
                      <a:pt x="1521" y="1"/>
                    </a:cubicBezTo>
                    <a:cubicBezTo>
                      <a:pt x="1405" y="10"/>
                      <a:pt x="1316" y="73"/>
                      <a:pt x="1271" y="162"/>
                    </a:cubicBezTo>
                    <a:cubicBezTo>
                      <a:pt x="1182" y="117"/>
                      <a:pt x="1102" y="91"/>
                      <a:pt x="1004" y="82"/>
                    </a:cubicBezTo>
                    <a:cubicBezTo>
                      <a:pt x="987" y="79"/>
                      <a:pt x="967" y="77"/>
                      <a:pt x="943" y="77"/>
                    </a:cubicBezTo>
                    <a:cubicBezTo>
                      <a:pt x="813" y="77"/>
                      <a:pt x="589" y="123"/>
                      <a:pt x="468" y="251"/>
                    </a:cubicBezTo>
                    <a:cubicBezTo>
                      <a:pt x="335" y="376"/>
                      <a:pt x="335" y="608"/>
                      <a:pt x="361" y="688"/>
                    </a:cubicBezTo>
                    <a:cubicBezTo>
                      <a:pt x="219" y="760"/>
                      <a:pt x="94" y="884"/>
                      <a:pt x="14" y="1027"/>
                    </a:cubicBezTo>
                    <a:cubicBezTo>
                      <a:pt x="0" y="1054"/>
                      <a:pt x="42" y="1096"/>
                      <a:pt x="75" y="1096"/>
                    </a:cubicBezTo>
                    <a:cubicBezTo>
                      <a:pt x="86" y="1096"/>
                      <a:pt x="96" y="1092"/>
                      <a:pt x="103" y="1081"/>
                    </a:cubicBezTo>
                    <a:cubicBezTo>
                      <a:pt x="174" y="983"/>
                      <a:pt x="263" y="893"/>
                      <a:pt x="361" y="813"/>
                    </a:cubicBezTo>
                    <a:cubicBezTo>
                      <a:pt x="379" y="804"/>
                      <a:pt x="397" y="786"/>
                      <a:pt x="406" y="777"/>
                    </a:cubicBezTo>
                    <a:cubicBezTo>
                      <a:pt x="477" y="890"/>
                      <a:pt x="584" y="971"/>
                      <a:pt x="697" y="971"/>
                    </a:cubicBezTo>
                    <a:cubicBezTo>
                      <a:pt x="754" y="971"/>
                      <a:pt x="813" y="950"/>
                      <a:pt x="870" y="902"/>
                    </a:cubicBezTo>
                    <a:cubicBezTo>
                      <a:pt x="1066" y="751"/>
                      <a:pt x="825" y="626"/>
                      <a:pt x="683" y="617"/>
                    </a:cubicBezTo>
                    <a:cubicBezTo>
                      <a:pt x="602" y="617"/>
                      <a:pt x="522" y="635"/>
                      <a:pt x="451" y="653"/>
                    </a:cubicBezTo>
                    <a:cubicBezTo>
                      <a:pt x="442" y="617"/>
                      <a:pt x="433" y="581"/>
                      <a:pt x="433" y="537"/>
                    </a:cubicBezTo>
                    <a:cubicBezTo>
                      <a:pt x="487" y="264"/>
                      <a:pt x="731" y="172"/>
                      <a:pt x="957" y="172"/>
                    </a:cubicBezTo>
                    <a:cubicBezTo>
                      <a:pt x="1064" y="172"/>
                      <a:pt x="1167" y="193"/>
                      <a:pt x="1245" y="224"/>
                    </a:cubicBezTo>
                    <a:cubicBezTo>
                      <a:pt x="1209" y="314"/>
                      <a:pt x="1218" y="412"/>
                      <a:pt x="1262" y="501"/>
                    </a:cubicBezTo>
                    <a:cubicBezTo>
                      <a:pt x="1539" y="1045"/>
                      <a:pt x="2378" y="501"/>
                      <a:pt x="2663" y="1090"/>
                    </a:cubicBezTo>
                    <a:cubicBezTo>
                      <a:pt x="2663" y="1094"/>
                      <a:pt x="2665" y="1096"/>
                      <a:pt x="2668" y="1096"/>
                    </a:cubicBezTo>
                    <a:cubicBezTo>
                      <a:pt x="2670" y="1096"/>
                      <a:pt x="2672" y="1094"/>
                      <a:pt x="2672" y="1090"/>
                    </a:cubicBezTo>
                    <a:cubicBezTo>
                      <a:pt x="2610" y="920"/>
                      <a:pt x="2529" y="813"/>
                      <a:pt x="2360" y="751"/>
                    </a:cubicBezTo>
                    <a:cubicBezTo>
                      <a:pt x="2288" y="724"/>
                      <a:pt x="2199" y="715"/>
                      <a:pt x="2119" y="706"/>
                    </a:cubicBezTo>
                    <a:cubicBezTo>
                      <a:pt x="2048" y="706"/>
                      <a:pt x="1976" y="706"/>
                      <a:pt x="1896" y="715"/>
                    </a:cubicBezTo>
                    <a:cubicBezTo>
                      <a:pt x="1271" y="706"/>
                      <a:pt x="1316" y="349"/>
                      <a:pt x="1361" y="287"/>
                    </a:cubicBezTo>
                    <a:lnTo>
                      <a:pt x="1361" y="287"/>
                    </a:lnTo>
                    <a:cubicBezTo>
                      <a:pt x="1414" y="322"/>
                      <a:pt x="1521" y="385"/>
                      <a:pt x="1575" y="403"/>
                    </a:cubicBezTo>
                    <a:cubicBezTo>
                      <a:pt x="1615" y="411"/>
                      <a:pt x="1654" y="421"/>
                      <a:pt x="1690" y="421"/>
                    </a:cubicBezTo>
                    <a:cubicBezTo>
                      <a:pt x="1733" y="421"/>
                      <a:pt x="1773" y="407"/>
                      <a:pt x="1807" y="358"/>
                    </a:cubicBezTo>
                    <a:cubicBezTo>
                      <a:pt x="1943" y="179"/>
                      <a:pt x="1721" y="0"/>
                      <a:pt x="154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45"/>
              <p:cNvSpPr/>
              <p:nvPr/>
            </p:nvSpPr>
            <p:spPr>
              <a:xfrm>
                <a:off x="3690327" y="2731704"/>
                <a:ext cx="126881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778" extrusionOk="0">
                    <a:moveTo>
                      <a:pt x="500" y="1052"/>
                    </a:moveTo>
                    <a:cubicBezTo>
                      <a:pt x="880" y="1060"/>
                      <a:pt x="908" y="1307"/>
                      <a:pt x="767" y="1307"/>
                    </a:cubicBezTo>
                    <a:cubicBezTo>
                      <a:pt x="756" y="1307"/>
                      <a:pt x="745" y="1305"/>
                      <a:pt x="732" y="1302"/>
                    </a:cubicBezTo>
                    <a:cubicBezTo>
                      <a:pt x="544" y="1266"/>
                      <a:pt x="500" y="1052"/>
                      <a:pt x="500" y="1052"/>
                    </a:cubicBezTo>
                    <a:close/>
                    <a:moveTo>
                      <a:pt x="2056" y="1"/>
                    </a:moveTo>
                    <a:cubicBezTo>
                      <a:pt x="2054" y="1"/>
                      <a:pt x="2052" y="3"/>
                      <a:pt x="2052" y="8"/>
                    </a:cubicBezTo>
                    <a:cubicBezTo>
                      <a:pt x="1775" y="767"/>
                      <a:pt x="696" y="160"/>
                      <a:pt x="446" y="820"/>
                    </a:cubicBezTo>
                    <a:cubicBezTo>
                      <a:pt x="428" y="865"/>
                      <a:pt x="419" y="927"/>
                      <a:pt x="419" y="981"/>
                    </a:cubicBezTo>
                    <a:cubicBezTo>
                      <a:pt x="152" y="1079"/>
                      <a:pt x="0" y="1453"/>
                      <a:pt x="36" y="1730"/>
                    </a:cubicBezTo>
                    <a:cubicBezTo>
                      <a:pt x="36" y="1754"/>
                      <a:pt x="71" y="1778"/>
                      <a:pt x="95" y="1778"/>
                    </a:cubicBezTo>
                    <a:cubicBezTo>
                      <a:pt x="107" y="1778"/>
                      <a:pt x="116" y="1772"/>
                      <a:pt x="116" y="1757"/>
                    </a:cubicBezTo>
                    <a:cubicBezTo>
                      <a:pt x="107" y="1534"/>
                      <a:pt x="107" y="1346"/>
                      <a:pt x="241" y="1177"/>
                    </a:cubicBezTo>
                    <a:cubicBezTo>
                      <a:pt x="303" y="1106"/>
                      <a:pt x="366" y="1052"/>
                      <a:pt x="419" y="1025"/>
                    </a:cubicBezTo>
                    <a:cubicBezTo>
                      <a:pt x="443" y="1205"/>
                      <a:pt x="548" y="1385"/>
                      <a:pt x="724" y="1385"/>
                    </a:cubicBezTo>
                    <a:cubicBezTo>
                      <a:pt x="749" y="1385"/>
                      <a:pt x="775" y="1381"/>
                      <a:pt x="803" y="1373"/>
                    </a:cubicBezTo>
                    <a:cubicBezTo>
                      <a:pt x="1044" y="1320"/>
                      <a:pt x="928" y="1106"/>
                      <a:pt x="776" y="1025"/>
                    </a:cubicBezTo>
                    <a:cubicBezTo>
                      <a:pt x="695" y="982"/>
                      <a:pt x="618" y="960"/>
                      <a:pt x="546" y="960"/>
                    </a:cubicBezTo>
                    <a:cubicBezTo>
                      <a:pt x="515" y="960"/>
                      <a:pt x="484" y="964"/>
                      <a:pt x="455" y="972"/>
                    </a:cubicBezTo>
                    <a:cubicBezTo>
                      <a:pt x="464" y="891"/>
                      <a:pt x="473" y="847"/>
                      <a:pt x="526" y="784"/>
                    </a:cubicBezTo>
                    <a:cubicBezTo>
                      <a:pt x="723" y="535"/>
                      <a:pt x="1124" y="570"/>
                      <a:pt x="1392" y="535"/>
                    </a:cubicBezTo>
                    <a:cubicBezTo>
                      <a:pt x="1713" y="499"/>
                      <a:pt x="2052" y="383"/>
                      <a:pt x="2070" y="17"/>
                    </a:cubicBezTo>
                    <a:cubicBezTo>
                      <a:pt x="2070" y="11"/>
                      <a:pt x="2061" y="1"/>
                      <a:pt x="2056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45"/>
              <p:cNvSpPr/>
              <p:nvPr/>
            </p:nvSpPr>
            <p:spPr>
              <a:xfrm>
                <a:off x="3735439" y="2721284"/>
                <a:ext cx="74351" cy="6491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059" extrusionOk="0">
                    <a:moveTo>
                      <a:pt x="838" y="0"/>
                    </a:moveTo>
                    <a:cubicBezTo>
                      <a:pt x="374" y="0"/>
                      <a:pt x="1" y="567"/>
                      <a:pt x="22" y="1035"/>
                    </a:cubicBezTo>
                    <a:cubicBezTo>
                      <a:pt x="22" y="1041"/>
                      <a:pt x="38" y="1058"/>
                      <a:pt x="45" y="1058"/>
                    </a:cubicBezTo>
                    <a:cubicBezTo>
                      <a:pt x="48" y="1058"/>
                      <a:pt x="49" y="1057"/>
                      <a:pt x="49" y="1052"/>
                    </a:cubicBezTo>
                    <a:cubicBezTo>
                      <a:pt x="107" y="653"/>
                      <a:pt x="408" y="47"/>
                      <a:pt x="845" y="47"/>
                    </a:cubicBezTo>
                    <a:cubicBezTo>
                      <a:pt x="944" y="47"/>
                      <a:pt x="1051" y="78"/>
                      <a:pt x="1164" y="151"/>
                    </a:cubicBezTo>
                    <a:cubicBezTo>
                      <a:pt x="1171" y="154"/>
                      <a:pt x="1178" y="156"/>
                      <a:pt x="1183" y="156"/>
                    </a:cubicBezTo>
                    <a:cubicBezTo>
                      <a:pt x="1211" y="156"/>
                      <a:pt x="1212" y="122"/>
                      <a:pt x="1182" y="107"/>
                    </a:cubicBezTo>
                    <a:cubicBezTo>
                      <a:pt x="1065" y="33"/>
                      <a:pt x="949" y="0"/>
                      <a:pt x="8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45"/>
              <p:cNvSpPr/>
              <p:nvPr/>
            </p:nvSpPr>
            <p:spPr>
              <a:xfrm>
                <a:off x="3986132" y="2707002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866" y="0"/>
                    </a:moveTo>
                    <a:cubicBezTo>
                      <a:pt x="863" y="0"/>
                      <a:pt x="860" y="0"/>
                      <a:pt x="857" y="1"/>
                    </a:cubicBezTo>
                    <a:cubicBezTo>
                      <a:pt x="527" y="37"/>
                      <a:pt x="188" y="90"/>
                      <a:pt x="0" y="384"/>
                    </a:cubicBezTo>
                    <a:cubicBezTo>
                      <a:pt x="241" y="188"/>
                      <a:pt x="536" y="117"/>
                      <a:pt x="830" y="90"/>
                    </a:cubicBezTo>
                    <a:cubicBezTo>
                      <a:pt x="881" y="82"/>
                      <a:pt x="924" y="0"/>
                      <a:pt x="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45"/>
              <p:cNvSpPr/>
              <p:nvPr/>
            </p:nvSpPr>
            <p:spPr>
              <a:xfrm>
                <a:off x="3986132" y="2730539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8" y="295"/>
                      <a:pt x="527" y="348"/>
                      <a:pt x="857" y="384"/>
                    </a:cubicBezTo>
                    <a:cubicBezTo>
                      <a:pt x="860" y="384"/>
                      <a:pt x="863" y="385"/>
                      <a:pt x="866" y="385"/>
                    </a:cubicBezTo>
                    <a:cubicBezTo>
                      <a:pt x="924" y="385"/>
                      <a:pt x="881" y="304"/>
                      <a:pt x="830" y="304"/>
                    </a:cubicBezTo>
                    <a:cubicBezTo>
                      <a:pt x="536" y="268"/>
                      <a:pt x="241" y="19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45"/>
              <p:cNvSpPr/>
              <p:nvPr/>
            </p:nvSpPr>
            <p:spPr>
              <a:xfrm>
                <a:off x="3241899" y="2636943"/>
                <a:ext cx="156486" cy="44745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730" extrusionOk="0">
                    <a:moveTo>
                      <a:pt x="1036" y="287"/>
                    </a:moveTo>
                    <a:cubicBezTo>
                      <a:pt x="1027" y="341"/>
                      <a:pt x="1036" y="395"/>
                      <a:pt x="1053" y="448"/>
                    </a:cubicBezTo>
                    <a:cubicBezTo>
                      <a:pt x="1045" y="502"/>
                      <a:pt x="1009" y="582"/>
                      <a:pt x="866" y="644"/>
                    </a:cubicBezTo>
                    <a:cubicBezTo>
                      <a:pt x="838" y="655"/>
                      <a:pt x="807" y="663"/>
                      <a:pt x="777" y="663"/>
                    </a:cubicBezTo>
                    <a:cubicBezTo>
                      <a:pt x="732" y="663"/>
                      <a:pt x="691" y="645"/>
                      <a:pt x="670" y="591"/>
                    </a:cubicBezTo>
                    <a:cubicBezTo>
                      <a:pt x="652" y="555"/>
                      <a:pt x="670" y="493"/>
                      <a:pt x="679" y="448"/>
                    </a:cubicBezTo>
                    <a:cubicBezTo>
                      <a:pt x="804" y="412"/>
                      <a:pt x="929" y="359"/>
                      <a:pt x="1036" y="287"/>
                    </a:cubicBezTo>
                    <a:close/>
                    <a:moveTo>
                      <a:pt x="1517" y="287"/>
                    </a:moveTo>
                    <a:lnTo>
                      <a:pt x="1517" y="287"/>
                    </a:lnTo>
                    <a:cubicBezTo>
                      <a:pt x="1624" y="359"/>
                      <a:pt x="1740" y="412"/>
                      <a:pt x="1874" y="448"/>
                    </a:cubicBezTo>
                    <a:cubicBezTo>
                      <a:pt x="1883" y="493"/>
                      <a:pt x="1892" y="555"/>
                      <a:pt x="1883" y="591"/>
                    </a:cubicBezTo>
                    <a:cubicBezTo>
                      <a:pt x="1862" y="645"/>
                      <a:pt x="1821" y="663"/>
                      <a:pt x="1776" y="663"/>
                    </a:cubicBezTo>
                    <a:cubicBezTo>
                      <a:pt x="1746" y="663"/>
                      <a:pt x="1715" y="655"/>
                      <a:pt x="1687" y="644"/>
                    </a:cubicBezTo>
                    <a:cubicBezTo>
                      <a:pt x="1598" y="609"/>
                      <a:pt x="1526" y="519"/>
                      <a:pt x="1500" y="448"/>
                    </a:cubicBezTo>
                    <a:cubicBezTo>
                      <a:pt x="1517" y="395"/>
                      <a:pt x="1526" y="341"/>
                      <a:pt x="1517" y="287"/>
                    </a:cubicBezTo>
                    <a:close/>
                    <a:moveTo>
                      <a:pt x="246" y="0"/>
                    </a:moveTo>
                    <a:cubicBezTo>
                      <a:pt x="244" y="0"/>
                      <a:pt x="243" y="1"/>
                      <a:pt x="242" y="2"/>
                    </a:cubicBezTo>
                    <a:cubicBezTo>
                      <a:pt x="1" y="118"/>
                      <a:pt x="28" y="359"/>
                      <a:pt x="260" y="448"/>
                    </a:cubicBezTo>
                    <a:cubicBezTo>
                      <a:pt x="321" y="472"/>
                      <a:pt x="387" y="483"/>
                      <a:pt x="455" y="483"/>
                    </a:cubicBezTo>
                    <a:cubicBezTo>
                      <a:pt x="517" y="483"/>
                      <a:pt x="580" y="474"/>
                      <a:pt x="643" y="457"/>
                    </a:cubicBezTo>
                    <a:lnTo>
                      <a:pt x="643" y="457"/>
                    </a:lnTo>
                    <a:cubicBezTo>
                      <a:pt x="599" y="564"/>
                      <a:pt x="616" y="698"/>
                      <a:pt x="759" y="725"/>
                    </a:cubicBezTo>
                    <a:cubicBezTo>
                      <a:pt x="775" y="728"/>
                      <a:pt x="792" y="730"/>
                      <a:pt x="809" y="730"/>
                    </a:cubicBezTo>
                    <a:cubicBezTo>
                      <a:pt x="922" y="730"/>
                      <a:pt x="1044" y="656"/>
                      <a:pt x="1098" y="555"/>
                    </a:cubicBezTo>
                    <a:cubicBezTo>
                      <a:pt x="1133" y="607"/>
                      <a:pt x="1250" y="725"/>
                      <a:pt x="1274" y="725"/>
                    </a:cubicBezTo>
                    <a:cubicBezTo>
                      <a:pt x="1275" y="725"/>
                      <a:pt x="1276" y="725"/>
                      <a:pt x="1277" y="725"/>
                    </a:cubicBezTo>
                    <a:cubicBezTo>
                      <a:pt x="1277" y="725"/>
                      <a:pt x="1278" y="725"/>
                      <a:pt x="1279" y="725"/>
                    </a:cubicBezTo>
                    <a:cubicBezTo>
                      <a:pt x="1303" y="725"/>
                      <a:pt x="1420" y="607"/>
                      <a:pt x="1455" y="555"/>
                    </a:cubicBezTo>
                    <a:cubicBezTo>
                      <a:pt x="1509" y="656"/>
                      <a:pt x="1631" y="730"/>
                      <a:pt x="1744" y="730"/>
                    </a:cubicBezTo>
                    <a:cubicBezTo>
                      <a:pt x="1761" y="730"/>
                      <a:pt x="1778" y="728"/>
                      <a:pt x="1794" y="725"/>
                    </a:cubicBezTo>
                    <a:cubicBezTo>
                      <a:pt x="1937" y="698"/>
                      <a:pt x="1955" y="564"/>
                      <a:pt x="1910" y="457"/>
                    </a:cubicBezTo>
                    <a:lnTo>
                      <a:pt x="1910" y="457"/>
                    </a:lnTo>
                    <a:cubicBezTo>
                      <a:pt x="1973" y="474"/>
                      <a:pt x="2036" y="483"/>
                      <a:pt x="2098" y="483"/>
                    </a:cubicBezTo>
                    <a:cubicBezTo>
                      <a:pt x="2166" y="483"/>
                      <a:pt x="2232" y="472"/>
                      <a:pt x="2294" y="448"/>
                    </a:cubicBezTo>
                    <a:cubicBezTo>
                      <a:pt x="2525" y="359"/>
                      <a:pt x="2543" y="118"/>
                      <a:pt x="2311" y="2"/>
                    </a:cubicBezTo>
                    <a:cubicBezTo>
                      <a:pt x="2310" y="1"/>
                      <a:pt x="2309" y="0"/>
                      <a:pt x="2307" y="0"/>
                    </a:cubicBezTo>
                    <a:cubicBezTo>
                      <a:pt x="2298" y="0"/>
                      <a:pt x="2286" y="21"/>
                      <a:pt x="2294" y="29"/>
                    </a:cubicBezTo>
                    <a:cubicBezTo>
                      <a:pt x="2409" y="127"/>
                      <a:pt x="2552" y="296"/>
                      <a:pt x="2240" y="403"/>
                    </a:cubicBezTo>
                    <a:cubicBezTo>
                      <a:pt x="2223" y="408"/>
                      <a:pt x="2203" y="409"/>
                      <a:pt x="2182" y="409"/>
                    </a:cubicBezTo>
                    <a:cubicBezTo>
                      <a:pt x="2109" y="409"/>
                      <a:pt x="2016" y="390"/>
                      <a:pt x="1955" y="377"/>
                    </a:cubicBezTo>
                    <a:cubicBezTo>
                      <a:pt x="1794" y="341"/>
                      <a:pt x="1651" y="270"/>
                      <a:pt x="1526" y="163"/>
                    </a:cubicBezTo>
                    <a:cubicBezTo>
                      <a:pt x="1517" y="163"/>
                      <a:pt x="1419" y="47"/>
                      <a:pt x="1357" y="2"/>
                    </a:cubicBezTo>
                    <a:cubicBezTo>
                      <a:pt x="1354" y="1"/>
                      <a:pt x="1352" y="0"/>
                      <a:pt x="1350" y="0"/>
                    </a:cubicBezTo>
                    <a:cubicBezTo>
                      <a:pt x="1337" y="0"/>
                      <a:pt x="1330" y="21"/>
                      <a:pt x="1330" y="29"/>
                    </a:cubicBezTo>
                    <a:cubicBezTo>
                      <a:pt x="1401" y="136"/>
                      <a:pt x="1455" y="234"/>
                      <a:pt x="1446" y="377"/>
                    </a:cubicBezTo>
                    <a:cubicBezTo>
                      <a:pt x="1437" y="502"/>
                      <a:pt x="1366" y="582"/>
                      <a:pt x="1277" y="653"/>
                    </a:cubicBezTo>
                    <a:cubicBezTo>
                      <a:pt x="1178" y="582"/>
                      <a:pt x="1107" y="502"/>
                      <a:pt x="1098" y="377"/>
                    </a:cubicBezTo>
                    <a:cubicBezTo>
                      <a:pt x="1089" y="234"/>
                      <a:pt x="1152" y="136"/>
                      <a:pt x="1214" y="29"/>
                    </a:cubicBezTo>
                    <a:cubicBezTo>
                      <a:pt x="1222" y="21"/>
                      <a:pt x="1210" y="0"/>
                      <a:pt x="1200" y="0"/>
                    </a:cubicBezTo>
                    <a:cubicBezTo>
                      <a:pt x="1199" y="0"/>
                      <a:pt x="1197" y="1"/>
                      <a:pt x="1196" y="2"/>
                    </a:cubicBezTo>
                    <a:cubicBezTo>
                      <a:pt x="1134" y="47"/>
                      <a:pt x="1036" y="163"/>
                      <a:pt x="1027" y="163"/>
                    </a:cubicBezTo>
                    <a:cubicBezTo>
                      <a:pt x="902" y="270"/>
                      <a:pt x="759" y="341"/>
                      <a:pt x="599" y="377"/>
                    </a:cubicBezTo>
                    <a:cubicBezTo>
                      <a:pt x="537" y="390"/>
                      <a:pt x="444" y="409"/>
                      <a:pt x="371" y="409"/>
                    </a:cubicBezTo>
                    <a:cubicBezTo>
                      <a:pt x="350" y="409"/>
                      <a:pt x="330" y="408"/>
                      <a:pt x="313" y="403"/>
                    </a:cubicBezTo>
                    <a:cubicBezTo>
                      <a:pt x="1" y="296"/>
                      <a:pt x="135" y="127"/>
                      <a:pt x="260" y="29"/>
                    </a:cubicBezTo>
                    <a:cubicBezTo>
                      <a:pt x="267" y="21"/>
                      <a:pt x="255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45"/>
              <p:cNvSpPr/>
              <p:nvPr/>
            </p:nvSpPr>
            <p:spPr>
              <a:xfrm>
                <a:off x="3241899" y="2779452"/>
                <a:ext cx="156486" cy="44745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730" extrusionOk="0">
                    <a:moveTo>
                      <a:pt x="777" y="67"/>
                    </a:moveTo>
                    <a:cubicBezTo>
                      <a:pt x="807" y="67"/>
                      <a:pt x="838" y="75"/>
                      <a:pt x="866" y="86"/>
                    </a:cubicBezTo>
                    <a:cubicBezTo>
                      <a:pt x="1009" y="148"/>
                      <a:pt x="1045" y="228"/>
                      <a:pt x="1053" y="282"/>
                    </a:cubicBezTo>
                    <a:cubicBezTo>
                      <a:pt x="1036" y="335"/>
                      <a:pt x="1027" y="389"/>
                      <a:pt x="1036" y="442"/>
                    </a:cubicBezTo>
                    <a:cubicBezTo>
                      <a:pt x="929" y="380"/>
                      <a:pt x="804" y="318"/>
                      <a:pt x="679" y="282"/>
                    </a:cubicBezTo>
                    <a:cubicBezTo>
                      <a:pt x="670" y="237"/>
                      <a:pt x="652" y="184"/>
                      <a:pt x="670" y="139"/>
                    </a:cubicBezTo>
                    <a:cubicBezTo>
                      <a:pt x="691" y="85"/>
                      <a:pt x="732" y="67"/>
                      <a:pt x="777" y="67"/>
                    </a:cubicBezTo>
                    <a:close/>
                    <a:moveTo>
                      <a:pt x="1776" y="67"/>
                    </a:moveTo>
                    <a:cubicBezTo>
                      <a:pt x="1821" y="67"/>
                      <a:pt x="1862" y="85"/>
                      <a:pt x="1883" y="139"/>
                    </a:cubicBezTo>
                    <a:cubicBezTo>
                      <a:pt x="1892" y="184"/>
                      <a:pt x="1883" y="237"/>
                      <a:pt x="1874" y="282"/>
                    </a:cubicBezTo>
                    <a:cubicBezTo>
                      <a:pt x="1740" y="318"/>
                      <a:pt x="1624" y="380"/>
                      <a:pt x="1517" y="442"/>
                    </a:cubicBezTo>
                    <a:cubicBezTo>
                      <a:pt x="1526" y="389"/>
                      <a:pt x="1517" y="335"/>
                      <a:pt x="1500" y="282"/>
                    </a:cubicBezTo>
                    <a:cubicBezTo>
                      <a:pt x="1526" y="211"/>
                      <a:pt x="1598" y="121"/>
                      <a:pt x="1687" y="86"/>
                    </a:cubicBezTo>
                    <a:cubicBezTo>
                      <a:pt x="1715" y="75"/>
                      <a:pt x="1746" y="67"/>
                      <a:pt x="1776" y="67"/>
                    </a:cubicBezTo>
                    <a:close/>
                    <a:moveTo>
                      <a:pt x="809" y="0"/>
                    </a:moveTo>
                    <a:cubicBezTo>
                      <a:pt x="792" y="0"/>
                      <a:pt x="775" y="2"/>
                      <a:pt x="759" y="5"/>
                    </a:cubicBezTo>
                    <a:cubicBezTo>
                      <a:pt x="616" y="32"/>
                      <a:pt x="599" y="166"/>
                      <a:pt x="643" y="273"/>
                    </a:cubicBezTo>
                    <a:cubicBezTo>
                      <a:pt x="585" y="261"/>
                      <a:pt x="526" y="255"/>
                      <a:pt x="469" y="255"/>
                    </a:cubicBezTo>
                    <a:cubicBezTo>
                      <a:pt x="396" y="255"/>
                      <a:pt x="325" y="266"/>
                      <a:pt x="260" y="291"/>
                    </a:cubicBezTo>
                    <a:cubicBezTo>
                      <a:pt x="28" y="380"/>
                      <a:pt x="1" y="621"/>
                      <a:pt x="242" y="728"/>
                    </a:cubicBezTo>
                    <a:cubicBezTo>
                      <a:pt x="243" y="729"/>
                      <a:pt x="244" y="730"/>
                      <a:pt x="246" y="730"/>
                    </a:cubicBezTo>
                    <a:cubicBezTo>
                      <a:pt x="255" y="730"/>
                      <a:pt x="267" y="709"/>
                      <a:pt x="260" y="701"/>
                    </a:cubicBezTo>
                    <a:cubicBezTo>
                      <a:pt x="135" y="603"/>
                      <a:pt x="1" y="442"/>
                      <a:pt x="313" y="335"/>
                    </a:cubicBezTo>
                    <a:cubicBezTo>
                      <a:pt x="335" y="327"/>
                      <a:pt x="362" y="324"/>
                      <a:pt x="392" y="324"/>
                    </a:cubicBezTo>
                    <a:cubicBezTo>
                      <a:pt x="461" y="324"/>
                      <a:pt x="543" y="341"/>
                      <a:pt x="599" y="353"/>
                    </a:cubicBezTo>
                    <a:cubicBezTo>
                      <a:pt x="759" y="398"/>
                      <a:pt x="902" y="469"/>
                      <a:pt x="1027" y="567"/>
                    </a:cubicBezTo>
                    <a:cubicBezTo>
                      <a:pt x="1036" y="576"/>
                      <a:pt x="1134" y="692"/>
                      <a:pt x="1196" y="728"/>
                    </a:cubicBezTo>
                    <a:cubicBezTo>
                      <a:pt x="1197" y="729"/>
                      <a:pt x="1199" y="730"/>
                      <a:pt x="1200" y="730"/>
                    </a:cubicBezTo>
                    <a:cubicBezTo>
                      <a:pt x="1210" y="730"/>
                      <a:pt x="1222" y="709"/>
                      <a:pt x="1214" y="701"/>
                    </a:cubicBezTo>
                    <a:cubicBezTo>
                      <a:pt x="1152" y="594"/>
                      <a:pt x="1089" y="496"/>
                      <a:pt x="1098" y="362"/>
                    </a:cubicBezTo>
                    <a:cubicBezTo>
                      <a:pt x="1107" y="228"/>
                      <a:pt x="1178" y="148"/>
                      <a:pt x="1277" y="77"/>
                    </a:cubicBezTo>
                    <a:cubicBezTo>
                      <a:pt x="1366" y="148"/>
                      <a:pt x="1437" y="228"/>
                      <a:pt x="1446" y="362"/>
                    </a:cubicBezTo>
                    <a:cubicBezTo>
                      <a:pt x="1455" y="496"/>
                      <a:pt x="1401" y="594"/>
                      <a:pt x="1330" y="701"/>
                    </a:cubicBezTo>
                    <a:cubicBezTo>
                      <a:pt x="1330" y="709"/>
                      <a:pt x="1337" y="730"/>
                      <a:pt x="1350" y="730"/>
                    </a:cubicBezTo>
                    <a:cubicBezTo>
                      <a:pt x="1352" y="730"/>
                      <a:pt x="1354" y="729"/>
                      <a:pt x="1357" y="728"/>
                    </a:cubicBezTo>
                    <a:cubicBezTo>
                      <a:pt x="1419" y="692"/>
                      <a:pt x="1517" y="576"/>
                      <a:pt x="1526" y="567"/>
                    </a:cubicBezTo>
                    <a:cubicBezTo>
                      <a:pt x="1651" y="469"/>
                      <a:pt x="1794" y="398"/>
                      <a:pt x="1955" y="353"/>
                    </a:cubicBezTo>
                    <a:cubicBezTo>
                      <a:pt x="2010" y="341"/>
                      <a:pt x="2092" y="324"/>
                      <a:pt x="2161" y="324"/>
                    </a:cubicBezTo>
                    <a:cubicBezTo>
                      <a:pt x="2191" y="324"/>
                      <a:pt x="2218" y="327"/>
                      <a:pt x="2240" y="335"/>
                    </a:cubicBezTo>
                    <a:cubicBezTo>
                      <a:pt x="2552" y="442"/>
                      <a:pt x="2409" y="603"/>
                      <a:pt x="2294" y="701"/>
                    </a:cubicBezTo>
                    <a:cubicBezTo>
                      <a:pt x="2286" y="709"/>
                      <a:pt x="2298" y="730"/>
                      <a:pt x="2307" y="730"/>
                    </a:cubicBezTo>
                    <a:cubicBezTo>
                      <a:pt x="2309" y="730"/>
                      <a:pt x="2310" y="729"/>
                      <a:pt x="2311" y="728"/>
                    </a:cubicBezTo>
                    <a:cubicBezTo>
                      <a:pt x="2543" y="621"/>
                      <a:pt x="2525" y="380"/>
                      <a:pt x="2294" y="291"/>
                    </a:cubicBezTo>
                    <a:cubicBezTo>
                      <a:pt x="2228" y="266"/>
                      <a:pt x="2157" y="255"/>
                      <a:pt x="2084" y="255"/>
                    </a:cubicBezTo>
                    <a:cubicBezTo>
                      <a:pt x="2027" y="255"/>
                      <a:pt x="1968" y="261"/>
                      <a:pt x="1910" y="273"/>
                    </a:cubicBezTo>
                    <a:cubicBezTo>
                      <a:pt x="1955" y="166"/>
                      <a:pt x="1937" y="32"/>
                      <a:pt x="1794" y="5"/>
                    </a:cubicBezTo>
                    <a:cubicBezTo>
                      <a:pt x="1778" y="2"/>
                      <a:pt x="1761" y="0"/>
                      <a:pt x="1744" y="0"/>
                    </a:cubicBezTo>
                    <a:cubicBezTo>
                      <a:pt x="1631" y="0"/>
                      <a:pt x="1509" y="74"/>
                      <a:pt x="1455" y="175"/>
                    </a:cubicBezTo>
                    <a:cubicBezTo>
                      <a:pt x="1421" y="123"/>
                      <a:pt x="1303" y="14"/>
                      <a:pt x="1279" y="14"/>
                    </a:cubicBezTo>
                    <a:cubicBezTo>
                      <a:pt x="1278" y="14"/>
                      <a:pt x="1277" y="14"/>
                      <a:pt x="1277" y="14"/>
                    </a:cubicBezTo>
                    <a:cubicBezTo>
                      <a:pt x="1276" y="14"/>
                      <a:pt x="1275" y="14"/>
                      <a:pt x="1274" y="14"/>
                    </a:cubicBezTo>
                    <a:cubicBezTo>
                      <a:pt x="1250" y="14"/>
                      <a:pt x="1132" y="123"/>
                      <a:pt x="1098" y="175"/>
                    </a:cubicBezTo>
                    <a:cubicBezTo>
                      <a:pt x="1044" y="74"/>
                      <a:pt x="922" y="0"/>
                      <a:pt x="8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45"/>
              <p:cNvSpPr/>
              <p:nvPr/>
            </p:nvSpPr>
            <p:spPr>
              <a:xfrm>
                <a:off x="2958782" y="2634859"/>
                <a:ext cx="722729" cy="35612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581" extrusionOk="0">
                    <a:moveTo>
                      <a:pt x="3201" y="0"/>
                    </a:moveTo>
                    <a:cubicBezTo>
                      <a:pt x="2256" y="0"/>
                      <a:pt x="1310" y="9"/>
                      <a:pt x="373" y="9"/>
                    </a:cubicBezTo>
                    <a:cubicBezTo>
                      <a:pt x="204" y="9"/>
                      <a:pt x="79" y="125"/>
                      <a:pt x="43" y="286"/>
                    </a:cubicBezTo>
                    <a:cubicBezTo>
                      <a:pt x="0" y="442"/>
                      <a:pt x="133" y="581"/>
                      <a:pt x="296" y="581"/>
                    </a:cubicBezTo>
                    <a:cubicBezTo>
                      <a:pt x="301" y="581"/>
                      <a:pt x="306" y="580"/>
                      <a:pt x="311" y="580"/>
                    </a:cubicBezTo>
                    <a:cubicBezTo>
                      <a:pt x="445" y="571"/>
                      <a:pt x="650" y="429"/>
                      <a:pt x="552" y="277"/>
                    </a:cubicBezTo>
                    <a:cubicBezTo>
                      <a:pt x="524" y="231"/>
                      <a:pt x="464" y="209"/>
                      <a:pt x="405" y="209"/>
                    </a:cubicBezTo>
                    <a:cubicBezTo>
                      <a:pt x="315" y="209"/>
                      <a:pt x="223" y="260"/>
                      <a:pt x="240" y="357"/>
                    </a:cubicBezTo>
                    <a:cubicBezTo>
                      <a:pt x="246" y="376"/>
                      <a:pt x="277" y="407"/>
                      <a:pt x="302" y="407"/>
                    </a:cubicBezTo>
                    <a:cubicBezTo>
                      <a:pt x="313" y="407"/>
                      <a:pt x="323" y="400"/>
                      <a:pt x="329" y="384"/>
                    </a:cubicBezTo>
                    <a:cubicBezTo>
                      <a:pt x="338" y="348"/>
                      <a:pt x="373" y="304"/>
                      <a:pt x="409" y="295"/>
                    </a:cubicBezTo>
                    <a:cubicBezTo>
                      <a:pt x="428" y="288"/>
                      <a:pt x="442" y="286"/>
                      <a:pt x="453" y="286"/>
                    </a:cubicBezTo>
                    <a:cubicBezTo>
                      <a:pt x="504" y="286"/>
                      <a:pt x="476" y="347"/>
                      <a:pt x="454" y="384"/>
                    </a:cubicBezTo>
                    <a:cubicBezTo>
                      <a:pt x="417" y="435"/>
                      <a:pt x="337" y="471"/>
                      <a:pt x="266" y="471"/>
                    </a:cubicBezTo>
                    <a:cubicBezTo>
                      <a:pt x="200" y="471"/>
                      <a:pt x="141" y="439"/>
                      <a:pt x="133" y="357"/>
                    </a:cubicBezTo>
                    <a:cubicBezTo>
                      <a:pt x="115" y="223"/>
                      <a:pt x="177" y="90"/>
                      <a:pt x="409" y="90"/>
                    </a:cubicBezTo>
                    <a:cubicBezTo>
                      <a:pt x="1346" y="90"/>
                      <a:pt x="2291" y="107"/>
                      <a:pt x="3237" y="107"/>
                    </a:cubicBezTo>
                    <a:cubicBezTo>
                      <a:pt x="3683" y="107"/>
                      <a:pt x="4129" y="107"/>
                      <a:pt x="4575" y="98"/>
                    </a:cubicBezTo>
                    <a:lnTo>
                      <a:pt x="7216" y="98"/>
                    </a:lnTo>
                    <a:cubicBezTo>
                      <a:pt x="7662" y="107"/>
                      <a:pt x="8108" y="107"/>
                      <a:pt x="8554" y="107"/>
                    </a:cubicBezTo>
                    <a:cubicBezTo>
                      <a:pt x="9500" y="107"/>
                      <a:pt x="10445" y="90"/>
                      <a:pt x="11382" y="90"/>
                    </a:cubicBezTo>
                    <a:cubicBezTo>
                      <a:pt x="11614" y="90"/>
                      <a:pt x="11676" y="223"/>
                      <a:pt x="11659" y="357"/>
                    </a:cubicBezTo>
                    <a:cubicBezTo>
                      <a:pt x="11650" y="439"/>
                      <a:pt x="11591" y="471"/>
                      <a:pt x="11525" y="471"/>
                    </a:cubicBezTo>
                    <a:cubicBezTo>
                      <a:pt x="11454" y="471"/>
                      <a:pt x="11374" y="435"/>
                      <a:pt x="11337" y="384"/>
                    </a:cubicBezTo>
                    <a:cubicBezTo>
                      <a:pt x="11315" y="347"/>
                      <a:pt x="11287" y="286"/>
                      <a:pt x="11338" y="286"/>
                    </a:cubicBezTo>
                    <a:cubicBezTo>
                      <a:pt x="11349" y="286"/>
                      <a:pt x="11363" y="288"/>
                      <a:pt x="11382" y="295"/>
                    </a:cubicBezTo>
                    <a:cubicBezTo>
                      <a:pt x="11418" y="304"/>
                      <a:pt x="11453" y="348"/>
                      <a:pt x="11462" y="384"/>
                    </a:cubicBezTo>
                    <a:cubicBezTo>
                      <a:pt x="11465" y="400"/>
                      <a:pt x="11474" y="407"/>
                      <a:pt x="11485" y="407"/>
                    </a:cubicBezTo>
                    <a:cubicBezTo>
                      <a:pt x="11509" y="407"/>
                      <a:pt x="11545" y="376"/>
                      <a:pt x="11551" y="357"/>
                    </a:cubicBezTo>
                    <a:cubicBezTo>
                      <a:pt x="11568" y="260"/>
                      <a:pt x="11476" y="209"/>
                      <a:pt x="11384" y="209"/>
                    </a:cubicBezTo>
                    <a:cubicBezTo>
                      <a:pt x="11323" y="209"/>
                      <a:pt x="11262" y="231"/>
                      <a:pt x="11230" y="277"/>
                    </a:cubicBezTo>
                    <a:cubicBezTo>
                      <a:pt x="11132" y="429"/>
                      <a:pt x="11346" y="571"/>
                      <a:pt x="11480" y="580"/>
                    </a:cubicBezTo>
                    <a:cubicBezTo>
                      <a:pt x="11485" y="580"/>
                      <a:pt x="11490" y="581"/>
                      <a:pt x="11494" y="581"/>
                    </a:cubicBezTo>
                    <a:cubicBezTo>
                      <a:pt x="11650" y="581"/>
                      <a:pt x="11791" y="442"/>
                      <a:pt x="11748" y="286"/>
                    </a:cubicBezTo>
                    <a:cubicBezTo>
                      <a:pt x="11712" y="125"/>
                      <a:pt x="11587" y="9"/>
                      <a:pt x="11418" y="9"/>
                    </a:cubicBezTo>
                    <a:cubicBezTo>
                      <a:pt x="10481" y="9"/>
                      <a:pt x="9535" y="0"/>
                      <a:pt x="8590" y="0"/>
                    </a:cubicBezTo>
                    <a:cubicBezTo>
                      <a:pt x="7706" y="0"/>
                      <a:pt x="6663" y="0"/>
                      <a:pt x="5896" y="36"/>
                    </a:cubicBezTo>
                    <a:cubicBezTo>
                      <a:pt x="5128" y="0"/>
                      <a:pt x="4085" y="0"/>
                      <a:pt x="32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45"/>
              <p:cNvSpPr/>
              <p:nvPr/>
            </p:nvSpPr>
            <p:spPr>
              <a:xfrm>
                <a:off x="2958782" y="2790669"/>
                <a:ext cx="722729" cy="35612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581" extrusionOk="0">
                    <a:moveTo>
                      <a:pt x="296" y="0"/>
                    </a:moveTo>
                    <a:cubicBezTo>
                      <a:pt x="133" y="0"/>
                      <a:pt x="0" y="140"/>
                      <a:pt x="43" y="304"/>
                    </a:cubicBezTo>
                    <a:cubicBezTo>
                      <a:pt x="79" y="456"/>
                      <a:pt x="204" y="572"/>
                      <a:pt x="373" y="572"/>
                    </a:cubicBezTo>
                    <a:cubicBezTo>
                      <a:pt x="1310" y="572"/>
                      <a:pt x="2256" y="581"/>
                      <a:pt x="3201" y="581"/>
                    </a:cubicBezTo>
                    <a:cubicBezTo>
                      <a:pt x="4085" y="581"/>
                      <a:pt x="5128" y="581"/>
                      <a:pt x="5896" y="545"/>
                    </a:cubicBezTo>
                    <a:cubicBezTo>
                      <a:pt x="6663" y="581"/>
                      <a:pt x="7706" y="581"/>
                      <a:pt x="8590" y="581"/>
                    </a:cubicBezTo>
                    <a:cubicBezTo>
                      <a:pt x="9535" y="581"/>
                      <a:pt x="10481" y="572"/>
                      <a:pt x="11418" y="572"/>
                    </a:cubicBezTo>
                    <a:cubicBezTo>
                      <a:pt x="11587" y="572"/>
                      <a:pt x="11712" y="456"/>
                      <a:pt x="11748" y="304"/>
                    </a:cubicBezTo>
                    <a:cubicBezTo>
                      <a:pt x="11791" y="140"/>
                      <a:pt x="11650" y="0"/>
                      <a:pt x="11494" y="0"/>
                    </a:cubicBezTo>
                    <a:cubicBezTo>
                      <a:pt x="11490" y="0"/>
                      <a:pt x="11485" y="1"/>
                      <a:pt x="11480" y="1"/>
                    </a:cubicBezTo>
                    <a:cubicBezTo>
                      <a:pt x="11346" y="19"/>
                      <a:pt x="11132" y="161"/>
                      <a:pt x="11230" y="313"/>
                    </a:cubicBezTo>
                    <a:cubicBezTo>
                      <a:pt x="11261" y="358"/>
                      <a:pt x="11320" y="379"/>
                      <a:pt x="11379" y="379"/>
                    </a:cubicBezTo>
                    <a:cubicBezTo>
                      <a:pt x="11473" y="379"/>
                      <a:pt x="11568" y="326"/>
                      <a:pt x="11551" y="233"/>
                    </a:cubicBezTo>
                    <a:cubicBezTo>
                      <a:pt x="11545" y="208"/>
                      <a:pt x="11508" y="178"/>
                      <a:pt x="11484" y="178"/>
                    </a:cubicBezTo>
                    <a:cubicBezTo>
                      <a:pt x="11473" y="178"/>
                      <a:pt x="11465" y="184"/>
                      <a:pt x="11462" y="197"/>
                    </a:cubicBezTo>
                    <a:cubicBezTo>
                      <a:pt x="11453" y="233"/>
                      <a:pt x="11418" y="277"/>
                      <a:pt x="11382" y="295"/>
                    </a:cubicBezTo>
                    <a:cubicBezTo>
                      <a:pt x="11367" y="299"/>
                      <a:pt x="11355" y="301"/>
                      <a:pt x="11345" y="301"/>
                    </a:cubicBezTo>
                    <a:cubicBezTo>
                      <a:pt x="11285" y="301"/>
                      <a:pt x="11314" y="236"/>
                      <a:pt x="11337" y="197"/>
                    </a:cubicBezTo>
                    <a:cubicBezTo>
                      <a:pt x="11375" y="150"/>
                      <a:pt x="11457" y="113"/>
                      <a:pt x="11528" y="113"/>
                    </a:cubicBezTo>
                    <a:cubicBezTo>
                      <a:pt x="11593" y="113"/>
                      <a:pt x="11650" y="143"/>
                      <a:pt x="11659" y="224"/>
                    </a:cubicBezTo>
                    <a:cubicBezTo>
                      <a:pt x="11676" y="358"/>
                      <a:pt x="11614" y="491"/>
                      <a:pt x="11382" y="491"/>
                    </a:cubicBezTo>
                    <a:cubicBezTo>
                      <a:pt x="10445" y="491"/>
                      <a:pt x="9500" y="483"/>
                      <a:pt x="8554" y="483"/>
                    </a:cubicBezTo>
                    <a:lnTo>
                      <a:pt x="3237" y="483"/>
                    </a:lnTo>
                    <a:cubicBezTo>
                      <a:pt x="2291" y="483"/>
                      <a:pt x="1346" y="491"/>
                      <a:pt x="409" y="491"/>
                    </a:cubicBezTo>
                    <a:cubicBezTo>
                      <a:pt x="177" y="491"/>
                      <a:pt x="115" y="358"/>
                      <a:pt x="133" y="224"/>
                    </a:cubicBezTo>
                    <a:cubicBezTo>
                      <a:pt x="141" y="143"/>
                      <a:pt x="198" y="113"/>
                      <a:pt x="263" y="113"/>
                    </a:cubicBezTo>
                    <a:cubicBezTo>
                      <a:pt x="334" y="113"/>
                      <a:pt x="416" y="150"/>
                      <a:pt x="454" y="197"/>
                    </a:cubicBezTo>
                    <a:cubicBezTo>
                      <a:pt x="477" y="236"/>
                      <a:pt x="506" y="301"/>
                      <a:pt x="446" y="301"/>
                    </a:cubicBezTo>
                    <a:cubicBezTo>
                      <a:pt x="436" y="301"/>
                      <a:pt x="424" y="299"/>
                      <a:pt x="409" y="295"/>
                    </a:cubicBezTo>
                    <a:cubicBezTo>
                      <a:pt x="373" y="277"/>
                      <a:pt x="338" y="233"/>
                      <a:pt x="329" y="197"/>
                    </a:cubicBezTo>
                    <a:cubicBezTo>
                      <a:pt x="323" y="184"/>
                      <a:pt x="314" y="178"/>
                      <a:pt x="303" y="178"/>
                    </a:cubicBezTo>
                    <a:cubicBezTo>
                      <a:pt x="278" y="178"/>
                      <a:pt x="246" y="208"/>
                      <a:pt x="240" y="233"/>
                    </a:cubicBezTo>
                    <a:cubicBezTo>
                      <a:pt x="223" y="326"/>
                      <a:pt x="318" y="379"/>
                      <a:pt x="410" y="379"/>
                    </a:cubicBezTo>
                    <a:cubicBezTo>
                      <a:pt x="467" y="379"/>
                      <a:pt x="524" y="358"/>
                      <a:pt x="552" y="313"/>
                    </a:cubicBezTo>
                    <a:cubicBezTo>
                      <a:pt x="650" y="161"/>
                      <a:pt x="445" y="19"/>
                      <a:pt x="311" y="1"/>
                    </a:cubicBezTo>
                    <a:cubicBezTo>
                      <a:pt x="306" y="1"/>
                      <a:pt x="301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45"/>
              <p:cNvSpPr/>
              <p:nvPr/>
            </p:nvSpPr>
            <p:spPr>
              <a:xfrm>
                <a:off x="2603521" y="2633510"/>
                <a:ext cx="76312" cy="19148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124" extrusionOk="0">
                    <a:moveTo>
                      <a:pt x="803" y="0"/>
                    </a:moveTo>
                    <a:cubicBezTo>
                      <a:pt x="507" y="0"/>
                      <a:pt x="216" y="539"/>
                      <a:pt x="112" y="1307"/>
                    </a:cubicBezTo>
                    <a:cubicBezTo>
                      <a:pt x="1" y="2121"/>
                      <a:pt x="465" y="3123"/>
                      <a:pt x="778" y="3123"/>
                    </a:cubicBezTo>
                    <a:cubicBezTo>
                      <a:pt x="791" y="3123"/>
                      <a:pt x="804" y="3121"/>
                      <a:pt x="817" y="3118"/>
                    </a:cubicBezTo>
                    <a:cubicBezTo>
                      <a:pt x="1111" y="3029"/>
                      <a:pt x="861" y="2636"/>
                      <a:pt x="781" y="1780"/>
                    </a:cubicBezTo>
                    <a:cubicBezTo>
                      <a:pt x="701" y="923"/>
                      <a:pt x="1245" y="165"/>
                      <a:pt x="906" y="22"/>
                    </a:cubicBezTo>
                    <a:cubicBezTo>
                      <a:pt x="872" y="8"/>
                      <a:pt x="838" y="0"/>
                      <a:pt x="803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45"/>
              <p:cNvSpPr/>
              <p:nvPr/>
            </p:nvSpPr>
            <p:spPr>
              <a:xfrm>
                <a:off x="2623503" y="2620639"/>
                <a:ext cx="1448033" cy="219865"/>
              </a:xfrm>
              <a:custGeom>
                <a:avLst/>
                <a:gdLst/>
                <a:ahLst/>
                <a:cxnLst/>
                <a:rect l="l" t="t" r="r" b="b"/>
                <a:pathLst>
                  <a:path w="23624" h="3587" extrusionOk="0">
                    <a:moveTo>
                      <a:pt x="0" y="0"/>
                    </a:moveTo>
                    <a:cubicBezTo>
                      <a:pt x="0" y="0"/>
                      <a:pt x="21562" y="286"/>
                      <a:pt x="22008" y="446"/>
                    </a:cubicBezTo>
                    <a:cubicBezTo>
                      <a:pt x="22454" y="616"/>
                      <a:pt x="22383" y="3123"/>
                      <a:pt x="21937" y="3123"/>
                    </a:cubicBezTo>
                    <a:cubicBezTo>
                      <a:pt x="21500" y="3123"/>
                      <a:pt x="0" y="3587"/>
                      <a:pt x="0" y="3587"/>
                    </a:cubicBezTo>
                    <a:lnTo>
                      <a:pt x="22722" y="3587"/>
                    </a:lnTo>
                    <a:cubicBezTo>
                      <a:pt x="23623" y="1562"/>
                      <a:pt x="22722" y="0"/>
                      <a:pt x="22722" y="0"/>
                    </a:cubicBezTo>
                    <a:close/>
                  </a:path>
                </a:pathLst>
              </a:custGeom>
              <a:solidFill>
                <a:srgbClr val="DE9007">
                  <a:alpha val="5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4" name="Google Shape;5564;p45"/>
            <p:cNvGrpSpPr/>
            <p:nvPr/>
          </p:nvGrpSpPr>
          <p:grpSpPr>
            <a:xfrm rot="5400000">
              <a:off x="1794394" y="2832870"/>
              <a:ext cx="2085977" cy="359586"/>
              <a:chOff x="2373607" y="3684708"/>
              <a:chExt cx="1883841" cy="324741"/>
            </a:xfrm>
          </p:grpSpPr>
          <p:sp>
            <p:nvSpPr>
              <p:cNvPr id="5565" name="Google Shape;5565;p45"/>
              <p:cNvSpPr/>
              <p:nvPr/>
            </p:nvSpPr>
            <p:spPr>
              <a:xfrm>
                <a:off x="2373607" y="3684708"/>
                <a:ext cx="1883841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30734" h="5256" extrusionOk="0">
                    <a:moveTo>
                      <a:pt x="901" y="1"/>
                    </a:moveTo>
                    <a:cubicBezTo>
                      <a:pt x="0" y="2980"/>
                      <a:pt x="901" y="5255"/>
                      <a:pt x="901" y="5255"/>
                    </a:cubicBezTo>
                    <a:lnTo>
                      <a:pt x="29841" y="5255"/>
                    </a:lnTo>
                    <a:cubicBezTo>
                      <a:pt x="29841" y="5255"/>
                      <a:pt x="30733" y="2980"/>
                      <a:pt x="29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45"/>
              <p:cNvSpPr/>
              <p:nvPr/>
            </p:nvSpPr>
            <p:spPr>
              <a:xfrm>
                <a:off x="2548050" y="3954219"/>
                <a:ext cx="29544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77" extrusionOk="0">
                    <a:moveTo>
                      <a:pt x="230" y="1"/>
                    </a:moveTo>
                    <a:cubicBezTo>
                      <a:pt x="222" y="1"/>
                      <a:pt x="213" y="1"/>
                      <a:pt x="205" y="2"/>
                    </a:cubicBezTo>
                    <a:cubicBezTo>
                      <a:pt x="89" y="11"/>
                      <a:pt x="0" y="118"/>
                      <a:pt x="45" y="243"/>
                    </a:cubicBezTo>
                    <a:cubicBezTo>
                      <a:pt x="72" y="317"/>
                      <a:pt x="167" y="377"/>
                      <a:pt x="250" y="377"/>
                    </a:cubicBezTo>
                    <a:cubicBezTo>
                      <a:pt x="276" y="377"/>
                      <a:pt x="300" y="371"/>
                      <a:pt x="321" y="358"/>
                    </a:cubicBezTo>
                    <a:cubicBezTo>
                      <a:pt x="410" y="341"/>
                      <a:pt x="482" y="269"/>
                      <a:pt x="473" y="171"/>
                    </a:cubicBezTo>
                    <a:cubicBezTo>
                      <a:pt x="456" y="55"/>
                      <a:pt x="340" y="1"/>
                      <a:pt x="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45"/>
              <p:cNvSpPr/>
              <p:nvPr/>
            </p:nvSpPr>
            <p:spPr>
              <a:xfrm>
                <a:off x="2538733" y="3894089"/>
                <a:ext cx="29605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5" extrusionOk="0">
                    <a:moveTo>
                      <a:pt x="238" y="0"/>
                    </a:moveTo>
                    <a:cubicBezTo>
                      <a:pt x="230" y="0"/>
                      <a:pt x="222" y="1"/>
                      <a:pt x="214" y="1"/>
                    </a:cubicBezTo>
                    <a:cubicBezTo>
                      <a:pt x="90" y="19"/>
                      <a:pt x="0" y="126"/>
                      <a:pt x="45" y="242"/>
                    </a:cubicBezTo>
                    <a:cubicBezTo>
                      <a:pt x="73" y="319"/>
                      <a:pt x="171" y="384"/>
                      <a:pt x="255" y="384"/>
                    </a:cubicBezTo>
                    <a:cubicBezTo>
                      <a:pt x="279" y="384"/>
                      <a:pt x="302" y="379"/>
                      <a:pt x="322" y="367"/>
                    </a:cubicBezTo>
                    <a:cubicBezTo>
                      <a:pt x="330" y="367"/>
                      <a:pt x="322" y="358"/>
                      <a:pt x="330" y="358"/>
                    </a:cubicBezTo>
                    <a:cubicBezTo>
                      <a:pt x="411" y="340"/>
                      <a:pt x="482" y="269"/>
                      <a:pt x="473" y="171"/>
                    </a:cubicBezTo>
                    <a:cubicBezTo>
                      <a:pt x="457" y="55"/>
                      <a:pt x="34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45"/>
              <p:cNvSpPr/>
              <p:nvPr/>
            </p:nvSpPr>
            <p:spPr>
              <a:xfrm>
                <a:off x="2533830" y="3834327"/>
                <a:ext cx="29544" cy="23292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80" extrusionOk="0">
                    <a:moveTo>
                      <a:pt x="252" y="1"/>
                    </a:moveTo>
                    <a:cubicBezTo>
                      <a:pt x="239" y="1"/>
                      <a:pt x="226" y="2"/>
                      <a:pt x="214" y="4"/>
                    </a:cubicBezTo>
                    <a:cubicBezTo>
                      <a:pt x="89" y="13"/>
                      <a:pt x="0" y="120"/>
                      <a:pt x="54" y="245"/>
                    </a:cubicBezTo>
                    <a:cubicBezTo>
                      <a:pt x="81" y="320"/>
                      <a:pt x="171" y="379"/>
                      <a:pt x="255" y="379"/>
                    </a:cubicBezTo>
                    <a:cubicBezTo>
                      <a:pt x="281" y="379"/>
                      <a:pt x="307" y="373"/>
                      <a:pt x="330" y="361"/>
                    </a:cubicBezTo>
                    <a:cubicBezTo>
                      <a:pt x="419" y="343"/>
                      <a:pt x="482" y="263"/>
                      <a:pt x="473" y="165"/>
                    </a:cubicBezTo>
                    <a:cubicBezTo>
                      <a:pt x="465" y="62"/>
                      <a:pt x="352" y="1"/>
                      <a:pt x="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45"/>
              <p:cNvSpPr/>
              <p:nvPr/>
            </p:nvSpPr>
            <p:spPr>
              <a:xfrm>
                <a:off x="2538733" y="3774320"/>
                <a:ext cx="29605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77" extrusionOk="0">
                    <a:moveTo>
                      <a:pt x="238" y="1"/>
                    </a:moveTo>
                    <a:cubicBezTo>
                      <a:pt x="230" y="1"/>
                      <a:pt x="222" y="1"/>
                      <a:pt x="214" y="2"/>
                    </a:cubicBezTo>
                    <a:cubicBezTo>
                      <a:pt x="90" y="11"/>
                      <a:pt x="0" y="118"/>
                      <a:pt x="45" y="243"/>
                    </a:cubicBezTo>
                    <a:cubicBezTo>
                      <a:pt x="72" y="317"/>
                      <a:pt x="167" y="377"/>
                      <a:pt x="250" y="377"/>
                    </a:cubicBezTo>
                    <a:cubicBezTo>
                      <a:pt x="276" y="377"/>
                      <a:pt x="300" y="371"/>
                      <a:pt x="322" y="358"/>
                    </a:cubicBezTo>
                    <a:lnTo>
                      <a:pt x="330" y="358"/>
                    </a:lnTo>
                    <a:cubicBezTo>
                      <a:pt x="411" y="341"/>
                      <a:pt x="482" y="269"/>
                      <a:pt x="473" y="171"/>
                    </a:cubicBezTo>
                    <a:cubicBezTo>
                      <a:pt x="457" y="55"/>
                      <a:pt x="340" y="1"/>
                      <a:pt x="2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45"/>
              <p:cNvSpPr/>
              <p:nvPr/>
            </p:nvSpPr>
            <p:spPr>
              <a:xfrm>
                <a:off x="2548050" y="3714190"/>
                <a:ext cx="29544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85" extrusionOk="0">
                    <a:moveTo>
                      <a:pt x="230" y="0"/>
                    </a:moveTo>
                    <a:cubicBezTo>
                      <a:pt x="222" y="0"/>
                      <a:pt x="213" y="1"/>
                      <a:pt x="205" y="1"/>
                    </a:cubicBezTo>
                    <a:cubicBezTo>
                      <a:pt x="89" y="19"/>
                      <a:pt x="0" y="126"/>
                      <a:pt x="45" y="242"/>
                    </a:cubicBezTo>
                    <a:cubicBezTo>
                      <a:pt x="72" y="319"/>
                      <a:pt x="171" y="384"/>
                      <a:pt x="255" y="384"/>
                    </a:cubicBezTo>
                    <a:cubicBezTo>
                      <a:pt x="279" y="384"/>
                      <a:pt x="301" y="379"/>
                      <a:pt x="321" y="367"/>
                    </a:cubicBezTo>
                    <a:cubicBezTo>
                      <a:pt x="410" y="340"/>
                      <a:pt x="482" y="269"/>
                      <a:pt x="473" y="171"/>
                    </a:cubicBezTo>
                    <a:cubicBezTo>
                      <a:pt x="456" y="55"/>
                      <a:pt x="340" y="0"/>
                      <a:pt x="2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45"/>
              <p:cNvSpPr/>
              <p:nvPr/>
            </p:nvSpPr>
            <p:spPr>
              <a:xfrm>
                <a:off x="2661751" y="3711493"/>
                <a:ext cx="104508" cy="104508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705" extrusionOk="0">
                    <a:moveTo>
                      <a:pt x="777" y="1"/>
                    </a:moveTo>
                    <a:lnTo>
                      <a:pt x="777" y="1"/>
                    </a:lnTo>
                    <a:cubicBezTo>
                      <a:pt x="340" y="36"/>
                      <a:pt x="1" y="402"/>
                      <a:pt x="1" y="848"/>
                    </a:cubicBezTo>
                    <a:cubicBezTo>
                      <a:pt x="1" y="1321"/>
                      <a:pt x="384" y="1705"/>
                      <a:pt x="857" y="1705"/>
                    </a:cubicBezTo>
                    <a:cubicBezTo>
                      <a:pt x="1303" y="1705"/>
                      <a:pt x="1669" y="1366"/>
                      <a:pt x="1705" y="929"/>
                    </a:cubicBezTo>
                    <a:lnTo>
                      <a:pt x="1705" y="929"/>
                    </a:lnTo>
                    <a:cubicBezTo>
                      <a:pt x="1589" y="1160"/>
                      <a:pt x="1357" y="1321"/>
                      <a:pt x="1080" y="1321"/>
                    </a:cubicBezTo>
                    <a:cubicBezTo>
                      <a:pt x="696" y="1321"/>
                      <a:pt x="384" y="1009"/>
                      <a:pt x="384" y="625"/>
                    </a:cubicBezTo>
                    <a:cubicBezTo>
                      <a:pt x="384" y="349"/>
                      <a:pt x="545" y="117"/>
                      <a:pt x="7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45"/>
              <p:cNvSpPr/>
              <p:nvPr/>
            </p:nvSpPr>
            <p:spPr>
              <a:xfrm>
                <a:off x="2702205" y="3913274"/>
                <a:ext cx="73922" cy="67854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07" extrusionOk="0">
                    <a:moveTo>
                      <a:pt x="839" y="1"/>
                    </a:moveTo>
                    <a:lnTo>
                      <a:pt x="536" y="188"/>
                    </a:lnTo>
                    <a:lnTo>
                      <a:pt x="90" y="81"/>
                    </a:lnTo>
                    <a:lnTo>
                      <a:pt x="242" y="500"/>
                    </a:lnTo>
                    <a:lnTo>
                      <a:pt x="1" y="857"/>
                    </a:lnTo>
                    <a:lnTo>
                      <a:pt x="349" y="768"/>
                    </a:lnTo>
                    <a:lnTo>
                      <a:pt x="697" y="1107"/>
                    </a:lnTo>
                    <a:lnTo>
                      <a:pt x="714" y="643"/>
                    </a:lnTo>
                    <a:lnTo>
                      <a:pt x="1205" y="473"/>
                    </a:lnTo>
                    <a:lnTo>
                      <a:pt x="830" y="340"/>
                    </a:lnTo>
                    <a:lnTo>
                      <a:pt x="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45"/>
              <p:cNvSpPr/>
              <p:nvPr/>
            </p:nvSpPr>
            <p:spPr>
              <a:xfrm>
                <a:off x="2632207" y="3845053"/>
                <a:ext cx="22495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74" extrusionOk="0">
                    <a:moveTo>
                      <a:pt x="11" y="1"/>
                    </a:moveTo>
                    <a:cubicBezTo>
                      <a:pt x="5" y="1"/>
                      <a:pt x="1" y="3"/>
                      <a:pt x="1" y="7"/>
                    </a:cubicBezTo>
                    <a:cubicBezTo>
                      <a:pt x="45" y="159"/>
                      <a:pt x="144" y="355"/>
                      <a:pt x="322" y="373"/>
                    </a:cubicBezTo>
                    <a:cubicBezTo>
                      <a:pt x="367" y="373"/>
                      <a:pt x="331" y="320"/>
                      <a:pt x="304" y="311"/>
                    </a:cubicBezTo>
                    <a:cubicBezTo>
                      <a:pt x="161" y="266"/>
                      <a:pt x="90" y="132"/>
                      <a:pt x="28" y="7"/>
                    </a:cubicBezTo>
                    <a:cubicBezTo>
                      <a:pt x="23" y="3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45"/>
              <p:cNvSpPr/>
              <p:nvPr/>
            </p:nvSpPr>
            <p:spPr>
              <a:xfrm>
                <a:off x="2663589" y="3860990"/>
                <a:ext cx="32364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69" extrusionOk="0">
                    <a:moveTo>
                      <a:pt x="445" y="1"/>
                    </a:moveTo>
                    <a:cubicBezTo>
                      <a:pt x="438" y="1"/>
                      <a:pt x="432" y="2"/>
                      <a:pt x="426" y="6"/>
                    </a:cubicBezTo>
                    <a:cubicBezTo>
                      <a:pt x="372" y="33"/>
                      <a:pt x="319" y="60"/>
                      <a:pt x="256" y="77"/>
                    </a:cubicBezTo>
                    <a:cubicBezTo>
                      <a:pt x="208" y="98"/>
                      <a:pt x="133" y="119"/>
                      <a:pt x="72" y="119"/>
                    </a:cubicBezTo>
                    <a:cubicBezTo>
                      <a:pt x="55" y="119"/>
                      <a:pt x="38" y="117"/>
                      <a:pt x="24" y="113"/>
                    </a:cubicBezTo>
                    <a:cubicBezTo>
                      <a:pt x="20" y="112"/>
                      <a:pt x="17" y="111"/>
                      <a:pt x="15" y="111"/>
                    </a:cubicBezTo>
                    <a:cubicBezTo>
                      <a:pt x="0" y="111"/>
                      <a:pt x="9" y="132"/>
                      <a:pt x="24" y="140"/>
                    </a:cubicBezTo>
                    <a:cubicBezTo>
                      <a:pt x="62" y="160"/>
                      <a:pt x="106" y="168"/>
                      <a:pt x="153" y="168"/>
                    </a:cubicBezTo>
                    <a:cubicBezTo>
                      <a:pt x="272" y="168"/>
                      <a:pt x="407" y="116"/>
                      <a:pt x="497" y="77"/>
                    </a:cubicBezTo>
                    <a:cubicBezTo>
                      <a:pt x="528" y="62"/>
                      <a:pt x="486" y="1"/>
                      <a:pt x="4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45"/>
              <p:cNvSpPr/>
              <p:nvPr/>
            </p:nvSpPr>
            <p:spPr>
              <a:xfrm>
                <a:off x="2705024" y="3848179"/>
                <a:ext cx="32609" cy="1054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72" extrusionOk="0">
                    <a:moveTo>
                      <a:pt x="352" y="0"/>
                    </a:moveTo>
                    <a:cubicBezTo>
                      <a:pt x="235" y="0"/>
                      <a:pt x="121" y="61"/>
                      <a:pt x="17" y="126"/>
                    </a:cubicBezTo>
                    <a:cubicBezTo>
                      <a:pt x="1" y="134"/>
                      <a:pt x="29" y="172"/>
                      <a:pt x="48" y="172"/>
                    </a:cubicBezTo>
                    <a:cubicBezTo>
                      <a:pt x="50" y="172"/>
                      <a:pt x="51" y="171"/>
                      <a:pt x="53" y="170"/>
                    </a:cubicBezTo>
                    <a:cubicBezTo>
                      <a:pt x="167" y="121"/>
                      <a:pt x="275" y="82"/>
                      <a:pt x="395" y="82"/>
                    </a:cubicBezTo>
                    <a:cubicBezTo>
                      <a:pt x="426" y="82"/>
                      <a:pt x="457" y="85"/>
                      <a:pt x="490" y="90"/>
                    </a:cubicBezTo>
                    <a:cubicBezTo>
                      <a:pt x="493" y="91"/>
                      <a:pt x="496" y="91"/>
                      <a:pt x="498" y="91"/>
                    </a:cubicBezTo>
                    <a:cubicBezTo>
                      <a:pt x="531" y="91"/>
                      <a:pt x="506" y="36"/>
                      <a:pt x="481" y="28"/>
                    </a:cubicBezTo>
                    <a:cubicBezTo>
                      <a:pt x="438" y="9"/>
                      <a:pt x="395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45"/>
              <p:cNvSpPr/>
              <p:nvPr/>
            </p:nvSpPr>
            <p:spPr>
              <a:xfrm>
                <a:off x="2743946" y="3854002"/>
                <a:ext cx="2341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63" extrusionOk="0">
                    <a:moveTo>
                      <a:pt x="21" y="0"/>
                    </a:moveTo>
                    <a:cubicBezTo>
                      <a:pt x="0" y="0"/>
                      <a:pt x="9" y="41"/>
                      <a:pt x="25" y="49"/>
                    </a:cubicBezTo>
                    <a:cubicBezTo>
                      <a:pt x="87" y="93"/>
                      <a:pt x="140" y="156"/>
                      <a:pt x="185" y="209"/>
                    </a:cubicBezTo>
                    <a:cubicBezTo>
                      <a:pt x="230" y="263"/>
                      <a:pt x="256" y="316"/>
                      <a:pt x="310" y="352"/>
                    </a:cubicBezTo>
                    <a:cubicBezTo>
                      <a:pt x="320" y="357"/>
                      <a:pt x="331" y="362"/>
                      <a:pt x="339" y="362"/>
                    </a:cubicBezTo>
                    <a:cubicBezTo>
                      <a:pt x="345" y="362"/>
                      <a:pt x="351" y="360"/>
                      <a:pt x="355" y="352"/>
                    </a:cubicBezTo>
                    <a:cubicBezTo>
                      <a:pt x="381" y="290"/>
                      <a:pt x="283" y="200"/>
                      <a:pt x="248" y="165"/>
                    </a:cubicBezTo>
                    <a:cubicBezTo>
                      <a:pt x="185" y="93"/>
                      <a:pt x="114" y="49"/>
                      <a:pt x="33" y="4"/>
                    </a:cubicBezTo>
                    <a:cubicBezTo>
                      <a:pt x="28" y="2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45"/>
              <p:cNvSpPr/>
              <p:nvPr/>
            </p:nvSpPr>
            <p:spPr>
              <a:xfrm>
                <a:off x="2767054" y="3884650"/>
                <a:ext cx="21085" cy="2267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70" extrusionOk="0">
                    <a:moveTo>
                      <a:pt x="21" y="0"/>
                    </a:moveTo>
                    <a:cubicBezTo>
                      <a:pt x="9" y="0"/>
                      <a:pt x="0" y="5"/>
                      <a:pt x="4" y="22"/>
                    </a:cubicBezTo>
                    <a:cubicBezTo>
                      <a:pt x="31" y="93"/>
                      <a:pt x="58" y="173"/>
                      <a:pt x="111" y="236"/>
                    </a:cubicBezTo>
                    <a:cubicBezTo>
                      <a:pt x="156" y="298"/>
                      <a:pt x="227" y="369"/>
                      <a:pt x="308" y="369"/>
                    </a:cubicBezTo>
                    <a:cubicBezTo>
                      <a:pt x="326" y="369"/>
                      <a:pt x="343" y="352"/>
                      <a:pt x="334" y="334"/>
                    </a:cubicBezTo>
                    <a:cubicBezTo>
                      <a:pt x="317" y="298"/>
                      <a:pt x="272" y="280"/>
                      <a:pt x="245" y="253"/>
                    </a:cubicBezTo>
                    <a:cubicBezTo>
                      <a:pt x="218" y="236"/>
                      <a:pt x="201" y="209"/>
                      <a:pt x="174" y="182"/>
                    </a:cubicBezTo>
                    <a:cubicBezTo>
                      <a:pt x="129" y="129"/>
                      <a:pt x="94" y="75"/>
                      <a:pt x="58" y="13"/>
                    </a:cubicBezTo>
                    <a:cubicBezTo>
                      <a:pt x="53" y="8"/>
                      <a:pt x="35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45"/>
              <p:cNvSpPr/>
              <p:nvPr/>
            </p:nvSpPr>
            <p:spPr>
              <a:xfrm>
                <a:off x="2794085" y="3907635"/>
                <a:ext cx="11217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7" extrusionOk="0">
                    <a:moveTo>
                      <a:pt x="94" y="1"/>
                    </a:moveTo>
                    <a:cubicBezTo>
                      <a:pt x="90" y="1"/>
                      <a:pt x="85" y="2"/>
                      <a:pt x="81" y="3"/>
                    </a:cubicBezTo>
                    <a:cubicBezTo>
                      <a:pt x="54" y="12"/>
                      <a:pt x="18" y="12"/>
                      <a:pt x="0" y="30"/>
                    </a:cubicBezTo>
                    <a:cubicBezTo>
                      <a:pt x="0" y="30"/>
                      <a:pt x="0" y="39"/>
                      <a:pt x="0" y="39"/>
                    </a:cubicBezTo>
                    <a:cubicBezTo>
                      <a:pt x="21" y="74"/>
                      <a:pt x="63" y="87"/>
                      <a:pt x="102" y="87"/>
                    </a:cubicBezTo>
                    <a:cubicBezTo>
                      <a:pt x="113" y="87"/>
                      <a:pt x="124" y="86"/>
                      <a:pt x="134" y="84"/>
                    </a:cubicBezTo>
                    <a:cubicBezTo>
                      <a:pt x="183" y="68"/>
                      <a:pt x="137" y="1"/>
                      <a:pt x="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45"/>
              <p:cNvSpPr/>
              <p:nvPr/>
            </p:nvSpPr>
            <p:spPr>
              <a:xfrm>
                <a:off x="4053371" y="3954219"/>
                <a:ext cx="29605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77" extrusionOk="0">
                    <a:moveTo>
                      <a:pt x="252" y="1"/>
                    </a:moveTo>
                    <a:cubicBezTo>
                      <a:pt x="143" y="1"/>
                      <a:pt x="27" y="55"/>
                      <a:pt x="18" y="171"/>
                    </a:cubicBezTo>
                    <a:cubicBezTo>
                      <a:pt x="1" y="269"/>
                      <a:pt x="72" y="341"/>
                      <a:pt x="161" y="358"/>
                    </a:cubicBezTo>
                    <a:cubicBezTo>
                      <a:pt x="184" y="371"/>
                      <a:pt x="210" y="377"/>
                      <a:pt x="236" y="377"/>
                    </a:cubicBezTo>
                    <a:cubicBezTo>
                      <a:pt x="321" y="377"/>
                      <a:pt x="411" y="317"/>
                      <a:pt x="438" y="243"/>
                    </a:cubicBezTo>
                    <a:cubicBezTo>
                      <a:pt x="482" y="118"/>
                      <a:pt x="393" y="11"/>
                      <a:pt x="277" y="2"/>
                    </a:cubicBezTo>
                    <a:cubicBezTo>
                      <a:pt x="269" y="1"/>
                      <a:pt x="261" y="1"/>
                      <a:pt x="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45"/>
              <p:cNvSpPr/>
              <p:nvPr/>
            </p:nvSpPr>
            <p:spPr>
              <a:xfrm>
                <a:off x="4062688" y="3894089"/>
                <a:ext cx="29605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5" extrusionOk="0">
                    <a:moveTo>
                      <a:pt x="252" y="0"/>
                    </a:moveTo>
                    <a:cubicBezTo>
                      <a:pt x="142" y="0"/>
                      <a:pt x="26" y="55"/>
                      <a:pt x="18" y="171"/>
                    </a:cubicBezTo>
                    <a:cubicBezTo>
                      <a:pt x="0" y="269"/>
                      <a:pt x="72" y="340"/>
                      <a:pt x="161" y="358"/>
                    </a:cubicBezTo>
                    <a:cubicBezTo>
                      <a:pt x="161" y="358"/>
                      <a:pt x="161" y="367"/>
                      <a:pt x="161" y="367"/>
                    </a:cubicBezTo>
                    <a:cubicBezTo>
                      <a:pt x="183" y="379"/>
                      <a:pt x="206" y="384"/>
                      <a:pt x="231" y="384"/>
                    </a:cubicBezTo>
                    <a:cubicBezTo>
                      <a:pt x="317" y="384"/>
                      <a:pt x="410" y="319"/>
                      <a:pt x="437" y="242"/>
                    </a:cubicBezTo>
                    <a:cubicBezTo>
                      <a:pt x="482" y="126"/>
                      <a:pt x="393" y="19"/>
                      <a:pt x="277" y="1"/>
                    </a:cubicBezTo>
                    <a:cubicBezTo>
                      <a:pt x="269" y="1"/>
                      <a:pt x="260" y="0"/>
                      <a:pt x="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45"/>
              <p:cNvSpPr/>
              <p:nvPr/>
            </p:nvSpPr>
            <p:spPr>
              <a:xfrm>
                <a:off x="4067592" y="3834327"/>
                <a:ext cx="29605" cy="2329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0" extrusionOk="0">
                    <a:moveTo>
                      <a:pt x="231" y="1"/>
                    </a:moveTo>
                    <a:cubicBezTo>
                      <a:pt x="132" y="1"/>
                      <a:pt x="25" y="62"/>
                      <a:pt x="10" y="165"/>
                    </a:cubicBezTo>
                    <a:cubicBezTo>
                      <a:pt x="1" y="263"/>
                      <a:pt x="63" y="343"/>
                      <a:pt x="152" y="361"/>
                    </a:cubicBezTo>
                    <a:cubicBezTo>
                      <a:pt x="175" y="373"/>
                      <a:pt x="202" y="379"/>
                      <a:pt x="229" y="379"/>
                    </a:cubicBezTo>
                    <a:cubicBezTo>
                      <a:pt x="316" y="379"/>
                      <a:pt x="410" y="320"/>
                      <a:pt x="438" y="245"/>
                    </a:cubicBezTo>
                    <a:cubicBezTo>
                      <a:pt x="482" y="120"/>
                      <a:pt x="393" y="13"/>
                      <a:pt x="268" y="4"/>
                    </a:cubicBezTo>
                    <a:cubicBezTo>
                      <a:pt x="256" y="2"/>
                      <a:pt x="244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45"/>
              <p:cNvSpPr/>
              <p:nvPr/>
            </p:nvSpPr>
            <p:spPr>
              <a:xfrm>
                <a:off x="4062688" y="3774320"/>
                <a:ext cx="29605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77" extrusionOk="0">
                    <a:moveTo>
                      <a:pt x="252" y="1"/>
                    </a:moveTo>
                    <a:cubicBezTo>
                      <a:pt x="142" y="1"/>
                      <a:pt x="26" y="55"/>
                      <a:pt x="18" y="171"/>
                    </a:cubicBezTo>
                    <a:cubicBezTo>
                      <a:pt x="0" y="269"/>
                      <a:pt x="72" y="341"/>
                      <a:pt x="161" y="358"/>
                    </a:cubicBezTo>
                    <a:cubicBezTo>
                      <a:pt x="184" y="371"/>
                      <a:pt x="210" y="377"/>
                      <a:pt x="236" y="377"/>
                    </a:cubicBezTo>
                    <a:cubicBezTo>
                      <a:pt x="320" y="377"/>
                      <a:pt x="410" y="317"/>
                      <a:pt x="437" y="243"/>
                    </a:cubicBezTo>
                    <a:cubicBezTo>
                      <a:pt x="482" y="118"/>
                      <a:pt x="393" y="11"/>
                      <a:pt x="277" y="2"/>
                    </a:cubicBezTo>
                    <a:cubicBezTo>
                      <a:pt x="269" y="1"/>
                      <a:pt x="260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45"/>
              <p:cNvSpPr/>
              <p:nvPr/>
            </p:nvSpPr>
            <p:spPr>
              <a:xfrm>
                <a:off x="4053371" y="3714190"/>
                <a:ext cx="29605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5" extrusionOk="0">
                    <a:moveTo>
                      <a:pt x="252" y="0"/>
                    </a:moveTo>
                    <a:cubicBezTo>
                      <a:pt x="143" y="0"/>
                      <a:pt x="27" y="55"/>
                      <a:pt x="18" y="171"/>
                    </a:cubicBezTo>
                    <a:cubicBezTo>
                      <a:pt x="1" y="269"/>
                      <a:pt x="72" y="340"/>
                      <a:pt x="161" y="367"/>
                    </a:cubicBezTo>
                    <a:cubicBezTo>
                      <a:pt x="183" y="379"/>
                      <a:pt x="207" y="384"/>
                      <a:pt x="231" y="384"/>
                    </a:cubicBezTo>
                    <a:cubicBezTo>
                      <a:pt x="317" y="384"/>
                      <a:pt x="410" y="319"/>
                      <a:pt x="438" y="242"/>
                    </a:cubicBezTo>
                    <a:cubicBezTo>
                      <a:pt x="482" y="126"/>
                      <a:pt x="393" y="19"/>
                      <a:pt x="277" y="1"/>
                    </a:cubicBezTo>
                    <a:cubicBezTo>
                      <a:pt x="269" y="1"/>
                      <a:pt x="261" y="0"/>
                      <a:pt x="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45"/>
              <p:cNvSpPr/>
              <p:nvPr/>
            </p:nvSpPr>
            <p:spPr>
              <a:xfrm>
                <a:off x="3864708" y="3711493"/>
                <a:ext cx="104508" cy="104508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705" extrusionOk="0">
                    <a:moveTo>
                      <a:pt x="929" y="1"/>
                    </a:moveTo>
                    <a:cubicBezTo>
                      <a:pt x="1161" y="117"/>
                      <a:pt x="1321" y="349"/>
                      <a:pt x="1321" y="625"/>
                    </a:cubicBezTo>
                    <a:cubicBezTo>
                      <a:pt x="1321" y="1009"/>
                      <a:pt x="1009" y="1321"/>
                      <a:pt x="625" y="1321"/>
                    </a:cubicBezTo>
                    <a:cubicBezTo>
                      <a:pt x="349" y="1321"/>
                      <a:pt x="117" y="1160"/>
                      <a:pt x="1" y="929"/>
                    </a:cubicBezTo>
                    <a:lnTo>
                      <a:pt x="1" y="929"/>
                    </a:lnTo>
                    <a:cubicBezTo>
                      <a:pt x="45" y="1366"/>
                      <a:pt x="411" y="1705"/>
                      <a:pt x="857" y="1705"/>
                    </a:cubicBezTo>
                    <a:cubicBezTo>
                      <a:pt x="1321" y="1705"/>
                      <a:pt x="1705" y="1321"/>
                      <a:pt x="1705" y="848"/>
                    </a:cubicBezTo>
                    <a:cubicBezTo>
                      <a:pt x="1705" y="402"/>
                      <a:pt x="1366" y="36"/>
                      <a:pt x="9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45"/>
              <p:cNvSpPr/>
              <p:nvPr/>
            </p:nvSpPr>
            <p:spPr>
              <a:xfrm>
                <a:off x="3854901" y="3913274"/>
                <a:ext cx="74412" cy="67854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107" extrusionOk="0">
                    <a:moveTo>
                      <a:pt x="375" y="1"/>
                    </a:moveTo>
                    <a:lnTo>
                      <a:pt x="375" y="340"/>
                    </a:lnTo>
                    <a:lnTo>
                      <a:pt x="0" y="473"/>
                    </a:lnTo>
                    <a:lnTo>
                      <a:pt x="491" y="643"/>
                    </a:lnTo>
                    <a:lnTo>
                      <a:pt x="518" y="1107"/>
                    </a:lnTo>
                    <a:lnTo>
                      <a:pt x="866" y="768"/>
                    </a:lnTo>
                    <a:lnTo>
                      <a:pt x="1214" y="857"/>
                    </a:lnTo>
                    <a:lnTo>
                      <a:pt x="973" y="500"/>
                    </a:lnTo>
                    <a:lnTo>
                      <a:pt x="1115" y="81"/>
                    </a:lnTo>
                    <a:lnTo>
                      <a:pt x="678" y="188"/>
                    </a:lnTo>
                    <a:lnTo>
                      <a:pt x="3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45"/>
              <p:cNvSpPr/>
              <p:nvPr/>
            </p:nvSpPr>
            <p:spPr>
              <a:xfrm>
                <a:off x="3976263" y="3845053"/>
                <a:ext cx="22740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4" extrusionOk="0">
                    <a:moveTo>
                      <a:pt x="361" y="1"/>
                    </a:moveTo>
                    <a:cubicBezTo>
                      <a:pt x="355" y="1"/>
                      <a:pt x="349" y="3"/>
                      <a:pt x="349" y="7"/>
                    </a:cubicBezTo>
                    <a:cubicBezTo>
                      <a:pt x="277" y="132"/>
                      <a:pt x="206" y="266"/>
                      <a:pt x="63" y="311"/>
                    </a:cubicBezTo>
                    <a:cubicBezTo>
                      <a:pt x="36" y="320"/>
                      <a:pt x="1" y="373"/>
                      <a:pt x="45" y="373"/>
                    </a:cubicBezTo>
                    <a:cubicBezTo>
                      <a:pt x="233" y="355"/>
                      <a:pt x="322" y="159"/>
                      <a:pt x="367" y="7"/>
                    </a:cubicBezTo>
                    <a:cubicBezTo>
                      <a:pt x="371" y="3"/>
                      <a:pt x="367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45"/>
              <p:cNvSpPr/>
              <p:nvPr/>
            </p:nvSpPr>
            <p:spPr>
              <a:xfrm>
                <a:off x="3935012" y="3860990"/>
                <a:ext cx="32425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69" extrusionOk="0">
                    <a:moveTo>
                      <a:pt x="86" y="1"/>
                    </a:moveTo>
                    <a:cubicBezTo>
                      <a:pt x="49" y="1"/>
                      <a:pt x="1" y="62"/>
                      <a:pt x="31" y="77"/>
                    </a:cubicBezTo>
                    <a:cubicBezTo>
                      <a:pt x="128" y="116"/>
                      <a:pt x="265" y="168"/>
                      <a:pt x="384" y="168"/>
                    </a:cubicBezTo>
                    <a:cubicBezTo>
                      <a:pt x="431" y="168"/>
                      <a:pt x="475" y="160"/>
                      <a:pt x="513" y="140"/>
                    </a:cubicBezTo>
                    <a:cubicBezTo>
                      <a:pt x="521" y="132"/>
                      <a:pt x="529" y="111"/>
                      <a:pt x="519" y="111"/>
                    </a:cubicBezTo>
                    <a:cubicBezTo>
                      <a:pt x="518" y="111"/>
                      <a:pt x="516" y="112"/>
                      <a:pt x="513" y="113"/>
                    </a:cubicBezTo>
                    <a:cubicBezTo>
                      <a:pt x="497" y="117"/>
                      <a:pt x="480" y="119"/>
                      <a:pt x="461" y="119"/>
                    </a:cubicBezTo>
                    <a:cubicBezTo>
                      <a:pt x="399" y="119"/>
                      <a:pt x="328" y="98"/>
                      <a:pt x="272" y="77"/>
                    </a:cubicBezTo>
                    <a:cubicBezTo>
                      <a:pt x="219" y="60"/>
                      <a:pt x="156" y="33"/>
                      <a:pt x="103" y="6"/>
                    </a:cubicBezTo>
                    <a:cubicBezTo>
                      <a:pt x="98" y="2"/>
                      <a:pt x="92" y="1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45"/>
              <p:cNvSpPr/>
              <p:nvPr/>
            </p:nvSpPr>
            <p:spPr>
              <a:xfrm>
                <a:off x="3893394" y="3848179"/>
                <a:ext cx="32548" cy="10543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72" extrusionOk="0">
                    <a:moveTo>
                      <a:pt x="181" y="0"/>
                    </a:moveTo>
                    <a:cubicBezTo>
                      <a:pt x="137" y="0"/>
                      <a:pt x="94" y="9"/>
                      <a:pt x="50" y="28"/>
                    </a:cubicBezTo>
                    <a:cubicBezTo>
                      <a:pt x="25" y="36"/>
                      <a:pt x="0" y="91"/>
                      <a:pt x="33" y="91"/>
                    </a:cubicBezTo>
                    <a:cubicBezTo>
                      <a:pt x="36" y="91"/>
                      <a:pt x="38" y="91"/>
                      <a:pt x="41" y="90"/>
                    </a:cubicBezTo>
                    <a:cubicBezTo>
                      <a:pt x="74" y="85"/>
                      <a:pt x="105" y="82"/>
                      <a:pt x="136" y="82"/>
                    </a:cubicBezTo>
                    <a:cubicBezTo>
                      <a:pt x="257" y="82"/>
                      <a:pt x="365" y="121"/>
                      <a:pt x="479" y="170"/>
                    </a:cubicBezTo>
                    <a:cubicBezTo>
                      <a:pt x="481" y="171"/>
                      <a:pt x="483" y="172"/>
                      <a:pt x="486" y="172"/>
                    </a:cubicBezTo>
                    <a:cubicBezTo>
                      <a:pt x="510" y="172"/>
                      <a:pt x="530" y="134"/>
                      <a:pt x="514" y="126"/>
                    </a:cubicBezTo>
                    <a:cubicBezTo>
                      <a:pt x="416" y="61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45"/>
              <p:cNvSpPr/>
              <p:nvPr/>
            </p:nvSpPr>
            <p:spPr>
              <a:xfrm>
                <a:off x="3863666" y="3854002"/>
                <a:ext cx="23537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63" extrusionOk="0">
                    <a:moveTo>
                      <a:pt x="361" y="0"/>
                    </a:moveTo>
                    <a:cubicBezTo>
                      <a:pt x="357" y="0"/>
                      <a:pt x="353" y="2"/>
                      <a:pt x="348" y="4"/>
                    </a:cubicBezTo>
                    <a:cubicBezTo>
                      <a:pt x="268" y="49"/>
                      <a:pt x="196" y="93"/>
                      <a:pt x="134" y="165"/>
                    </a:cubicBezTo>
                    <a:cubicBezTo>
                      <a:pt x="98" y="200"/>
                      <a:pt x="0" y="290"/>
                      <a:pt x="27" y="352"/>
                    </a:cubicBezTo>
                    <a:cubicBezTo>
                      <a:pt x="31" y="360"/>
                      <a:pt x="38" y="362"/>
                      <a:pt x="45" y="362"/>
                    </a:cubicBezTo>
                    <a:cubicBezTo>
                      <a:pt x="55" y="362"/>
                      <a:pt x="66" y="357"/>
                      <a:pt x="71" y="352"/>
                    </a:cubicBezTo>
                    <a:cubicBezTo>
                      <a:pt x="134" y="316"/>
                      <a:pt x="152" y="263"/>
                      <a:pt x="196" y="209"/>
                    </a:cubicBezTo>
                    <a:cubicBezTo>
                      <a:pt x="241" y="156"/>
                      <a:pt x="303" y="93"/>
                      <a:pt x="357" y="49"/>
                    </a:cubicBezTo>
                    <a:cubicBezTo>
                      <a:pt x="380" y="41"/>
                      <a:pt x="383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45"/>
              <p:cNvSpPr/>
              <p:nvPr/>
            </p:nvSpPr>
            <p:spPr>
              <a:xfrm>
                <a:off x="3842887" y="3884650"/>
                <a:ext cx="21085" cy="2267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70" extrusionOk="0">
                    <a:moveTo>
                      <a:pt x="326" y="0"/>
                    </a:moveTo>
                    <a:cubicBezTo>
                      <a:pt x="315" y="0"/>
                      <a:pt x="299" y="8"/>
                      <a:pt x="294" y="13"/>
                    </a:cubicBezTo>
                    <a:cubicBezTo>
                      <a:pt x="250" y="75"/>
                      <a:pt x="214" y="129"/>
                      <a:pt x="170" y="182"/>
                    </a:cubicBezTo>
                    <a:cubicBezTo>
                      <a:pt x="152" y="209"/>
                      <a:pt x="125" y="236"/>
                      <a:pt x="98" y="253"/>
                    </a:cubicBezTo>
                    <a:cubicBezTo>
                      <a:pt x="71" y="280"/>
                      <a:pt x="27" y="298"/>
                      <a:pt x="9" y="334"/>
                    </a:cubicBezTo>
                    <a:cubicBezTo>
                      <a:pt x="0" y="352"/>
                      <a:pt x="18" y="369"/>
                      <a:pt x="36" y="369"/>
                    </a:cubicBezTo>
                    <a:cubicBezTo>
                      <a:pt x="116" y="369"/>
                      <a:pt x="187" y="298"/>
                      <a:pt x="241" y="236"/>
                    </a:cubicBezTo>
                    <a:cubicBezTo>
                      <a:pt x="286" y="173"/>
                      <a:pt x="321" y="93"/>
                      <a:pt x="339" y="22"/>
                    </a:cubicBezTo>
                    <a:cubicBezTo>
                      <a:pt x="343" y="5"/>
                      <a:pt x="336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45"/>
              <p:cNvSpPr/>
              <p:nvPr/>
            </p:nvSpPr>
            <p:spPr>
              <a:xfrm>
                <a:off x="3825664" y="3907635"/>
                <a:ext cx="11769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7" extrusionOk="0">
                    <a:moveTo>
                      <a:pt x="89" y="1"/>
                    </a:moveTo>
                    <a:cubicBezTo>
                      <a:pt x="47" y="1"/>
                      <a:pt x="1" y="68"/>
                      <a:pt x="49" y="84"/>
                    </a:cubicBezTo>
                    <a:cubicBezTo>
                      <a:pt x="61" y="86"/>
                      <a:pt x="73" y="87"/>
                      <a:pt x="85" y="87"/>
                    </a:cubicBezTo>
                    <a:cubicBezTo>
                      <a:pt x="126" y="87"/>
                      <a:pt x="164" y="74"/>
                      <a:pt x="192" y="39"/>
                    </a:cubicBezTo>
                    <a:cubicBezTo>
                      <a:pt x="192" y="39"/>
                      <a:pt x="192" y="30"/>
                      <a:pt x="192" y="30"/>
                    </a:cubicBezTo>
                    <a:cubicBezTo>
                      <a:pt x="165" y="12"/>
                      <a:pt x="129" y="12"/>
                      <a:pt x="103" y="3"/>
                    </a:cubicBezTo>
                    <a:cubicBezTo>
                      <a:pt x="98" y="2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45"/>
              <p:cNvSpPr/>
              <p:nvPr/>
            </p:nvSpPr>
            <p:spPr>
              <a:xfrm>
                <a:off x="2437047" y="3684708"/>
                <a:ext cx="110086" cy="324741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5298" extrusionOk="0">
                    <a:moveTo>
                      <a:pt x="901" y="1"/>
                    </a:moveTo>
                    <a:cubicBezTo>
                      <a:pt x="0" y="2980"/>
                      <a:pt x="901" y="5255"/>
                      <a:pt x="901" y="5255"/>
                    </a:cubicBezTo>
                    <a:lnTo>
                      <a:pt x="1731" y="5255"/>
                    </a:lnTo>
                    <a:cubicBezTo>
                      <a:pt x="1742" y="5284"/>
                      <a:pt x="1749" y="5297"/>
                      <a:pt x="1752" y="5297"/>
                    </a:cubicBezTo>
                    <a:cubicBezTo>
                      <a:pt x="1796" y="5297"/>
                      <a:pt x="1021" y="2372"/>
                      <a:pt x="1731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45"/>
              <p:cNvSpPr/>
              <p:nvPr/>
            </p:nvSpPr>
            <p:spPr>
              <a:xfrm>
                <a:off x="2550747" y="3684708"/>
                <a:ext cx="106163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5256" extrusionOk="0">
                    <a:moveTo>
                      <a:pt x="902" y="1"/>
                    </a:moveTo>
                    <a:cubicBezTo>
                      <a:pt x="1" y="2980"/>
                      <a:pt x="902" y="5255"/>
                      <a:pt x="902" y="5255"/>
                    </a:cubicBezTo>
                    <a:lnTo>
                      <a:pt x="1731" y="5255"/>
                    </a:lnTo>
                    <a:cubicBezTo>
                      <a:pt x="1731" y="5255"/>
                      <a:pt x="830" y="2980"/>
                      <a:pt x="1731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45"/>
              <p:cNvSpPr/>
              <p:nvPr/>
            </p:nvSpPr>
            <p:spPr>
              <a:xfrm>
                <a:off x="4087819" y="3684708"/>
                <a:ext cx="106163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5256" extrusionOk="0">
                    <a:moveTo>
                      <a:pt x="1" y="1"/>
                    </a:moveTo>
                    <a:cubicBezTo>
                      <a:pt x="902" y="2980"/>
                      <a:pt x="1" y="5255"/>
                      <a:pt x="1" y="5255"/>
                    </a:cubicBezTo>
                    <a:lnTo>
                      <a:pt x="839" y="5255"/>
                    </a:lnTo>
                    <a:cubicBezTo>
                      <a:pt x="839" y="5255"/>
                      <a:pt x="1731" y="2980"/>
                      <a:pt x="839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45"/>
              <p:cNvSpPr/>
              <p:nvPr/>
            </p:nvSpPr>
            <p:spPr>
              <a:xfrm>
                <a:off x="3988338" y="3684708"/>
                <a:ext cx="106102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5256" extrusionOk="0">
                    <a:moveTo>
                      <a:pt x="0" y="1"/>
                    </a:moveTo>
                    <a:cubicBezTo>
                      <a:pt x="901" y="2980"/>
                      <a:pt x="0" y="5255"/>
                      <a:pt x="0" y="5255"/>
                    </a:cubicBezTo>
                    <a:lnTo>
                      <a:pt x="839" y="5255"/>
                    </a:lnTo>
                    <a:cubicBezTo>
                      <a:pt x="839" y="5255"/>
                      <a:pt x="1731" y="2980"/>
                      <a:pt x="839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45"/>
              <p:cNvSpPr/>
              <p:nvPr/>
            </p:nvSpPr>
            <p:spPr>
              <a:xfrm>
                <a:off x="2736100" y="3733375"/>
                <a:ext cx="1165892" cy="224830"/>
              </a:xfrm>
              <a:custGeom>
                <a:avLst/>
                <a:gdLst/>
                <a:ahLst/>
                <a:cxnLst/>
                <a:rect l="l" t="t" r="r" b="b"/>
                <a:pathLst>
                  <a:path w="19021" h="3668" extrusionOk="0">
                    <a:moveTo>
                      <a:pt x="1732" y="1"/>
                    </a:moveTo>
                    <a:cubicBezTo>
                      <a:pt x="1" y="1838"/>
                      <a:pt x="1732" y="3667"/>
                      <a:pt x="1732" y="3667"/>
                    </a:cubicBezTo>
                    <a:lnTo>
                      <a:pt x="8797" y="3667"/>
                    </a:lnTo>
                    <a:cubicBezTo>
                      <a:pt x="8797" y="3266"/>
                      <a:pt x="9127" y="2936"/>
                      <a:pt x="9529" y="2936"/>
                    </a:cubicBezTo>
                    <a:cubicBezTo>
                      <a:pt x="9930" y="2936"/>
                      <a:pt x="10260" y="3266"/>
                      <a:pt x="10260" y="3667"/>
                    </a:cubicBezTo>
                    <a:lnTo>
                      <a:pt x="17290" y="3667"/>
                    </a:lnTo>
                    <a:cubicBezTo>
                      <a:pt x="17290" y="3667"/>
                      <a:pt x="19021" y="1838"/>
                      <a:pt x="17290" y="1"/>
                    </a:cubicBezTo>
                    <a:lnTo>
                      <a:pt x="10260" y="1"/>
                    </a:lnTo>
                    <a:cubicBezTo>
                      <a:pt x="10260" y="402"/>
                      <a:pt x="9930" y="732"/>
                      <a:pt x="9529" y="732"/>
                    </a:cubicBezTo>
                    <a:cubicBezTo>
                      <a:pt x="9127" y="732"/>
                      <a:pt x="8797" y="402"/>
                      <a:pt x="8797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45"/>
              <p:cNvSpPr/>
              <p:nvPr/>
            </p:nvSpPr>
            <p:spPr>
              <a:xfrm>
                <a:off x="3281863" y="3707509"/>
                <a:ext cx="67854" cy="58353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952" extrusionOk="0">
                    <a:moveTo>
                      <a:pt x="512" y="1"/>
                    </a:moveTo>
                    <a:cubicBezTo>
                      <a:pt x="507" y="1"/>
                      <a:pt x="502" y="4"/>
                      <a:pt x="500" y="12"/>
                    </a:cubicBezTo>
                    <a:cubicBezTo>
                      <a:pt x="464" y="128"/>
                      <a:pt x="473" y="253"/>
                      <a:pt x="473" y="378"/>
                    </a:cubicBezTo>
                    <a:cubicBezTo>
                      <a:pt x="401" y="324"/>
                      <a:pt x="330" y="262"/>
                      <a:pt x="268" y="200"/>
                    </a:cubicBezTo>
                    <a:cubicBezTo>
                      <a:pt x="263" y="195"/>
                      <a:pt x="259" y="194"/>
                      <a:pt x="255" y="194"/>
                    </a:cubicBezTo>
                    <a:cubicBezTo>
                      <a:pt x="243" y="194"/>
                      <a:pt x="236" y="211"/>
                      <a:pt x="250" y="217"/>
                    </a:cubicBezTo>
                    <a:cubicBezTo>
                      <a:pt x="294" y="280"/>
                      <a:pt x="357" y="342"/>
                      <a:pt x="419" y="387"/>
                    </a:cubicBezTo>
                    <a:cubicBezTo>
                      <a:pt x="277" y="396"/>
                      <a:pt x="143" y="405"/>
                      <a:pt x="18" y="431"/>
                    </a:cubicBezTo>
                    <a:cubicBezTo>
                      <a:pt x="0" y="431"/>
                      <a:pt x="27" y="458"/>
                      <a:pt x="36" y="467"/>
                    </a:cubicBezTo>
                    <a:cubicBezTo>
                      <a:pt x="161" y="485"/>
                      <a:pt x="294" y="494"/>
                      <a:pt x="428" y="503"/>
                    </a:cubicBezTo>
                    <a:cubicBezTo>
                      <a:pt x="375" y="556"/>
                      <a:pt x="330" y="619"/>
                      <a:pt x="286" y="681"/>
                    </a:cubicBezTo>
                    <a:cubicBezTo>
                      <a:pt x="286" y="681"/>
                      <a:pt x="294" y="690"/>
                      <a:pt x="294" y="690"/>
                    </a:cubicBezTo>
                    <a:cubicBezTo>
                      <a:pt x="353" y="648"/>
                      <a:pt x="515" y="598"/>
                      <a:pt x="578" y="555"/>
                    </a:cubicBezTo>
                    <a:lnTo>
                      <a:pt x="578" y="555"/>
                    </a:lnTo>
                    <a:cubicBezTo>
                      <a:pt x="576" y="591"/>
                      <a:pt x="573" y="627"/>
                      <a:pt x="569" y="662"/>
                    </a:cubicBezTo>
                    <a:lnTo>
                      <a:pt x="569" y="662"/>
                    </a:lnTo>
                    <a:cubicBezTo>
                      <a:pt x="583" y="624"/>
                      <a:pt x="592" y="586"/>
                      <a:pt x="589" y="547"/>
                    </a:cubicBezTo>
                    <a:lnTo>
                      <a:pt x="589" y="547"/>
                    </a:lnTo>
                    <a:cubicBezTo>
                      <a:pt x="586" y="550"/>
                      <a:pt x="582" y="553"/>
                      <a:pt x="578" y="555"/>
                    </a:cubicBezTo>
                    <a:lnTo>
                      <a:pt x="578" y="555"/>
                    </a:lnTo>
                    <a:cubicBezTo>
                      <a:pt x="579" y="547"/>
                      <a:pt x="579" y="538"/>
                      <a:pt x="580" y="530"/>
                    </a:cubicBezTo>
                    <a:cubicBezTo>
                      <a:pt x="633" y="583"/>
                      <a:pt x="687" y="637"/>
                      <a:pt x="749" y="681"/>
                    </a:cubicBezTo>
                    <a:cubicBezTo>
                      <a:pt x="753" y="685"/>
                      <a:pt x="760" y="687"/>
                      <a:pt x="766" y="687"/>
                    </a:cubicBezTo>
                    <a:cubicBezTo>
                      <a:pt x="778" y="687"/>
                      <a:pt x="791" y="680"/>
                      <a:pt x="785" y="663"/>
                    </a:cubicBezTo>
                    <a:cubicBezTo>
                      <a:pt x="767" y="601"/>
                      <a:pt x="705" y="547"/>
                      <a:pt x="642" y="503"/>
                    </a:cubicBezTo>
                    <a:cubicBezTo>
                      <a:pt x="785" y="503"/>
                      <a:pt x="928" y="494"/>
                      <a:pt x="1062" y="485"/>
                    </a:cubicBezTo>
                    <a:cubicBezTo>
                      <a:pt x="1106" y="476"/>
                      <a:pt x="1053" y="414"/>
                      <a:pt x="1026" y="414"/>
                    </a:cubicBezTo>
                    <a:cubicBezTo>
                      <a:pt x="901" y="396"/>
                      <a:pt x="767" y="396"/>
                      <a:pt x="633" y="387"/>
                    </a:cubicBezTo>
                    <a:cubicBezTo>
                      <a:pt x="687" y="342"/>
                      <a:pt x="740" y="289"/>
                      <a:pt x="776" y="226"/>
                    </a:cubicBezTo>
                    <a:cubicBezTo>
                      <a:pt x="784" y="211"/>
                      <a:pt x="758" y="189"/>
                      <a:pt x="740" y="189"/>
                    </a:cubicBezTo>
                    <a:cubicBezTo>
                      <a:pt x="737" y="189"/>
                      <a:pt x="734" y="189"/>
                      <a:pt x="732" y="191"/>
                    </a:cubicBezTo>
                    <a:cubicBezTo>
                      <a:pt x="669" y="226"/>
                      <a:pt x="625" y="280"/>
                      <a:pt x="580" y="333"/>
                    </a:cubicBezTo>
                    <a:cubicBezTo>
                      <a:pt x="571" y="226"/>
                      <a:pt x="562" y="119"/>
                      <a:pt x="535" y="21"/>
                    </a:cubicBezTo>
                    <a:cubicBezTo>
                      <a:pt x="535" y="15"/>
                      <a:pt x="523" y="1"/>
                      <a:pt x="512" y="1"/>
                    </a:cubicBezTo>
                    <a:close/>
                    <a:moveTo>
                      <a:pt x="569" y="662"/>
                    </a:moveTo>
                    <a:cubicBezTo>
                      <a:pt x="539" y="749"/>
                      <a:pt x="487" y="836"/>
                      <a:pt x="500" y="922"/>
                    </a:cubicBezTo>
                    <a:cubicBezTo>
                      <a:pt x="500" y="935"/>
                      <a:pt x="517" y="951"/>
                      <a:pt x="527" y="951"/>
                    </a:cubicBezTo>
                    <a:cubicBezTo>
                      <a:pt x="532" y="951"/>
                      <a:pt x="535" y="948"/>
                      <a:pt x="535" y="940"/>
                    </a:cubicBezTo>
                    <a:cubicBezTo>
                      <a:pt x="548" y="854"/>
                      <a:pt x="560" y="760"/>
                      <a:pt x="569" y="662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45"/>
              <p:cNvSpPr/>
              <p:nvPr/>
            </p:nvSpPr>
            <p:spPr>
              <a:xfrm>
                <a:off x="3281863" y="3925778"/>
                <a:ext cx="67854" cy="58414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953" extrusionOk="0">
                    <a:moveTo>
                      <a:pt x="529" y="1"/>
                    </a:moveTo>
                    <a:cubicBezTo>
                      <a:pt x="519" y="1"/>
                      <a:pt x="500" y="22"/>
                      <a:pt x="500" y="29"/>
                    </a:cubicBezTo>
                    <a:cubicBezTo>
                      <a:pt x="482" y="153"/>
                      <a:pt x="482" y="287"/>
                      <a:pt x="473" y="412"/>
                    </a:cubicBezTo>
                    <a:cubicBezTo>
                      <a:pt x="419" y="359"/>
                      <a:pt x="357" y="305"/>
                      <a:pt x="294" y="260"/>
                    </a:cubicBezTo>
                    <a:cubicBezTo>
                      <a:pt x="294" y="260"/>
                      <a:pt x="286" y="269"/>
                      <a:pt x="286" y="278"/>
                    </a:cubicBezTo>
                    <a:cubicBezTo>
                      <a:pt x="330" y="341"/>
                      <a:pt x="375" y="394"/>
                      <a:pt x="428" y="457"/>
                    </a:cubicBezTo>
                    <a:cubicBezTo>
                      <a:pt x="294" y="457"/>
                      <a:pt x="161" y="466"/>
                      <a:pt x="36" y="492"/>
                    </a:cubicBezTo>
                    <a:cubicBezTo>
                      <a:pt x="27" y="492"/>
                      <a:pt x="0" y="519"/>
                      <a:pt x="18" y="519"/>
                    </a:cubicBezTo>
                    <a:cubicBezTo>
                      <a:pt x="143" y="546"/>
                      <a:pt x="277" y="564"/>
                      <a:pt x="419" y="564"/>
                    </a:cubicBezTo>
                    <a:cubicBezTo>
                      <a:pt x="357" y="617"/>
                      <a:pt x="294" y="671"/>
                      <a:pt x="250" y="733"/>
                    </a:cubicBezTo>
                    <a:cubicBezTo>
                      <a:pt x="237" y="746"/>
                      <a:pt x="242" y="759"/>
                      <a:pt x="253" y="759"/>
                    </a:cubicBezTo>
                    <a:cubicBezTo>
                      <a:pt x="257" y="759"/>
                      <a:pt x="262" y="756"/>
                      <a:pt x="268" y="751"/>
                    </a:cubicBezTo>
                    <a:cubicBezTo>
                      <a:pt x="330" y="689"/>
                      <a:pt x="401" y="635"/>
                      <a:pt x="473" y="582"/>
                    </a:cubicBezTo>
                    <a:lnTo>
                      <a:pt x="473" y="582"/>
                    </a:lnTo>
                    <a:cubicBezTo>
                      <a:pt x="473" y="698"/>
                      <a:pt x="464" y="822"/>
                      <a:pt x="500" y="938"/>
                    </a:cubicBezTo>
                    <a:cubicBezTo>
                      <a:pt x="503" y="948"/>
                      <a:pt x="509" y="952"/>
                      <a:pt x="514" y="952"/>
                    </a:cubicBezTo>
                    <a:cubicBezTo>
                      <a:pt x="525" y="952"/>
                      <a:pt x="535" y="941"/>
                      <a:pt x="535" y="930"/>
                    </a:cubicBezTo>
                    <a:cubicBezTo>
                      <a:pt x="562" y="831"/>
                      <a:pt x="571" y="733"/>
                      <a:pt x="580" y="626"/>
                    </a:cubicBezTo>
                    <a:cubicBezTo>
                      <a:pt x="625" y="680"/>
                      <a:pt x="669" y="733"/>
                      <a:pt x="732" y="769"/>
                    </a:cubicBezTo>
                    <a:cubicBezTo>
                      <a:pt x="734" y="770"/>
                      <a:pt x="736" y="770"/>
                      <a:pt x="738" y="770"/>
                    </a:cubicBezTo>
                    <a:cubicBezTo>
                      <a:pt x="757" y="770"/>
                      <a:pt x="784" y="740"/>
                      <a:pt x="776" y="724"/>
                    </a:cubicBezTo>
                    <a:cubicBezTo>
                      <a:pt x="740" y="662"/>
                      <a:pt x="687" y="617"/>
                      <a:pt x="633" y="564"/>
                    </a:cubicBezTo>
                    <a:cubicBezTo>
                      <a:pt x="767" y="564"/>
                      <a:pt x="901" y="555"/>
                      <a:pt x="1026" y="546"/>
                    </a:cubicBezTo>
                    <a:cubicBezTo>
                      <a:pt x="1053" y="546"/>
                      <a:pt x="1106" y="475"/>
                      <a:pt x="1062" y="475"/>
                    </a:cubicBezTo>
                    <a:cubicBezTo>
                      <a:pt x="928" y="457"/>
                      <a:pt x="901" y="448"/>
                      <a:pt x="758" y="448"/>
                    </a:cubicBezTo>
                    <a:cubicBezTo>
                      <a:pt x="821" y="403"/>
                      <a:pt x="767" y="350"/>
                      <a:pt x="785" y="287"/>
                    </a:cubicBezTo>
                    <a:cubicBezTo>
                      <a:pt x="791" y="270"/>
                      <a:pt x="778" y="264"/>
                      <a:pt x="766" y="264"/>
                    </a:cubicBezTo>
                    <a:cubicBezTo>
                      <a:pt x="760" y="264"/>
                      <a:pt x="753" y="266"/>
                      <a:pt x="749" y="269"/>
                    </a:cubicBezTo>
                    <a:cubicBezTo>
                      <a:pt x="687" y="314"/>
                      <a:pt x="633" y="368"/>
                      <a:pt x="580" y="421"/>
                    </a:cubicBezTo>
                    <a:cubicBezTo>
                      <a:pt x="571" y="278"/>
                      <a:pt x="553" y="136"/>
                      <a:pt x="535" y="11"/>
                    </a:cubicBezTo>
                    <a:cubicBezTo>
                      <a:pt x="535" y="4"/>
                      <a:pt x="533" y="1"/>
                      <a:pt x="529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45"/>
              <p:cNvSpPr/>
              <p:nvPr/>
            </p:nvSpPr>
            <p:spPr>
              <a:xfrm>
                <a:off x="2847656" y="3809932"/>
                <a:ext cx="74964" cy="7171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70" extrusionOk="0">
                    <a:moveTo>
                      <a:pt x="563" y="1"/>
                    </a:moveTo>
                    <a:lnTo>
                      <a:pt x="277" y="322"/>
                    </a:lnTo>
                    <a:lnTo>
                      <a:pt x="1" y="170"/>
                    </a:lnTo>
                    <a:lnTo>
                      <a:pt x="215" y="589"/>
                    </a:lnTo>
                    <a:lnTo>
                      <a:pt x="28" y="1000"/>
                    </a:lnTo>
                    <a:lnTo>
                      <a:pt x="28" y="1000"/>
                    </a:lnTo>
                    <a:lnTo>
                      <a:pt x="277" y="830"/>
                    </a:lnTo>
                    <a:lnTo>
                      <a:pt x="581" y="1169"/>
                    </a:lnTo>
                    <a:lnTo>
                      <a:pt x="581" y="830"/>
                    </a:lnTo>
                    <a:lnTo>
                      <a:pt x="1223" y="571"/>
                    </a:lnTo>
                    <a:lnTo>
                      <a:pt x="563" y="331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45"/>
              <p:cNvSpPr/>
              <p:nvPr/>
            </p:nvSpPr>
            <p:spPr>
              <a:xfrm>
                <a:off x="2819215" y="3734111"/>
                <a:ext cx="86487" cy="119096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943" extrusionOk="0">
                    <a:moveTo>
                      <a:pt x="786" y="783"/>
                    </a:moveTo>
                    <a:cubicBezTo>
                      <a:pt x="861" y="918"/>
                      <a:pt x="758" y="1086"/>
                      <a:pt x="654" y="1086"/>
                    </a:cubicBezTo>
                    <a:cubicBezTo>
                      <a:pt x="635" y="1086"/>
                      <a:pt x="616" y="1080"/>
                      <a:pt x="599" y="1068"/>
                    </a:cubicBezTo>
                    <a:cubicBezTo>
                      <a:pt x="483" y="997"/>
                      <a:pt x="554" y="845"/>
                      <a:pt x="786" y="783"/>
                    </a:cubicBezTo>
                    <a:close/>
                    <a:moveTo>
                      <a:pt x="1197" y="1"/>
                    </a:moveTo>
                    <a:cubicBezTo>
                      <a:pt x="1188" y="1"/>
                      <a:pt x="1178" y="5"/>
                      <a:pt x="1178" y="15"/>
                    </a:cubicBezTo>
                    <a:cubicBezTo>
                      <a:pt x="1250" y="328"/>
                      <a:pt x="1178" y="586"/>
                      <a:pt x="839" y="684"/>
                    </a:cubicBezTo>
                    <a:lnTo>
                      <a:pt x="822" y="684"/>
                    </a:lnTo>
                    <a:cubicBezTo>
                      <a:pt x="759" y="595"/>
                      <a:pt x="679" y="524"/>
                      <a:pt x="581" y="497"/>
                    </a:cubicBezTo>
                    <a:cubicBezTo>
                      <a:pt x="540" y="486"/>
                      <a:pt x="503" y="481"/>
                      <a:pt x="468" y="481"/>
                    </a:cubicBezTo>
                    <a:cubicBezTo>
                      <a:pt x="110" y="481"/>
                      <a:pt x="35" y="1024"/>
                      <a:pt x="19" y="1300"/>
                    </a:cubicBezTo>
                    <a:lnTo>
                      <a:pt x="1" y="1300"/>
                    </a:lnTo>
                    <a:cubicBezTo>
                      <a:pt x="1" y="1300"/>
                      <a:pt x="1" y="1309"/>
                      <a:pt x="1" y="1309"/>
                    </a:cubicBezTo>
                    <a:cubicBezTo>
                      <a:pt x="126" y="1353"/>
                      <a:pt x="251" y="1425"/>
                      <a:pt x="322" y="1541"/>
                    </a:cubicBezTo>
                    <a:cubicBezTo>
                      <a:pt x="393" y="1666"/>
                      <a:pt x="376" y="1782"/>
                      <a:pt x="402" y="1907"/>
                    </a:cubicBezTo>
                    <a:cubicBezTo>
                      <a:pt x="402" y="1920"/>
                      <a:pt x="422" y="1943"/>
                      <a:pt x="439" y="1943"/>
                    </a:cubicBezTo>
                    <a:cubicBezTo>
                      <a:pt x="445" y="1943"/>
                      <a:pt x="451" y="1940"/>
                      <a:pt x="456" y="1933"/>
                    </a:cubicBezTo>
                    <a:cubicBezTo>
                      <a:pt x="518" y="1817"/>
                      <a:pt x="447" y="1621"/>
                      <a:pt x="376" y="1514"/>
                    </a:cubicBezTo>
                    <a:cubicBezTo>
                      <a:pt x="295" y="1398"/>
                      <a:pt x="179" y="1309"/>
                      <a:pt x="37" y="1300"/>
                    </a:cubicBezTo>
                    <a:cubicBezTo>
                      <a:pt x="63" y="1068"/>
                      <a:pt x="108" y="756"/>
                      <a:pt x="331" y="631"/>
                    </a:cubicBezTo>
                    <a:cubicBezTo>
                      <a:pt x="382" y="597"/>
                      <a:pt x="433" y="584"/>
                      <a:pt x="483" y="584"/>
                    </a:cubicBezTo>
                    <a:cubicBezTo>
                      <a:pt x="616" y="584"/>
                      <a:pt x="731" y="679"/>
                      <a:pt x="750" y="711"/>
                    </a:cubicBezTo>
                    <a:cubicBezTo>
                      <a:pt x="625" y="747"/>
                      <a:pt x="483" y="791"/>
                      <a:pt x="465" y="943"/>
                    </a:cubicBezTo>
                    <a:cubicBezTo>
                      <a:pt x="442" y="1089"/>
                      <a:pt x="557" y="1178"/>
                      <a:pt x="674" y="1178"/>
                    </a:cubicBezTo>
                    <a:cubicBezTo>
                      <a:pt x="744" y="1178"/>
                      <a:pt x="814" y="1147"/>
                      <a:pt x="857" y="1077"/>
                    </a:cubicBezTo>
                    <a:cubicBezTo>
                      <a:pt x="920" y="979"/>
                      <a:pt x="911" y="863"/>
                      <a:pt x="857" y="756"/>
                    </a:cubicBezTo>
                    <a:cubicBezTo>
                      <a:pt x="929" y="747"/>
                      <a:pt x="1000" y="738"/>
                      <a:pt x="1054" y="702"/>
                    </a:cubicBezTo>
                    <a:cubicBezTo>
                      <a:pt x="1294" y="568"/>
                      <a:pt x="1410" y="212"/>
                      <a:pt x="1214" y="6"/>
                    </a:cubicBezTo>
                    <a:cubicBezTo>
                      <a:pt x="1210" y="3"/>
                      <a:pt x="1204" y="1"/>
                      <a:pt x="11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45"/>
              <p:cNvSpPr/>
              <p:nvPr/>
            </p:nvSpPr>
            <p:spPr>
              <a:xfrm>
                <a:off x="2819215" y="3838311"/>
                <a:ext cx="86487" cy="11970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953" extrusionOk="0">
                    <a:moveTo>
                      <a:pt x="649" y="861"/>
                    </a:moveTo>
                    <a:cubicBezTo>
                      <a:pt x="755" y="861"/>
                      <a:pt x="863" y="1032"/>
                      <a:pt x="786" y="1170"/>
                    </a:cubicBezTo>
                    <a:cubicBezTo>
                      <a:pt x="554" y="1099"/>
                      <a:pt x="483" y="956"/>
                      <a:pt x="599" y="876"/>
                    </a:cubicBezTo>
                    <a:cubicBezTo>
                      <a:pt x="615" y="866"/>
                      <a:pt x="632" y="861"/>
                      <a:pt x="649" y="861"/>
                    </a:cubicBezTo>
                    <a:close/>
                    <a:moveTo>
                      <a:pt x="439" y="1"/>
                    </a:moveTo>
                    <a:cubicBezTo>
                      <a:pt x="422" y="1"/>
                      <a:pt x="402" y="24"/>
                      <a:pt x="402" y="37"/>
                    </a:cubicBezTo>
                    <a:cubicBezTo>
                      <a:pt x="376" y="171"/>
                      <a:pt x="393" y="287"/>
                      <a:pt x="322" y="403"/>
                    </a:cubicBezTo>
                    <a:cubicBezTo>
                      <a:pt x="251" y="519"/>
                      <a:pt x="126" y="590"/>
                      <a:pt x="1" y="644"/>
                    </a:cubicBezTo>
                    <a:lnTo>
                      <a:pt x="19" y="644"/>
                    </a:lnTo>
                    <a:cubicBezTo>
                      <a:pt x="35" y="928"/>
                      <a:pt x="110" y="1463"/>
                      <a:pt x="466" y="1463"/>
                    </a:cubicBezTo>
                    <a:cubicBezTo>
                      <a:pt x="502" y="1463"/>
                      <a:pt x="540" y="1458"/>
                      <a:pt x="581" y="1447"/>
                    </a:cubicBezTo>
                    <a:cubicBezTo>
                      <a:pt x="679" y="1420"/>
                      <a:pt x="759" y="1348"/>
                      <a:pt x="822" y="1259"/>
                    </a:cubicBezTo>
                    <a:cubicBezTo>
                      <a:pt x="831" y="1259"/>
                      <a:pt x="831" y="1259"/>
                      <a:pt x="839" y="1268"/>
                    </a:cubicBezTo>
                    <a:cubicBezTo>
                      <a:pt x="1178" y="1366"/>
                      <a:pt x="1250" y="1616"/>
                      <a:pt x="1178" y="1937"/>
                    </a:cubicBezTo>
                    <a:cubicBezTo>
                      <a:pt x="1178" y="1948"/>
                      <a:pt x="1188" y="1952"/>
                      <a:pt x="1197" y="1952"/>
                    </a:cubicBezTo>
                    <a:cubicBezTo>
                      <a:pt x="1204" y="1952"/>
                      <a:pt x="1210" y="1950"/>
                      <a:pt x="1214" y="1946"/>
                    </a:cubicBezTo>
                    <a:cubicBezTo>
                      <a:pt x="1410" y="1741"/>
                      <a:pt x="1294" y="1375"/>
                      <a:pt x="1054" y="1241"/>
                    </a:cubicBezTo>
                    <a:cubicBezTo>
                      <a:pt x="1000" y="1215"/>
                      <a:pt x="929" y="1206"/>
                      <a:pt x="857" y="1188"/>
                    </a:cubicBezTo>
                    <a:cubicBezTo>
                      <a:pt x="911" y="1081"/>
                      <a:pt x="920" y="965"/>
                      <a:pt x="857" y="876"/>
                    </a:cubicBezTo>
                    <a:cubicBezTo>
                      <a:pt x="814" y="805"/>
                      <a:pt x="743" y="774"/>
                      <a:pt x="673" y="774"/>
                    </a:cubicBezTo>
                    <a:cubicBezTo>
                      <a:pt x="556" y="774"/>
                      <a:pt x="442" y="861"/>
                      <a:pt x="465" y="1001"/>
                    </a:cubicBezTo>
                    <a:cubicBezTo>
                      <a:pt x="483" y="1152"/>
                      <a:pt x="625" y="1206"/>
                      <a:pt x="750" y="1241"/>
                    </a:cubicBezTo>
                    <a:cubicBezTo>
                      <a:pt x="730" y="1268"/>
                      <a:pt x="612" y="1363"/>
                      <a:pt x="476" y="1363"/>
                    </a:cubicBezTo>
                    <a:cubicBezTo>
                      <a:pt x="429" y="1363"/>
                      <a:pt x="379" y="1352"/>
                      <a:pt x="331" y="1322"/>
                    </a:cubicBezTo>
                    <a:cubicBezTo>
                      <a:pt x="108" y="1188"/>
                      <a:pt x="63" y="885"/>
                      <a:pt x="37" y="644"/>
                    </a:cubicBezTo>
                    <a:cubicBezTo>
                      <a:pt x="179" y="644"/>
                      <a:pt x="295" y="555"/>
                      <a:pt x="376" y="439"/>
                    </a:cubicBezTo>
                    <a:cubicBezTo>
                      <a:pt x="447" y="331"/>
                      <a:pt x="518" y="135"/>
                      <a:pt x="456" y="10"/>
                    </a:cubicBezTo>
                    <a:cubicBezTo>
                      <a:pt x="451" y="3"/>
                      <a:pt x="445" y="1"/>
                      <a:pt x="4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45"/>
              <p:cNvSpPr/>
              <p:nvPr/>
            </p:nvSpPr>
            <p:spPr>
              <a:xfrm>
                <a:off x="3701237" y="3809932"/>
                <a:ext cx="74964" cy="7171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70" extrusionOk="0">
                    <a:moveTo>
                      <a:pt x="661" y="1"/>
                    </a:moveTo>
                    <a:lnTo>
                      <a:pt x="661" y="331"/>
                    </a:lnTo>
                    <a:lnTo>
                      <a:pt x="0" y="571"/>
                    </a:lnTo>
                    <a:lnTo>
                      <a:pt x="643" y="830"/>
                    </a:lnTo>
                    <a:lnTo>
                      <a:pt x="643" y="1169"/>
                    </a:lnTo>
                    <a:lnTo>
                      <a:pt x="955" y="830"/>
                    </a:lnTo>
                    <a:lnTo>
                      <a:pt x="1196" y="1000"/>
                    </a:lnTo>
                    <a:lnTo>
                      <a:pt x="1009" y="589"/>
                    </a:lnTo>
                    <a:lnTo>
                      <a:pt x="1223" y="170"/>
                    </a:lnTo>
                    <a:lnTo>
                      <a:pt x="955" y="322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45"/>
              <p:cNvSpPr/>
              <p:nvPr/>
            </p:nvSpPr>
            <p:spPr>
              <a:xfrm>
                <a:off x="3718215" y="3734111"/>
                <a:ext cx="86426" cy="119096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943" extrusionOk="0">
                    <a:moveTo>
                      <a:pt x="625" y="783"/>
                    </a:moveTo>
                    <a:cubicBezTo>
                      <a:pt x="865" y="845"/>
                      <a:pt x="928" y="997"/>
                      <a:pt x="812" y="1068"/>
                    </a:cubicBezTo>
                    <a:cubicBezTo>
                      <a:pt x="794" y="1080"/>
                      <a:pt x="775" y="1086"/>
                      <a:pt x="756" y="1086"/>
                    </a:cubicBezTo>
                    <a:cubicBezTo>
                      <a:pt x="652" y="1086"/>
                      <a:pt x="549" y="918"/>
                      <a:pt x="625" y="783"/>
                    </a:cubicBezTo>
                    <a:close/>
                    <a:moveTo>
                      <a:pt x="219" y="1"/>
                    </a:moveTo>
                    <a:cubicBezTo>
                      <a:pt x="214" y="1"/>
                      <a:pt x="209" y="3"/>
                      <a:pt x="205" y="6"/>
                    </a:cubicBezTo>
                    <a:cubicBezTo>
                      <a:pt x="0" y="212"/>
                      <a:pt x="116" y="568"/>
                      <a:pt x="357" y="702"/>
                    </a:cubicBezTo>
                    <a:cubicBezTo>
                      <a:pt x="419" y="738"/>
                      <a:pt x="482" y="747"/>
                      <a:pt x="553" y="756"/>
                    </a:cubicBezTo>
                    <a:cubicBezTo>
                      <a:pt x="509" y="863"/>
                      <a:pt x="500" y="979"/>
                      <a:pt x="553" y="1077"/>
                    </a:cubicBezTo>
                    <a:cubicBezTo>
                      <a:pt x="600" y="1147"/>
                      <a:pt x="671" y="1178"/>
                      <a:pt x="741" y="1178"/>
                    </a:cubicBezTo>
                    <a:cubicBezTo>
                      <a:pt x="858" y="1178"/>
                      <a:pt x="971" y="1089"/>
                      <a:pt x="955" y="943"/>
                    </a:cubicBezTo>
                    <a:cubicBezTo>
                      <a:pt x="928" y="791"/>
                      <a:pt x="785" y="747"/>
                      <a:pt x="660" y="711"/>
                    </a:cubicBezTo>
                    <a:cubicBezTo>
                      <a:pt x="680" y="679"/>
                      <a:pt x="794" y="584"/>
                      <a:pt x="931" y="584"/>
                    </a:cubicBezTo>
                    <a:cubicBezTo>
                      <a:pt x="982" y="584"/>
                      <a:pt x="1035" y="597"/>
                      <a:pt x="1088" y="631"/>
                    </a:cubicBezTo>
                    <a:cubicBezTo>
                      <a:pt x="1311" y="756"/>
                      <a:pt x="1347" y="1068"/>
                      <a:pt x="1374" y="1300"/>
                    </a:cubicBezTo>
                    <a:cubicBezTo>
                      <a:pt x="1231" y="1309"/>
                      <a:pt x="1115" y="1398"/>
                      <a:pt x="1035" y="1514"/>
                    </a:cubicBezTo>
                    <a:cubicBezTo>
                      <a:pt x="964" y="1621"/>
                      <a:pt x="892" y="1817"/>
                      <a:pt x="955" y="1933"/>
                    </a:cubicBezTo>
                    <a:cubicBezTo>
                      <a:pt x="959" y="1940"/>
                      <a:pt x="965" y="1943"/>
                      <a:pt x="971" y="1943"/>
                    </a:cubicBezTo>
                    <a:cubicBezTo>
                      <a:pt x="988" y="1943"/>
                      <a:pt x="1008" y="1920"/>
                      <a:pt x="1008" y="1907"/>
                    </a:cubicBezTo>
                    <a:cubicBezTo>
                      <a:pt x="1044" y="1782"/>
                      <a:pt x="1017" y="1666"/>
                      <a:pt x="1088" y="1541"/>
                    </a:cubicBezTo>
                    <a:cubicBezTo>
                      <a:pt x="1160" y="1425"/>
                      <a:pt x="1285" y="1353"/>
                      <a:pt x="1410" y="1309"/>
                    </a:cubicBezTo>
                    <a:cubicBezTo>
                      <a:pt x="1410" y="1309"/>
                      <a:pt x="1410" y="1300"/>
                      <a:pt x="1410" y="1300"/>
                    </a:cubicBezTo>
                    <a:lnTo>
                      <a:pt x="1392" y="1300"/>
                    </a:lnTo>
                    <a:cubicBezTo>
                      <a:pt x="1375" y="1024"/>
                      <a:pt x="1307" y="481"/>
                      <a:pt x="945" y="481"/>
                    </a:cubicBezTo>
                    <a:cubicBezTo>
                      <a:pt x="909" y="481"/>
                      <a:pt x="871" y="486"/>
                      <a:pt x="830" y="497"/>
                    </a:cubicBezTo>
                    <a:cubicBezTo>
                      <a:pt x="740" y="524"/>
                      <a:pt x="651" y="595"/>
                      <a:pt x="589" y="684"/>
                    </a:cubicBezTo>
                    <a:lnTo>
                      <a:pt x="571" y="684"/>
                    </a:lnTo>
                    <a:cubicBezTo>
                      <a:pt x="232" y="586"/>
                      <a:pt x="161" y="328"/>
                      <a:pt x="232" y="15"/>
                    </a:cubicBezTo>
                    <a:cubicBezTo>
                      <a:pt x="232" y="5"/>
                      <a:pt x="226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45"/>
              <p:cNvSpPr/>
              <p:nvPr/>
            </p:nvSpPr>
            <p:spPr>
              <a:xfrm>
                <a:off x="3718215" y="3838311"/>
                <a:ext cx="86426" cy="119709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953" extrusionOk="0">
                    <a:moveTo>
                      <a:pt x="761" y="861"/>
                    </a:moveTo>
                    <a:cubicBezTo>
                      <a:pt x="778" y="861"/>
                      <a:pt x="796" y="866"/>
                      <a:pt x="812" y="876"/>
                    </a:cubicBezTo>
                    <a:cubicBezTo>
                      <a:pt x="928" y="956"/>
                      <a:pt x="865" y="1099"/>
                      <a:pt x="625" y="1170"/>
                    </a:cubicBezTo>
                    <a:cubicBezTo>
                      <a:pt x="548" y="1032"/>
                      <a:pt x="656" y="861"/>
                      <a:pt x="761" y="861"/>
                    </a:cubicBezTo>
                    <a:close/>
                    <a:moveTo>
                      <a:pt x="971" y="1"/>
                    </a:moveTo>
                    <a:cubicBezTo>
                      <a:pt x="965" y="1"/>
                      <a:pt x="959" y="3"/>
                      <a:pt x="955" y="10"/>
                    </a:cubicBezTo>
                    <a:cubicBezTo>
                      <a:pt x="892" y="135"/>
                      <a:pt x="964" y="331"/>
                      <a:pt x="1035" y="439"/>
                    </a:cubicBezTo>
                    <a:cubicBezTo>
                      <a:pt x="1115" y="555"/>
                      <a:pt x="1231" y="644"/>
                      <a:pt x="1374" y="644"/>
                    </a:cubicBezTo>
                    <a:cubicBezTo>
                      <a:pt x="1347" y="885"/>
                      <a:pt x="1311" y="1188"/>
                      <a:pt x="1088" y="1322"/>
                    </a:cubicBezTo>
                    <a:cubicBezTo>
                      <a:pt x="1038" y="1352"/>
                      <a:pt x="987" y="1363"/>
                      <a:pt x="938" y="1363"/>
                    </a:cubicBezTo>
                    <a:cubicBezTo>
                      <a:pt x="798" y="1363"/>
                      <a:pt x="680" y="1268"/>
                      <a:pt x="660" y="1241"/>
                    </a:cubicBezTo>
                    <a:cubicBezTo>
                      <a:pt x="785" y="1206"/>
                      <a:pt x="928" y="1152"/>
                      <a:pt x="955" y="1001"/>
                    </a:cubicBezTo>
                    <a:cubicBezTo>
                      <a:pt x="971" y="861"/>
                      <a:pt x="859" y="774"/>
                      <a:pt x="742" y="774"/>
                    </a:cubicBezTo>
                    <a:cubicBezTo>
                      <a:pt x="672" y="774"/>
                      <a:pt x="600" y="805"/>
                      <a:pt x="553" y="876"/>
                    </a:cubicBezTo>
                    <a:cubicBezTo>
                      <a:pt x="500" y="965"/>
                      <a:pt x="509" y="1081"/>
                      <a:pt x="553" y="1188"/>
                    </a:cubicBezTo>
                    <a:cubicBezTo>
                      <a:pt x="482" y="1206"/>
                      <a:pt x="419" y="1215"/>
                      <a:pt x="357" y="1241"/>
                    </a:cubicBezTo>
                    <a:cubicBezTo>
                      <a:pt x="116" y="1375"/>
                      <a:pt x="0" y="1741"/>
                      <a:pt x="205" y="1946"/>
                    </a:cubicBezTo>
                    <a:cubicBezTo>
                      <a:pt x="209" y="1950"/>
                      <a:pt x="214" y="1952"/>
                      <a:pt x="219" y="1952"/>
                    </a:cubicBezTo>
                    <a:cubicBezTo>
                      <a:pt x="226" y="1952"/>
                      <a:pt x="232" y="1948"/>
                      <a:pt x="232" y="1937"/>
                    </a:cubicBezTo>
                    <a:cubicBezTo>
                      <a:pt x="161" y="1616"/>
                      <a:pt x="232" y="1366"/>
                      <a:pt x="571" y="1268"/>
                    </a:cubicBezTo>
                    <a:cubicBezTo>
                      <a:pt x="580" y="1259"/>
                      <a:pt x="580" y="1259"/>
                      <a:pt x="589" y="1259"/>
                    </a:cubicBezTo>
                    <a:cubicBezTo>
                      <a:pt x="651" y="1348"/>
                      <a:pt x="740" y="1420"/>
                      <a:pt x="830" y="1447"/>
                    </a:cubicBezTo>
                    <a:cubicBezTo>
                      <a:pt x="871" y="1458"/>
                      <a:pt x="910" y="1463"/>
                      <a:pt x="946" y="1463"/>
                    </a:cubicBezTo>
                    <a:cubicBezTo>
                      <a:pt x="1308" y="1463"/>
                      <a:pt x="1375" y="928"/>
                      <a:pt x="1392" y="644"/>
                    </a:cubicBezTo>
                    <a:lnTo>
                      <a:pt x="1410" y="644"/>
                    </a:lnTo>
                    <a:cubicBezTo>
                      <a:pt x="1285" y="590"/>
                      <a:pt x="1160" y="519"/>
                      <a:pt x="1088" y="403"/>
                    </a:cubicBezTo>
                    <a:cubicBezTo>
                      <a:pt x="1017" y="287"/>
                      <a:pt x="1044" y="171"/>
                      <a:pt x="1008" y="37"/>
                    </a:cubicBezTo>
                    <a:cubicBezTo>
                      <a:pt x="1008" y="24"/>
                      <a:pt x="988" y="1"/>
                      <a:pt x="9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45"/>
              <p:cNvSpPr/>
              <p:nvPr/>
            </p:nvSpPr>
            <p:spPr>
              <a:xfrm>
                <a:off x="2427791" y="3700889"/>
                <a:ext cx="90778" cy="288822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4712" extrusionOk="0">
                    <a:moveTo>
                      <a:pt x="908" y="0"/>
                    </a:moveTo>
                    <a:cubicBezTo>
                      <a:pt x="476" y="0"/>
                      <a:pt x="34" y="1084"/>
                      <a:pt x="17" y="2350"/>
                    </a:cubicBezTo>
                    <a:cubicBezTo>
                      <a:pt x="0" y="3609"/>
                      <a:pt x="443" y="4711"/>
                      <a:pt x="897" y="4711"/>
                    </a:cubicBezTo>
                    <a:cubicBezTo>
                      <a:pt x="916" y="4711"/>
                      <a:pt x="935" y="4710"/>
                      <a:pt x="954" y="4706"/>
                    </a:cubicBezTo>
                    <a:cubicBezTo>
                      <a:pt x="1480" y="4607"/>
                      <a:pt x="1016" y="3769"/>
                      <a:pt x="954" y="2556"/>
                    </a:cubicBezTo>
                    <a:cubicBezTo>
                      <a:pt x="900" y="1333"/>
                      <a:pt x="1409" y="85"/>
                      <a:pt x="954" y="4"/>
                    </a:cubicBezTo>
                    <a:cubicBezTo>
                      <a:pt x="939" y="1"/>
                      <a:pt x="924" y="0"/>
                      <a:pt x="908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45"/>
              <p:cNvSpPr/>
              <p:nvPr/>
            </p:nvSpPr>
            <p:spPr>
              <a:xfrm>
                <a:off x="2428833" y="3684708"/>
                <a:ext cx="1828614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29833" h="5256" extrusionOk="0">
                    <a:moveTo>
                      <a:pt x="0" y="1"/>
                    </a:moveTo>
                    <a:cubicBezTo>
                      <a:pt x="393" y="1"/>
                      <a:pt x="26059" y="10"/>
                      <a:pt x="26665" y="670"/>
                    </a:cubicBezTo>
                    <a:cubicBezTo>
                      <a:pt x="27290" y="1348"/>
                      <a:pt x="27183" y="4488"/>
                      <a:pt x="26665" y="4693"/>
                    </a:cubicBezTo>
                    <a:cubicBezTo>
                      <a:pt x="26157" y="4889"/>
                      <a:pt x="0" y="5255"/>
                      <a:pt x="0" y="5255"/>
                    </a:cubicBezTo>
                    <a:lnTo>
                      <a:pt x="28940" y="5255"/>
                    </a:lnTo>
                    <a:cubicBezTo>
                      <a:pt x="28940" y="5255"/>
                      <a:pt x="29832" y="2980"/>
                      <a:pt x="28940" y="1"/>
                    </a:cubicBezTo>
                    <a:close/>
                  </a:path>
                </a:pathLst>
              </a:custGeom>
              <a:solidFill>
                <a:schemeClr val="dk1">
                  <a:alpha val="421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07" name="Google Shape;5607;p45"/>
          <p:cNvGrpSpPr/>
          <p:nvPr/>
        </p:nvGrpSpPr>
        <p:grpSpPr>
          <a:xfrm>
            <a:off x="506397" y="88718"/>
            <a:ext cx="4016115" cy="531452"/>
            <a:chOff x="388129" y="2817053"/>
            <a:chExt cx="1514772" cy="200435"/>
          </a:xfrm>
        </p:grpSpPr>
        <p:sp>
          <p:nvSpPr>
            <p:cNvPr id="5608" name="Google Shape;5608;p45"/>
            <p:cNvSpPr/>
            <p:nvPr/>
          </p:nvSpPr>
          <p:spPr>
            <a:xfrm>
              <a:off x="388129" y="2817053"/>
              <a:ext cx="756503" cy="200435"/>
            </a:xfrm>
            <a:custGeom>
              <a:avLst/>
              <a:gdLst/>
              <a:ahLst/>
              <a:cxnLst/>
              <a:rect l="l" t="t" r="r" b="b"/>
              <a:pathLst>
                <a:path w="12342" h="3270" extrusionOk="0">
                  <a:moveTo>
                    <a:pt x="11027" y="428"/>
                  </a:moveTo>
                  <a:cubicBezTo>
                    <a:pt x="11116" y="490"/>
                    <a:pt x="11188" y="562"/>
                    <a:pt x="11224" y="642"/>
                  </a:cubicBezTo>
                  <a:cubicBezTo>
                    <a:pt x="11311" y="810"/>
                    <a:pt x="11201" y="876"/>
                    <a:pt x="11073" y="876"/>
                  </a:cubicBezTo>
                  <a:cubicBezTo>
                    <a:pt x="11031" y="876"/>
                    <a:pt x="10987" y="869"/>
                    <a:pt x="10947" y="856"/>
                  </a:cubicBezTo>
                  <a:cubicBezTo>
                    <a:pt x="10769" y="740"/>
                    <a:pt x="10822" y="597"/>
                    <a:pt x="11001" y="446"/>
                  </a:cubicBezTo>
                  <a:cubicBezTo>
                    <a:pt x="11009" y="446"/>
                    <a:pt x="11018" y="437"/>
                    <a:pt x="11027" y="428"/>
                  </a:cubicBezTo>
                  <a:close/>
                  <a:moveTo>
                    <a:pt x="7018" y="154"/>
                  </a:moveTo>
                  <a:cubicBezTo>
                    <a:pt x="7203" y="154"/>
                    <a:pt x="7369" y="383"/>
                    <a:pt x="7156" y="740"/>
                  </a:cubicBezTo>
                  <a:cubicBezTo>
                    <a:pt x="7066" y="829"/>
                    <a:pt x="6941" y="918"/>
                    <a:pt x="6834" y="918"/>
                  </a:cubicBezTo>
                  <a:cubicBezTo>
                    <a:pt x="6763" y="793"/>
                    <a:pt x="6710" y="642"/>
                    <a:pt x="6727" y="499"/>
                  </a:cubicBezTo>
                  <a:cubicBezTo>
                    <a:pt x="6760" y="258"/>
                    <a:pt x="6894" y="154"/>
                    <a:pt x="7018" y="154"/>
                  </a:cubicBezTo>
                  <a:close/>
                  <a:moveTo>
                    <a:pt x="6993" y="1"/>
                  </a:moveTo>
                  <a:cubicBezTo>
                    <a:pt x="6768" y="1"/>
                    <a:pt x="6610" y="278"/>
                    <a:pt x="6602" y="508"/>
                  </a:cubicBezTo>
                  <a:cubicBezTo>
                    <a:pt x="6602" y="669"/>
                    <a:pt x="6656" y="820"/>
                    <a:pt x="6745" y="954"/>
                  </a:cubicBezTo>
                  <a:cubicBezTo>
                    <a:pt x="6540" y="1025"/>
                    <a:pt x="6308" y="1070"/>
                    <a:pt x="6112" y="1106"/>
                  </a:cubicBezTo>
                  <a:cubicBezTo>
                    <a:pt x="5743" y="1179"/>
                    <a:pt x="5368" y="1219"/>
                    <a:pt x="4994" y="1219"/>
                  </a:cubicBezTo>
                  <a:cubicBezTo>
                    <a:pt x="4589" y="1219"/>
                    <a:pt x="4186" y="1172"/>
                    <a:pt x="3792" y="1070"/>
                  </a:cubicBezTo>
                  <a:cubicBezTo>
                    <a:pt x="3177" y="901"/>
                    <a:pt x="2633" y="588"/>
                    <a:pt x="2035" y="392"/>
                  </a:cubicBezTo>
                  <a:cubicBezTo>
                    <a:pt x="1839" y="327"/>
                    <a:pt x="1626" y="280"/>
                    <a:pt x="1416" y="280"/>
                  </a:cubicBezTo>
                  <a:cubicBezTo>
                    <a:pt x="1197" y="280"/>
                    <a:pt x="982" y="331"/>
                    <a:pt x="795" y="463"/>
                  </a:cubicBezTo>
                  <a:cubicBezTo>
                    <a:pt x="1" y="1017"/>
                    <a:pt x="447" y="2105"/>
                    <a:pt x="947" y="2703"/>
                  </a:cubicBezTo>
                  <a:cubicBezTo>
                    <a:pt x="608" y="2729"/>
                    <a:pt x="286" y="2899"/>
                    <a:pt x="90" y="3229"/>
                  </a:cubicBezTo>
                  <a:cubicBezTo>
                    <a:pt x="83" y="3243"/>
                    <a:pt x="99" y="3269"/>
                    <a:pt x="115" y="3269"/>
                  </a:cubicBezTo>
                  <a:cubicBezTo>
                    <a:pt x="119" y="3269"/>
                    <a:pt x="122" y="3268"/>
                    <a:pt x="126" y="3265"/>
                  </a:cubicBezTo>
                  <a:cubicBezTo>
                    <a:pt x="313" y="3059"/>
                    <a:pt x="652" y="2836"/>
                    <a:pt x="929" y="2801"/>
                  </a:cubicBezTo>
                  <a:cubicBezTo>
                    <a:pt x="961" y="2797"/>
                    <a:pt x="992" y="2796"/>
                    <a:pt x="1023" y="2796"/>
                  </a:cubicBezTo>
                  <a:cubicBezTo>
                    <a:pt x="1388" y="2796"/>
                    <a:pt x="1631" y="3031"/>
                    <a:pt x="1928" y="3229"/>
                  </a:cubicBezTo>
                  <a:cubicBezTo>
                    <a:pt x="1936" y="3235"/>
                    <a:pt x="1948" y="3238"/>
                    <a:pt x="1960" y="3238"/>
                  </a:cubicBezTo>
                  <a:cubicBezTo>
                    <a:pt x="1984" y="3238"/>
                    <a:pt x="2006" y="3224"/>
                    <a:pt x="1981" y="3193"/>
                  </a:cubicBezTo>
                  <a:cubicBezTo>
                    <a:pt x="1761" y="2863"/>
                    <a:pt x="1396" y="2701"/>
                    <a:pt x="1031" y="2701"/>
                  </a:cubicBezTo>
                  <a:cubicBezTo>
                    <a:pt x="1012" y="2701"/>
                    <a:pt x="992" y="2702"/>
                    <a:pt x="973" y="2703"/>
                  </a:cubicBezTo>
                  <a:cubicBezTo>
                    <a:pt x="652" y="2185"/>
                    <a:pt x="295" y="1605"/>
                    <a:pt x="545" y="972"/>
                  </a:cubicBezTo>
                  <a:cubicBezTo>
                    <a:pt x="717" y="531"/>
                    <a:pt x="1050" y="384"/>
                    <a:pt x="1422" y="384"/>
                  </a:cubicBezTo>
                  <a:cubicBezTo>
                    <a:pt x="1803" y="384"/>
                    <a:pt x="2223" y="538"/>
                    <a:pt x="2552" y="686"/>
                  </a:cubicBezTo>
                  <a:cubicBezTo>
                    <a:pt x="3402" y="1071"/>
                    <a:pt x="4242" y="1307"/>
                    <a:pt x="5133" y="1307"/>
                  </a:cubicBezTo>
                  <a:cubicBezTo>
                    <a:pt x="5420" y="1307"/>
                    <a:pt x="5713" y="1283"/>
                    <a:pt x="6014" y="1231"/>
                  </a:cubicBezTo>
                  <a:cubicBezTo>
                    <a:pt x="6228" y="1195"/>
                    <a:pt x="6549" y="1150"/>
                    <a:pt x="6825" y="1052"/>
                  </a:cubicBezTo>
                  <a:cubicBezTo>
                    <a:pt x="6906" y="1141"/>
                    <a:pt x="6995" y="1213"/>
                    <a:pt x="7102" y="1266"/>
                  </a:cubicBezTo>
                  <a:cubicBezTo>
                    <a:pt x="7271" y="1352"/>
                    <a:pt x="7449" y="1388"/>
                    <a:pt x="7629" y="1388"/>
                  </a:cubicBezTo>
                  <a:cubicBezTo>
                    <a:pt x="7952" y="1388"/>
                    <a:pt x="8279" y="1273"/>
                    <a:pt x="8565" y="1124"/>
                  </a:cubicBezTo>
                  <a:cubicBezTo>
                    <a:pt x="9215" y="783"/>
                    <a:pt x="9809" y="315"/>
                    <a:pt x="10546" y="315"/>
                  </a:cubicBezTo>
                  <a:cubicBezTo>
                    <a:pt x="10639" y="315"/>
                    <a:pt x="10733" y="323"/>
                    <a:pt x="10831" y="339"/>
                  </a:cubicBezTo>
                  <a:cubicBezTo>
                    <a:pt x="10849" y="339"/>
                    <a:pt x="10893" y="356"/>
                    <a:pt x="10911" y="365"/>
                  </a:cubicBezTo>
                  <a:cubicBezTo>
                    <a:pt x="10742" y="490"/>
                    <a:pt x="10626" y="686"/>
                    <a:pt x="10786" y="865"/>
                  </a:cubicBezTo>
                  <a:cubicBezTo>
                    <a:pt x="10855" y="942"/>
                    <a:pt x="10989" y="992"/>
                    <a:pt x="11111" y="992"/>
                  </a:cubicBezTo>
                  <a:cubicBezTo>
                    <a:pt x="11244" y="992"/>
                    <a:pt x="11362" y="933"/>
                    <a:pt x="11366" y="785"/>
                  </a:cubicBezTo>
                  <a:cubicBezTo>
                    <a:pt x="11375" y="615"/>
                    <a:pt x="11250" y="472"/>
                    <a:pt x="11099" y="383"/>
                  </a:cubicBezTo>
                  <a:cubicBezTo>
                    <a:pt x="11214" y="318"/>
                    <a:pt x="11344" y="289"/>
                    <a:pt x="11476" y="289"/>
                  </a:cubicBezTo>
                  <a:cubicBezTo>
                    <a:pt x="11742" y="289"/>
                    <a:pt x="12017" y="406"/>
                    <a:pt x="12196" y="579"/>
                  </a:cubicBezTo>
                  <a:cubicBezTo>
                    <a:pt x="12216" y="596"/>
                    <a:pt x="12245" y="604"/>
                    <a:pt x="12270" y="604"/>
                  </a:cubicBezTo>
                  <a:cubicBezTo>
                    <a:pt x="12312" y="604"/>
                    <a:pt x="12342" y="583"/>
                    <a:pt x="12303" y="544"/>
                  </a:cubicBezTo>
                  <a:cubicBezTo>
                    <a:pt x="12073" y="328"/>
                    <a:pt x="11773" y="188"/>
                    <a:pt x="11461" y="188"/>
                  </a:cubicBezTo>
                  <a:cubicBezTo>
                    <a:pt x="11373" y="188"/>
                    <a:pt x="11285" y="199"/>
                    <a:pt x="11197" y="223"/>
                  </a:cubicBezTo>
                  <a:cubicBezTo>
                    <a:pt x="11125" y="240"/>
                    <a:pt x="11045" y="276"/>
                    <a:pt x="10974" y="321"/>
                  </a:cubicBezTo>
                  <a:cubicBezTo>
                    <a:pt x="10920" y="276"/>
                    <a:pt x="10840" y="249"/>
                    <a:pt x="10813" y="240"/>
                  </a:cubicBezTo>
                  <a:cubicBezTo>
                    <a:pt x="10705" y="221"/>
                    <a:pt x="10598" y="212"/>
                    <a:pt x="10494" y="212"/>
                  </a:cubicBezTo>
                  <a:cubicBezTo>
                    <a:pt x="10065" y="212"/>
                    <a:pt x="9666" y="363"/>
                    <a:pt x="9279" y="570"/>
                  </a:cubicBezTo>
                  <a:cubicBezTo>
                    <a:pt x="8820" y="810"/>
                    <a:pt x="8178" y="1312"/>
                    <a:pt x="7589" y="1312"/>
                  </a:cubicBezTo>
                  <a:cubicBezTo>
                    <a:pt x="7387" y="1312"/>
                    <a:pt x="7192" y="1253"/>
                    <a:pt x="7013" y="1106"/>
                  </a:cubicBezTo>
                  <a:cubicBezTo>
                    <a:pt x="6977" y="1079"/>
                    <a:pt x="6941" y="1052"/>
                    <a:pt x="6915" y="1017"/>
                  </a:cubicBezTo>
                  <a:cubicBezTo>
                    <a:pt x="7093" y="945"/>
                    <a:pt x="7245" y="838"/>
                    <a:pt x="7325" y="686"/>
                  </a:cubicBezTo>
                  <a:cubicBezTo>
                    <a:pt x="7423" y="490"/>
                    <a:pt x="7370" y="169"/>
                    <a:pt x="7164" y="53"/>
                  </a:cubicBezTo>
                  <a:cubicBezTo>
                    <a:pt x="7104" y="17"/>
                    <a:pt x="7046" y="1"/>
                    <a:pt x="6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5"/>
            <p:cNvSpPr/>
            <p:nvPr/>
          </p:nvSpPr>
          <p:spPr>
            <a:xfrm>
              <a:off x="1146582" y="2817053"/>
              <a:ext cx="756319" cy="200435"/>
            </a:xfrm>
            <a:custGeom>
              <a:avLst/>
              <a:gdLst/>
              <a:ahLst/>
              <a:cxnLst/>
              <a:rect l="l" t="t" r="r" b="b"/>
              <a:pathLst>
                <a:path w="12339" h="3270" extrusionOk="0">
                  <a:moveTo>
                    <a:pt x="1321" y="428"/>
                  </a:moveTo>
                  <a:cubicBezTo>
                    <a:pt x="1330" y="437"/>
                    <a:pt x="1339" y="446"/>
                    <a:pt x="1347" y="446"/>
                  </a:cubicBezTo>
                  <a:cubicBezTo>
                    <a:pt x="1526" y="597"/>
                    <a:pt x="1579" y="740"/>
                    <a:pt x="1392" y="856"/>
                  </a:cubicBezTo>
                  <a:cubicBezTo>
                    <a:pt x="1354" y="869"/>
                    <a:pt x="1311" y="876"/>
                    <a:pt x="1270" y="876"/>
                  </a:cubicBezTo>
                  <a:cubicBezTo>
                    <a:pt x="1144" y="876"/>
                    <a:pt x="1030" y="810"/>
                    <a:pt x="1124" y="642"/>
                  </a:cubicBezTo>
                  <a:cubicBezTo>
                    <a:pt x="1151" y="562"/>
                    <a:pt x="1231" y="490"/>
                    <a:pt x="1321" y="428"/>
                  </a:cubicBezTo>
                  <a:close/>
                  <a:moveTo>
                    <a:pt x="5325" y="154"/>
                  </a:moveTo>
                  <a:cubicBezTo>
                    <a:pt x="5450" y="154"/>
                    <a:pt x="5583" y="258"/>
                    <a:pt x="5612" y="499"/>
                  </a:cubicBezTo>
                  <a:cubicBezTo>
                    <a:pt x="5630" y="642"/>
                    <a:pt x="5585" y="793"/>
                    <a:pt x="5505" y="918"/>
                  </a:cubicBezTo>
                  <a:cubicBezTo>
                    <a:pt x="5398" y="918"/>
                    <a:pt x="5273" y="829"/>
                    <a:pt x="5192" y="740"/>
                  </a:cubicBezTo>
                  <a:cubicBezTo>
                    <a:pt x="4974" y="383"/>
                    <a:pt x="5140" y="154"/>
                    <a:pt x="5325" y="154"/>
                  </a:cubicBezTo>
                  <a:close/>
                  <a:moveTo>
                    <a:pt x="5351" y="1"/>
                  </a:moveTo>
                  <a:cubicBezTo>
                    <a:pt x="5296" y="1"/>
                    <a:pt x="5237" y="17"/>
                    <a:pt x="5175" y="53"/>
                  </a:cubicBezTo>
                  <a:cubicBezTo>
                    <a:pt x="4969" y="169"/>
                    <a:pt x="4916" y="490"/>
                    <a:pt x="5023" y="686"/>
                  </a:cubicBezTo>
                  <a:cubicBezTo>
                    <a:pt x="5094" y="838"/>
                    <a:pt x="5246" y="945"/>
                    <a:pt x="5424" y="1017"/>
                  </a:cubicBezTo>
                  <a:cubicBezTo>
                    <a:pt x="5398" y="1052"/>
                    <a:pt x="5371" y="1079"/>
                    <a:pt x="5335" y="1106"/>
                  </a:cubicBezTo>
                  <a:cubicBezTo>
                    <a:pt x="5156" y="1253"/>
                    <a:pt x="4961" y="1312"/>
                    <a:pt x="4759" y="1312"/>
                  </a:cubicBezTo>
                  <a:cubicBezTo>
                    <a:pt x="4170" y="1312"/>
                    <a:pt x="3528" y="810"/>
                    <a:pt x="3069" y="570"/>
                  </a:cubicBezTo>
                  <a:cubicBezTo>
                    <a:pt x="2682" y="363"/>
                    <a:pt x="2277" y="212"/>
                    <a:pt x="1851" y="212"/>
                  </a:cubicBezTo>
                  <a:cubicBezTo>
                    <a:pt x="1747" y="212"/>
                    <a:pt x="1642" y="221"/>
                    <a:pt x="1535" y="240"/>
                  </a:cubicBezTo>
                  <a:cubicBezTo>
                    <a:pt x="1508" y="249"/>
                    <a:pt x="1419" y="276"/>
                    <a:pt x="1374" y="321"/>
                  </a:cubicBezTo>
                  <a:cubicBezTo>
                    <a:pt x="1294" y="276"/>
                    <a:pt x="1214" y="240"/>
                    <a:pt x="1151" y="223"/>
                  </a:cubicBezTo>
                  <a:cubicBezTo>
                    <a:pt x="1063" y="199"/>
                    <a:pt x="975" y="188"/>
                    <a:pt x="887" y="188"/>
                  </a:cubicBezTo>
                  <a:cubicBezTo>
                    <a:pt x="575" y="188"/>
                    <a:pt x="275" y="328"/>
                    <a:pt x="45" y="544"/>
                  </a:cubicBezTo>
                  <a:cubicBezTo>
                    <a:pt x="1" y="583"/>
                    <a:pt x="32" y="604"/>
                    <a:pt x="73" y="604"/>
                  </a:cubicBezTo>
                  <a:cubicBezTo>
                    <a:pt x="98" y="604"/>
                    <a:pt x="126" y="596"/>
                    <a:pt x="143" y="579"/>
                  </a:cubicBezTo>
                  <a:cubicBezTo>
                    <a:pt x="328" y="406"/>
                    <a:pt x="605" y="289"/>
                    <a:pt x="872" y="289"/>
                  </a:cubicBezTo>
                  <a:cubicBezTo>
                    <a:pt x="1004" y="289"/>
                    <a:pt x="1134" y="318"/>
                    <a:pt x="1249" y="383"/>
                  </a:cubicBezTo>
                  <a:cubicBezTo>
                    <a:pt x="1098" y="472"/>
                    <a:pt x="973" y="615"/>
                    <a:pt x="973" y="785"/>
                  </a:cubicBezTo>
                  <a:cubicBezTo>
                    <a:pt x="977" y="933"/>
                    <a:pt x="1098" y="992"/>
                    <a:pt x="1231" y="992"/>
                  </a:cubicBezTo>
                  <a:cubicBezTo>
                    <a:pt x="1354" y="992"/>
                    <a:pt x="1488" y="942"/>
                    <a:pt x="1553" y="865"/>
                  </a:cubicBezTo>
                  <a:cubicBezTo>
                    <a:pt x="1713" y="686"/>
                    <a:pt x="1597" y="490"/>
                    <a:pt x="1428" y="365"/>
                  </a:cubicBezTo>
                  <a:cubicBezTo>
                    <a:pt x="1446" y="356"/>
                    <a:pt x="1499" y="339"/>
                    <a:pt x="1508" y="339"/>
                  </a:cubicBezTo>
                  <a:cubicBezTo>
                    <a:pt x="1606" y="323"/>
                    <a:pt x="1700" y="315"/>
                    <a:pt x="1793" y="315"/>
                  </a:cubicBezTo>
                  <a:cubicBezTo>
                    <a:pt x="2530" y="315"/>
                    <a:pt x="3124" y="783"/>
                    <a:pt x="3774" y="1124"/>
                  </a:cubicBezTo>
                  <a:cubicBezTo>
                    <a:pt x="4060" y="1273"/>
                    <a:pt x="4387" y="1388"/>
                    <a:pt x="4712" y="1388"/>
                  </a:cubicBezTo>
                  <a:cubicBezTo>
                    <a:pt x="4893" y="1388"/>
                    <a:pt x="5074" y="1352"/>
                    <a:pt x="5246" y="1266"/>
                  </a:cubicBezTo>
                  <a:cubicBezTo>
                    <a:pt x="5344" y="1213"/>
                    <a:pt x="5442" y="1141"/>
                    <a:pt x="5522" y="1052"/>
                  </a:cubicBezTo>
                  <a:cubicBezTo>
                    <a:pt x="5799" y="1150"/>
                    <a:pt x="6120" y="1195"/>
                    <a:pt x="6325" y="1231"/>
                  </a:cubicBezTo>
                  <a:cubicBezTo>
                    <a:pt x="6626" y="1283"/>
                    <a:pt x="6919" y="1307"/>
                    <a:pt x="7207" y="1307"/>
                  </a:cubicBezTo>
                  <a:cubicBezTo>
                    <a:pt x="8101" y="1307"/>
                    <a:pt x="8946" y="1071"/>
                    <a:pt x="9796" y="686"/>
                  </a:cubicBezTo>
                  <a:cubicBezTo>
                    <a:pt x="10125" y="538"/>
                    <a:pt x="10545" y="384"/>
                    <a:pt x="10926" y="384"/>
                  </a:cubicBezTo>
                  <a:cubicBezTo>
                    <a:pt x="11298" y="384"/>
                    <a:pt x="11631" y="531"/>
                    <a:pt x="11803" y="972"/>
                  </a:cubicBezTo>
                  <a:cubicBezTo>
                    <a:pt x="12044" y="1605"/>
                    <a:pt x="11696" y="2185"/>
                    <a:pt x="11366" y="2703"/>
                  </a:cubicBezTo>
                  <a:cubicBezTo>
                    <a:pt x="11347" y="2702"/>
                    <a:pt x="11327" y="2701"/>
                    <a:pt x="11308" y="2701"/>
                  </a:cubicBezTo>
                  <a:cubicBezTo>
                    <a:pt x="10943" y="2701"/>
                    <a:pt x="10578" y="2863"/>
                    <a:pt x="10358" y="3193"/>
                  </a:cubicBezTo>
                  <a:cubicBezTo>
                    <a:pt x="10339" y="3224"/>
                    <a:pt x="10363" y="3238"/>
                    <a:pt x="10388" y="3238"/>
                  </a:cubicBezTo>
                  <a:cubicBezTo>
                    <a:pt x="10400" y="3238"/>
                    <a:pt x="10412" y="3235"/>
                    <a:pt x="10420" y="3229"/>
                  </a:cubicBezTo>
                  <a:cubicBezTo>
                    <a:pt x="10708" y="3031"/>
                    <a:pt x="10951" y="2796"/>
                    <a:pt x="11316" y="2796"/>
                  </a:cubicBezTo>
                  <a:cubicBezTo>
                    <a:pt x="11347" y="2796"/>
                    <a:pt x="11378" y="2797"/>
                    <a:pt x="11410" y="2801"/>
                  </a:cubicBezTo>
                  <a:cubicBezTo>
                    <a:pt x="11687" y="2836"/>
                    <a:pt x="12035" y="3059"/>
                    <a:pt x="12222" y="3265"/>
                  </a:cubicBezTo>
                  <a:cubicBezTo>
                    <a:pt x="12224" y="3268"/>
                    <a:pt x="12226" y="3269"/>
                    <a:pt x="12229" y="3269"/>
                  </a:cubicBezTo>
                  <a:cubicBezTo>
                    <a:pt x="12240" y="3269"/>
                    <a:pt x="12256" y="3243"/>
                    <a:pt x="12249" y="3229"/>
                  </a:cubicBezTo>
                  <a:cubicBezTo>
                    <a:pt x="12062" y="2899"/>
                    <a:pt x="11732" y="2729"/>
                    <a:pt x="11393" y="2703"/>
                  </a:cubicBezTo>
                  <a:cubicBezTo>
                    <a:pt x="11901" y="2105"/>
                    <a:pt x="12338" y="1017"/>
                    <a:pt x="11544" y="463"/>
                  </a:cubicBezTo>
                  <a:cubicBezTo>
                    <a:pt x="11357" y="331"/>
                    <a:pt x="11142" y="280"/>
                    <a:pt x="10923" y="280"/>
                  </a:cubicBezTo>
                  <a:cubicBezTo>
                    <a:pt x="10713" y="280"/>
                    <a:pt x="10500" y="327"/>
                    <a:pt x="10304" y="392"/>
                  </a:cubicBezTo>
                  <a:cubicBezTo>
                    <a:pt x="9706" y="588"/>
                    <a:pt x="9162" y="901"/>
                    <a:pt x="8547" y="1070"/>
                  </a:cubicBezTo>
                  <a:cubicBezTo>
                    <a:pt x="8153" y="1172"/>
                    <a:pt x="7752" y="1219"/>
                    <a:pt x="7350" y="1219"/>
                  </a:cubicBezTo>
                  <a:cubicBezTo>
                    <a:pt x="6978" y="1219"/>
                    <a:pt x="6605" y="1179"/>
                    <a:pt x="6236" y="1106"/>
                  </a:cubicBezTo>
                  <a:cubicBezTo>
                    <a:pt x="6031" y="1070"/>
                    <a:pt x="5808" y="1025"/>
                    <a:pt x="5603" y="954"/>
                  </a:cubicBezTo>
                  <a:cubicBezTo>
                    <a:pt x="5683" y="820"/>
                    <a:pt x="5737" y="669"/>
                    <a:pt x="5737" y="508"/>
                  </a:cubicBezTo>
                  <a:cubicBezTo>
                    <a:pt x="5737" y="278"/>
                    <a:pt x="5580" y="1"/>
                    <a:pt x="5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5615;p46">
            <a:extLst>
              <a:ext uri="{FF2B5EF4-FFF2-40B4-BE49-F238E27FC236}">
                <a16:creationId xmlns:a16="http://schemas.microsoft.com/office/drawing/2014/main" id="{A73BCF5D-7519-4EC6-985C-84564D09BAC8}"/>
              </a:ext>
            </a:extLst>
          </p:cNvPr>
          <p:cNvSpPr txBox="1">
            <a:spLocks/>
          </p:cNvSpPr>
          <p:nvPr/>
        </p:nvSpPr>
        <p:spPr>
          <a:xfrm>
            <a:off x="525992" y="775743"/>
            <a:ext cx="4711307" cy="234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3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 algn="l">
              <a:spcAft>
                <a:spcPts val="600"/>
              </a:spcAft>
            </a:pPr>
            <a:r>
              <a:rPr lang="en-US" u="sng" dirty="0"/>
              <a:t>Junior Year Texts: </a:t>
            </a:r>
          </a:p>
          <a:p>
            <a:pPr marL="0" indent="0" algn="l"/>
            <a:r>
              <a:rPr lang="en-US" dirty="0"/>
              <a:t>~</a:t>
            </a:r>
            <a:r>
              <a:rPr lang="en-US" i="1" dirty="0"/>
              <a:t>Their Eyes Were Watching God</a:t>
            </a:r>
            <a:r>
              <a:rPr lang="en-US" dirty="0"/>
              <a:t> by Zora Neale Hurston</a:t>
            </a:r>
          </a:p>
          <a:p>
            <a:pPr marL="0" indent="0" algn="l"/>
            <a:r>
              <a:rPr lang="en-US" dirty="0"/>
              <a:t>~</a:t>
            </a:r>
            <a:r>
              <a:rPr lang="en-US" i="1" dirty="0"/>
              <a:t>The Visit</a:t>
            </a:r>
            <a:r>
              <a:rPr lang="en-US" dirty="0"/>
              <a:t> by Friedrich Durrenmatt</a:t>
            </a:r>
          </a:p>
          <a:p>
            <a:pPr marL="0" indent="0" algn="l"/>
            <a:r>
              <a:rPr lang="en-US" dirty="0"/>
              <a:t>~</a:t>
            </a:r>
            <a:r>
              <a:rPr lang="en-US" i="1" dirty="0"/>
              <a:t>Persepolis</a:t>
            </a:r>
            <a:r>
              <a:rPr lang="en-US" dirty="0"/>
              <a:t> by Marjane Satrapi</a:t>
            </a:r>
          </a:p>
          <a:p>
            <a:pPr marL="0" indent="0" algn="l"/>
            <a:r>
              <a:rPr lang="en-US" dirty="0"/>
              <a:t>~</a:t>
            </a:r>
            <a:r>
              <a:rPr lang="en-US" i="1" dirty="0"/>
              <a:t>Purple Hibiscus</a:t>
            </a:r>
            <a:r>
              <a:rPr lang="en-US" dirty="0"/>
              <a:t> by Chimamanda Ngozi Adichie</a:t>
            </a:r>
          </a:p>
          <a:p>
            <a:pPr marL="0" indent="0" algn="l"/>
            <a:r>
              <a:rPr lang="en-US" dirty="0"/>
              <a:t>~</a:t>
            </a:r>
            <a:r>
              <a:rPr lang="en-US" i="1" dirty="0"/>
              <a:t>The Memory Police </a:t>
            </a:r>
            <a:r>
              <a:rPr lang="en-US" dirty="0"/>
              <a:t>by Yoko Ogawa</a:t>
            </a:r>
          </a:p>
          <a:p>
            <a:pPr marL="0" indent="0" algn="l"/>
            <a:r>
              <a:rPr lang="en-US" dirty="0"/>
              <a:t>~</a:t>
            </a:r>
            <a:r>
              <a:rPr lang="en-US" i="1" dirty="0"/>
              <a:t>Fences </a:t>
            </a:r>
            <a:r>
              <a:rPr lang="en-US" dirty="0"/>
              <a:t>by August Wilson</a:t>
            </a:r>
          </a:p>
          <a:p>
            <a:pPr marL="0" indent="0" algn="l"/>
            <a:r>
              <a:rPr lang="en-US" dirty="0"/>
              <a:t>~Poetry by Wislawa Szymborska</a:t>
            </a:r>
          </a:p>
          <a:p>
            <a:pPr marL="0" indent="0" algn="l"/>
            <a:endParaRPr lang="en-US" dirty="0"/>
          </a:p>
          <a:p>
            <a:pPr marL="0" indent="0" algn="l">
              <a:spcAft>
                <a:spcPts val="600"/>
              </a:spcAft>
            </a:pPr>
            <a:r>
              <a:rPr lang="en-US" u="sng" dirty="0"/>
              <a:t>Senior Year Texts:</a:t>
            </a:r>
            <a:endParaRPr lang="en-US" dirty="0"/>
          </a:p>
          <a:p>
            <a:pPr marL="0" indent="0" algn="l"/>
            <a:r>
              <a:rPr lang="en-US" dirty="0"/>
              <a:t>~</a:t>
            </a:r>
            <a:r>
              <a:rPr lang="en-US" i="1" dirty="0"/>
              <a:t>The Things They Carried</a:t>
            </a:r>
            <a:r>
              <a:rPr lang="en-US" dirty="0"/>
              <a:t> by Tim O’Brien</a:t>
            </a:r>
          </a:p>
          <a:p>
            <a:pPr marL="0" indent="0" algn="l"/>
            <a:r>
              <a:rPr lang="en-US" dirty="0"/>
              <a:t>~</a:t>
            </a:r>
            <a:r>
              <a:rPr lang="en-US" i="1" dirty="0"/>
              <a:t>Born a Crime</a:t>
            </a:r>
            <a:r>
              <a:rPr lang="en-US" dirty="0"/>
              <a:t> by Trevor Noah</a:t>
            </a:r>
          </a:p>
          <a:p>
            <a:pPr marL="0" indent="0" algn="l"/>
            <a:r>
              <a:rPr lang="en-US" dirty="0"/>
              <a:t>~Poetry by Carol Ann Duffy</a:t>
            </a:r>
          </a:p>
          <a:p>
            <a:pPr marL="0" indent="0" algn="l"/>
            <a:r>
              <a:rPr lang="en-US" dirty="0"/>
              <a:t>~Paper 1 Practice Text Types</a:t>
            </a:r>
          </a:p>
        </p:txBody>
      </p:sp>
      <p:sp>
        <p:nvSpPr>
          <p:cNvPr id="258" name="Google Shape;6677;p57">
            <a:extLst>
              <a:ext uri="{FF2B5EF4-FFF2-40B4-BE49-F238E27FC236}">
                <a16:creationId xmlns:a16="http://schemas.microsoft.com/office/drawing/2014/main" id="{CDCE7FCF-2A5C-4E56-AD35-5F9191E096EC}"/>
              </a:ext>
            </a:extLst>
          </p:cNvPr>
          <p:cNvSpPr txBox="1">
            <a:spLocks/>
          </p:cNvSpPr>
          <p:nvPr/>
        </p:nvSpPr>
        <p:spPr>
          <a:xfrm>
            <a:off x="565898" y="228362"/>
            <a:ext cx="3897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45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r>
              <a:rPr lang="en-US" sz="3200" dirty="0"/>
              <a:t>Lit Texts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5" name="Google Shape;5115;p43"/>
          <p:cNvSpPr txBox="1">
            <a:spLocks noGrp="1"/>
          </p:cNvSpPr>
          <p:nvPr>
            <p:ph type="title"/>
          </p:nvPr>
        </p:nvSpPr>
        <p:spPr>
          <a:xfrm>
            <a:off x="2512275" y="1659728"/>
            <a:ext cx="4119600" cy="11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ENC 1101/ 1102</a:t>
            </a:r>
            <a:endParaRPr sz="6600" dirty="0"/>
          </a:p>
        </p:txBody>
      </p:sp>
      <p:grpSp>
        <p:nvGrpSpPr>
          <p:cNvPr id="5117" name="Google Shape;5117;p43"/>
          <p:cNvGrpSpPr/>
          <p:nvPr/>
        </p:nvGrpSpPr>
        <p:grpSpPr>
          <a:xfrm rot="5400000">
            <a:off x="4167954" y="-121386"/>
            <a:ext cx="808051" cy="1762681"/>
            <a:chOff x="4845574" y="2355865"/>
            <a:chExt cx="154341" cy="336692"/>
          </a:xfrm>
        </p:grpSpPr>
        <p:sp>
          <p:nvSpPr>
            <p:cNvPr id="5118" name="Google Shape;5118;p43"/>
            <p:cNvSpPr/>
            <p:nvPr/>
          </p:nvSpPr>
          <p:spPr>
            <a:xfrm>
              <a:off x="4845574" y="2355865"/>
              <a:ext cx="154280" cy="169419"/>
            </a:xfrm>
            <a:custGeom>
              <a:avLst/>
              <a:gdLst/>
              <a:ahLst/>
              <a:cxnLst/>
              <a:rect l="l" t="t" r="r" b="b"/>
              <a:pathLst>
                <a:path w="2517" h="2764" extrusionOk="0">
                  <a:moveTo>
                    <a:pt x="889" y="1291"/>
                  </a:moveTo>
                  <a:cubicBezTo>
                    <a:pt x="1044" y="1291"/>
                    <a:pt x="1176" y="1455"/>
                    <a:pt x="1176" y="1455"/>
                  </a:cubicBezTo>
                  <a:cubicBezTo>
                    <a:pt x="1120" y="1481"/>
                    <a:pt x="1066" y="1492"/>
                    <a:pt x="1018" y="1492"/>
                  </a:cubicBezTo>
                  <a:cubicBezTo>
                    <a:pt x="824" y="1492"/>
                    <a:pt x="719" y="1316"/>
                    <a:pt x="855" y="1294"/>
                  </a:cubicBezTo>
                  <a:cubicBezTo>
                    <a:pt x="866" y="1292"/>
                    <a:pt x="878" y="1291"/>
                    <a:pt x="889" y="1291"/>
                  </a:cubicBezTo>
                  <a:close/>
                  <a:moveTo>
                    <a:pt x="443" y="1987"/>
                  </a:moveTo>
                  <a:cubicBezTo>
                    <a:pt x="488" y="1987"/>
                    <a:pt x="539" y="2011"/>
                    <a:pt x="579" y="2043"/>
                  </a:cubicBezTo>
                  <a:cubicBezTo>
                    <a:pt x="632" y="2079"/>
                    <a:pt x="677" y="2115"/>
                    <a:pt x="712" y="2159"/>
                  </a:cubicBezTo>
                  <a:cubicBezTo>
                    <a:pt x="828" y="2284"/>
                    <a:pt x="891" y="2454"/>
                    <a:pt x="953" y="2614"/>
                  </a:cubicBezTo>
                  <a:cubicBezTo>
                    <a:pt x="846" y="2516"/>
                    <a:pt x="695" y="2472"/>
                    <a:pt x="561" y="2445"/>
                  </a:cubicBezTo>
                  <a:cubicBezTo>
                    <a:pt x="507" y="2436"/>
                    <a:pt x="463" y="2436"/>
                    <a:pt x="418" y="2436"/>
                  </a:cubicBezTo>
                  <a:cubicBezTo>
                    <a:pt x="391" y="2347"/>
                    <a:pt x="338" y="2222"/>
                    <a:pt x="338" y="2133"/>
                  </a:cubicBezTo>
                  <a:cubicBezTo>
                    <a:pt x="343" y="2024"/>
                    <a:pt x="388" y="1987"/>
                    <a:pt x="443" y="1987"/>
                  </a:cubicBezTo>
                  <a:close/>
                  <a:moveTo>
                    <a:pt x="2184" y="1"/>
                  </a:moveTo>
                  <a:cubicBezTo>
                    <a:pt x="2144" y="1"/>
                    <a:pt x="2099" y="9"/>
                    <a:pt x="2051" y="27"/>
                  </a:cubicBezTo>
                  <a:cubicBezTo>
                    <a:pt x="1613" y="179"/>
                    <a:pt x="1257" y="1392"/>
                    <a:pt x="1239" y="1410"/>
                  </a:cubicBezTo>
                  <a:cubicBezTo>
                    <a:pt x="1153" y="1301"/>
                    <a:pt x="993" y="1179"/>
                    <a:pt x="859" y="1179"/>
                  </a:cubicBezTo>
                  <a:cubicBezTo>
                    <a:pt x="839" y="1179"/>
                    <a:pt x="820" y="1181"/>
                    <a:pt x="802" y="1187"/>
                  </a:cubicBezTo>
                  <a:cubicBezTo>
                    <a:pt x="587" y="1258"/>
                    <a:pt x="703" y="1464"/>
                    <a:pt x="846" y="1526"/>
                  </a:cubicBezTo>
                  <a:cubicBezTo>
                    <a:pt x="903" y="1551"/>
                    <a:pt x="961" y="1562"/>
                    <a:pt x="1016" y="1562"/>
                  </a:cubicBezTo>
                  <a:cubicBezTo>
                    <a:pt x="1082" y="1562"/>
                    <a:pt x="1145" y="1546"/>
                    <a:pt x="1203" y="1517"/>
                  </a:cubicBezTo>
                  <a:cubicBezTo>
                    <a:pt x="1239" y="1588"/>
                    <a:pt x="1283" y="1856"/>
                    <a:pt x="1257" y="2008"/>
                  </a:cubicBezTo>
                  <a:cubicBezTo>
                    <a:pt x="1221" y="2222"/>
                    <a:pt x="1141" y="2418"/>
                    <a:pt x="1034" y="2605"/>
                  </a:cubicBezTo>
                  <a:cubicBezTo>
                    <a:pt x="998" y="2329"/>
                    <a:pt x="784" y="2061"/>
                    <a:pt x="552" y="1936"/>
                  </a:cubicBezTo>
                  <a:cubicBezTo>
                    <a:pt x="507" y="1916"/>
                    <a:pt x="456" y="1899"/>
                    <a:pt x="411" y="1899"/>
                  </a:cubicBezTo>
                  <a:cubicBezTo>
                    <a:pt x="358" y="1899"/>
                    <a:pt x="312" y="1922"/>
                    <a:pt x="293" y="1990"/>
                  </a:cubicBezTo>
                  <a:cubicBezTo>
                    <a:pt x="240" y="2133"/>
                    <a:pt x="311" y="2311"/>
                    <a:pt x="382" y="2436"/>
                  </a:cubicBezTo>
                  <a:cubicBezTo>
                    <a:pt x="222" y="2463"/>
                    <a:pt x="106" y="2588"/>
                    <a:pt x="8" y="2739"/>
                  </a:cubicBezTo>
                  <a:cubicBezTo>
                    <a:pt x="0" y="2746"/>
                    <a:pt x="11" y="2760"/>
                    <a:pt x="20" y="2760"/>
                  </a:cubicBezTo>
                  <a:cubicBezTo>
                    <a:pt x="22" y="2760"/>
                    <a:pt x="24" y="2759"/>
                    <a:pt x="25" y="2757"/>
                  </a:cubicBezTo>
                  <a:cubicBezTo>
                    <a:pt x="155" y="2627"/>
                    <a:pt x="292" y="2513"/>
                    <a:pt x="483" y="2513"/>
                  </a:cubicBezTo>
                  <a:cubicBezTo>
                    <a:pt x="502" y="2513"/>
                    <a:pt x="522" y="2514"/>
                    <a:pt x="543" y="2516"/>
                  </a:cubicBezTo>
                  <a:cubicBezTo>
                    <a:pt x="721" y="2543"/>
                    <a:pt x="864" y="2623"/>
                    <a:pt x="998" y="2757"/>
                  </a:cubicBezTo>
                  <a:cubicBezTo>
                    <a:pt x="1002" y="2762"/>
                    <a:pt x="1007" y="2764"/>
                    <a:pt x="1011" y="2764"/>
                  </a:cubicBezTo>
                  <a:cubicBezTo>
                    <a:pt x="1033" y="2764"/>
                    <a:pt x="1050" y="2717"/>
                    <a:pt x="1042" y="2695"/>
                  </a:cubicBezTo>
                  <a:cubicBezTo>
                    <a:pt x="1283" y="2409"/>
                    <a:pt x="1462" y="1919"/>
                    <a:pt x="1319" y="1553"/>
                  </a:cubicBezTo>
                  <a:cubicBezTo>
                    <a:pt x="1310" y="1526"/>
                    <a:pt x="1292" y="1499"/>
                    <a:pt x="1283" y="1472"/>
                  </a:cubicBezTo>
                  <a:cubicBezTo>
                    <a:pt x="1364" y="1410"/>
                    <a:pt x="1631" y="545"/>
                    <a:pt x="1854" y="295"/>
                  </a:cubicBezTo>
                  <a:cubicBezTo>
                    <a:pt x="1908" y="232"/>
                    <a:pt x="1979" y="170"/>
                    <a:pt x="2059" y="134"/>
                  </a:cubicBezTo>
                  <a:cubicBezTo>
                    <a:pt x="2099" y="112"/>
                    <a:pt x="2136" y="102"/>
                    <a:pt x="2170" y="102"/>
                  </a:cubicBezTo>
                  <a:cubicBezTo>
                    <a:pt x="2299" y="102"/>
                    <a:pt x="2384" y="245"/>
                    <a:pt x="2363" y="393"/>
                  </a:cubicBezTo>
                  <a:cubicBezTo>
                    <a:pt x="2345" y="473"/>
                    <a:pt x="2309" y="563"/>
                    <a:pt x="2256" y="634"/>
                  </a:cubicBezTo>
                  <a:cubicBezTo>
                    <a:pt x="2220" y="687"/>
                    <a:pt x="2175" y="723"/>
                    <a:pt x="2122" y="759"/>
                  </a:cubicBezTo>
                  <a:cubicBezTo>
                    <a:pt x="2110" y="761"/>
                    <a:pt x="2099" y="763"/>
                    <a:pt x="2089" y="763"/>
                  </a:cubicBezTo>
                  <a:cubicBezTo>
                    <a:pt x="1920" y="763"/>
                    <a:pt x="1934" y="421"/>
                    <a:pt x="2029" y="421"/>
                  </a:cubicBezTo>
                  <a:cubicBezTo>
                    <a:pt x="2043" y="421"/>
                    <a:pt x="2060" y="429"/>
                    <a:pt x="2077" y="447"/>
                  </a:cubicBezTo>
                  <a:cubicBezTo>
                    <a:pt x="2083" y="458"/>
                    <a:pt x="2111" y="473"/>
                    <a:pt x="2127" y="473"/>
                  </a:cubicBezTo>
                  <a:cubicBezTo>
                    <a:pt x="2137" y="473"/>
                    <a:pt x="2143" y="468"/>
                    <a:pt x="2140" y="455"/>
                  </a:cubicBezTo>
                  <a:cubicBezTo>
                    <a:pt x="2140" y="387"/>
                    <a:pt x="2094" y="325"/>
                    <a:pt x="2020" y="325"/>
                  </a:cubicBezTo>
                  <a:cubicBezTo>
                    <a:pt x="2007" y="325"/>
                    <a:pt x="1993" y="327"/>
                    <a:pt x="1979" y="331"/>
                  </a:cubicBezTo>
                  <a:cubicBezTo>
                    <a:pt x="1854" y="366"/>
                    <a:pt x="1819" y="598"/>
                    <a:pt x="1854" y="705"/>
                  </a:cubicBezTo>
                  <a:cubicBezTo>
                    <a:pt x="1888" y="823"/>
                    <a:pt x="1953" y="869"/>
                    <a:pt x="2028" y="869"/>
                  </a:cubicBezTo>
                  <a:cubicBezTo>
                    <a:pt x="2174" y="869"/>
                    <a:pt x="2357" y="698"/>
                    <a:pt x="2416" y="563"/>
                  </a:cubicBezTo>
                  <a:cubicBezTo>
                    <a:pt x="2516" y="331"/>
                    <a:pt x="2437" y="1"/>
                    <a:pt x="2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3"/>
            <p:cNvSpPr/>
            <p:nvPr/>
          </p:nvSpPr>
          <p:spPr>
            <a:xfrm>
              <a:off x="4845574" y="2523321"/>
              <a:ext cx="154341" cy="169235"/>
            </a:xfrm>
            <a:custGeom>
              <a:avLst/>
              <a:gdLst/>
              <a:ahLst/>
              <a:cxnLst/>
              <a:rect l="l" t="t" r="r" b="b"/>
              <a:pathLst>
                <a:path w="2518" h="2761" extrusionOk="0">
                  <a:moveTo>
                    <a:pt x="953" y="150"/>
                  </a:moveTo>
                  <a:lnTo>
                    <a:pt x="953" y="150"/>
                  </a:lnTo>
                  <a:cubicBezTo>
                    <a:pt x="891" y="311"/>
                    <a:pt x="828" y="471"/>
                    <a:pt x="712" y="605"/>
                  </a:cubicBezTo>
                  <a:cubicBezTo>
                    <a:pt x="677" y="650"/>
                    <a:pt x="632" y="685"/>
                    <a:pt x="579" y="721"/>
                  </a:cubicBezTo>
                  <a:cubicBezTo>
                    <a:pt x="538" y="749"/>
                    <a:pt x="486" y="774"/>
                    <a:pt x="441" y="774"/>
                  </a:cubicBezTo>
                  <a:cubicBezTo>
                    <a:pt x="387" y="774"/>
                    <a:pt x="343" y="739"/>
                    <a:pt x="338" y="632"/>
                  </a:cubicBezTo>
                  <a:cubicBezTo>
                    <a:pt x="338" y="534"/>
                    <a:pt x="391" y="418"/>
                    <a:pt x="418" y="328"/>
                  </a:cubicBezTo>
                  <a:cubicBezTo>
                    <a:pt x="463" y="328"/>
                    <a:pt x="507" y="328"/>
                    <a:pt x="561" y="319"/>
                  </a:cubicBezTo>
                  <a:cubicBezTo>
                    <a:pt x="695" y="293"/>
                    <a:pt x="846" y="239"/>
                    <a:pt x="953" y="150"/>
                  </a:cubicBezTo>
                  <a:close/>
                  <a:moveTo>
                    <a:pt x="1018" y="1272"/>
                  </a:moveTo>
                  <a:cubicBezTo>
                    <a:pt x="1066" y="1272"/>
                    <a:pt x="1120" y="1283"/>
                    <a:pt x="1176" y="1310"/>
                  </a:cubicBezTo>
                  <a:cubicBezTo>
                    <a:pt x="1176" y="1310"/>
                    <a:pt x="1044" y="1473"/>
                    <a:pt x="889" y="1473"/>
                  </a:cubicBezTo>
                  <a:cubicBezTo>
                    <a:pt x="878" y="1473"/>
                    <a:pt x="866" y="1472"/>
                    <a:pt x="855" y="1470"/>
                  </a:cubicBezTo>
                  <a:cubicBezTo>
                    <a:pt x="719" y="1449"/>
                    <a:pt x="824" y="1272"/>
                    <a:pt x="1018" y="1272"/>
                  </a:cubicBezTo>
                  <a:close/>
                  <a:moveTo>
                    <a:pt x="1011" y="1"/>
                  </a:moveTo>
                  <a:cubicBezTo>
                    <a:pt x="1007" y="1"/>
                    <a:pt x="1002" y="3"/>
                    <a:pt x="998" y="7"/>
                  </a:cubicBezTo>
                  <a:cubicBezTo>
                    <a:pt x="864" y="141"/>
                    <a:pt x="721" y="212"/>
                    <a:pt x="543" y="239"/>
                  </a:cubicBezTo>
                  <a:cubicBezTo>
                    <a:pt x="517" y="243"/>
                    <a:pt x="492" y="245"/>
                    <a:pt x="467" y="245"/>
                  </a:cubicBezTo>
                  <a:cubicBezTo>
                    <a:pt x="284" y="245"/>
                    <a:pt x="151" y="133"/>
                    <a:pt x="25" y="7"/>
                  </a:cubicBezTo>
                  <a:cubicBezTo>
                    <a:pt x="24" y="6"/>
                    <a:pt x="22" y="5"/>
                    <a:pt x="20" y="5"/>
                  </a:cubicBezTo>
                  <a:cubicBezTo>
                    <a:pt x="11" y="5"/>
                    <a:pt x="0" y="18"/>
                    <a:pt x="8" y="25"/>
                  </a:cubicBezTo>
                  <a:cubicBezTo>
                    <a:pt x="106" y="177"/>
                    <a:pt x="222" y="302"/>
                    <a:pt x="382" y="319"/>
                  </a:cubicBezTo>
                  <a:cubicBezTo>
                    <a:pt x="311" y="453"/>
                    <a:pt x="240" y="632"/>
                    <a:pt x="293" y="766"/>
                  </a:cubicBezTo>
                  <a:cubicBezTo>
                    <a:pt x="312" y="837"/>
                    <a:pt x="357" y="863"/>
                    <a:pt x="410" y="863"/>
                  </a:cubicBezTo>
                  <a:cubicBezTo>
                    <a:pt x="455" y="863"/>
                    <a:pt x="506" y="844"/>
                    <a:pt x="552" y="819"/>
                  </a:cubicBezTo>
                  <a:cubicBezTo>
                    <a:pt x="784" y="694"/>
                    <a:pt x="998" y="427"/>
                    <a:pt x="1034" y="159"/>
                  </a:cubicBezTo>
                  <a:cubicBezTo>
                    <a:pt x="1141" y="346"/>
                    <a:pt x="1221" y="543"/>
                    <a:pt x="1257" y="748"/>
                  </a:cubicBezTo>
                  <a:cubicBezTo>
                    <a:pt x="1283" y="908"/>
                    <a:pt x="1239" y="1176"/>
                    <a:pt x="1203" y="1247"/>
                  </a:cubicBezTo>
                  <a:cubicBezTo>
                    <a:pt x="1142" y="1217"/>
                    <a:pt x="1076" y="1201"/>
                    <a:pt x="1007" y="1201"/>
                  </a:cubicBezTo>
                  <a:cubicBezTo>
                    <a:pt x="954" y="1201"/>
                    <a:pt x="900" y="1210"/>
                    <a:pt x="846" y="1229"/>
                  </a:cubicBezTo>
                  <a:cubicBezTo>
                    <a:pt x="703" y="1292"/>
                    <a:pt x="587" y="1506"/>
                    <a:pt x="802" y="1568"/>
                  </a:cubicBezTo>
                  <a:cubicBezTo>
                    <a:pt x="820" y="1574"/>
                    <a:pt x="839" y="1577"/>
                    <a:pt x="859" y="1577"/>
                  </a:cubicBezTo>
                  <a:cubicBezTo>
                    <a:pt x="993" y="1577"/>
                    <a:pt x="1153" y="1454"/>
                    <a:pt x="1239" y="1345"/>
                  </a:cubicBezTo>
                  <a:cubicBezTo>
                    <a:pt x="1257" y="1363"/>
                    <a:pt x="1613" y="2576"/>
                    <a:pt x="2051" y="2737"/>
                  </a:cubicBezTo>
                  <a:cubicBezTo>
                    <a:pt x="2097" y="2753"/>
                    <a:pt x="2140" y="2761"/>
                    <a:pt x="2179" y="2761"/>
                  </a:cubicBezTo>
                  <a:cubicBezTo>
                    <a:pt x="2436" y="2761"/>
                    <a:pt x="2517" y="2433"/>
                    <a:pt x="2416" y="2193"/>
                  </a:cubicBezTo>
                  <a:cubicBezTo>
                    <a:pt x="2358" y="2058"/>
                    <a:pt x="2177" y="1893"/>
                    <a:pt x="2031" y="1893"/>
                  </a:cubicBezTo>
                  <a:cubicBezTo>
                    <a:pt x="1955" y="1893"/>
                    <a:pt x="1888" y="1939"/>
                    <a:pt x="1854" y="2059"/>
                  </a:cubicBezTo>
                  <a:cubicBezTo>
                    <a:pt x="1819" y="2166"/>
                    <a:pt x="1854" y="2389"/>
                    <a:pt x="1979" y="2434"/>
                  </a:cubicBezTo>
                  <a:cubicBezTo>
                    <a:pt x="1993" y="2438"/>
                    <a:pt x="2007" y="2439"/>
                    <a:pt x="2020" y="2439"/>
                  </a:cubicBezTo>
                  <a:cubicBezTo>
                    <a:pt x="2094" y="2439"/>
                    <a:pt x="2140" y="2377"/>
                    <a:pt x="2140" y="2309"/>
                  </a:cubicBezTo>
                  <a:cubicBezTo>
                    <a:pt x="2143" y="2293"/>
                    <a:pt x="2137" y="2287"/>
                    <a:pt x="2128" y="2287"/>
                  </a:cubicBezTo>
                  <a:cubicBezTo>
                    <a:pt x="2111" y="2287"/>
                    <a:pt x="2083" y="2306"/>
                    <a:pt x="2077" y="2318"/>
                  </a:cubicBezTo>
                  <a:cubicBezTo>
                    <a:pt x="2060" y="2335"/>
                    <a:pt x="2044" y="2343"/>
                    <a:pt x="2030" y="2343"/>
                  </a:cubicBezTo>
                  <a:cubicBezTo>
                    <a:pt x="1934" y="2343"/>
                    <a:pt x="1920" y="1993"/>
                    <a:pt x="2089" y="1993"/>
                  </a:cubicBezTo>
                  <a:cubicBezTo>
                    <a:pt x="2100" y="1993"/>
                    <a:pt x="2110" y="1994"/>
                    <a:pt x="2122" y="1997"/>
                  </a:cubicBezTo>
                  <a:cubicBezTo>
                    <a:pt x="2175" y="2032"/>
                    <a:pt x="2220" y="2077"/>
                    <a:pt x="2256" y="2130"/>
                  </a:cubicBezTo>
                  <a:cubicBezTo>
                    <a:pt x="2309" y="2202"/>
                    <a:pt x="2345" y="2282"/>
                    <a:pt x="2363" y="2371"/>
                  </a:cubicBezTo>
                  <a:cubicBezTo>
                    <a:pt x="2384" y="2515"/>
                    <a:pt x="2296" y="2658"/>
                    <a:pt x="2164" y="2658"/>
                  </a:cubicBezTo>
                  <a:cubicBezTo>
                    <a:pt x="2131" y="2658"/>
                    <a:pt x="2096" y="2649"/>
                    <a:pt x="2059" y="2630"/>
                  </a:cubicBezTo>
                  <a:cubicBezTo>
                    <a:pt x="1979" y="2594"/>
                    <a:pt x="1908" y="2523"/>
                    <a:pt x="1854" y="2461"/>
                  </a:cubicBezTo>
                  <a:cubicBezTo>
                    <a:pt x="1631" y="2220"/>
                    <a:pt x="1364" y="1354"/>
                    <a:pt x="1283" y="1292"/>
                  </a:cubicBezTo>
                  <a:cubicBezTo>
                    <a:pt x="1292" y="1265"/>
                    <a:pt x="1310" y="1238"/>
                    <a:pt x="1319" y="1212"/>
                  </a:cubicBezTo>
                  <a:cubicBezTo>
                    <a:pt x="1462" y="837"/>
                    <a:pt x="1283" y="355"/>
                    <a:pt x="1042" y="70"/>
                  </a:cubicBezTo>
                  <a:cubicBezTo>
                    <a:pt x="1050" y="47"/>
                    <a:pt x="1033" y="1"/>
                    <a:pt x="10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0" name="Google Shape;5120;p43"/>
          <p:cNvSpPr/>
          <p:nvPr/>
        </p:nvSpPr>
        <p:spPr>
          <a:xfrm rot="10800000">
            <a:off x="1441377" y="1951514"/>
            <a:ext cx="714525" cy="233781"/>
          </a:xfrm>
          <a:custGeom>
            <a:avLst/>
            <a:gdLst/>
            <a:ahLst/>
            <a:cxnLst/>
            <a:rect l="l" t="t" r="r" b="b"/>
            <a:pathLst>
              <a:path w="3432" h="1123" extrusionOk="0">
                <a:moveTo>
                  <a:pt x="1151" y="343"/>
                </a:moveTo>
                <a:cubicBezTo>
                  <a:pt x="1160" y="352"/>
                  <a:pt x="1374" y="468"/>
                  <a:pt x="1445" y="717"/>
                </a:cubicBezTo>
                <a:cubicBezTo>
                  <a:pt x="1533" y="915"/>
                  <a:pt x="1412" y="1001"/>
                  <a:pt x="1283" y="1001"/>
                </a:cubicBezTo>
                <a:cubicBezTo>
                  <a:pt x="1202" y="1001"/>
                  <a:pt x="1118" y="967"/>
                  <a:pt x="1080" y="905"/>
                </a:cubicBezTo>
                <a:cubicBezTo>
                  <a:pt x="946" y="691"/>
                  <a:pt x="1017" y="477"/>
                  <a:pt x="1151" y="343"/>
                </a:cubicBezTo>
                <a:close/>
                <a:moveTo>
                  <a:pt x="436" y="1"/>
                </a:moveTo>
                <a:cubicBezTo>
                  <a:pt x="279" y="1"/>
                  <a:pt x="130" y="35"/>
                  <a:pt x="18" y="120"/>
                </a:cubicBezTo>
                <a:cubicBezTo>
                  <a:pt x="9" y="120"/>
                  <a:pt x="0" y="147"/>
                  <a:pt x="18" y="147"/>
                </a:cubicBezTo>
                <a:cubicBezTo>
                  <a:pt x="135" y="108"/>
                  <a:pt x="259" y="89"/>
                  <a:pt x="384" y="89"/>
                </a:cubicBezTo>
                <a:cubicBezTo>
                  <a:pt x="630" y="89"/>
                  <a:pt x="878" y="162"/>
                  <a:pt x="1080" y="298"/>
                </a:cubicBezTo>
                <a:cubicBezTo>
                  <a:pt x="919" y="423"/>
                  <a:pt x="839" y="619"/>
                  <a:pt x="919" y="825"/>
                </a:cubicBezTo>
                <a:cubicBezTo>
                  <a:pt x="986" y="971"/>
                  <a:pt x="1158" y="1122"/>
                  <a:pt x="1317" y="1122"/>
                </a:cubicBezTo>
                <a:cubicBezTo>
                  <a:pt x="1390" y="1122"/>
                  <a:pt x="1461" y="1090"/>
                  <a:pt x="1517" y="1012"/>
                </a:cubicBezTo>
                <a:cubicBezTo>
                  <a:pt x="1686" y="771"/>
                  <a:pt x="1436" y="450"/>
                  <a:pt x="1231" y="280"/>
                </a:cubicBezTo>
                <a:cubicBezTo>
                  <a:pt x="1235" y="276"/>
                  <a:pt x="1344" y="221"/>
                  <a:pt x="1510" y="221"/>
                </a:cubicBezTo>
                <a:cubicBezTo>
                  <a:pt x="1722" y="221"/>
                  <a:pt x="2028" y="312"/>
                  <a:pt x="2329" y="717"/>
                </a:cubicBezTo>
                <a:cubicBezTo>
                  <a:pt x="2423" y="851"/>
                  <a:pt x="2664" y="965"/>
                  <a:pt x="2860" y="965"/>
                </a:cubicBezTo>
                <a:cubicBezTo>
                  <a:pt x="2886" y="965"/>
                  <a:pt x="2911" y="963"/>
                  <a:pt x="2935" y="958"/>
                </a:cubicBezTo>
                <a:cubicBezTo>
                  <a:pt x="3185" y="923"/>
                  <a:pt x="3426" y="655"/>
                  <a:pt x="3346" y="378"/>
                </a:cubicBezTo>
                <a:cubicBezTo>
                  <a:pt x="3281" y="190"/>
                  <a:pt x="3017" y="44"/>
                  <a:pt x="2793" y="44"/>
                </a:cubicBezTo>
                <a:cubicBezTo>
                  <a:pt x="2709" y="44"/>
                  <a:pt x="2630" y="65"/>
                  <a:pt x="2569" y="111"/>
                </a:cubicBezTo>
                <a:cubicBezTo>
                  <a:pt x="2316" y="303"/>
                  <a:pt x="2545" y="541"/>
                  <a:pt x="2785" y="541"/>
                </a:cubicBezTo>
                <a:cubicBezTo>
                  <a:pt x="2823" y="541"/>
                  <a:pt x="2862" y="535"/>
                  <a:pt x="2900" y="521"/>
                </a:cubicBezTo>
                <a:cubicBezTo>
                  <a:pt x="2908" y="521"/>
                  <a:pt x="2917" y="494"/>
                  <a:pt x="2908" y="494"/>
                </a:cubicBezTo>
                <a:lnTo>
                  <a:pt x="2908" y="494"/>
                </a:lnTo>
                <a:cubicBezTo>
                  <a:pt x="2895" y="495"/>
                  <a:pt x="2882" y="496"/>
                  <a:pt x="2870" y="496"/>
                </a:cubicBezTo>
                <a:cubicBezTo>
                  <a:pt x="2515" y="496"/>
                  <a:pt x="2466" y="123"/>
                  <a:pt x="2777" y="123"/>
                </a:cubicBezTo>
                <a:cubicBezTo>
                  <a:pt x="2860" y="123"/>
                  <a:pt x="2969" y="150"/>
                  <a:pt x="3105" y="218"/>
                </a:cubicBezTo>
                <a:cubicBezTo>
                  <a:pt x="3432" y="504"/>
                  <a:pt x="3171" y="858"/>
                  <a:pt x="2834" y="858"/>
                </a:cubicBezTo>
                <a:cubicBezTo>
                  <a:pt x="2730" y="858"/>
                  <a:pt x="2619" y="824"/>
                  <a:pt x="2516" y="744"/>
                </a:cubicBezTo>
                <a:cubicBezTo>
                  <a:pt x="2338" y="602"/>
                  <a:pt x="2213" y="361"/>
                  <a:pt x="2007" y="245"/>
                </a:cubicBezTo>
                <a:cubicBezTo>
                  <a:pt x="1887" y="171"/>
                  <a:pt x="1722" y="140"/>
                  <a:pt x="1568" y="140"/>
                </a:cubicBezTo>
                <a:cubicBezTo>
                  <a:pt x="1404" y="140"/>
                  <a:pt x="1252" y="176"/>
                  <a:pt x="1178" y="236"/>
                </a:cubicBezTo>
                <a:cubicBezTo>
                  <a:pt x="1169" y="227"/>
                  <a:pt x="1160" y="218"/>
                  <a:pt x="1151" y="209"/>
                </a:cubicBezTo>
                <a:cubicBezTo>
                  <a:pt x="974" y="93"/>
                  <a:pt x="694" y="1"/>
                  <a:pt x="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1" name="Google Shape;5121;p43"/>
          <p:cNvSpPr/>
          <p:nvPr/>
        </p:nvSpPr>
        <p:spPr>
          <a:xfrm>
            <a:off x="6988693" y="1951193"/>
            <a:ext cx="713901" cy="234405"/>
          </a:xfrm>
          <a:custGeom>
            <a:avLst/>
            <a:gdLst/>
            <a:ahLst/>
            <a:cxnLst/>
            <a:rect l="l" t="t" r="r" b="b"/>
            <a:pathLst>
              <a:path w="3429" h="1126" extrusionOk="0">
                <a:moveTo>
                  <a:pt x="1281" y="119"/>
                </a:moveTo>
                <a:cubicBezTo>
                  <a:pt x="1410" y="119"/>
                  <a:pt x="1531" y="205"/>
                  <a:pt x="1443" y="403"/>
                </a:cubicBezTo>
                <a:cubicBezTo>
                  <a:pt x="1372" y="652"/>
                  <a:pt x="1158" y="768"/>
                  <a:pt x="1149" y="777"/>
                </a:cubicBezTo>
                <a:cubicBezTo>
                  <a:pt x="1015" y="652"/>
                  <a:pt x="944" y="429"/>
                  <a:pt x="1078" y="215"/>
                </a:cubicBezTo>
                <a:cubicBezTo>
                  <a:pt x="1116" y="153"/>
                  <a:pt x="1200" y="119"/>
                  <a:pt x="1281" y="119"/>
                </a:cubicBezTo>
                <a:close/>
                <a:moveTo>
                  <a:pt x="1312" y="1"/>
                </a:moveTo>
                <a:cubicBezTo>
                  <a:pt x="1154" y="1"/>
                  <a:pt x="984" y="153"/>
                  <a:pt x="917" y="304"/>
                </a:cubicBezTo>
                <a:cubicBezTo>
                  <a:pt x="837" y="510"/>
                  <a:pt x="917" y="706"/>
                  <a:pt x="1078" y="831"/>
                </a:cubicBezTo>
                <a:cubicBezTo>
                  <a:pt x="874" y="963"/>
                  <a:pt x="621" y="1034"/>
                  <a:pt x="372" y="1034"/>
                </a:cubicBezTo>
                <a:cubicBezTo>
                  <a:pt x="250" y="1034"/>
                  <a:pt x="130" y="1017"/>
                  <a:pt x="16" y="982"/>
                </a:cubicBezTo>
                <a:cubicBezTo>
                  <a:pt x="14" y="981"/>
                  <a:pt x="12" y="981"/>
                  <a:pt x="10" y="981"/>
                </a:cubicBezTo>
                <a:cubicBezTo>
                  <a:pt x="1" y="981"/>
                  <a:pt x="8" y="1002"/>
                  <a:pt x="16" y="1009"/>
                </a:cubicBezTo>
                <a:cubicBezTo>
                  <a:pt x="125" y="1092"/>
                  <a:pt x="270" y="1126"/>
                  <a:pt x="424" y="1126"/>
                </a:cubicBezTo>
                <a:cubicBezTo>
                  <a:pt x="684" y="1126"/>
                  <a:pt x="969" y="1029"/>
                  <a:pt x="1149" y="911"/>
                </a:cubicBezTo>
                <a:cubicBezTo>
                  <a:pt x="1158" y="902"/>
                  <a:pt x="1167" y="902"/>
                  <a:pt x="1176" y="893"/>
                </a:cubicBezTo>
                <a:cubicBezTo>
                  <a:pt x="1248" y="952"/>
                  <a:pt x="1397" y="986"/>
                  <a:pt x="1559" y="986"/>
                </a:cubicBezTo>
                <a:cubicBezTo>
                  <a:pt x="1715" y="986"/>
                  <a:pt x="1883" y="954"/>
                  <a:pt x="2005" y="884"/>
                </a:cubicBezTo>
                <a:cubicBezTo>
                  <a:pt x="2211" y="768"/>
                  <a:pt x="2336" y="519"/>
                  <a:pt x="2514" y="385"/>
                </a:cubicBezTo>
                <a:cubicBezTo>
                  <a:pt x="2618" y="302"/>
                  <a:pt x="2730" y="267"/>
                  <a:pt x="2835" y="267"/>
                </a:cubicBezTo>
                <a:cubicBezTo>
                  <a:pt x="3170" y="267"/>
                  <a:pt x="3429" y="623"/>
                  <a:pt x="3103" y="902"/>
                </a:cubicBezTo>
                <a:cubicBezTo>
                  <a:pt x="2966" y="971"/>
                  <a:pt x="2856" y="998"/>
                  <a:pt x="2772" y="998"/>
                </a:cubicBezTo>
                <a:cubicBezTo>
                  <a:pt x="2462" y="998"/>
                  <a:pt x="2515" y="625"/>
                  <a:pt x="2877" y="625"/>
                </a:cubicBezTo>
                <a:cubicBezTo>
                  <a:pt x="2886" y="625"/>
                  <a:pt x="2896" y="625"/>
                  <a:pt x="2906" y="626"/>
                </a:cubicBezTo>
                <a:cubicBezTo>
                  <a:pt x="2915" y="626"/>
                  <a:pt x="2906" y="608"/>
                  <a:pt x="2898" y="608"/>
                </a:cubicBezTo>
                <a:cubicBezTo>
                  <a:pt x="2859" y="594"/>
                  <a:pt x="2819" y="587"/>
                  <a:pt x="2780" y="587"/>
                </a:cubicBezTo>
                <a:cubicBezTo>
                  <a:pt x="2541" y="587"/>
                  <a:pt x="2315" y="818"/>
                  <a:pt x="2567" y="1009"/>
                </a:cubicBezTo>
                <a:cubicBezTo>
                  <a:pt x="2630" y="1059"/>
                  <a:pt x="2712" y="1081"/>
                  <a:pt x="2798" y="1081"/>
                </a:cubicBezTo>
                <a:cubicBezTo>
                  <a:pt x="3021" y="1081"/>
                  <a:pt x="3279" y="937"/>
                  <a:pt x="3344" y="750"/>
                </a:cubicBezTo>
                <a:cubicBezTo>
                  <a:pt x="3424" y="465"/>
                  <a:pt x="3183" y="206"/>
                  <a:pt x="2933" y="162"/>
                </a:cubicBezTo>
                <a:cubicBezTo>
                  <a:pt x="2909" y="158"/>
                  <a:pt x="2884" y="156"/>
                  <a:pt x="2858" y="156"/>
                </a:cubicBezTo>
                <a:cubicBezTo>
                  <a:pt x="2662" y="156"/>
                  <a:pt x="2421" y="270"/>
                  <a:pt x="2327" y="412"/>
                </a:cubicBezTo>
                <a:cubicBezTo>
                  <a:pt x="2025" y="814"/>
                  <a:pt x="1718" y="901"/>
                  <a:pt x="1505" y="901"/>
                </a:cubicBezTo>
                <a:cubicBezTo>
                  <a:pt x="1341" y="901"/>
                  <a:pt x="1233" y="849"/>
                  <a:pt x="1229" y="849"/>
                </a:cubicBezTo>
                <a:cubicBezTo>
                  <a:pt x="1434" y="679"/>
                  <a:pt x="1684" y="358"/>
                  <a:pt x="1515" y="117"/>
                </a:cubicBezTo>
                <a:cubicBezTo>
                  <a:pt x="1458" y="34"/>
                  <a:pt x="1386" y="1"/>
                  <a:pt x="13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2" name="Google Shape;5122;p43"/>
          <p:cNvGrpSpPr/>
          <p:nvPr/>
        </p:nvGrpSpPr>
        <p:grpSpPr>
          <a:xfrm>
            <a:off x="2311121" y="3847039"/>
            <a:ext cx="4521915" cy="808039"/>
            <a:chOff x="180894" y="3625709"/>
            <a:chExt cx="2103706" cy="375919"/>
          </a:xfrm>
        </p:grpSpPr>
        <p:sp>
          <p:nvSpPr>
            <p:cNvPr id="5123" name="Google Shape;5123;p43"/>
            <p:cNvSpPr/>
            <p:nvPr/>
          </p:nvSpPr>
          <p:spPr>
            <a:xfrm>
              <a:off x="180894" y="3625709"/>
              <a:ext cx="2103706" cy="375187"/>
            </a:xfrm>
            <a:custGeom>
              <a:avLst/>
              <a:gdLst/>
              <a:ahLst/>
              <a:cxnLst/>
              <a:rect l="l" t="t" r="r" b="b"/>
              <a:pathLst>
                <a:path w="34321" h="6121" extrusionOk="0">
                  <a:moveTo>
                    <a:pt x="1045" y="1"/>
                  </a:moveTo>
                  <a:cubicBezTo>
                    <a:pt x="1" y="3462"/>
                    <a:pt x="1045" y="6120"/>
                    <a:pt x="1045" y="6120"/>
                  </a:cubicBezTo>
                  <a:lnTo>
                    <a:pt x="33276" y="6120"/>
                  </a:lnTo>
                  <a:cubicBezTo>
                    <a:pt x="33276" y="6120"/>
                    <a:pt x="34320" y="3462"/>
                    <a:pt x="33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3"/>
            <p:cNvSpPr/>
            <p:nvPr/>
          </p:nvSpPr>
          <p:spPr>
            <a:xfrm>
              <a:off x="679031" y="3677686"/>
              <a:ext cx="1107907" cy="271230"/>
            </a:xfrm>
            <a:custGeom>
              <a:avLst/>
              <a:gdLst/>
              <a:ahLst/>
              <a:cxnLst/>
              <a:rect l="l" t="t" r="r" b="b"/>
              <a:pathLst>
                <a:path w="18075" h="4425" extrusionOk="0">
                  <a:moveTo>
                    <a:pt x="920" y="0"/>
                  </a:moveTo>
                  <a:cubicBezTo>
                    <a:pt x="911" y="785"/>
                    <a:pt x="500" y="1187"/>
                    <a:pt x="1" y="1187"/>
                  </a:cubicBezTo>
                  <a:lnTo>
                    <a:pt x="1" y="3123"/>
                  </a:lnTo>
                  <a:cubicBezTo>
                    <a:pt x="509" y="3123"/>
                    <a:pt x="920" y="3533"/>
                    <a:pt x="920" y="4425"/>
                  </a:cubicBezTo>
                  <a:lnTo>
                    <a:pt x="6576" y="4425"/>
                  </a:lnTo>
                  <a:cubicBezTo>
                    <a:pt x="6692" y="4389"/>
                    <a:pt x="6799" y="4318"/>
                    <a:pt x="6834" y="4175"/>
                  </a:cubicBezTo>
                  <a:cubicBezTo>
                    <a:pt x="6834" y="4175"/>
                    <a:pt x="6961" y="4146"/>
                    <a:pt x="7137" y="4146"/>
                  </a:cubicBezTo>
                  <a:cubicBezTo>
                    <a:pt x="7324" y="4146"/>
                    <a:pt x="7568" y="4179"/>
                    <a:pt x="7771" y="4318"/>
                  </a:cubicBezTo>
                  <a:cubicBezTo>
                    <a:pt x="7771" y="4318"/>
                    <a:pt x="7976" y="4113"/>
                    <a:pt x="8280" y="4104"/>
                  </a:cubicBezTo>
                  <a:cubicBezTo>
                    <a:pt x="8288" y="4104"/>
                    <a:pt x="8295" y="4103"/>
                    <a:pt x="8303" y="4103"/>
                  </a:cubicBezTo>
                  <a:cubicBezTo>
                    <a:pt x="8577" y="4103"/>
                    <a:pt x="8636" y="4255"/>
                    <a:pt x="8636" y="4255"/>
                  </a:cubicBezTo>
                  <a:cubicBezTo>
                    <a:pt x="8636" y="4255"/>
                    <a:pt x="8767" y="4166"/>
                    <a:pt x="8872" y="4166"/>
                  </a:cubicBezTo>
                  <a:cubicBezTo>
                    <a:pt x="8877" y="4166"/>
                    <a:pt x="8882" y="4166"/>
                    <a:pt x="8886" y="4166"/>
                  </a:cubicBezTo>
                  <a:cubicBezTo>
                    <a:pt x="9002" y="4184"/>
                    <a:pt x="9091" y="4264"/>
                    <a:pt x="9091" y="4264"/>
                  </a:cubicBezTo>
                  <a:cubicBezTo>
                    <a:pt x="9091" y="4264"/>
                    <a:pt x="9236" y="4087"/>
                    <a:pt x="9451" y="4087"/>
                  </a:cubicBezTo>
                  <a:cubicBezTo>
                    <a:pt x="9487" y="4087"/>
                    <a:pt x="9525" y="4092"/>
                    <a:pt x="9564" y="4104"/>
                  </a:cubicBezTo>
                  <a:cubicBezTo>
                    <a:pt x="9832" y="4184"/>
                    <a:pt x="9939" y="4318"/>
                    <a:pt x="9939" y="4318"/>
                  </a:cubicBezTo>
                  <a:cubicBezTo>
                    <a:pt x="9939" y="4318"/>
                    <a:pt x="10185" y="4142"/>
                    <a:pt x="10569" y="4142"/>
                  </a:cubicBezTo>
                  <a:cubicBezTo>
                    <a:pt x="10658" y="4142"/>
                    <a:pt x="10755" y="4152"/>
                    <a:pt x="10858" y="4175"/>
                  </a:cubicBezTo>
                  <a:cubicBezTo>
                    <a:pt x="10858" y="4175"/>
                    <a:pt x="10885" y="4345"/>
                    <a:pt x="11224" y="4425"/>
                  </a:cubicBezTo>
                  <a:lnTo>
                    <a:pt x="17147" y="4425"/>
                  </a:lnTo>
                  <a:cubicBezTo>
                    <a:pt x="17147" y="3533"/>
                    <a:pt x="17566" y="3123"/>
                    <a:pt x="18075" y="3123"/>
                  </a:cubicBezTo>
                  <a:lnTo>
                    <a:pt x="18075" y="1187"/>
                  </a:lnTo>
                  <a:cubicBezTo>
                    <a:pt x="17566" y="1187"/>
                    <a:pt x="17165" y="785"/>
                    <a:pt x="17156" y="0"/>
                  </a:cubicBezTo>
                  <a:lnTo>
                    <a:pt x="11224" y="0"/>
                  </a:lnTo>
                  <a:cubicBezTo>
                    <a:pt x="10885" y="80"/>
                    <a:pt x="10858" y="250"/>
                    <a:pt x="10858" y="250"/>
                  </a:cubicBezTo>
                  <a:cubicBezTo>
                    <a:pt x="10752" y="274"/>
                    <a:pt x="10653" y="284"/>
                    <a:pt x="10561" y="284"/>
                  </a:cubicBezTo>
                  <a:cubicBezTo>
                    <a:pt x="10182" y="284"/>
                    <a:pt x="9939" y="116"/>
                    <a:pt x="9939" y="116"/>
                  </a:cubicBezTo>
                  <a:cubicBezTo>
                    <a:pt x="9939" y="116"/>
                    <a:pt x="9832" y="241"/>
                    <a:pt x="9564" y="330"/>
                  </a:cubicBezTo>
                  <a:cubicBezTo>
                    <a:pt x="9526" y="341"/>
                    <a:pt x="9489" y="346"/>
                    <a:pt x="9454" y="346"/>
                  </a:cubicBezTo>
                  <a:cubicBezTo>
                    <a:pt x="9237" y="346"/>
                    <a:pt x="9091" y="161"/>
                    <a:pt x="9091" y="161"/>
                  </a:cubicBezTo>
                  <a:cubicBezTo>
                    <a:pt x="9091" y="161"/>
                    <a:pt x="9002" y="241"/>
                    <a:pt x="8886" y="259"/>
                  </a:cubicBezTo>
                  <a:cubicBezTo>
                    <a:pt x="8882" y="259"/>
                    <a:pt x="8877" y="259"/>
                    <a:pt x="8872" y="259"/>
                  </a:cubicBezTo>
                  <a:cubicBezTo>
                    <a:pt x="8767" y="259"/>
                    <a:pt x="8636" y="170"/>
                    <a:pt x="8636" y="170"/>
                  </a:cubicBezTo>
                  <a:cubicBezTo>
                    <a:pt x="8636" y="170"/>
                    <a:pt x="8577" y="322"/>
                    <a:pt x="8303" y="322"/>
                  </a:cubicBezTo>
                  <a:cubicBezTo>
                    <a:pt x="8295" y="322"/>
                    <a:pt x="8288" y="322"/>
                    <a:pt x="8280" y="321"/>
                  </a:cubicBezTo>
                  <a:cubicBezTo>
                    <a:pt x="7976" y="321"/>
                    <a:pt x="7771" y="107"/>
                    <a:pt x="7771" y="107"/>
                  </a:cubicBezTo>
                  <a:cubicBezTo>
                    <a:pt x="7568" y="246"/>
                    <a:pt x="7324" y="279"/>
                    <a:pt x="7137" y="279"/>
                  </a:cubicBezTo>
                  <a:cubicBezTo>
                    <a:pt x="6961" y="279"/>
                    <a:pt x="6834" y="250"/>
                    <a:pt x="6834" y="250"/>
                  </a:cubicBezTo>
                  <a:cubicBezTo>
                    <a:pt x="6799" y="107"/>
                    <a:pt x="6692" y="36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3"/>
            <p:cNvSpPr/>
            <p:nvPr/>
          </p:nvSpPr>
          <p:spPr>
            <a:xfrm>
              <a:off x="674679" y="3750381"/>
              <a:ext cx="1116121" cy="118177"/>
            </a:xfrm>
            <a:custGeom>
              <a:avLst/>
              <a:gdLst/>
              <a:ahLst/>
              <a:cxnLst/>
              <a:rect l="l" t="t" r="r" b="b"/>
              <a:pathLst>
                <a:path w="18209" h="1928" extrusionOk="0">
                  <a:moveTo>
                    <a:pt x="1" y="1"/>
                  </a:moveTo>
                  <a:lnTo>
                    <a:pt x="1" y="1928"/>
                  </a:lnTo>
                  <a:lnTo>
                    <a:pt x="18208" y="1928"/>
                  </a:lnTo>
                  <a:lnTo>
                    <a:pt x="18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3"/>
            <p:cNvSpPr/>
            <p:nvPr/>
          </p:nvSpPr>
          <p:spPr>
            <a:xfrm>
              <a:off x="2145614" y="3633861"/>
              <a:ext cx="50323" cy="363786"/>
            </a:xfrm>
            <a:custGeom>
              <a:avLst/>
              <a:gdLst/>
              <a:ahLst/>
              <a:cxnLst/>
              <a:rect l="l" t="t" r="r" b="b"/>
              <a:pathLst>
                <a:path w="821" h="5935" extrusionOk="0">
                  <a:moveTo>
                    <a:pt x="22" y="1"/>
                  </a:moveTo>
                  <a:cubicBezTo>
                    <a:pt x="10" y="1"/>
                    <a:pt x="0" y="24"/>
                    <a:pt x="0" y="37"/>
                  </a:cubicBezTo>
                  <a:cubicBezTo>
                    <a:pt x="366" y="974"/>
                    <a:pt x="714" y="1812"/>
                    <a:pt x="749" y="2838"/>
                  </a:cubicBezTo>
                  <a:cubicBezTo>
                    <a:pt x="776" y="3909"/>
                    <a:pt x="526" y="4962"/>
                    <a:pt x="45" y="5916"/>
                  </a:cubicBezTo>
                  <a:cubicBezTo>
                    <a:pt x="45" y="5927"/>
                    <a:pt x="48" y="5935"/>
                    <a:pt x="53" y="5935"/>
                  </a:cubicBezTo>
                  <a:cubicBezTo>
                    <a:pt x="56" y="5935"/>
                    <a:pt x="59" y="5932"/>
                    <a:pt x="63" y="5925"/>
                  </a:cubicBezTo>
                  <a:cubicBezTo>
                    <a:pt x="553" y="5015"/>
                    <a:pt x="821" y="3989"/>
                    <a:pt x="821" y="2954"/>
                  </a:cubicBezTo>
                  <a:cubicBezTo>
                    <a:pt x="812" y="1973"/>
                    <a:pt x="598" y="822"/>
                    <a:pt x="36" y="10"/>
                  </a:cubicBezTo>
                  <a:cubicBezTo>
                    <a:pt x="31" y="4"/>
                    <a:pt x="27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3"/>
            <p:cNvSpPr/>
            <p:nvPr/>
          </p:nvSpPr>
          <p:spPr>
            <a:xfrm>
              <a:off x="2047850" y="3633861"/>
              <a:ext cx="50752" cy="363786"/>
            </a:xfrm>
            <a:custGeom>
              <a:avLst/>
              <a:gdLst/>
              <a:ahLst/>
              <a:cxnLst/>
              <a:rect l="l" t="t" r="r" b="b"/>
              <a:pathLst>
                <a:path w="828" h="5935" extrusionOk="0">
                  <a:moveTo>
                    <a:pt x="28" y="1"/>
                  </a:moveTo>
                  <a:cubicBezTo>
                    <a:pt x="14" y="1"/>
                    <a:pt x="1" y="24"/>
                    <a:pt x="7" y="37"/>
                  </a:cubicBezTo>
                  <a:cubicBezTo>
                    <a:pt x="373" y="974"/>
                    <a:pt x="721" y="1812"/>
                    <a:pt x="757" y="2838"/>
                  </a:cubicBezTo>
                  <a:cubicBezTo>
                    <a:pt x="783" y="3909"/>
                    <a:pt x="534" y="4962"/>
                    <a:pt x="52" y="5916"/>
                  </a:cubicBezTo>
                  <a:cubicBezTo>
                    <a:pt x="52" y="5927"/>
                    <a:pt x="55" y="5935"/>
                    <a:pt x="60" y="5935"/>
                  </a:cubicBezTo>
                  <a:cubicBezTo>
                    <a:pt x="63" y="5935"/>
                    <a:pt x="66" y="5932"/>
                    <a:pt x="70" y="5925"/>
                  </a:cubicBezTo>
                  <a:cubicBezTo>
                    <a:pt x="560" y="5015"/>
                    <a:pt x="828" y="3989"/>
                    <a:pt x="828" y="2954"/>
                  </a:cubicBezTo>
                  <a:cubicBezTo>
                    <a:pt x="819" y="1973"/>
                    <a:pt x="605" y="822"/>
                    <a:pt x="43" y="10"/>
                  </a:cubicBezTo>
                  <a:cubicBezTo>
                    <a:pt x="38" y="4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3"/>
            <p:cNvSpPr/>
            <p:nvPr/>
          </p:nvSpPr>
          <p:spPr>
            <a:xfrm>
              <a:off x="2098111" y="3630673"/>
              <a:ext cx="42048" cy="124368"/>
            </a:xfrm>
            <a:custGeom>
              <a:avLst/>
              <a:gdLst/>
              <a:ahLst/>
              <a:cxnLst/>
              <a:rect l="l" t="t" r="r" b="b"/>
              <a:pathLst>
                <a:path w="686" h="2029" extrusionOk="0">
                  <a:moveTo>
                    <a:pt x="39" y="1"/>
                  </a:moveTo>
                  <a:cubicBezTo>
                    <a:pt x="21" y="1"/>
                    <a:pt x="1" y="31"/>
                    <a:pt x="8" y="45"/>
                  </a:cubicBezTo>
                  <a:cubicBezTo>
                    <a:pt x="293" y="696"/>
                    <a:pt x="543" y="1320"/>
                    <a:pt x="668" y="2025"/>
                  </a:cubicBezTo>
                  <a:cubicBezTo>
                    <a:pt x="668" y="2028"/>
                    <a:pt x="670" y="2029"/>
                    <a:pt x="672" y="2029"/>
                  </a:cubicBezTo>
                  <a:cubicBezTo>
                    <a:pt x="677" y="2029"/>
                    <a:pt x="686" y="2022"/>
                    <a:pt x="686" y="2016"/>
                  </a:cubicBezTo>
                  <a:cubicBezTo>
                    <a:pt x="597" y="1320"/>
                    <a:pt x="409" y="624"/>
                    <a:pt x="53" y="9"/>
                  </a:cubicBezTo>
                  <a:cubicBezTo>
                    <a:pt x="49" y="3"/>
                    <a:pt x="44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3"/>
            <p:cNvSpPr/>
            <p:nvPr/>
          </p:nvSpPr>
          <p:spPr>
            <a:xfrm>
              <a:off x="2099460" y="3880999"/>
              <a:ext cx="38738" cy="120629"/>
            </a:xfrm>
            <a:custGeom>
              <a:avLst/>
              <a:gdLst/>
              <a:ahLst/>
              <a:cxnLst/>
              <a:rect l="l" t="t" r="r" b="b"/>
              <a:pathLst>
                <a:path w="632" h="1968" extrusionOk="0">
                  <a:moveTo>
                    <a:pt x="626" y="1"/>
                  </a:moveTo>
                  <a:cubicBezTo>
                    <a:pt x="621" y="1"/>
                    <a:pt x="610" y="9"/>
                    <a:pt x="610" y="20"/>
                  </a:cubicBezTo>
                  <a:cubicBezTo>
                    <a:pt x="512" y="689"/>
                    <a:pt x="334" y="1331"/>
                    <a:pt x="13" y="1938"/>
                  </a:cubicBezTo>
                  <a:cubicBezTo>
                    <a:pt x="0" y="1959"/>
                    <a:pt x="9" y="1968"/>
                    <a:pt x="24" y="1968"/>
                  </a:cubicBezTo>
                  <a:cubicBezTo>
                    <a:pt x="41" y="1968"/>
                    <a:pt x="66" y="1956"/>
                    <a:pt x="75" y="1938"/>
                  </a:cubicBezTo>
                  <a:cubicBezTo>
                    <a:pt x="387" y="1340"/>
                    <a:pt x="601" y="689"/>
                    <a:pt x="628" y="11"/>
                  </a:cubicBezTo>
                  <a:cubicBezTo>
                    <a:pt x="632" y="4"/>
                    <a:pt x="630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3"/>
            <p:cNvSpPr/>
            <p:nvPr/>
          </p:nvSpPr>
          <p:spPr>
            <a:xfrm>
              <a:off x="2158731" y="3738551"/>
              <a:ext cx="14833" cy="11707"/>
            </a:xfrm>
            <a:custGeom>
              <a:avLst/>
              <a:gdLst/>
              <a:ahLst/>
              <a:cxnLst/>
              <a:rect l="l" t="t" r="r" b="b"/>
              <a:pathLst>
                <a:path w="242" h="191" extrusionOk="0">
                  <a:moveTo>
                    <a:pt x="145" y="1"/>
                  </a:moveTo>
                  <a:cubicBezTo>
                    <a:pt x="107" y="1"/>
                    <a:pt x="67" y="20"/>
                    <a:pt x="45" y="42"/>
                  </a:cubicBezTo>
                  <a:cubicBezTo>
                    <a:pt x="18" y="60"/>
                    <a:pt x="0" y="96"/>
                    <a:pt x="9" y="122"/>
                  </a:cubicBezTo>
                  <a:cubicBezTo>
                    <a:pt x="9" y="149"/>
                    <a:pt x="18" y="158"/>
                    <a:pt x="36" y="167"/>
                  </a:cubicBezTo>
                  <a:cubicBezTo>
                    <a:pt x="53" y="184"/>
                    <a:pt x="74" y="190"/>
                    <a:pt x="97" y="190"/>
                  </a:cubicBezTo>
                  <a:cubicBezTo>
                    <a:pt x="136" y="190"/>
                    <a:pt x="177" y="171"/>
                    <a:pt x="205" y="149"/>
                  </a:cubicBezTo>
                  <a:cubicBezTo>
                    <a:pt x="205" y="140"/>
                    <a:pt x="214" y="140"/>
                    <a:pt x="214" y="131"/>
                  </a:cubicBezTo>
                  <a:cubicBezTo>
                    <a:pt x="223" y="122"/>
                    <a:pt x="232" y="104"/>
                    <a:pt x="241" y="87"/>
                  </a:cubicBezTo>
                  <a:cubicBezTo>
                    <a:pt x="241" y="78"/>
                    <a:pt x="232" y="69"/>
                    <a:pt x="232" y="60"/>
                  </a:cubicBezTo>
                  <a:cubicBezTo>
                    <a:pt x="223" y="51"/>
                    <a:pt x="214" y="42"/>
                    <a:pt x="205" y="33"/>
                  </a:cubicBezTo>
                  <a:cubicBezTo>
                    <a:pt x="205" y="33"/>
                    <a:pt x="205" y="24"/>
                    <a:pt x="205" y="24"/>
                  </a:cubicBezTo>
                  <a:cubicBezTo>
                    <a:pt x="189" y="7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3"/>
            <p:cNvSpPr/>
            <p:nvPr/>
          </p:nvSpPr>
          <p:spPr>
            <a:xfrm>
              <a:off x="2149414" y="3694236"/>
              <a:ext cx="13178" cy="10849"/>
            </a:xfrm>
            <a:custGeom>
              <a:avLst/>
              <a:gdLst/>
              <a:ahLst/>
              <a:cxnLst/>
              <a:rect l="l" t="t" r="r" b="b"/>
              <a:pathLst>
                <a:path w="215" h="177" extrusionOk="0">
                  <a:moveTo>
                    <a:pt x="150" y="0"/>
                  </a:moveTo>
                  <a:cubicBezTo>
                    <a:pt x="116" y="0"/>
                    <a:pt x="75" y="14"/>
                    <a:pt x="54" y="25"/>
                  </a:cubicBezTo>
                  <a:cubicBezTo>
                    <a:pt x="27" y="42"/>
                    <a:pt x="1" y="78"/>
                    <a:pt x="1" y="114"/>
                  </a:cubicBezTo>
                  <a:cubicBezTo>
                    <a:pt x="1" y="114"/>
                    <a:pt x="1" y="114"/>
                    <a:pt x="1" y="123"/>
                  </a:cubicBezTo>
                  <a:cubicBezTo>
                    <a:pt x="1" y="123"/>
                    <a:pt x="1" y="123"/>
                    <a:pt x="1" y="132"/>
                  </a:cubicBezTo>
                  <a:cubicBezTo>
                    <a:pt x="9" y="158"/>
                    <a:pt x="36" y="176"/>
                    <a:pt x="63" y="176"/>
                  </a:cubicBezTo>
                  <a:lnTo>
                    <a:pt x="125" y="176"/>
                  </a:lnTo>
                  <a:cubicBezTo>
                    <a:pt x="152" y="167"/>
                    <a:pt x="170" y="158"/>
                    <a:pt x="188" y="149"/>
                  </a:cubicBezTo>
                  <a:cubicBezTo>
                    <a:pt x="197" y="141"/>
                    <a:pt x="197" y="123"/>
                    <a:pt x="206" y="114"/>
                  </a:cubicBezTo>
                  <a:cubicBezTo>
                    <a:pt x="215" y="96"/>
                    <a:pt x="215" y="78"/>
                    <a:pt x="206" y="60"/>
                  </a:cubicBezTo>
                  <a:cubicBezTo>
                    <a:pt x="206" y="51"/>
                    <a:pt x="206" y="42"/>
                    <a:pt x="206" y="25"/>
                  </a:cubicBezTo>
                  <a:cubicBezTo>
                    <a:pt x="195" y="7"/>
                    <a:pt x="174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3"/>
            <p:cNvSpPr/>
            <p:nvPr/>
          </p:nvSpPr>
          <p:spPr>
            <a:xfrm>
              <a:off x="2131087" y="3652433"/>
              <a:ext cx="19921" cy="11769"/>
            </a:xfrm>
            <a:custGeom>
              <a:avLst/>
              <a:gdLst/>
              <a:ahLst/>
              <a:cxnLst/>
              <a:rect l="l" t="t" r="r" b="b"/>
              <a:pathLst>
                <a:path w="325" h="192" extrusionOk="0">
                  <a:moveTo>
                    <a:pt x="180" y="0"/>
                  </a:moveTo>
                  <a:cubicBezTo>
                    <a:pt x="102" y="0"/>
                    <a:pt x="0" y="102"/>
                    <a:pt x="77" y="171"/>
                  </a:cubicBezTo>
                  <a:cubicBezTo>
                    <a:pt x="93" y="185"/>
                    <a:pt x="113" y="192"/>
                    <a:pt x="134" y="192"/>
                  </a:cubicBezTo>
                  <a:cubicBezTo>
                    <a:pt x="220" y="192"/>
                    <a:pt x="325" y="93"/>
                    <a:pt x="246" y="29"/>
                  </a:cubicBezTo>
                  <a:lnTo>
                    <a:pt x="237" y="29"/>
                  </a:lnTo>
                  <a:cubicBezTo>
                    <a:pt x="223" y="9"/>
                    <a:pt x="203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3"/>
            <p:cNvSpPr/>
            <p:nvPr/>
          </p:nvSpPr>
          <p:spPr>
            <a:xfrm>
              <a:off x="2104608" y="3748971"/>
              <a:ext cx="14772" cy="11646"/>
            </a:xfrm>
            <a:custGeom>
              <a:avLst/>
              <a:gdLst/>
              <a:ahLst/>
              <a:cxnLst/>
              <a:rect l="l" t="t" r="r" b="b"/>
              <a:pathLst>
                <a:path w="241" h="190" extrusionOk="0">
                  <a:moveTo>
                    <a:pt x="144" y="0"/>
                  </a:moveTo>
                  <a:cubicBezTo>
                    <a:pt x="107" y="0"/>
                    <a:pt x="67" y="19"/>
                    <a:pt x="45" y="41"/>
                  </a:cubicBezTo>
                  <a:cubicBezTo>
                    <a:pt x="18" y="59"/>
                    <a:pt x="0" y="95"/>
                    <a:pt x="9" y="122"/>
                  </a:cubicBezTo>
                  <a:cubicBezTo>
                    <a:pt x="9" y="140"/>
                    <a:pt x="18" y="157"/>
                    <a:pt x="36" y="166"/>
                  </a:cubicBezTo>
                  <a:cubicBezTo>
                    <a:pt x="52" y="183"/>
                    <a:pt x="74" y="190"/>
                    <a:pt x="97" y="190"/>
                  </a:cubicBezTo>
                  <a:cubicBezTo>
                    <a:pt x="135" y="190"/>
                    <a:pt x="177" y="171"/>
                    <a:pt x="205" y="149"/>
                  </a:cubicBezTo>
                  <a:cubicBezTo>
                    <a:pt x="205" y="140"/>
                    <a:pt x="214" y="131"/>
                    <a:pt x="214" y="131"/>
                  </a:cubicBezTo>
                  <a:cubicBezTo>
                    <a:pt x="223" y="113"/>
                    <a:pt x="232" y="104"/>
                    <a:pt x="241" y="86"/>
                  </a:cubicBezTo>
                  <a:cubicBezTo>
                    <a:pt x="241" y="77"/>
                    <a:pt x="232" y="68"/>
                    <a:pt x="232" y="59"/>
                  </a:cubicBezTo>
                  <a:cubicBezTo>
                    <a:pt x="223" y="50"/>
                    <a:pt x="214" y="41"/>
                    <a:pt x="205" y="33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189" y="7"/>
                    <a:pt x="167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3"/>
            <p:cNvSpPr/>
            <p:nvPr/>
          </p:nvSpPr>
          <p:spPr>
            <a:xfrm>
              <a:off x="2095292" y="3704410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144" y="1"/>
                  </a:moveTo>
                  <a:cubicBezTo>
                    <a:pt x="111" y="1"/>
                    <a:pt x="74" y="13"/>
                    <a:pt x="54" y="28"/>
                  </a:cubicBezTo>
                  <a:cubicBezTo>
                    <a:pt x="27" y="46"/>
                    <a:pt x="0" y="82"/>
                    <a:pt x="0" y="117"/>
                  </a:cubicBezTo>
                  <a:cubicBezTo>
                    <a:pt x="0" y="126"/>
                    <a:pt x="0" y="126"/>
                    <a:pt x="0" y="135"/>
                  </a:cubicBezTo>
                  <a:cubicBezTo>
                    <a:pt x="9" y="162"/>
                    <a:pt x="36" y="171"/>
                    <a:pt x="63" y="180"/>
                  </a:cubicBezTo>
                  <a:lnTo>
                    <a:pt x="81" y="180"/>
                  </a:lnTo>
                  <a:cubicBezTo>
                    <a:pt x="99" y="180"/>
                    <a:pt x="116" y="180"/>
                    <a:pt x="125" y="171"/>
                  </a:cubicBezTo>
                  <a:cubicBezTo>
                    <a:pt x="152" y="171"/>
                    <a:pt x="170" y="162"/>
                    <a:pt x="188" y="144"/>
                  </a:cubicBezTo>
                  <a:cubicBezTo>
                    <a:pt x="197" y="135"/>
                    <a:pt x="197" y="126"/>
                    <a:pt x="206" y="117"/>
                  </a:cubicBezTo>
                  <a:cubicBezTo>
                    <a:pt x="214" y="99"/>
                    <a:pt x="214" y="82"/>
                    <a:pt x="206" y="64"/>
                  </a:cubicBezTo>
                  <a:cubicBezTo>
                    <a:pt x="206" y="55"/>
                    <a:pt x="206" y="37"/>
                    <a:pt x="206" y="28"/>
                  </a:cubicBezTo>
                  <a:cubicBezTo>
                    <a:pt x="194" y="8"/>
                    <a:pt x="170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3"/>
            <p:cNvSpPr/>
            <p:nvPr/>
          </p:nvSpPr>
          <p:spPr>
            <a:xfrm>
              <a:off x="2076842" y="3662546"/>
              <a:ext cx="20043" cy="12075"/>
            </a:xfrm>
            <a:custGeom>
              <a:avLst/>
              <a:gdLst/>
              <a:ahLst/>
              <a:cxnLst/>
              <a:rect l="l" t="t" r="r" b="b"/>
              <a:pathLst>
                <a:path w="327" h="197" extrusionOk="0">
                  <a:moveTo>
                    <a:pt x="187" y="0"/>
                  </a:moveTo>
                  <a:cubicBezTo>
                    <a:pt x="108" y="0"/>
                    <a:pt x="0" y="105"/>
                    <a:pt x="78" y="176"/>
                  </a:cubicBezTo>
                  <a:cubicBezTo>
                    <a:pt x="94" y="190"/>
                    <a:pt x="115" y="196"/>
                    <a:pt x="136" y="196"/>
                  </a:cubicBezTo>
                  <a:cubicBezTo>
                    <a:pt x="222" y="196"/>
                    <a:pt x="326" y="97"/>
                    <a:pt x="248" y="33"/>
                  </a:cubicBezTo>
                  <a:lnTo>
                    <a:pt x="239" y="33"/>
                  </a:lnTo>
                  <a:cubicBezTo>
                    <a:pt x="239" y="33"/>
                    <a:pt x="239" y="24"/>
                    <a:pt x="239" y="24"/>
                  </a:cubicBezTo>
                  <a:cubicBezTo>
                    <a:pt x="226" y="8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3"/>
            <p:cNvSpPr/>
            <p:nvPr/>
          </p:nvSpPr>
          <p:spPr>
            <a:xfrm>
              <a:off x="1800528" y="3653046"/>
              <a:ext cx="225933" cy="107450"/>
            </a:xfrm>
            <a:custGeom>
              <a:avLst/>
              <a:gdLst/>
              <a:ahLst/>
              <a:cxnLst/>
              <a:rect l="l" t="t" r="r" b="b"/>
              <a:pathLst>
                <a:path w="3686" h="1753" extrusionOk="0">
                  <a:moveTo>
                    <a:pt x="2535" y="393"/>
                  </a:moveTo>
                  <a:cubicBezTo>
                    <a:pt x="2543" y="465"/>
                    <a:pt x="2561" y="598"/>
                    <a:pt x="2454" y="714"/>
                  </a:cubicBezTo>
                  <a:cubicBezTo>
                    <a:pt x="2340" y="824"/>
                    <a:pt x="2256" y="866"/>
                    <a:pt x="2202" y="866"/>
                  </a:cubicBezTo>
                  <a:cubicBezTo>
                    <a:pt x="2057" y="866"/>
                    <a:pt x="2129" y="563"/>
                    <a:pt x="2427" y="420"/>
                  </a:cubicBezTo>
                  <a:cubicBezTo>
                    <a:pt x="2463" y="402"/>
                    <a:pt x="2499" y="402"/>
                    <a:pt x="2535" y="393"/>
                  </a:cubicBezTo>
                  <a:close/>
                  <a:moveTo>
                    <a:pt x="562" y="0"/>
                  </a:moveTo>
                  <a:cubicBezTo>
                    <a:pt x="427" y="0"/>
                    <a:pt x="289" y="68"/>
                    <a:pt x="215" y="188"/>
                  </a:cubicBezTo>
                  <a:cubicBezTo>
                    <a:pt x="1" y="527"/>
                    <a:pt x="322" y="911"/>
                    <a:pt x="679" y="911"/>
                  </a:cubicBezTo>
                  <a:cubicBezTo>
                    <a:pt x="857" y="911"/>
                    <a:pt x="1018" y="830"/>
                    <a:pt x="1152" y="732"/>
                  </a:cubicBezTo>
                  <a:cubicBezTo>
                    <a:pt x="1518" y="482"/>
                    <a:pt x="1696" y="197"/>
                    <a:pt x="2213" y="161"/>
                  </a:cubicBezTo>
                  <a:cubicBezTo>
                    <a:pt x="2365" y="161"/>
                    <a:pt x="2472" y="197"/>
                    <a:pt x="2517" y="286"/>
                  </a:cubicBezTo>
                  <a:cubicBezTo>
                    <a:pt x="2526" y="304"/>
                    <a:pt x="2526" y="313"/>
                    <a:pt x="2526" y="331"/>
                  </a:cubicBezTo>
                  <a:cubicBezTo>
                    <a:pt x="2303" y="349"/>
                    <a:pt x="2071" y="465"/>
                    <a:pt x="2026" y="705"/>
                  </a:cubicBezTo>
                  <a:cubicBezTo>
                    <a:pt x="1991" y="896"/>
                    <a:pt x="2074" y="967"/>
                    <a:pt x="2187" y="967"/>
                  </a:cubicBezTo>
                  <a:cubicBezTo>
                    <a:pt x="2307" y="967"/>
                    <a:pt x="2461" y="887"/>
                    <a:pt x="2543" y="786"/>
                  </a:cubicBezTo>
                  <a:cubicBezTo>
                    <a:pt x="2650" y="643"/>
                    <a:pt x="2686" y="509"/>
                    <a:pt x="2659" y="402"/>
                  </a:cubicBezTo>
                  <a:lnTo>
                    <a:pt x="2659" y="402"/>
                  </a:lnTo>
                  <a:cubicBezTo>
                    <a:pt x="2802" y="429"/>
                    <a:pt x="2936" y="500"/>
                    <a:pt x="3034" y="563"/>
                  </a:cubicBezTo>
                  <a:cubicBezTo>
                    <a:pt x="3409" y="830"/>
                    <a:pt x="3596" y="1321"/>
                    <a:pt x="3676" y="1749"/>
                  </a:cubicBezTo>
                  <a:cubicBezTo>
                    <a:pt x="3676" y="1752"/>
                    <a:pt x="3677" y="1753"/>
                    <a:pt x="3678" y="1753"/>
                  </a:cubicBezTo>
                  <a:cubicBezTo>
                    <a:pt x="3681" y="1753"/>
                    <a:pt x="3685" y="1747"/>
                    <a:pt x="3685" y="1740"/>
                  </a:cubicBezTo>
                  <a:cubicBezTo>
                    <a:pt x="3667" y="1196"/>
                    <a:pt x="3400" y="518"/>
                    <a:pt x="2820" y="358"/>
                  </a:cubicBezTo>
                  <a:cubicBezTo>
                    <a:pt x="2758" y="340"/>
                    <a:pt x="2695" y="331"/>
                    <a:pt x="2633" y="331"/>
                  </a:cubicBezTo>
                  <a:cubicBezTo>
                    <a:pt x="2548" y="129"/>
                    <a:pt x="2383" y="63"/>
                    <a:pt x="2205" y="63"/>
                  </a:cubicBezTo>
                  <a:cubicBezTo>
                    <a:pt x="1949" y="63"/>
                    <a:pt x="1667" y="200"/>
                    <a:pt x="1562" y="268"/>
                  </a:cubicBezTo>
                  <a:cubicBezTo>
                    <a:pt x="1393" y="393"/>
                    <a:pt x="1259" y="572"/>
                    <a:pt x="1080" y="679"/>
                  </a:cubicBezTo>
                  <a:cubicBezTo>
                    <a:pt x="1012" y="716"/>
                    <a:pt x="829" y="797"/>
                    <a:pt x="648" y="797"/>
                  </a:cubicBezTo>
                  <a:cubicBezTo>
                    <a:pt x="524" y="797"/>
                    <a:pt x="400" y="759"/>
                    <a:pt x="313" y="643"/>
                  </a:cubicBezTo>
                  <a:cubicBezTo>
                    <a:pt x="140" y="332"/>
                    <a:pt x="375" y="97"/>
                    <a:pt x="582" y="97"/>
                  </a:cubicBezTo>
                  <a:cubicBezTo>
                    <a:pt x="683" y="97"/>
                    <a:pt x="777" y="154"/>
                    <a:pt x="813" y="286"/>
                  </a:cubicBezTo>
                  <a:cubicBezTo>
                    <a:pt x="847" y="404"/>
                    <a:pt x="742" y="473"/>
                    <a:pt x="643" y="473"/>
                  </a:cubicBezTo>
                  <a:cubicBezTo>
                    <a:pt x="615" y="473"/>
                    <a:pt x="587" y="468"/>
                    <a:pt x="563" y="456"/>
                  </a:cubicBezTo>
                  <a:cubicBezTo>
                    <a:pt x="545" y="456"/>
                    <a:pt x="527" y="474"/>
                    <a:pt x="536" y="482"/>
                  </a:cubicBezTo>
                  <a:cubicBezTo>
                    <a:pt x="591" y="539"/>
                    <a:pt x="648" y="563"/>
                    <a:pt x="700" y="563"/>
                  </a:cubicBezTo>
                  <a:cubicBezTo>
                    <a:pt x="853" y="563"/>
                    <a:pt x="968" y="361"/>
                    <a:pt x="875" y="188"/>
                  </a:cubicBezTo>
                  <a:cubicBezTo>
                    <a:pt x="811" y="59"/>
                    <a:pt x="688" y="0"/>
                    <a:pt x="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3"/>
            <p:cNvSpPr/>
            <p:nvPr/>
          </p:nvSpPr>
          <p:spPr>
            <a:xfrm>
              <a:off x="2012177" y="3668002"/>
              <a:ext cx="40148" cy="49097"/>
            </a:xfrm>
            <a:custGeom>
              <a:avLst/>
              <a:gdLst/>
              <a:ahLst/>
              <a:cxnLst/>
              <a:rect l="l" t="t" r="r" b="b"/>
              <a:pathLst>
                <a:path w="655" h="801" extrusionOk="0">
                  <a:moveTo>
                    <a:pt x="383" y="0"/>
                  </a:moveTo>
                  <a:cubicBezTo>
                    <a:pt x="315" y="0"/>
                    <a:pt x="243" y="32"/>
                    <a:pt x="179" y="105"/>
                  </a:cubicBezTo>
                  <a:cubicBezTo>
                    <a:pt x="0" y="319"/>
                    <a:pt x="125" y="640"/>
                    <a:pt x="313" y="800"/>
                  </a:cubicBezTo>
                  <a:cubicBezTo>
                    <a:pt x="223" y="711"/>
                    <a:pt x="188" y="595"/>
                    <a:pt x="170" y="479"/>
                  </a:cubicBezTo>
                  <a:cubicBezTo>
                    <a:pt x="161" y="426"/>
                    <a:pt x="152" y="381"/>
                    <a:pt x="161" y="328"/>
                  </a:cubicBezTo>
                  <a:cubicBezTo>
                    <a:pt x="152" y="283"/>
                    <a:pt x="161" y="238"/>
                    <a:pt x="179" y="203"/>
                  </a:cubicBezTo>
                  <a:cubicBezTo>
                    <a:pt x="241" y="113"/>
                    <a:pt x="305" y="82"/>
                    <a:pt x="361" y="82"/>
                  </a:cubicBezTo>
                  <a:cubicBezTo>
                    <a:pt x="449" y="82"/>
                    <a:pt x="519" y="159"/>
                    <a:pt x="536" y="203"/>
                  </a:cubicBezTo>
                  <a:cubicBezTo>
                    <a:pt x="599" y="350"/>
                    <a:pt x="508" y="428"/>
                    <a:pt x="438" y="428"/>
                  </a:cubicBezTo>
                  <a:cubicBezTo>
                    <a:pt x="410" y="428"/>
                    <a:pt x="385" y="415"/>
                    <a:pt x="375" y="390"/>
                  </a:cubicBezTo>
                  <a:lnTo>
                    <a:pt x="357" y="319"/>
                  </a:lnTo>
                  <a:cubicBezTo>
                    <a:pt x="362" y="264"/>
                    <a:pt x="376" y="248"/>
                    <a:pt x="396" y="248"/>
                  </a:cubicBezTo>
                  <a:cubicBezTo>
                    <a:pt x="412" y="248"/>
                    <a:pt x="432" y="257"/>
                    <a:pt x="455" y="265"/>
                  </a:cubicBezTo>
                  <a:cubicBezTo>
                    <a:pt x="457" y="266"/>
                    <a:pt x="458" y="267"/>
                    <a:pt x="460" y="267"/>
                  </a:cubicBezTo>
                  <a:cubicBezTo>
                    <a:pt x="469" y="267"/>
                    <a:pt x="482" y="246"/>
                    <a:pt x="482" y="238"/>
                  </a:cubicBezTo>
                  <a:cubicBezTo>
                    <a:pt x="477" y="194"/>
                    <a:pt x="450" y="177"/>
                    <a:pt x="417" y="177"/>
                  </a:cubicBezTo>
                  <a:cubicBezTo>
                    <a:pt x="392" y="177"/>
                    <a:pt x="363" y="187"/>
                    <a:pt x="339" y="203"/>
                  </a:cubicBezTo>
                  <a:cubicBezTo>
                    <a:pt x="268" y="256"/>
                    <a:pt x="268" y="372"/>
                    <a:pt x="313" y="453"/>
                  </a:cubicBezTo>
                  <a:cubicBezTo>
                    <a:pt x="349" y="519"/>
                    <a:pt x="396" y="546"/>
                    <a:pt x="443" y="546"/>
                  </a:cubicBezTo>
                  <a:cubicBezTo>
                    <a:pt x="548" y="546"/>
                    <a:pt x="655" y="412"/>
                    <a:pt x="643" y="283"/>
                  </a:cubicBezTo>
                  <a:cubicBezTo>
                    <a:pt x="631" y="118"/>
                    <a:pt x="514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3"/>
            <p:cNvSpPr/>
            <p:nvPr/>
          </p:nvSpPr>
          <p:spPr>
            <a:xfrm>
              <a:off x="1894063" y="3773305"/>
              <a:ext cx="20289" cy="15875"/>
            </a:xfrm>
            <a:custGeom>
              <a:avLst/>
              <a:gdLst/>
              <a:ahLst/>
              <a:cxnLst/>
              <a:rect l="l" t="t" r="r" b="b"/>
              <a:pathLst>
                <a:path w="331" h="259" extrusionOk="0">
                  <a:moveTo>
                    <a:pt x="188" y="1"/>
                  </a:moveTo>
                  <a:cubicBezTo>
                    <a:pt x="159" y="1"/>
                    <a:pt x="131" y="7"/>
                    <a:pt x="107" y="19"/>
                  </a:cubicBezTo>
                  <a:cubicBezTo>
                    <a:pt x="63" y="37"/>
                    <a:pt x="9" y="82"/>
                    <a:pt x="0" y="135"/>
                  </a:cubicBezTo>
                  <a:cubicBezTo>
                    <a:pt x="0" y="198"/>
                    <a:pt x="45" y="242"/>
                    <a:pt x="90" y="251"/>
                  </a:cubicBezTo>
                  <a:cubicBezTo>
                    <a:pt x="105" y="256"/>
                    <a:pt x="120" y="258"/>
                    <a:pt x="134" y="258"/>
                  </a:cubicBezTo>
                  <a:cubicBezTo>
                    <a:pt x="172" y="258"/>
                    <a:pt x="207" y="244"/>
                    <a:pt x="232" y="224"/>
                  </a:cubicBezTo>
                  <a:cubicBezTo>
                    <a:pt x="241" y="224"/>
                    <a:pt x="259" y="215"/>
                    <a:pt x="268" y="207"/>
                  </a:cubicBezTo>
                  <a:cubicBezTo>
                    <a:pt x="295" y="162"/>
                    <a:pt x="331" y="82"/>
                    <a:pt x="286" y="37"/>
                  </a:cubicBezTo>
                  <a:cubicBezTo>
                    <a:pt x="261" y="12"/>
                    <a:pt x="224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3"/>
            <p:cNvSpPr/>
            <p:nvPr/>
          </p:nvSpPr>
          <p:spPr>
            <a:xfrm>
              <a:off x="2102953" y="3780722"/>
              <a:ext cx="79929" cy="80726"/>
            </a:xfrm>
            <a:custGeom>
              <a:avLst/>
              <a:gdLst/>
              <a:ahLst/>
              <a:cxnLst/>
              <a:rect l="l" t="t" r="r" b="b"/>
              <a:pathLst>
                <a:path w="1304" h="1317" extrusionOk="0">
                  <a:moveTo>
                    <a:pt x="474" y="491"/>
                  </a:moveTo>
                  <a:lnTo>
                    <a:pt x="474" y="491"/>
                  </a:lnTo>
                  <a:cubicBezTo>
                    <a:pt x="474" y="491"/>
                    <a:pt x="472" y="492"/>
                    <a:pt x="467" y="494"/>
                  </a:cubicBezTo>
                  <a:lnTo>
                    <a:pt x="467" y="494"/>
                  </a:lnTo>
                  <a:cubicBezTo>
                    <a:pt x="471" y="492"/>
                    <a:pt x="474" y="491"/>
                    <a:pt x="474" y="491"/>
                  </a:cubicBezTo>
                  <a:close/>
                  <a:moveTo>
                    <a:pt x="679" y="247"/>
                  </a:moveTo>
                  <a:lnTo>
                    <a:pt x="679" y="247"/>
                  </a:lnTo>
                  <a:cubicBezTo>
                    <a:pt x="684" y="267"/>
                    <a:pt x="690" y="288"/>
                    <a:pt x="696" y="309"/>
                  </a:cubicBezTo>
                  <a:cubicBezTo>
                    <a:pt x="705" y="371"/>
                    <a:pt x="714" y="496"/>
                    <a:pt x="750" y="540"/>
                  </a:cubicBezTo>
                  <a:cubicBezTo>
                    <a:pt x="806" y="609"/>
                    <a:pt x="948" y="643"/>
                    <a:pt x="1069" y="669"/>
                  </a:cubicBezTo>
                  <a:lnTo>
                    <a:pt x="1069" y="669"/>
                  </a:lnTo>
                  <a:cubicBezTo>
                    <a:pt x="955" y="701"/>
                    <a:pt x="821" y="739"/>
                    <a:pt x="759" y="808"/>
                  </a:cubicBezTo>
                  <a:cubicBezTo>
                    <a:pt x="714" y="852"/>
                    <a:pt x="685" y="936"/>
                    <a:pt x="662" y="1024"/>
                  </a:cubicBezTo>
                  <a:lnTo>
                    <a:pt x="662" y="1024"/>
                  </a:lnTo>
                  <a:cubicBezTo>
                    <a:pt x="641" y="945"/>
                    <a:pt x="615" y="869"/>
                    <a:pt x="571" y="826"/>
                  </a:cubicBezTo>
                  <a:cubicBezTo>
                    <a:pt x="511" y="752"/>
                    <a:pt x="361" y="709"/>
                    <a:pt x="237" y="669"/>
                  </a:cubicBezTo>
                  <a:lnTo>
                    <a:pt x="237" y="669"/>
                  </a:lnTo>
                  <a:cubicBezTo>
                    <a:pt x="357" y="641"/>
                    <a:pt x="499" y="604"/>
                    <a:pt x="562" y="540"/>
                  </a:cubicBezTo>
                  <a:cubicBezTo>
                    <a:pt x="607" y="496"/>
                    <a:pt x="625" y="389"/>
                    <a:pt x="643" y="335"/>
                  </a:cubicBezTo>
                  <a:lnTo>
                    <a:pt x="679" y="247"/>
                  </a:lnTo>
                  <a:close/>
                  <a:moveTo>
                    <a:pt x="696" y="1"/>
                  </a:moveTo>
                  <a:cubicBezTo>
                    <a:pt x="669" y="1"/>
                    <a:pt x="643" y="14"/>
                    <a:pt x="634" y="41"/>
                  </a:cubicBezTo>
                  <a:cubicBezTo>
                    <a:pt x="572" y="182"/>
                    <a:pt x="536" y="367"/>
                    <a:pt x="449" y="500"/>
                  </a:cubicBezTo>
                  <a:lnTo>
                    <a:pt x="449" y="500"/>
                  </a:lnTo>
                  <a:cubicBezTo>
                    <a:pt x="446" y="502"/>
                    <a:pt x="442" y="503"/>
                    <a:pt x="437" y="505"/>
                  </a:cubicBezTo>
                  <a:cubicBezTo>
                    <a:pt x="393" y="514"/>
                    <a:pt x="348" y="532"/>
                    <a:pt x="295" y="549"/>
                  </a:cubicBezTo>
                  <a:cubicBezTo>
                    <a:pt x="223" y="576"/>
                    <a:pt x="143" y="603"/>
                    <a:pt x="63" y="630"/>
                  </a:cubicBezTo>
                  <a:cubicBezTo>
                    <a:pt x="36" y="639"/>
                    <a:pt x="0" y="674"/>
                    <a:pt x="45" y="701"/>
                  </a:cubicBezTo>
                  <a:cubicBezTo>
                    <a:pt x="161" y="746"/>
                    <a:pt x="393" y="790"/>
                    <a:pt x="482" y="888"/>
                  </a:cubicBezTo>
                  <a:cubicBezTo>
                    <a:pt x="509" y="915"/>
                    <a:pt x="571" y="1192"/>
                    <a:pt x="598" y="1290"/>
                  </a:cubicBezTo>
                  <a:cubicBezTo>
                    <a:pt x="605" y="1309"/>
                    <a:pt x="626" y="1316"/>
                    <a:pt x="648" y="1316"/>
                  </a:cubicBezTo>
                  <a:cubicBezTo>
                    <a:pt x="678" y="1316"/>
                    <a:pt x="713" y="1302"/>
                    <a:pt x="723" y="1281"/>
                  </a:cubicBezTo>
                  <a:cubicBezTo>
                    <a:pt x="767" y="1158"/>
                    <a:pt x="793" y="941"/>
                    <a:pt x="870" y="840"/>
                  </a:cubicBezTo>
                  <a:lnTo>
                    <a:pt x="870" y="840"/>
                  </a:lnTo>
                  <a:cubicBezTo>
                    <a:pt x="869" y="843"/>
                    <a:pt x="870" y="844"/>
                    <a:pt x="874" y="844"/>
                  </a:cubicBezTo>
                  <a:cubicBezTo>
                    <a:pt x="898" y="844"/>
                    <a:pt x="1025" y="787"/>
                    <a:pt x="1062" y="772"/>
                  </a:cubicBezTo>
                  <a:cubicBezTo>
                    <a:pt x="1133" y="746"/>
                    <a:pt x="1196" y="719"/>
                    <a:pt x="1267" y="701"/>
                  </a:cubicBezTo>
                  <a:cubicBezTo>
                    <a:pt x="1292" y="690"/>
                    <a:pt x="1300" y="677"/>
                    <a:pt x="1297" y="665"/>
                  </a:cubicBezTo>
                  <a:lnTo>
                    <a:pt x="1297" y="665"/>
                  </a:lnTo>
                  <a:cubicBezTo>
                    <a:pt x="1303" y="651"/>
                    <a:pt x="1297" y="636"/>
                    <a:pt x="1267" y="630"/>
                  </a:cubicBezTo>
                  <a:cubicBezTo>
                    <a:pt x="1196" y="603"/>
                    <a:pt x="1124" y="576"/>
                    <a:pt x="1053" y="558"/>
                  </a:cubicBezTo>
                  <a:cubicBezTo>
                    <a:pt x="999" y="540"/>
                    <a:pt x="946" y="514"/>
                    <a:pt x="892" y="505"/>
                  </a:cubicBezTo>
                  <a:cubicBezTo>
                    <a:pt x="883" y="501"/>
                    <a:pt x="876" y="499"/>
                    <a:pt x="870" y="496"/>
                  </a:cubicBezTo>
                  <a:lnTo>
                    <a:pt x="870" y="496"/>
                  </a:lnTo>
                  <a:cubicBezTo>
                    <a:pt x="803" y="371"/>
                    <a:pt x="793" y="172"/>
                    <a:pt x="759" y="41"/>
                  </a:cubicBezTo>
                  <a:cubicBezTo>
                    <a:pt x="750" y="14"/>
                    <a:pt x="723" y="1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3"/>
            <p:cNvSpPr/>
            <p:nvPr/>
          </p:nvSpPr>
          <p:spPr>
            <a:xfrm>
              <a:off x="2145614" y="3791755"/>
              <a:ext cx="30157" cy="24886"/>
            </a:xfrm>
            <a:custGeom>
              <a:avLst/>
              <a:gdLst/>
              <a:ahLst/>
              <a:cxnLst/>
              <a:rect l="l" t="t" r="r" b="b"/>
              <a:pathLst>
                <a:path w="492" h="406" extrusionOk="0">
                  <a:moveTo>
                    <a:pt x="400" y="1"/>
                  </a:moveTo>
                  <a:cubicBezTo>
                    <a:pt x="390" y="1"/>
                    <a:pt x="381" y="2"/>
                    <a:pt x="375" y="4"/>
                  </a:cubicBezTo>
                  <a:cubicBezTo>
                    <a:pt x="259" y="57"/>
                    <a:pt x="152" y="102"/>
                    <a:pt x="36" y="146"/>
                  </a:cubicBezTo>
                  <a:cubicBezTo>
                    <a:pt x="18" y="155"/>
                    <a:pt x="0" y="182"/>
                    <a:pt x="18" y="209"/>
                  </a:cubicBezTo>
                  <a:cubicBezTo>
                    <a:pt x="31" y="218"/>
                    <a:pt x="49" y="222"/>
                    <a:pt x="66" y="222"/>
                  </a:cubicBezTo>
                  <a:cubicBezTo>
                    <a:pt x="83" y="222"/>
                    <a:pt x="98" y="218"/>
                    <a:pt x="107" y="209"/>
                  </a:cubicBezTo>
                  <a:cubicBezTo>
                    <a:pt x="164" y="187"/>
                    <a:pt x="219" y="165"/>
                    <a:pt x="274" y="143"/>
                  </a:cubicBezTo>
                  <a:lnTo>
                    <a:pt x="274" y="143"/>
                  </a:lnTo>
                  <a:cubicBezTo>
                    <a:pt x="226" y="214"/>
                    <a:pt x="180" y="283"/>
                    <a:pt x="134" y="352"/>
                  </a:cubicBezTo>
                  <a:cubicBezTo>
                    <a:pt x="111" y="386"/>
                    <a:pt x="151" y="406"/>
                    <a:pt x="192" y="406"/>
                  </a:cubicBezTo>
                  <a:cubicBezTo>
                    <a:pt x="215" y="406"/>
                    <a:pt x="237" y="400"/>
                    <a:pt x="250" y="387"/>
                  </a:cubicBezTo>
                  <a:cubicBezTo>
                    <a:pt x="321" y="271"/>
                    <a:pt x="393" y="164"/>
                    <a:pt x="464" y="57"/>
                  </a:cubicBezTo>
                  <a:cubicBezTo>
                    <a:pt x="492" y="15"/>
                    <a:pt x="438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3"/>
            <p:cNvSpPr/>
            <p:nvPr/>
          </p:nvSpPr>
          <p:spPr>
            <a:xfrm>
              <a:off x="2110002" y="3791755"/>
              <a:ext cx="31812" cy="24028"/>
            </a:xfrm>
            <a:custGeom>
              <a:avLst/>
              <a:gdLst/>
              <a:ahLst/>
              <a:cxnLst/>
              <a:rect l="l" t="t" r="r" b="b"/>
              <a:pathLst>
                <a:path w="519" h="392" extrusionOk="0">
                  <a:moveTo>
                    <a:pt x="103" y="1"/>
                  </a:moveTo>
                  <a:cubicBezTo>
                    <a:pt x="65" y="1"/>
                    <a:pt x="0" y="15"/>
                    <a:pt x="28" y="57"/>
                  </a:cubicBezTo>
                  <a:cubicBezTo>
                    <a:pt x="99" y="164"/>
                    <a:pt x="171" y="262"/>
                    <a:pt x="233" y="369"/>
                  </a:cubicBezTo>
                  <a:cubicBezTo>
                    <a:pt x="246" y="385"/>
                    <a:pt x="269" y="392"/>
                    <a:pt x="293" y="392"/>
                  </a:cubicBezTo>
                  <a:cubicBezTo>
                    <a:pt x="337" y="392"/>
                    <a:pt x="381" y="368"/>
                    <a:pt x="358" y="334"/>
                  </a:cubicBezTo>
                  <a:cubicBezTo>
                    <a:pt x="318" y="279"/>
                    <a:pt x="278" y="221"/>
                    <a:pt x="238" y="161"/>
                  </a:cubicBezTo>
                  <a:lnTo>
                    <a:pt x="238" y="161"/>
                  </a:lnTo>
                  <a:cubicBezTo>
                    <a:pt x="293" y="186"/>
                    <a:pt x="349" y="211"/>
                    <a:pt x="403" y="236"/>
                  </a:cubicBezTo>
                  <a:cubicBezTo>
                    <a:pt x="414" y="239"/>
                    <a:pt x="428" y="241"/>
                    <a:pt x="442" y="241"/>
                  </a:cubicBezTo>
                  <a:cubicBezTo>
                    <a:pt x="462" y="241"/>
                    <a:pt x="481" y="237"/>
                    <a:pt x="492" y="227"/>
                  </a:cubicBezTo>
                  <a:cubicBezTo>
                    <a:pt x="519" y="209"/>
                    <a:pt x="519" y="182"/>
                    <a:pt x="492" y="164"/>
                  </a:cubicBezTo>
                  <a:cubicBezTo>
                    <a:pt x="367" y="111"/>
                    <a:pt x="251" y="57"/>
                    <a:pt x="126" y="4"/>
                  </a:cubicBezTo>
                  <a:cubicBezTo>
                    <a:pt x="122" y="2"/>
                    <a:pt x="114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3"/>
            <p:cNvSpPr/>
            <p:nvPr/>
          </p:nvSpPr>
          <p:spPr>
            <a:xfrm>
              <a:off x="2110554" y="3827306"/>
              <a:ext cx="32670" cy="26786"/>
            </a:xfrm>
            <a:custGeom>
              <a:avLst/>
              <a:gdLst/>
              <a:ahLst/>
              <a:cxnLst/>
              <a:rect l="l" t="t" r="r" b="b"/>
              <a:pathLst>
                <a:path w="533" h="437" extrusionOk="0">
                  <a:moveTo>
                    <a:pt x="279" y="1"/>
                  </a:moveTo>
                  <a:cubicBezTo>
                    <a:pt x="250" y="1"/>
                    <a:pt x="218" y="10"/>
                    <a:pt x="206" y="30"/>
                  </a:cubicBezTo>
                  <a:cubicBezTo>
                    <a:pt x="144" y="146"/>
                    <a:pt x="81" y="271"/>
                    <a:pt x="19" y="387"/>
                  </a:cubicBezTo>
                  <a:cubicBezTo>
                    <a:pt x="0" y="425"/>
                    <a:pt x="44" y="436"/>
                    <a:pt x="81" y="436"/>
                  </a:cubicBezTo>
                  <a:cubicBezTo>
                    <a:pt x="96" y="436"/>
                    <a:pt x="109" y="434"/>
                    <a:pt x="117" y="432"/>
                  </a:cubicBezTo>
                  <a:cubicBezTo>
                    <a:pt x="233" y="369"/>
                    <a:pt x="358" y="307"/>
                    <a:pt x="474" y="244"/>
                  </a:cubicBezTo>
                  <a:cubicBezTo>
                    <a:pt x="532" y="208"/>
                    <a:pt x="484" y="166"/>
                    <a:pt x="435" y="166"/>
                  </a:cubicBezTo>
                  <a:cubicBezTo>
                    <a:pt x="424" y="166"/>
                    <a:pt x="413" y="168"/>
                    <a:pt x="403" y="173"/>
                  </a:cubicBezTo>
                  <a:cubicBezTo>
                    <a:pt x="340" y="207"/>
                    <a:pt x="276" y="240"/>
                    <a:pt x="211" y="274"/>
                  </a:cubicBezTo>
                  <a:lnTo>
                    <a:pt x="211" y="274"/>
                  </a:lnTo>
                  <a:cubicBezTo>
                    <a:pt x="251" y="196"/>
                    <a:pt x="291" y="119"/>
                    <a:pt x="331" y="39"/>
                  </a:cubicBezTo>
                  <a:cubicBezTo>
                    <a:pt x="346" y="15"/>
                    <a:pt x="315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3"/>
            <p:cNvSpPr/>
            <p:nvPr/>
          </p:nvSpPr>
          <p:spPr>
            <a:xfrm>
              <a:off x="2143040" y="3827183"/>
              <a:ext cx="30770" cy="24028"/>
            </a:xfrm>
            <a:custGeom>
              <a:avLst/>
              <a:gdLst/>
              <a:ahLst/>
              <a:cxnLst/>
              <a:rect l="l" t="t" r="r" b="b"/>
              <a:pathLst>
                <a:path w="502" h="392" extrusionOk="0">
                  <a:moveTo>
                    <a:pt x="236" y="0"/>
                  </a:moveTo>
                  <a:cubicBezTo>
                    <a:pt x="195" y="0"/>
                    <a:pt x="150" y="22"/>
                    <a:pt x="167" y="50"/>
                  </a:cubicBezTo>
                  <a:lnTo>
                    <a:pt x="291" y="256"/>
                  </a:lnTo>
                  <a:lnTo>
                    <a:pt x="291" y="256"/>
                  </a:lnTo>
                  <a:cubicBezTo>
                    <a:pt x="238" y="238"/>
                    <a:pt x="186" y="220"/>
                    <a:pt x="131" y="202"/>
                  </a:cubicBezTo>
                  <a:cubicBezTo>
                    <a:pt x="123" y="198"/>
                    <a:pt x="114" y="196"/>
                    <a:pt x="105" y="196"/>
                  </a:cubicBezTo>
                  <a:cubicBezTo>
                    <a:pt x="54" y="196"/>
                    <a:pt x="1" y="250"/>
                    <a:pt x="69" y="273"/>
                  </a:cubicBezTo>
                  <a:cubicBezTo>
                    <a:pt x="176" y="318"/>
                    <a:pt x="283" y="353"/>
                    <a:pt x="390" y="389"/>
                  </a:cubicBezTo>
                  <a:cubicBezTo>
                    <a:pt x="394" y="391"/>
                    <a:pt x="401" y="391"/>
                    <a:pt x="408" y="391"/>
                  </a:cubicBezTo>
                  <a:cubicBezTo>
                    <a:pt x="443" y="391"/>
                    <a:pt x="502" y="373"/>
                    <a:pt x="479" y="336"/>
                  </a:cubicBezTo>
                  <a:cubicBezTo>
                    <a:pt x="417" y="229"/>
                    <a:pt x="354" y="121"/>
                    <a:pt x="292" y="23"/>
                  </a:cubicBezTo>
                  <a:cubicBezTo>
                    <a:pt x="282" y="7"/>
                    <a:pt x="260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3"/>
            <p:cNvSpPr/>
            <p:nvPr/>
          </p:nvSpPr>
          <p:spPr>
            <a:xfrm>
              <a:off x="2158731" y="3876341"/>
              <a:ext cx="14833" cy="11707"/>
            </a:xfrm>
            <a:custGeom>
              <a:avLst/>
              <a:gdLst/>
              <a:ahLst/>
              <a:cxnLst/>
              <a:rect l="l" t="t" r="r" b="b"/>
              <a:pathLst>
                <a:path w="242" h="191" extrusionOk="0">
                  <a:moveTo>
                    <a:pt x="97" y="1"/>
                  </a:moveTo>
                  <a:cubicBezTo>
                    <a:pt x="74" y="1"/>
                    <a:pt x="53" y="8"/>
                    <a:pt x="36" y="24"/>
                  </a:cubicBezTo>
                  <a:cubicBezTo>
                    <a:pt x="18" y="33"/>
                    <a:pt x="9" y="51"/>
                    <a:pt x="9" y="69"/>
                  </a:cubicBezTo>
                  <a:cubicBezTo>
                    <a:pt x="0" y="96"/>
                    <a:pt x="18" y="131"/>
                    <a:pt x="45" y="149"/>
                  </a:cubicBezTo>
                  <a:cubicBezTo>
                    <a:pt x="67" y="171"/>
                    <a:pt x="107" y="190"/>
                    <a:pt x="145" y="190"/>
                  </a:cubicBezTo>
                  <a:cubicBezTo>
                    <a:pt x="167" y="190"/>
                    <a:pt x="189" y="184"/>
                    <a:pt x="205" y="167"/>
                  </a:cubicBezTo>
                  <a:cubicBezTo>
                    <a:pt x="205" y="167"/>
                    <a:pt x="205" y="167"/>
                    <a:pt x="205" y="158"/>
                  </a:cubicBezTo>
                  <a:cubicBezTo>
                    <a:pt x="214" y="149"/>
                    <a:pt x="223" y="140"/>
                    <a:pt x="232" y="131"/>
                  </a:cubicBezTo>
                  <a:cubicBezTo>
                    <a:pt x="232" y="122"/>
                    <a:pt x="241" y="113"/>
                    <a:pt x="241" y="105"/>
                  </a:cubicBezTo>
                  <a:cubicBezTo>
                    <a:pt x="232" y="87"/>
                    <a:pt x="223" y="78"/>
                    <a:pt x="214" y="60"/>
                  </a:cubicBezTo>
                  <a:cubicBezTo>
                    <a:pt x="214" y="60"/>
                    <a:pt x="205" y="51"/>
                    <a:pt x="205" y="42"/>
                  </a:cubicBezTo>
                  <a:cubicBezTo>
                    <a:pt x="177" y="20"/>
                    <a:pt x="136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3"/>
            <p:cNvSpPr/>
            <p:nvPr/>
          </p:nvSpPr>
          <p:spPr>
            <a:xfrm>
              <a:off x="2149414" y="3921515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63" y="1"/>
                  </a:moveTo>
                  <a:cubicBezTo>
                    <a:pt x="36" y="10"/>
                    <a:pt x="9" y="19"/>
                    <a:pt x="1" y="46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99"/>
                    <a:pt x="27" y="135"/>
                    <a:pt x="54" y="153"/>
                  </a:cubicBezTo>
                  <a:cubicBezTo>
                    <a:pt x="74" y="168"/>
                    <a:pt x="111" y="180"/>
                    <a:pt x="144" y="180"/>
                  </a:cubicBezTo>
                  <a:cubicBezTo>
                    <a:pt x="170" y="180"/>
                    <a:pt x="194" y="172"/>
                    <a:pt x="206" y="153"/>
                  </a:cubicBezTo>
                  <a:cubicBezTo>
                    <a:pt x="206" y="144"/>
                    <a:pt x="206" y="126"/>
                    <a:pt x="206" y="117"/>
                  </a:cubicBezTo>
                  <a:cubicBezTo>
                    <a:pt x="215" y="99"/>
                    <a:pt x="215" y="81"/>
                    <a:pt x="206" y="63"/>
                  </a:cubicBezTo>
                  <a:cubicBezTo>
                    <a:pt x="197" y="54"/>
                    <a:pt x="197" y="46"/>
                    <a:pt x="188" y="37"/>
                  </a:cubicBezTo>
                  <a:cubicBezTo>
                    <a:pt x="170" y="19"/>
                    <a:pt x="152" y="10"/>
                    <a:pt x="125" y="10"/>
                  </a:cubicBezTo>
                  <a:cubicBezTo>
                    <a:pt x="117" y="1"/>
                    <a:pt x="99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3"/>
            <p:cNvSpPr/>
            <p:nvPr/>
          </p:nvSpPr>
          <p:spPr>
            <a:xfrm>
              <a:off x="2130965" y="3962398"/>
              <a:ext cx="20043" cy="12075"/>
            </a:xfrm>
            <a:custGeom>
              <a:avLst/>
              <a:gdLst/>
              <a:ahLst/>
              <a:cxnLst/>
              <a:rect l="l" t="t" r="r" b="b"/>
              <a:pathLst>
                <a:path w="327" h="197" extrusionOk="0">
                  <a:moveTo>
                    <a:pt x="136" y="1"/>
                  </a:moveTo>
                  <a:cubicBezTo>
                    <a:pt x="115" y="1"/>
                    <a:pt x="95" y="7"/>
                    <a:pt x="79" y="21"/>
                  </a:cubicBezTo>
                  <a:cubicBezTo>
                    <a:pt x="1" y="92"/>
                    <a:pt x="108" y="196"/>
                    <a:pt x="187" y="196"/>
                  </a:cubicBezTo>
                  <a:cubicBezTo>
                    <a:pt x="208" y="196"/>
                    <a:pt x="226" y="189"/>
                    <a:pt x="239" y="173"/>
                  </a:cubicBezTo>
                  <a:cubicBezTo>
                    <a:pt x="239" y="173"/>
                    <a:pt x="239" y="164"/>
                    <a:pt x="239" y="164"/>
                  </a:cubicBezTo>
                  <a:lnTo>
                    <a:pt x="248" y="164"/>
                  </a:lnTo>
                  <a:cubicBezTo>
                    <a:pt x="327" y="99"/>
                    <a:pt x="222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3"/>
            <p:cNvSpPr/>
            <p:nvPr/>
          </p:nvSpPr>
          <p:spPr>
            <a:xfrm>
              <a:off x="2104608" y="3865982"/>
              <a:ext cx="14772" cy="11830"/>
            </a:xfrm>
            <a:custGeom>
              <a:avLst/>
              <a:gdLst/>
              <a:ahLst/>
              <a:cxnLst/>
              <a:rect l="l" t="t" r="r" b="b"/>
              <a:pathLst>
                <a:path w="241" h="193" extrusionOk="0">
                  <a:moveTo>
                    <a:pt x="95" y="1"/>
                  </a:moveTo>
                  <a:cubicBezTo>
                    <a:pt x="73" y="1"/>
                    <a:pt x="52" y="8"/>
                    <a:pt x="36" y="24"/>
                  </a:cubicBezTo>
                  <a:cubicBezTo>
                    <a:pt x="18" y="33"/>
                    <a:pt x="9" y="51"/>
                    <a:pt x="9" y="68"/>
                  </a:cubicBezTo>
                  <a:cubicBezTo>
                    <a:pt x="0" y="104"/>
                    <a:pt x="18" y="131"/>
                    <a:pt x="45" y="158"/>
                  </a:cubicBezTo>
                  <a:cubicBezTo>
                    <a:pt x="65" y="178"/>
                    <a:pt x="101" y="193"/>
                    <a:pt x="136" y="193"/>
                  </a:cubicBezTo>
                  <a:cubicBezTo>
                    <a:pt x="161" y="193"/>
                    <a:pt x="186" y="185"/>
                    <a:pt x="205" y="166"/>
                  </a:cubicBezTo>
                  <a:cubicBezTo>
                    <a:pt x="214" y="158"/>
                    <a:pt x="223" y="149"/>
                    <a:pt x="232" y="131"/>
                  </a:cubicBezTo>
                  <a:cubicBezTo>
                    <a:pt x="232" y="122"/>
                    <a:pt x="241" y="113"/>
                    <a:pt x="241" y="104"/>
                  </a:cubicBezTo>
                  <a:cubicBezTo>
                    <a:pt x="232" y="86"/>
                    <a:pt x="223" y="77"/>
                    <a:pt x="214" y="59"/>
                  </a:cubicBezTo>
                  <a:cubicBezTo>
                    <a:pt x="214" y="59"/>
                    <a:pt x="205" y="51"/>
                    <a:pt x="205" y="51"/>
                  </a:cubicBezTo>
                  <a:cubicBezTo>
                    <a:pt x="177" y="22"/>
                    <a:pt x="134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3"/>
            <p:cNvSpPr/>
            <p:nvPr/>
          </p:nvSpPr>
          <p:spPr>
            <a:xfrm>
              <a:off x="2095292" y="3911156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63" y="0"/>
                  </a:moveTo>
                  <a:cubicBezTo>
                    <a:pt x="36" y="9"/>
                    <a:pt x="9" y="18"/>
                    <a:pt x="0" y="54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99"/>
                    <a:pt x="27" y="134"/>
                    <a:pt x="54" y="152"/>
                  </a:cubicBezTo>
                  <a:cubicBezTo>
                    <a:pt x="74" y="167"/>
                    <a:pt x="111" y="179"/>
                    <a:pt x="144" y="179"/>
                  </a:cubicBezTo>
                  <a:cubicBezTo>
                    <a:pt x="170" y="179"/>
                    <a:pt x="194" y="172"/>
                    <a:pt x="206" y="152"/>
                  </a:cubicBezTo>
                  <a:cubicBezTo>
                    <a:pt x="206" y="143"/>
                    <a:pt x="206" y="134"/>
                    <a:pt x="206" y="116"/>
                  </a:cubicBezTo>
                  <a:cubicBezTo>
                    <a:pt x="214" y="99"/>
                    <a:pt x="214" y="81"/>
                    <a:pt x="206" y="63"/>
                  </a:cubicBezTo>
                  <a:cubicBezTo>
                    <a:pt x="197" y="54"/>
                    <a:pt x="197" y="45"/>
                    <a:pt x="188" y="36"/>
                  </a:cubicBezTo>
                  <a:cubicBezTo>
                    <a:pt x="170" y="18"/>
                    <a:pt x="152" y="9"/>
                    <a:pt x="125" y="9"/>
                  </a:cubicBezTo>
                  <a:cubicBezTo>
                    <a:pt x="116" y="0"/>
                    <a:pt x="99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3"/>
            <p:cNvSpPr/>
            <p:nvPr/>
          </p:nvSpPr>
          <p:spPr>
            <a:xfrm>
              <a:off x="2076842" y="3952285"/>
              <a:ext cx="19921" cy="11769"/>
            </a:xfrm>
            <a:custGeom>
              <a:avLst/>
              <a:gdLst/>
              <a:ahLst/>
              <a:cxnLst/>
              <a:rect l="l" t="t" r="r" b="b"/>
              <a:pathLst>
                <a:path w="325" h="192" extrusionOk="0">
                  <a:moveTo>
                    <a:pt x="142" y="1"/>
                  </a:moveTo>
                  <a:cubicBezTo>
                    <a:pt x="118" y="1"/>
                    <a:pt x="96" y="8"/>
                    <a:pt x="78" y="25"/>
                  </a:cubicBezTo>
                  <a:cubicBezTo>
                    <a:pt x="1" y="89"/>
                    <a:pt x="108" y="192"/>
                    <a:pt x="187" y="192"/>
                  </a:cubicBezTo>
                  <a:cubicBezTo>
                    <a:pt x="207" y="192"/>
                    <a:pt x="226" y="185"/>
                    <a:pt x="239" y="168"/>
                  </a:cubicBezTo>
                  <a:cubicBezTo>
                    <a:pt x="248" y="159"/>
                    <a:pt x="248" y="159"/>
                    <a:pt x="248" y="159"/>
                  </a:cubicBezTo>
                  <a:cubicBezTo>
                    <a:pt x="325" y="96"/>
                    <a:pt x="226" y="1"/>
                    <a:pt x="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3"/>
            <p:cNvSpPr/>
            <p:nvPr/>
          </p:nvSpPr>
          <p:spPr>
            <a:xfrm>
              <a:off x="1800528" y="3866105"/>
              <a:ext cx="225933" cy="107511"/>
            </a:xfrm>
            <a:custGeom>
              <a:avLst/>
              <a:gdLst/>
              <a:ahLst/>
              <a:cxnLst/>
              <a:rect l="l" t="t" r="r" b="b"/>
              <a:pathLst>
                <a:path w="3686" h="1754" extrusionOk="0">
                  <a:moveTo>
                    <a:pt x="2202" y="891"/>
                  </a:moveTo>
                  <a:cubicBezTo>
                    <a:pt x="2256" y="891"/>
                    <a:pt x="2340" y="932"/>
                    <a:pt x="2454" y="1039"/>
                  </a:cubicBezTo>
                  <a:cubicBezTo>
                    <a:pt x="2561" y="1155"/>
                    <a:pt x="2543" y="1289"/>
                    <a:pt x="2535" y="1360"/>
                  </a:cubicBezTo>
                  <a:cubicBezTo>
                    <a:pt x="2499" y="1351"/>
                    <a:pt x="2463" y="1351"/>
                    <a:pt x="2427" y="1333"/>
                  </a:cubicBezTo>
                  <a:cubicBezTo>
                    <a:pt x="2128" y="1190"/>
                    <a:pt x="2057" y="891"/>
                    <a:pt x="2202" y="891"/>
                  </a:cubicBezTo>
                  <a:close/>
                  <a:moveTo>
                    <a:pt x="3678" y="0"/>
                  </a:moveTo>
                  <a:cubicBezTo>
                    <a:pt x="3677" y="0"/>
                    <a:pt x="3676" y="1"/>
                    <a:pt x="3676" y="4"/>
                  </a:cubicBezTo>
                  <a:cubicBezTo>
                    <a:pt x="3596" y="432"/>
                    <a:pt x="3409" y="923"/>
                    <a:pt x="3034" y="1190"/>
                  </a:cubicBezTo>
                  <a:cubicBezTo>
                    <a:pt x="2936" y="1253"/>
                    <a:pt x="2802" y="1324"/>
                    <a:pt x="2659" y="1351"/>
                  </a:cubicBezTo>
                  <a:cubicBezTo>
                    <a:pt x="2686" y="1244"/>
                    <a:pt x="2650" y="1110"/>
                    <a:pt x="2543" y="976"/>
                  </a:cubicBezTo>
                  <a:cubicBezTo>
                    <a:pt x="2460" y="870"/>
                    <a:pt x="2305" y="788"/>
                    <a:pt x="2185" y="788"/>
                  </a:cubicBezTo>
                  <a:cubicBezTo>
                    <a:pt x="2073" y="788"/>
                    <a:pt x="1992" y="859"/>
                    <a:pt x="2026" y="1048"/>
                  </a:cubicBezTo>
                  <a:cubicBezTo>
                    <a:pt x="2071" y="1289"/>
                    <a:pt x="2303" y="1405"/>
                    <a:pt x="2526" y="1422"/>
                  </a:cubicBezTo>
                  <a:cubicBezTo>
                    <a:pt x="2526" y="1440"/>
                    <a:pt x="2526" y="1458"/>
                    <a:pt x="2517" y="1467"/>
                  </a:cubicBezTo>
                  <a:cubicBezTo>
                    <a:pt x="2476" y="1549"/>
                    <a:pt x="2383" y="1593"/>
                    <a:pt x="2251" y="1593"/>
                  </a:cubicBezTo>
                  <a:cubicBezTo>
                    <a:pt x="2238" y="1593"/>
                    <a:pt x="2226" y="1593"/>
                    <a:pt x="2213" y="1592"/>
                  </a:cubicBezTo>
                  <a:cubicBezTo>
                    <a:pt x="1696" y="1556"/>
                    <a:pt x="1518" y="1280"/>
                    <a:pt x="1152" y="1021"/>
                  </a:cubicBezTo>
                  <a:cubicBezTo>
                    <a:pt x="1018" y="923"/>
                    <a:pt x="857" y="842"/>
                    <a:pt x="679" y="842"/>
                  </a:cubicBezTo>
                  <a:cubicBezTo>
                    <a:pt x="322" y="842"/>
                    <a:pt x="1" y="1226"/>
                    <a:pt x="215" y="1565"/>
                  </a:cubicBezTo>
                  <a:cubicBezTo>
                    <a:pt x="290" y="1686"/>
                    <a:pt x="430" y="1754"/>
                    <a:pt x="566" y="1754"/>
                  </a:cubicBezTo>
                  <a:cubicBezTo>
                    <a:pt x="691" y="1754"/>
                    <a:pt x="811" y="1698"/>
                    <a:pt x="875" y="1574"/>
                  </a:cubicBezTo>
                  <a:cubicBezTo>
                    <a:pt x="968" y="1394"/>
                    <a:pt x="853" y="1190"/>
                    <a:pt x="700" y="1190"/>
                  </a:cubicBezTo>
                  <a:cubicBezTo>
                    <a:pt x="648" y="1190"/>
                    <a:pt x="591" y="1214"/>
                    <a:pt x="536" y="1271"/>
                  </a:cubicBezTo>
                  <a:cubicBezTo>
                    <a:pt x="529" y="1278"/>
                    <a:pt x="541" y="1299"/>
                    <a:pt x="556" y="1299"/>
                  </a:cubicBezTo>
                  <a:cubicBezTo>
                    <a:pt x="558" y="1299"/>
                    <a:pt x="560" y="1299"/>
                    <a:pt x="563" y="1297"/>
                  </a:cubicBezTo>
                  <a:cubicBezTo>
                    <a:pt x="587" y="1286"/>
                    <a:pt x="615" y="1280"/>
                    <a:pt x="643" y="1280"/>
                  </a:cubicBezTo>
                  <a:cubicBezTo>
                    <a:pt x="742" y="1280"/>
                    <a:pt x="847" y="1349"/>
                    <a:pt x="813" y="1467"/>
                  </a:cubicBezTo>
                  <a:cubicBezTo>
                    <a:pt x="777" y="1600"/>
                    <a:pt x="683" y="1656"/>
                    <a:pt x="581" y="1656"/>
                  </a:cubicBezTo>
                  <a:cubicBezTo>
                    <a:pt x="375" y="1656"/>
                    <a:pt x="140" y="1424"/>
                    <a:pt x="313" y="1119"/>
                  </a:cubicBezTo>
                  <a:cubicBezTo>
                    <a:pt x="402" y="997"/>
                    <a:pt x="528" y="958"/>
                    <a:pt x="654" y="958"/>
                  </a:cubicBezTo>
                  <a:cubicBezTo>
                    <a:pt x="834" y="958"/>
                    <a:pt x="1012" y="1038"/>
                    <a:pt x="1080" y="1074"/>
                  </a:cubicBezTo>
                  <a:cubicBezTo>
                    <a:pt x="1259" y="1181"/>
                    <a:pt x="1393" y="1369"/>
                    <a:pt x="1562" y="1485"/>
                  </a:cubicBezTo>
                  <a:cubicBezTo>
                    <a:pt x="1667" y="1553"/>
                    <a:pt x="1949" y="1690"/>
                    <a:pt x="2205" y="1690"/>
                  </a:cubicBezTo>
                  <a:cubicBezTo>
                    <a:pt x="2383" y="1690"/>
                    <a:pt x="2548" y="1624"/>
                    <a:pt x="2633" y="1422"/>
                  </a:cubicBezTo>
                  <a:cubicBezTo>
                    <a:pt x="2695" y="1422"/>
                    <a:pt x="2766" y="1413"/>
                    <a:pt x="2820" y="1396"/>
                  </a:cubicBezTo>
                  <a:cubicBezTo>
                    <a:pt x="3400" y="1235"/>
                    <a:pt x="3667" y="557"/>
                    <a:pt x="3685" y="13"/>
                  </a:cubicBezTo>
                  <a:cubicBezTo>
                    <a:pt x="3685" y="7"/>
                    <a:pt x="3681" y="0"/>
                    <a:pt x="3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3"/>
            <p:cNvSpPr/>
            <p:nvPr/>
          </p:nvSpPr>
          <p:spPr>
            <a:xfrm>
              <a:off x="2012177" y="3909501"/>
              <a:ext cx="40148" cy="49097"/>
            </a:xfrm>
            <a:custGeom>
              <a:avLst/>
              <a:gdLst/>
              <a:ahLst/>
              <a:cxnLst/>
              <a:rect l="l" t="t" r="r" b="b"/>
              <a:pathLst>
                <a:path w="655" h="801" extrusionOk="0">
                  <a:moveTo>
                    <a:pt x="313" y="1"/>
                  </a:moveTo>
                  <a:cubicBezTo>
                    <a:pt x="125" y="161"/>
                    <a:pt x="0" y="482"/>
                    <a:pt x="179" y="697"/>
                  </a:cubicBezTo>
                  <a:cubicBezTo>
                    <a:pt x="243" y="769"/>
                    <a:pt x="315" y="801"/>
                    <a:pt x="383" y="801"/>
                  </a:cubicBezTo>
                  <a:cubicBezTo>
                    <a:pt x="514" y="801"/>
                    <a:pt x="631" y="683"/>
                    <a:pt x="643" y="518"/>
                  </a:cubicBezTo>
                  <a:cubicBezTo>
                    <a:pt x="655" y="390"/>
                    <a:pt x="551" y="258"/>
                    <a:pt x="446" y="258"/>
                  </a:cubicBezTo>
                  <a:cubicBezTo>
                    <a:pt x="398" y="258"/>
                    <a:pt x="349" y="287"/>
                    <a:pt x="313" y="358"/>
                  </a:cubicBezTo>
                  <a:cubicBezTo>
                    <a:pt x="268" y="429"/>
                    <a:pt x="268" y="545"/>
                    <a:pt x="339" y="598"/>
                  </a:cubicBezTo>
                  <a:cubicBezTo>
                    <a:pt x="363" y="618"/>
                    <a:pt x="392" y="629"/>
                    <a:pt x="417" y="629"/>
                  </a:cubicBezTo>
                  <a:cubicBezTo>
                    <a:pt x="450" y="629"/>
                    <a:pt x="477" y="611"/>
                    <a:pt x="482" y="572"/>
                  </a:cubicBezTo>
                  <a:cubicBezTo>
                    <a:pt x="482" y="556"/>
                    <a:pt x="469" y="534"/>
                    <a:pt x="459" y="534"/>
                  </a:cubicBezTo>
                  <a:cubicBezTo>
                    <a:pt x="458" y="534"/>
                    <a:pt x="457" y="535"/>
                    <a:pt x="455" y="536"/>
                  </a:cubicBezTo>
                  <a:cubicBezTo>
                    <a:pt x="432" y="544"/>
                    <a:pt x="412" y="553"/>
                    <a:pt x="396" y="553"/>
                  </a:cubicBezTo>
                  <a:cubicBezTo>
                    <a:pt x="376" y="553"/>
                    <a:pt x="362" y="538"/>
                    <a:pt x="357" y="482"/>
                  </a:cubicBezTo>
                  <a:cubicBezTo>
                    <a:pt x="357" y="456"/>
                    <a:pt x="366" y="438"/>
                    <a:pt x="375" y="420"/>
                  </a:cubicBezTo>
                  <a:cubicBezTo>
                    <a:pt x="385" y="394"/>
                    <a:pt x="410" y="382"/>
                    <a:pt x="438" y="382"/>
                  </a:cubicBezTo>
                  <a:cubicBezTo>
                    <a:pt x="509" y="382"/>
                    <a:pt x="599" y="458"/>
                    <a:pt x="536" y="598"/>
                  </a:cubicBezTo>
                  <a:cubicBezTo>
                    <a:pt x="519" y="648"/>
                    <a:pt x="449" y="724"/>
                    <a:pt x="360" y="724"/>
                  </a:cubicBezTo>
                  <a:cubicBezTo>
                    <a:pt x="304" y="724"/>
                    <a:pt x="241" y="694"/>
                    <a:pt x="179" y="607"/>
                  </a:cubicBezTo>
                  <a:cubicBezTo>
                    <a:pt x="161" y="563"/>
                    <a:pt x="152" y="518"/>
                    <a:pt x="161" y="473"/>
                  </a:cubicBezTo>
                  <a:cubicBezTo>
                    <a:pt x="152" y="429"/>
                    <a:pt x="161" y="375"/>
                    <a:pt x="170" y="322"/>
                  </a:cubicBezTo>
                  <a:cubicBezTo>
                    <a:pt x="188" y="206"/>
                    <a:pt x="223" y="90"/>
                    <a:pt x="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3"/>
            <p:cNvSpPr/>
            <p:nvPr/>
          </p:nvSpPr>
          <p:spPr>
            <a:xfrm>
              <a:off x="1939605" y="3708517"/>
              <a:ext cx="136994" cy="107021"/>
            </a:xfrm>
            <a:custGeom>
              <a:avLst/>
              <a:gdLst/>
              <a:ahLst/>
              <a:cxnLst/>
              <a:rect l="l" t="t" r="r" b="b"/>
              <a:pathLst>
                <a:path w="2235" h="1746" extrusionOk="0">
                  <a:moveTo>
                    <a:pt x="560" y="523"/>
                  </a:moveTo>
                  <a:lnTo>
                    <a:pt x="560" y="523"/>
                  </a:lnTo>
                  <a:cubicBezTo>
                    <a:pt x="1175" y="675"/>
                    <a:pt x="1853" y="1023"/>
                    <a:pt x="2184" y="1576"/>
                  </a:cubicBezTo>
                  <a:cubicBezTo>
                    <a:pt x="1856" y="1356"/>
                    <a:pt x="1514" y="1248"/>
                    <a:pt x="1175" y="1248"/>
                  </a:cubicBezTo>
                  <a:cubicBezTo>
                    <a:pt x="1104" y="1248"/>
                    <a:pt x="1032" y="1253"/>
                    <a:pt x="961" y="1263"/>
                  </a:cubicBezTo>
                  <a:lnTo>
                    <a:pt x="961" y="1263"/>
                  </a:lnTo>
                  <a:cubicBezTo>
                    <a:pt x="800" y="1049"/>
                    <a:pt x="613" y="790"/>
                    <a:pt x="560" y="523"/>
                  </a:cubicBezTo>
                  <a:close/>
                  <a:moveTo>
                    <a:pt x="1523" y="122"/>
                  </a:moveTo>
                  <a:lnTo>
                    <a:pt x="1523" y="122"/>
                  </a:lnTo>
                  <a:cubicBezTo>
                    <a:pt x="1871" y="577"/>
                    <a:pt x="2139" y="996"/>
                    <a:pt x="2201" y="1585"/>
                  </a:cubicBezTo>
                  <a:cubicBezTo>
                    <a:pt x="2059" y="1281"/>
                    <a:pt x="1818" y="1023"/>
                    <a:pt x="1541" y="835"/>
                  </a:cubicBezTo>
                  <a:cubicBezTo>
                    <a:pt x="1497" y="603"/>
                    <a:pt x="1497" y="363"/>
                    <a:pt x="1523" y="122"/>
                  </a:cubicBezTo>
                  <a:close/>
                  <a:moveTo>
                    <a:pt x="1495" y="1"/>
                  </a:moveTo>
                  <a:cubicBezTo>
                    <a:pt x="1478" y="1"/>
                    <a:pt x="1461" y="27"/>
                    <a:pt x="1461" y="41"/>
                  </a:cubicBezTo>
                  <a:cubicBezTo>
                    <a:pt x="1443" y="50"/>
                    <a:pt x="1434" y="68"/>
                    <a:pt x="1425" y="77"/>
                  </a:cubicBezTo>
                  <a:cubicBezTo>
                    <a:pt x="1381" y="345"/>
                    <a:pt x="1416" y="577"/>
                    <a:pt x="1514" y="817"/>
                  </a:cubicBezTo>
                  <a:cubicBezTo>
                    <a:pt x="1211" y="621"/>
                    <a:pt x="854" y="487"/>
                    <a:pt x="515" y="434"/>
                  </a:cubicBezTo>
                  <a:cubicBezTo>
                    <a:pt x="513" y="433"/>
                    <a:pt x="511" y="433"/>
                    <a:pt x="508" y="433"/>
                  </a:cubicBezTo>
                  <a:cubicBezTo>
                    <a:pt x="473" y="433"/>
                    <a:pt x="429" y="489"/>
                    <a:pt x="471" y="505"/>
                  </a:cubicBezTo>
                  <a:cubicBezTo>
                    <a:pt x="471" y="514"/>
                    <a:pt x="462" y="514"/>
                    <a:pt x="471" y="523"/>
                  </a:cubicBezTo>
                  <a:cubicBezTo>
                    <a:pt x="514" y="798"/>
                    <a:pt x="689" y="1090"/>
                    <a:pt x="910" y="1271"/>
                  </a:cubicBezTo>
                  <a:lnTo>
                    <a:pt x="910" y="1271"/>
                  </a:lnTo>
                  <a:cubicBezTo>
                    <a:pt x="612" y="1321"/>
                    <a:pt x="321" y="1456"/>
                    <a:pt x="51" y="1674"/>
                  </a:cubicBezTo>
                  <a:cubicBezTo>
                    <a:pt x="1" y="1712"/>
                    <a:pt x="27" y="1746"/>
                    <a:pt x="69" y="1746"/>
                  </a:cubicBezTo>
                  <a:cubicBezTo>
                    <a:pt x="85" y="1746"/>
                    <a:pt x="105" y="1740"/>
                    <a:pt x="123" y="1727"/>
                  </a:cubicBezTo>
                  <a:cubicBezTo>
                    <a:pt x="421" y="1488"/>
                    <a:pt x="764" y="1332"/>
                    <a:pt x="1140" y="1332"/>
                  </a:cubicBezTo>
                  <a:cubicBezTo>
                    <a:pt x="1170" y="1332"/>
                    <a:pt x="1199" y="1333"/>
                    <a:pt x="1229" y="1335"/>
                  </a:cubicBezTo>
                  <a:cubicBezTo>
                    <a:pt x="1577" y="1353"/>
                    <a:pt x="1889" y="1495"/>
                    <a:pt x="2210" y="1620"/>
                  </a:cubicBezTo>
                  <a:cubicBezTo>
                    <a:pt x="2212" y="1622"/>
                    <a:pt x="2213" y="1622"/>
                    <a:pt x="2215" y="1622"/>
                  </a:cubicBezTo>
                  <a:cubicBezTo>
                    <a:pt x="2224" y="1622"/>
                    <a:pt x="2235" y="1603"/>
                    <a:pt x="2219" y="1603"/>
                  </a:cubicBezTo>
                  <a:cubicBezTo>
                    <a:pt x="2219" y="1594"/>
                    <a:pt x="2219" y="1594"/>
                    <a:pt x="2210" y="1594"/>
                  </a:cubicBezTo>
                  <a:cubicBezTo>
                    <a:pt x="2192" y="1014"/>
                    <a:pt x="1978" y="363"/>
                    <a:pt x="1506" y="6"/>
                  </a:cubicBezTo>
                  <a:cubicBezTo>
                    <a:pt x="1502" y="2"/>
                    <a:pt x="1498" y="1"/>
                    <a:pt x="1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3"/>
            <p:cNvSpPr/>
            <p:nvPr/>
          </p:nvSpPr>
          <p:spPr>
            <a:xfrm>
              <a:off x="1939605" y="3811063"/>
              <a:ext cx="136994" cy="107082"/>
            </a:xfrm>
            <a:custGeom>
              <a:avLst/>
              <a:gdLst/>
              <a:ahLst/>
              <a:cxnLst/>
              <a:rect l="l" t="t" r="r" b="b"/>
              <a:pathLst>
                <a:path w="2235" h="1747" extrusionOk="0">
                  <a:moveTo>
                    <a:pt x="2184" y="170"/>
                  </a:moveTo>
                  <a:lnTo>
                    <a:pt x="2184" y="170"/>
                  </a:lnTo>
                  <a:cubicBezTo>
                    <a:pt x="1853" y="723"/>
                    <a:pt x="1175" y="1071"/>
                    <a:pt x="560" y="1223"/>
                  </a:cubicBezTo>
                  <a:cubicBezTo>
                    <a:pt x="613" y="966"/>
                    <a:pt x="799" y="700"/>
                    <a:pt x="959" y="486"/>
                  </a:cubicBezTo>
                  <a:lnTo>
                    <a:pt x="959" y="486"/>
                  </a:lnTo>
                  <a:cubicBezTo>
                    <a:pt x="1032" y="496"/>
                    <a:pt x="1106" y="501"/>
                    <a:pt x="1179" y="501"/>
                  </a:cubicBezTo>
                  <a:cubicBezTo>
                    <a:pt x="1516" y="501"/>
                    <a:pt x="1858" y="393"/>
                    <a:pt x="2184" y="170"/>
                  </a:cubicBezTo>
                  <a:close/>
                  <a:moveTo>
                    <a:pt x="2201" y="161"/>
                  </a:moveTo>
                  <a:cubicBezTo>
                    <a:pt x="2139" y="750"/>
                    <a:pt x="1871" y="1178"/>
                    <a:pt x="1523" y="1625"/>
                  </a:cubicBezTo>
                  <a:cubicBezTo>
                    <a:pt x="1488" y="1393"/>
                    <a:pt x="1497" y="1152"/>
                    <a:pt x="1541" y="911"/>
                  </a:cubicBezTo>
                  <a:cubicBezTo>
                    <a:pt x="1818" y="723"/>
                    <a:pt x="2059" y="474"/>
                    <a:pt x="2201" y="161"/>
                  </a:cubicBezTo>
                  <a:close/>
                  <a:moveTo>
                    <a:pt x="69" y="0"/>
                  </a:moveTo>
                  <a:cubicBezTo>
                    <a:pt x="27" y="0"/>
                    <a:pt x="1" y="34"/>
                    <a:pt x="51" y="72"/>
                  </a:cubicBezTo>
                  <a:cubicBezTo>
                    <a:pt x="320" y="289"/>
                    <a:pt x="610" y="426"/>
                    <a:pt x="907" y="478"/>
                  </a:cubicBezTo>
                  <a:lnTo>
                    <a:pt x="907" y="478"/>
                  </a:lnTo>
                  <a:cubicBezTo>
                    <a:pt x="688" y="658"/>
                    <a:pt x="514" y="949"/>
                    <a:pt x="471" y="1223"/>
                  </a:cubicBezTo>
                  <a:cubicBezTo>
                    <a:pt x="462" y="1232"/>
                    <a:pt x="471" y="1241"/>
                    <a:pt x="471" y="1241"/>
                  </a:cubicBezTo>
                  <a:cubicBezTo>
                    <a:pt x="426" y="1259"/>
                    <a:pt x="480" y="1321"/>
                    <a:pt x="515" y="1321"/>
                  </a:cubicBezTo>
                  <a:cubicBezTo>
                    <a:pt x="854" y="1259"/>
                    <a:pt x="1211" y="1134"/>
                    <a:pt x="1514" y="929"/>
                  </a:cubicBezTo>
                  <a:lnTo>
                    <a:pt x="1514" y="929"/>
                  </a:lnTo>
                  <a:cubicBezTo>
                    <a:pt x="1416" y="1170"/>
                    <a:pt x="1381" y="1410"/>
                    <a:pt x="1425" y="1669"/>
                  </a:cubicBezTo>
                  <a:cubicBezTo>
                    <a:pt x="1434" y="1687"/>
                    <a:pt x="1443" y="1696"/>
                    <a:pt x="1461" y="1705"/>
                  </a:cubicBezTo>
                  <a:cubicBezTo>
                    <a:pt x="1461" y="1726"/>
                    <a:pt x="1477" y="1746"/>
                    <a:pt x="1493" y="1746"/>
                  </a:cubicBezTo>
                  <a:cubicBezTo>
                    <a:pt x="1497" y="1746"/>
                    <a:pt x="1502" y="1745"/>
                    <a:pt x="1506" y="1740"/>
                  </a:cubicBezTo>
                  <a:cubicBezTo>
                    <a:pt x="1978" y="1384"/>
                    <a:pt x="2192" y="732"/>
                    <a:pt x="2210" y="153"/>
                  </a:cubicBezTo>
                  <a:lnTo>
                    <a:pt x="2219" y="153"/>
                  </a:lnTo>
                  <a:cubicBezTo>
                    <a:pt x="2235" y="145"/>
                    <a:pt x="2224" y="124"/>
                    <a:pt x="2214" y="124"/>
                  </a:cubicBezTo>
                  <a:cubicBezTo>
                    <a:pt x="2213" y="124"/>
                    <a:pt x="2212" y="125"/>
                    <a:pt x="2210" y="126"/>
                  </a:cubicBezTo>
                  <a:cubicBezTo>
                    <a:pt x="1889" y="251"/>
                    <a:pt x="1577" y="393"/>
                    <a:pt x="1229" y="420"/>
                  </a:cubicBezTo>
                  <a:cubicBezTo>
                    <a:pt x="1208" y="421"/>
                    <a:pt x="1188" y="422"/>
                    <a:pt x="1167" y="422"/>
                  </a:cubicBezTo>
                  <a:cubicBezTo>
                    <a:pt x="781" y="422"/>
                    <a:pt x="428" y="264"/>
                    <a:pt x="123" y="19"/>
                  </a:cubicBezTo>
                  <a:cubicBezTo>
                    <a:pt x="105" y="6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3"/>
            <p:cNvSpPr/>
            <p:nvPr/>
          </p:nvSpPr>
          <p:spPr>
            <a:xfrm>
              <a:off x="1945550" y="3765643"/>
              <a:ext cx="21821" cy="23721"/>
            </a:xfrm>
            <a:custGeom>
              <a:avLst/>
              <a:gdLst/>
              <a:ahLst/>
              <a:cxnLst/>
              <a:rect l="l" t="t" r="r" b="b"/>
              <a:pathLst>
                <a:path w="356" h="387" extrusionOk="0">
                  <a:moveTo>
                    <a:pt x="56" y="0"/>
                  </a:moveTo>
                  <a:cubicBezTo>
                    <a:pt x="36" y="0"/>
                    <a:pt x="1" y="39"/>
                    <a:pt x="17" y="55"/>
                  </a:cubicBezTo>
                  <a:cubicBezTo>
                    <a:pt x="44" y="126"/>
                    <a:pt x="88" y="171"/>
                    <a:pt x="142" y="224"/>
                  </a:cubicBezTo>
                  <a:cubicBezTo>
                    <a:pt x="195" y="287"/>
                    <a:pt x="240" y="349"/>
                    <a:pt x="311" y="385"/>
                  </a:cubicBezTo>
                  <a:cubicBezTo>
                    <a:pt x="314" y="386"/>
                    <a:pt x="317" y="386"/>
                    <a:pt x="320" y="386"/>
                  </a:cubicBezTo>
                  <a:cubicBezTo>
                    <a:pt x="342" y="386"/>
                    <a:pt x="356" y="356"/>
                    <a:pt x="356" y="340"/>
                  </a:cubicBezTo>
                  <a:cubicBezTo>
                    <a:pt x="329" y="269"/>
                    <a:pt x="284" y="216"/>
                    <a:pt x="240" y="162"/>
                  </a:cubicBezTo>
                  <a:cubicBezTo>
                    <a:pt x="186" y="100"/>
                    <a:pt x="133" y="46"/>
                    <a:pt x="61" y="1"/>
                  </a:cubicBezTo>
                  <a:cubicBezTo>
                    <a:pt x="60" y="1"/>
                    <a:pt x="58" y="0"/>
                    <a:pt x="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3"/>
            <p:cNvSpPr/>
            <p:nvPr/>
          </p:nvSpPr>
          <p:spPr>
            <a:xfrm>
              <a:off x="1945550" y="3837235"/>
              <a:ext cx="21821" cy="23721"/>
            </a:xfrm>
            <a:custGeom>
              <a:avLst/>
              <a:gdLst/>
              <a:ahLst/>
              <a:cxnLst/>
              <a:rect l="l" t="t" r="r" b="b"/>
              <a:pathLst>
                <a:path w="356" h="387" extrusionOk="0">
                  <a:moveTo>
                    <a:pt x="320" y="1"/>
                  </a:moveTo>
                  <a:cubicBezTo>
                    <a:pt x="317" y="1"/>
                    <a:pt x="314" y="1"/>
                    <a:pt x="311" y="2"/>
                  </a:cubicBezTo>
                  <a:cubicBezTo>
                    <a:pt x="240" y="38"/>
                    <a:pt x="195" y="100"/>
                    <a:pt x="142" y="163"/>
                  </a:cubicBezTo>
                  <a:cubicBezTo>
                    <a:pt x="88" y="216"/>
                    <a:pt x="44" y="261"/>
                    <a:pt x="17" y="332"/>
                  </a:cubicBezTo>
                  <a:cubicBezTo>
                    <a:pt x="1" y="348"/>
                    <a:pt x="36" y="387"/>
                    <a:pt x="56" y="387"/>
                  </a:cubicBezTo>
                  <a:cubicBezTo>
                    <a:pt x="58" y="387"/>
                    <a:pt x="60" y="386"/>
                    <a:pt x="61" y="386"/>
                  </a:cubicBezTo>
                  <a:cubicBezTo>
                    <a:pt x="133" y="341"/>
                    <a:pt x="186" y="288"/>
                    <a:pt x="240" y="225"/>
                  </a:cubicBezTo>
                  <a:cubicBezTo>
                    <a:pt x="284" y="172"/>
                    <a:pt x="329" y="118"/>
                    <a:pt x="356" y="47"/>
                  </a:cubicBezTo>
                  <a:cubicBezTo>
                    <a:pt x="356" y="31"/>
                    <a:pt x="34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3"/>
            <p:cNvSpPr/>
            <p:nvPr/>
          </p:nvSpPr>
          <p:spPr>
            <a:xfrm>
              <a:off x="1905525" y="3810634"/>
              <a:ext cx="27951" cy="5517"/>
            </a:xfrm>
            <a:custGeom>
              <a:avLst/>
              <a:gdLst/>
              <a:ahLst/>
              <a:cxnLst/>
              <a:rect l="l" t="t" r="r" b="b"/>
              <a:pathLst>
                <a:path w="456" h="90" extrusionOk="0">
                  <a:moveTo>
                    <a:pt x="153" y="0"/>
                  </a:moveTo>
                  <a:cubicBezTo>
                    <a:pt x="117" y="0"/>
                    <a:pt x="81" y="2"/>
                    <a:pt x="45" y="8"/>
                  </a:cubicBezTo>
                  <a:cubicBezTo>
                    <a:pt x="1" y="17"/>
                    <a:pt x="45" y="70"/>
                    <a:pt x="72" y="79"/>
                  </a:cubicBezTo>
                  <a:cubicBezTo>
                    <a:pt x="121" y="87"/>
                    <a:pt x="169" y="90"/>
                    <a:pt x="216" y="90"/>
                  </a:cubicBezTo>
                  <a:cubicBezTo>
                    <a:pt x="280" y="90"/>
                    <a:pt x="344" y="84"/>
                    <a:pt x="411" y="79"/>
                  </a:cubicBezTo>
                  <a:cubicBezTo>
                    <a:pt x="456" y="70"/>
                    <a:pt x="411" y="17"/>
                    <a:pt x="384" y="17"/>
                  </a:cubicBezTo>
                  <a:cubicBezTo>
                    <a:pt x="311" y="11"/>
                    <a:pt x="232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3"/>
            <p:cNvSpPr/>
            <p:nvPr/>
          </p:nvSpPr>
          <p:spPr>
            <a:xfrm>
              <a:off x="1894063" y="3837664"/>
              <a:ext cx="20289" cy="15753"/>
            </a:xfrm>
            <a:custGeom>
              <a:avLst/>
              <a:gdLst/>
              <a:ahLst/>
              <a:cxnLst/>
              <a:rect l="l" t="t" r="r" b="b"/>
              <a:pathLst>
                <a:path w="331" h="257" extrusionOk="0">
                  <a:moveTo>
                    <a:pt x="130" y="1"/>
                  </a:moveTo>
                  <a:cubicBezTo>
                    <a:pt x="116" y="1"/>
                    <a:pt x="103" y="2"/>
                    <a:pt x="90" y="4"/>
                  </a:cubicBezTo>
                  <a:cubicBezTo>
                    <a:pt x="45" y="22"/>
                    <a:pt x="0" y="66"/>
                    <a:pt x="0" y="120"/>
                  </a:cubicBezTo>
                  <a:cubicBezTo>
                    <a:pt x="9" y="174"/>
                    <a:pt x="63" y="218"/>
                    <a:pt x="107" y="245"/>
                  </a:cubicBezTo>
                  <a:cubicBezTo>
                    <a:pt x="128" y="252"/>
                    <a:pt x="153" y="256"/>
                    <a:pt x="178" y="256"/>
                  </a:cubicBezTo>
                  <a:cubicBezTo>
                    <a:pt x="218" y="256"/>
                    <a:pt x="259" y="245"/>
                    <a:pt x="286" y="218"/>
                  </a:cubicBezTo>
                  <a:cubicBezTo>
                    <a:pt x="331" y="174"/>
                    <a:pt x="295" y="102"/>
                    <a:pt x="268" y="49"/>
                  </a:cubicBezTo>
                  <a:cubicBezTo>
                    <a:pt x="259" y="40"/>
                    <a:pt x="241" y="31"/>
                    <a:pt x="232" y="31"/>
                  </a:cubicBezTo>
                  <a:cubicBezTo>
                    <a:pt x="206" y="11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3"/>
            <p:cNvSpPr/>
            <p:nvPr/>
          </p:nvSpPr>
          <p:spPr>
            <a:xfrm>
              <a:off x="269525" y="3633861"/>
              <a:ext cx="50752" cy="363786"/>
            </a:xfrm>
            <a:custGeom>
              <a:avLst/>
              <a:gdLst/>
              <a:ahLst/>
              <a:cxnLst/>
              <a:rect l="l" t="t" r="r" b="b"/>
              <a:pathLst>
                <a:path w="828" h="5935" extrusionOk="0">
                  <a:moveTo>
                    <a:pt x="800" y="1"/>
                  </a:moveTo>
                  <a:cubicBezTo>
                    <a:pt x="795" y="1"/>
                    <a:pt x="790" y="4"/>
                    <a:pt x="785" y="10"/>
                  </a:cubicBezTo>
                  <a:cubicBezTo>
                    <a:pt x="223" y="822"/>
                    <a:pt x="9" y="1973"/>
                    <a:pt x="9" y="2954"/>
                  </a:cubicBezTo>
                  <a:cubicBezTo>
                    <a:pt x="0" y="3989"/>
                    <a:pt x="277" y="5015"/>
                    <a:pt x="758" y="5925"/>
                  </a:cubicBezTo>
                  <a:cubicBezTo>
                    <a:pt x="762" y="5932"/>
                    <a:pt x="766" y="5935"/>
                    <a:pt x="770" y="5935"/>
                  </a:cubicBezTo>
                  <a:cubicBezTo>
                    <a:pt x="777" y="5935"/>
                    <a:pt x="782" y="5927"/>
                    <a:pt x="776" y="5916"/>
                  </a:cubicBezTo>
                  <a:cubicBezTo>
                    <a:pt x="294" y="4962"/>
                    <a:pt x="45" y="3909"/>
                    <a:pt x="80" y="2838"/>
                  </a:cubicBezTo>
                  <a:cubicBezTo>
                    <a:pt x="107" y="1812"/>
                    <a:pt x="455" y="974"/>
                    <a:pt x="821" y="37"/>
                  </a:cubicBezTo>
                  <a:cubicBezTo>
                    <a:pt x="827" y="24"/>
                    <a:pt x="814" y="1"/>
                    <a:pt x="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3"/>
            <p:cNvSpPr/>
            <p:nvPr/>
          </p:nvSpPr>
          <p:spPr>
            <a:xfrm>
              <a:off x="366799" y="3633861"/>
              <a:ext cx="50814" cy="363786"/>
            </a:xfrm>
            <a:custGeom>
              <a:avLst/>
              <a:gdLst/>
              <a:ahLst/>
              <a:cxnLst/>
              <a:rect l="l" t="t" r="r" b="b"/>
              <a:pathLst>
                <a:path w="829" h="5935" extrusionOk="0">
                  <a:moveTo>
                    <a:pt x="801" y="1"/>
                  </a:moveTo>
                  <a:cubicBezTo>
                    <a:pt x="796" y="1"/>
                    <a:pt x="791" y="4"/>
                    <a:pt x="786" y="10"/>
                  </a:cubicBezTo>
                  <a:cubicBezTo>
                    <a:pt x="224" y="822"/>
                    <a:pt x="10" y="1973"/>
                    <a:pt x="10" y="2954"/>
                  </a:cubicBezTo>
                  <a:cubicBezTo>
                    <a:pt x="1" y="3989"/>
                    <a:pt x="278" y="5015"/>
                    <a:pt x="759" y="5925"/>
                  </a:cubicBezTo>
                  <a:cubicBezTo>
                    <a:pt x="763" y="5932"/>
                    <a:pt x="767" y="5935"/>
                    <a:pt x="771" y="5935"/>
                  </a:cubicBezTo>
                  <a:cubicBezTo>
                    <a:pt x="778" y="5935"/>
                    <a:pt x="783" y="5927"/>
                    <a:pt x="777" y="5916"/>
                  </a:cubicBezTo>
                  <a:cubicBezTo>
                    <a:pt x="295" y="4962"/>
                    <a:pt x="46" y="3909"/>
                    <a:pt x="81" y="2838"/>
                  </a:cubicBezTo>
                  <a:cubicBezTo>
                    <a:pt x="108" y="1812"/>
                    <a:pt x="456" y="974"/>
                    <a:pt x="822" y="37"/>
                  </a:cubicBezTo>
                  <a:cubicBezTo>
                    <a:pt x="828" y="24"/>
                    <a:pt x="815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3"/>
            <p:cNvSpPr/>
            <p:nvPr/>
          </p:nvSpPr>
          <p:spPr>
            <a:xfrm>
              <a:off x="325425" y="3630673"/>
              <a:ext cx="42416" cy="124368"/>
            </a:xfrm>
            <a:custGeom>
              <a:avLst/>
              <a:gdLst/>
              <a:ahLst/>
              <a:cxnLst/>
              <a:rect l="l" t="t" r="r" b="b"/>
              <a:pathLst>
                <a:path w="692" h="2029" extrusionOk="0">
                  <a:moveTo>
                    <a:pt x="646" y="1"/>
                  </a:moveTo>
                  <a:cubicBezTo>
                    <a:pt x="641" y="1"/>
                    <a:pt x="635" y="3"/>
                    <a:pt x="631" y="9"/>
                  </a:cubicBezTo>
                  <a:cubicBezTo>
                    <a:pt x="275" y="624"/>
                    <a:pt x="96" y="1320"/>
                    <a:pt x="7" y="2016"/>
                  </a:cubicBezTo>
                  <a:cubicBezTo>
                    <a:pt x="1" y="2022"/>
                    <a:pt x="8" y="2029"/>
                    <a:pt x="12" y="2029"/>
                  </a:cubicBezTo>
                  <a:cubicBezTo>
                    <a:pt x="14" y="2029"/>
                    <a:pt x="16" y="2028"/>
                    <a:pt x="16" y="2025"/>
                  </a:cubicBezTo>
                  <a:cubicBezTo>
                    <a:pt x="141" y="1320"/>
                    <a:pt x="390" y="696"/>
                    <a:pt x="685" y="45"/>
                  </a:cubicBezTo>
                  <a:cubicBezTo>
                    <a:pt x="692" y="31"/>
                    <a:pt x="666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3"/>
            <p:cNvSpPr/>
            <p:nvPr/>
          </p:nvSpPr>
          <p:spPr>
            <a:xfrm>
              <a:off x="327448" y="3880999"/>
              <a:ext cx="38555" cy="120629"/>
            </a:xfrm>
            <a:custGeom>
              <a:avLst/>
              <a:gdLst/>
              <a:ahLst/>
              <a:cxnLst/>
              <a:rect l="l" t="t" r="r" b="b"/>
              <a:pathLst>
                <a:path w="629" h="1968" extrusionOk="0">
                  <a:moveTo>
                    <a:pt x="7" y="1"/>
                  </a:moveTo>
                  <a:cubicBezTo>
                    <a:pt x="3" y="1"/>
                    <a:pt x="1" y="4"/>
                    <a:pt x="1" y="11"/>
                  </a:cubicBezTo>
                  <a:cubicBezTo>
                    <a:pt x="27" y="689"/>
                    <a:pt x="242" y="1340"/>
                    <a:pt x="554" y="1938"/>
                  </a:cubicBezTo>
                  <a:cubicBezTo>
                    <a:pt x="563" y="1956"/>
                    <a:pt x="587" y="1968"/>
                    <a:pt x="604" y="1968"/>
                  </a:cubicBezTo>
                  <a:cubicBezTo>
                    <a:pt x="620" y="1968"/>
                    <a:pt x="629" y="1959"/>
                    <a:pt x="616" y="1938"/>
                  </a:cubicBezTo>
                  <a:cubicBezTo>
                    <a:pt x="295" y="1331"/>
                    <a:pt x="126" y="689"/>
                    <a:pt x="27" y="20"/>
                  </a:cubicBezTo>
                  <a:cubicBezTo>
                    <a:pt x="22" y="9"/>
                    <a:pt x="13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3"/>
            <p:cNvSpPr/>
            <p:nvPr/>
          </p:nvSpPr>
          <p:spPr>
            <a:xfrm>
              <a:off x="292449" y="3738551"/>
              <a:ext cx="14282" cy="11707"/>
            </a:xfrm>
            <a:custGeom>
              <a:avLst/>
              <a:gdLst/>
              <a:ahLst/>
              <a:cxnLst/>
              <a:rect l="l" t="t" r="r" b="b"/>
              <a:pathLst>
                <a:path w="233" h="191" extrusionOk="0">
                  <a:moveTo>
                    <a:pt x="89" y="1"/>
                  </a:moveTo>
                  <a:cubicBezTo>
                    <a:pt x="66" y="1"/>
                    <a:pt x="44" y="7"/>
                    <a:pt x="27" y="24"/>
                  </a:cubicBezTo>
                  <a:cubicBezTo>
                    <a:pt x="27" y="24"/>
                    <a:pt x="27" y="33"/>
                    <a:pt x="27" y="33"/>
                  </a:cubicBezTo>
                  <a:cubicBezTo>
                    <a:pt x="19" y="42"/>
                    <a:pt x="10" y="51"/>
                    <a:pt x="10" y="60"/>
                  </a:cubicBezTo>
                  <a:cubicBezTo>
                    <a:pt x="1" y="69"/>
                    <a:pt x="1" y="78"/>
                    <a:pt x="1" y="87"/>
                  </a:cubicBezTo>
                  <a:cubicBezTo>
                    <a:pt x="1" y="104"/>
                    <a:pt x="10" y="122"/>
                    <a:pt x="19" y="131"/>
                  </a:cubicBezTo>
                  <a:cubicBezTo>
                    <a:pt x="27" y="140"/>
                    <a:pt x="27" y="140"/>
                    <a:pt x="36" y="149"/>
                  </a:cubicBezTo>
                  <a:cubicBezTo>
                    <a:pt x="59" y="171"/>
                    <a:pt x="99" y="190"/>
                    <a:pt x="136" y="190"/>
                  </a:cubicBezTo>
                  <a:cubicBezTo>
                    <a:pt x="159" y="190"/>
                    <a:pt x="180" y="184"/>
                    <a:pt x="197" y="167"/>
                  </a:cubicBezTo>
                  <a:cubicBezTo>
                    <a:pt x="215" y="158"/>
                    <a:pt x="224" y="149"/>
                    <a:pt x="224" y="122"/>
                  </a:cubicBezTo>
                  <a:cubicBezTo>
                    <a:pt x="233" y="96"/>
                    <a:pt x="215" y="60"/>
                    <a:pt x="197" y="42"/>
                  </a:cubicBezTo>
                  <a:cubicBezTo>
                    <a:pt x="169" y="20"/>
                    <a:pt x="127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3"/>
            <p:cNvSpPr/>
            <p:nvPr/>
          </p:nvSpPr>
          <p:spPr>
            <a:xfrm>
              <a:off x="303421" y="3694236"/>
              <a:ext cx="12627" cy="10849"/>
            </a:xfrm>
            <a:custGeom>
              <a:avLst/>
              <a:gdLst/>
              <a:ahLst/>
              <a:cxnLst/>
              <a:rect l="l" t="t" r="r" b="b"/>
              <a:pathLst>
                <a:path w="206" h="177" extrusionOk="0">
                  <a:moveTo>
                    <a:pt x="61" y="0"/>
                  </a:moveTo>
                  <a:cubicBezTo>
                    <a:pt x="39" y="0"/>
                    <a:pt x="20" y="7"/>
                    <a:pt x="9" y="25"/>
                  </a:cubicBezTo>
                  <a:cubicBezTo>
                    <a:pt x="0" y="42"/>
                    <a:pt x="0" y="51"/>
                    <a:pt x="0" y="60"/>
                  </a:cubicBezTo>
                  <a:cubicBezTo>
                    <a:pt x="0" y="78"/>
                    <a:pt x="0" y="96"/>
                    <a:pt x="9" y="114"/>
                  </a:cubicBezTo>
                  <a:cubicBezTo>
                    <a:pt x="9" y="123"/>
                    <a:pt x="18" y="141"/>
                    <a:pt x="27" y="149"/>
                  </a:cubicBezTo>
                  <a:cubicBezTo>
                    <a:pt x="36" y="158"/>
                    <a:pt x="54" y="167"/>
                    <a:pt x="80" y="176"/>
                  </a:cubicBezTo>
                  <a:lnTo>
                    <a:pt x="143" y="176"/>
                  </a:lnTo>
                  <a:cubicBezTo>
                    <a:pt x="170" y="176"/>
                    <a:pt x="196" y="158"/>
                    <a:pt x="205" y="132"/>
                  </a:cubicBezTo>
                  <a:cubicBezTo>
                    <a:pt x="205" y="123"/>
                    <a:pt x="205" y="123"/>
                    <a:pt x="205" y="123"/>
                  </a:cubicBezTo>
                  <a:cubicBezTo>
                    <a:pt x="205" y="114"/>
                    <a:pt x="205" y="114"/>
                    <a:pt x="205" y="114"/>
                  </a:cubicBezTo>
                  <a:cubicBezTo>
                    <a:pt x="205" y="78"/>
                    <a:pt x="179" y="42"/>
                    <a:pt x="152" y="25"/>
                  </a:cubicBezTo>
                  <a:cubicBezTo>
                    <a:pt x="131" y="14"/>
                    <a:pt x="93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3"/>
            <p:cNvSpPr/>
            <p:nvPr/>
          </p:nvSpPr>
          <p:spPr>
            <a:xfrm>
              <a:off x="314454" y="3652433"/>
              <a:ext cx="20043" cy="11769"/>
            </a:xfrm>
            <a:custGeom>
              <a:avLst/>
              <a:gdLst/>
              <a:ahLst/>
              <a:cxnLst/>
              <a:rect l="l" t="t" r="r" b="b"/>
              <a:pathLst>
                <a:path w="327" h="192" extrusionOk="0">
                  <a:moveTo>
                    <a:pt x="148" y="0"/>
                  </a:moveTo>
                  <a:cubicBezTo>
                    <a:pt x="125" y="0"/>
                    <a:pt x="104" y="9"/>
                    <a:pt x="88" y="29"/>
                  </a:cubicBezTo>
                  <a:lnTo>
                    <a:pt x="79" y="29"/>
                  </a:lnTo>
                  <a:cubicBezTo>
                    <a:pt x="0" y="93"/>
                    <a:pt x="105" y="192"/>
                    <a:pt x="195" y="192"/>
                  </a:cubicBezTo>
                  <a:cubicBezTo>
                    <a:pt x="218" y="192"/>
                    <a:pt x="240" y="185"/>
                    <a:pt x="257" y="171"/>
                  </a:cubicBezTo>
                  <a:cubicBezTo>
                    <a:pt x="327" y="102"/>
                    <a:pt x="229" y="0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3"/>
            <p:cNvSpPr/>
            <p:nvPr/>
          </p:nvSpPr>
          <p:spPr>
            <a:xfrm>
              <a:off x="346020" y="3748971"/>
              <a:ext cx="14833" cy="11646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98" y="0"/>
                  </a:moveTo>
                  <a:cubicBezTo>
                    <a:pt x="75" y="0"/>
                    <a:pt x="53" y="7"/>
                    <a:pt x="37" y="24"/>
                  </a:cubicBezTo>
                  <a:cubicBezTo>
                    <a:pt x="37" y="24"/>
                    <a:pt x="37" y="24"/>
                    <a:pt x="37" y="33"/>
                  </a:cubicBezTo>
                  <a:cubicBezTo>
                    <a:pt x="28" y="41"/>
                    <a:pt x="19" y="50"/>
                    <a:pt x="19" y="59"/>
                  </a:cubicBezTo>
                  <a:cubicBezTo>
                    <a:pt x="10" y="68"/>
                    <a:pt x="1" y="77"/>
                    <a:pt x="10" y="86"/>
                  </a:cubicBezTo>
                  <a:cubicBezTo>
                    <a:pt x="10" y="104"/>
                    <a:pt x="19" y="113"/>
                    <a:pt x="28" y="131"/>
                  </a:cubicBezTo>
                  <a:cubicBezTo>
                    <a:pt x="28" y="131"/>
                    <a:pt x="37" y="140"/>
                    <a:pt x="46" y="149"/>
                  </a:cubicBezTo>
                  <a:cubicBezTo>
                    <a:pt x="68" y="171"/>
                    <a:pt x="108" y="190"/>
                    <a:pt x="145" y="190"/>
                  </a:cubicBezTo>
                  <a:cubicBezTo>
                    <a:pt x="168" y="190"/>
                    <a:pt x="189" y="183"/>
                    <a:pt x="206" y="166"/>
                  </a:cubicBezTo>
                  <a:cubicBezTo>
                    <a:pt x="224" y="157"/>
                    <a:pt x="233" y="140"/>
                    <a:pt x="233" y="122"/>
                  </a:cubicBezTo>
                  <a:cubicBezTo>
                    <a:pt x="242" y="95"/>
                    <a:pt x="224" y="59"/>
                    <a:pt x="206" y="41"/>
                  </a:cubicBezTo>
                  <a:cubicBezTo>
                    <a:pt x="178" y="19"/>
                    <a:pt x="136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3"/>
            <p:cNvSpPr/>
            <p:nvPr/>
          </p:nvSpPr>
          <p:spPr>
            <a:xfrm>
              <a:off x="356992" y="3704410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76" y="1"/>
                  </a:moveTo>
                  <a:cubicBezTo>
                    <a:pt x="52" y="1"/>
                    <a:pt x="30" y="8"/>
                    <a:pt x="18" y="28"/>
                  </a:cubicBezTo>
                  <a:cubicBezTo>
                    <a:pt x="9" y="37"/>
                    <a:pt x="9" y="55"/>
                    <a:pt x="9" y="64"/>
                  </a:cubicBezTo>
                  <a:cubicBezTo>
                    <a:pt x="0" y="82"/>
                    <a:pt x="9" y="99"/>
                    <a:pt x="18" y="117"/>
                  </a:cubicBezTo>
                  <a:cubicBezTo>
                    <a:pt x="18" y="126"/>
                    <a:pt x="27" y="135"/>
                    <a:pt x="36" y="144"/>
                  </a:cubicBezTo>
                  <a:cubicBezTo>
                    <a:pt x="45" y="162"/>
                    <a:pt x="63" y="171"/>
                    <a:pt x="90" y="171"/>
                  </a:cubicBezTo>
                  <a:cubicBezTo>
                    <a:pt x="107" y="180"/>
                    <a:pt x="116" y="180"/>
                    <a:pt x="134" y="180"/>
                  </a:cubicBezTo>
                  <a:lnTo>
                    <a:pt x="152" y="180"/>
                  </a:lnTo>
                  <a:cubicBezTo>
                    <a:pt x="179" y="171"/>
                    <a:pt x="206" y="162"/>
                    <a:pt x="214" y="135"/>
                  </a:cubicBezTo>
                  <a:cubicBezTo>
                    <a:pt x="214" y="126"/>
                    <a:pt x="214" y="126"/>
                    <a:pt x="214" y="117"/>
                  </a:cubicBezTo>
                  <a:cubicBezTo>
                    <a:pt x="214" y="82"/>
                    <a:pt x="188" y="46"/>
                    <a:pt x="161" y="28"/>
                  </a:cubicBezTo>
                  <a:cubicBezTo>
                    <a:pt x="141" y="13"/>
                    <a:pt x="107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3"/>
            <p:cNvSpPr/>
            <p:nvPr/>
          </p:nvSpPr>
          <p:spPr>
            <a:xfrm>
              <a:off x="368576" y="3662546"/>
              <a:ext cx="20166" cy="12075"/>
            </a:xfrm>
            <a:custGeom>
              <a:avLst/>
              <a:gdLst/>
              <a:ahLst/>
              <a:cxnLst/>
              <a:rect l="l" t="t" r="r" b="b"/>
              <a:pathLst>
                <a:path w="329" h="197" extrusionOk="0">
                  <a:moveTo>
                    <a:pt x="143" y="0"/>
                  </a:moveTo>
                  <a:cubicBezTo>
                    <a:pt x="122" y="0"/>
                    <a:pt x="103" y="8"/>
                    <a:pt x="88" y="24"/>
                  </a:cubicBezTo>
                  <a:cubicBezTo>
                    <a:pt x="88" y="24"/>
                    <a:pt x="88" y="33"/>
                    <a:pt x="88" y="33"/>
                  </a:cubicBezTo>
                  <a:lnTo>
                    <a:pt x="79" y="33"/>
                  </a:lnTo>
                  <a:cubicBezTo>
                    <a:pt x="0" y="97"/>
                    <a:pt x="105" y="196"/>
                    <a:pt x="196" y="196"/>
                  </a:cubicBezTo>
                  <a:cubicBezTo>
                    <a:pt x="218" y="196"/>
                    <a:pt x="240" y="190"/>
                    <a:pt x="257" y="176"/>
                  </a:cubicBezTo>
                  <a:cubicBezTo>
                    <a:pt x="328" y="105"/>
                    <a:pt x="225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3"/>
            <p:cNvSpPr/>
            <p:nvPr/>
          </p:nvSpPr>
          <p:spPr>
            <a:xfrm>
              <a:off x="439003" y="3653046"/>
              <a:ext cx="225872" cy="107450"/>
            </a:xfrm>
            <a:custGeom>
              <a:avLst/>
              <a:gdLst/>
              <a:ahLst/>
              <a:cxnLst/>
              <a:rect l="l" t="t" r="r" b="b"/>
              <a:pathLst>
                <a:path w="3685" h="1753" extrusionOk="0">
                  <a:moveTo>
                    <a:pt x="1151" y="393"/>
                  </a:moveTo>
                  <a:cubicBezTo>
                    <a:pt x="1187" y="402"/>
                    <a:pt x="1223" y="402"/>
                    <a:pt x="1258" y="420"/>
                  </a:cubicBezTo>
                  <a:cubicBezTo>
                    <a:pt x="1557" y="563"/>
                    <a:pt x="1629" y="866"/>
                    <a:pt x="1484" y="866"/>
                  </a:cubicBezTo>
                  <a:cubicBezTo>
                    <a:pt x="1430" y="866"/>
                    <a:pt x="1346" y="824"/>
                    <a:pt x="1232" y="714"/>
                  </a:cubicBezTo>
                  <a:cubicBezTo>
                    <a:pt x="1125" y="598"/>
                    <a:pt x="1142" y="465"/>
                    <a:pt x="1151" y="393"/>
                  </a:cubicBezTo>
                  <a:close/>
                  <a:moveTo>
                    <a:pt x="3127" y="0"/>
                  </a:moveTo>
                  <a:cubicBezTo>
                    <a:pt x="3002" y="0"/>
                    <a:pt x="2879" y="59"/>
                    <a:pt x="2811" y="188"/>
                  </a:cubicBezTo>
                  <a:cubicBezTo>
                    <a:pt x="2718" y="361"/>
                    <a:pt x="2832" y="563"/>
                    <a:pt x="2986" y="563"/>
                  </a:cubicBezTo>
                  <a:cubicBezTo>
                    <a:pt x="3038" y="563"/>
                    <a:pt x="3095" y="539"/>
                    <a:pt x="3150" y="482"/>
                  </a:cubicBezTo>
                  <a:cubicBezTo>
                    <a:pt x="3159" y="474"/>
                    <a:pt x="3141" y="456"/>
                    <a:pt x="3132" y="456"/>
                  </a:cubicBezTo>
                  <a:cubicBezTo>
                    <a:pt x="3106" y="468"/>
                    <a:pt x="3076" y="473"/>
                    <a:pt x="3047" y="473"/>
                  </a:cubicBezTo>
                  <a:cubicBezTo>
                    <a:pt x="2944" y="473"/>
                    <a:pt x="2838" y="404"/>
                    <a:pt x="2873" y="286"/>
                  </a:cubicBezTo>
                  <a:cubicBezTo>
                    <a:pt x="2908" y="154"/>
                    <a:pt x="3003" y="97"/>
                    <a:pt x="3104" y="97"/>
                  </a:cubicBezTo>
                  <a:cubicBezTo>
                    <a:pt x="3311" y="97"/>
                    <a:pt x="3546" y="332"/>
                    <a:pt x="3373" y="643"/>
                  </a:cubicBezTo>
                  <a:cubicBezTo>
                    <a:pt x="3286" y="759"/>
                    <a:pt x="3162" y="797"/>
                    <a:pt x="3038" y="797"/>
                  </a:cubicBezTo>
                  <a:cubicBezTo>
                    <a:pt x="2856" y="797"/>
                    <a:pt x="2674" y="716"/>
                    <a:pt x="2605" y="679"/>
                  </a:cubicBezTo>
                  <a:cubicBezTo>
                    <a:pt x="2427" y="572"/>
                    <a:pt x="2293" y="393"/>
                    <a:pt x="2124" y="268"/>
                  </a:cubicBezTo>
                  <a:cubicBezTo>
                    <a:pt x="2019" y="200"/>
                    <a:pt x="1736" y="63"/>
                    <a:pt x="1481" y="63"/>
                  </a:cubicBezTo>
                  <a:cubicBezTo>
                    <a:pt x="1303" y="63"/>
                    <a:pt x="1137" y="129"/>
                    <a:pt x="1053" y="331"/>
                  </a:cubicBezTo>
                  <a:cubicBezTo>
                    <a:pt x="991" y="331"/>
                    <a:pt x="928" y="340"/>
                    <a:pt x="866" y="358"/>
                  </a:cubicBezTo>
                  <a:cubicBezTo>
                    <a:pt x="286" y="518"/>
                    <a:pt x="18" y="1196"/>
                    <a:pt x="1" y="1740"/>
                  </a:cubicBezTo>
                  <a:cubicBezTo>
                    <a:pt x="1" y="1747"/>
                    <a:pt x="5" y="1753"/>
                    <a:pt x="8" y="1753"/>
                  </a:cubicBezTo>
                  <a:cubicBezTo>
                    <a:pt x="9" y="1753"/>
                    <a:pt x="9" y="1752"/>
                    <a:pt x="9" y="1749"/>
                  </a:cubicBezTo>
                  <a:cubicBezTo>
                    <a:pt x="99" y="1321"/>
                    <a:pt x="277" y="830"/>
                    <a:pt x="652" y="563"/>
                  </a:cubicBezTo>
                  <a:cubicBezTo>
                    <a:pt x="750" y="500"/>
                    <a:pt x="893" y="429"/>
                    <a:pt x="1026" y="402"/>
                  </a:cubicBezTo>
                  <a:lnTo>
                    <a:pt x="1026" y="402"/>
                  </a:lnTo>
                  <a:cubicBezTo>
                    <a:pt x="1009" y="509"/>
                    <a:pt x="1035" y="643"/>
                    <a:pt x="1151" y="786"/>
                  </a:cubicBezTo>
                  <a:cubicBezTo>
                    <a:pt x="1229" y="887"/>
                    <a:pt x="1383" y="967"/>
                    <a:pt x="1503" y="967"/>
                  </a:cubicBezTo>
                  <a:cubicBezTo>
                    <a:pt x="1616" y="967"/>
                    <a:pt x="1699" y="896"/>
                    <a:pt x="1660" y="705"/>
                  </a:cubicBezTo>
                  <a:cubicBezTo>
                    <a:pt x="1615" y="465"/>
                    <a:pt x="1392" y="349"/>
                    <a:pt x="1160" y="331"/>
                  </a:cubicBezTo>
                  <a:cubicBezTo>
                    <a:pt x="1160" y="313"/>
                    <a:pt x="1169" y="304"/>
                    <a:pt x="1169" y="286"/>
                  </a:cubicBezTo>
                  <a:cubicBezTo>
                    <a:pt x="1214" y="197"/>
                    <a:pt x="1330" y="161"/>
                    <a:pt x="1481" y="161"/>
                  </a:cubicBezTo>
                  <a:cubicBezTo>
                    <a:pt x="1990" y="197"/>
                    <a:pt x="2168" y="482"/>
                    <a:pt x="2534" y="732"/>
                  </a:cubicBezTo>
                  <a:cubicBezTo>
                    <a:pt x="2668" y="830"/>
                    <a:pt x="2837" y="911"/>
                    <a:pt x="3007" y="911"/>
                  </a:cubicBezTo>
                  <a:cubicBezTo>
                    <a:pt x="3364" y="911"/>
                    <a:pt x="3685" y="527"/>
                    <a:pt x="3471" y="188"/>
                  </a:cubicBezTo>
                  <a:cubicBezTo>
                    <a:pt x="3397" y="68"/>
                    <a:pt x="3261" y="0"/>
                    <a:pt x="3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3"/>
            <p:cNvSpPr/>
            <p:nvPr/>
          </p:nvSpPr>
          <p:spPr>
            <a:xfrm>
              <a:off x="413076" y="3668002"/>
              <a:ext cx="40210" cy="49342"/>
            </a:xfrm>
            <a:custGeom>
              <a:avLst/>
              <a:gdLst/>
              <a:ahLst/>
              <a:cxnLst/>
              <a:rect l="l" t="t" r="r" b="b"/>
              <a:pathLst>
                <a:path w="656" h="805" extrusionOk="0">
                  <a:moveTo>
                    <a:pt x="277" y="0"/>
                  </a:moveTo>
                  <a:cubicBezTo>
                    <a:pt x="145" y="0"/>
                    <a:pt x="25" y="118"/>
                    <a:pt x="13" y="283"/>
                  </a:cubicBezTo>
                  <a:cubicBezTo>
                    <a:pt x="1" y="412"/>
                    <a:pt x="107" y="546"/>
                    <a:pt x="216" y="546"/>
                  </a:cubicBezTo>
                  <a:cubicBezTo>
                    <a:pt x="264" y="546"/>
                    <a:pt x="313" y="519"/>
                    <a:pt x="352" y="453"/>
                  </a:cubicBezTo>
                  <a:cubicBezTo>
                    <a:pt x="388" y="372"/>
                    <a:pt x="388" y="256"/>
                    <a:pt x="316" y="203"/>
                  </a:cubicBezTo>
                  <a:cubicBezTo>
                    <a:pt x="293" y="187"/>
                    <a:pt x="264" y="177"/>
                    <a:pt x="239" y="177"/>
                  </a:cubicBezTo>
                  <a:cubicBezTo>
                    <a:pt x="208" y="177"/>
                    <a:pt x="183" y="194"/>
                    <a:pt x="183" y="238"/>
                  </a:cubicBezTo>
                  <a:cubicBezTo>
                    <a:pt x="175" y="246"/>
                    <a:pt x="187" y="267"/>
                    <a:pt x="196" y="267"/>
                  </a:cubicBezTo>
                  <a:cubicBezTo>
                    <a:pt x="198" y="267"/>
                    <a:pt x="199" y="266"/>
                    <a:pt x="201" y="265"/>
                  </a:cubicBezTo>
                  <a:cubicBezTo>
                    <a:pt x="224" y="257"/>
                    <a:pt x="244" y="248"/>
                    <a:pt x="260" y="248"/>
                  </a:cubicBezTo>
                  <a:cubicBezTo>
                    <a:pt x="280" y="248"/>
                    <a:pt x="294" y="264"/>
                    <a:pt x="299" y="319"/>
                  </a:cubicBezTo>
                  <a:cubicBezTo>
                    <a:pt x="299" y="346"/>
                    <a:pt x="290" y="363"/>
                    <a:pt x="290" y="390"/>
                  </a:cubicBezTo>
                  <a:cubicBezTo>
                    <a:pt x="277" y="415"/>
                    <a:pt x="251" y="428"/>
                    <a:pt x="221" y="428"/>
                  </a:cubicBezTo>
                  <a:cubicBezTo>
                    <a:pt x="148" y="428"/>
                    <a:pt x="56" y="350"/>
                    <a:pt x="120" y="203"/>
                  </a:cubicBezTo>
                  <a:cubicBezTo>
                    <a:pt x="142" y="159"/>
                    <a:pt x="211" y="82"/>
                    <a:pt x="298" y="82"/>
                  </a:cubicBezTo>
                  <a:cubicBezTo>
                    <a:pt x="353" y="82"/>
                    <a:pt x="415" y="113"/>
                    <a:pt x="477" y="203"/>
                  </a:cubicBezTo>
                  <a:cubicBezTo>
                    <a:pt x="495" y="238"/>
                    <a:pt x="504" y="283"/>
                    <a:pt x="504" y="328"/>
                  </a:cubicBezTo>
                  <a:cubicBezTo>
                    <a:pt x="504" y="381"/>
                    <a:pt x="504" y="426"/>
                    <a:pt x="486" y="479"/>
                  </a:cubicBezTo>
                  <a:cubicBezTo>
                    <a:pt x="468" y="595"/>
                    <a:pt x="432" y="711"/>
                    <a:pt x="343" y="800"/>
                  </a:cubicBezTo>
                  <a:cubicBezTo>
                    <a:pt x="343" y="800"/>
                    <a:pt x="343" y="804"/>
                    <a:pt x="346" y="804"/>
                  </a:cubicBezTo>
                  <a:cubicBezTo>
                    <a:pt x="347" y="804"/>
                    <a:pt x="349" y="803"/>
                    <a:pt x="352" y="800"/>
                  </a:cubicBezTo>
                  <a:cubicBezTo>
                    <a:pt x="540" y="640"/>
                    <a:pt x="655" y="319"/>
                    <a:pt x="477" y="105"/>
                  </a:cubicBezTo>
                  <a:cubicBezTo>
                    <a:pt x="416" y="32"/>
                    <a:pt x="345" y="0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3"/>
            <p:cNvSpPr/>
            <p:nvPr/>
          </p:nvSpPr>
          <p:spPr>
            <a:xfrm>
              <a:off x="551662" y="3773305"/>
              <a:ext cx="19737" cy="15875"/>
            </a:xfrm>
            <a:custGeom>
              <a:avLst/>
              <a:gdLst/>
              <a:ahLst/>
              <a:cxnLst/>
              <a:rect l="l" t="t" r="r" b="b"/>
              <a:pathLst>
                <a:path w="322" h="259" extrusionOk="0">
                  <a:moveTo>
                    <a:pt x="135" y="1"/>
                  </a:moveTo>
                  <a:cubicBezTo>
                    <a:pt x="99" y="1"/>
                    <a:pt x="65" y="12"/>
                    <a:pt x="45" y="37"/>
                  </a:cubicBezTo>
                  <a:cubicBezTo>
                    <a:pt x="0" y="82"/>
                    <a:pt x="27" y="162"/>
                    <a:pt x="63" y="207"/>
                  </a:cubicBezTo>
                  <a:cubicBezTo>
                    <a:pt x="63" y="215"/>
                    <a:pt x="81" y="224"/>
                    <a:pt x="89" y="224"/>
                  </a:cubicBezTo>
                  <a:cubicBezTo>
                    <a:pt x="122" y="244"/>
                    <a:pt x="158" y="258"/>
                    <a:pt x="193" y="258"/>
                  </a:cubicBezTo>
                  <a:cubicBezTo>
                    <a:pt x="207" y="258"/>
                    <a:pt x="220" y="256"/>
                    <a:pt x="232" y="251"/>
                  </a:cubicBezTo>
                  <a:cubicBezTo>
                    <a:pt x="277" y="242"/>
                    <a:pt x="321" y="198"/>
                    <a:pt x="321" y="135"/>
                  </a:cubicBezTo>
                  <a:cubicBezTo>
                    <a:pt x="321" y="82"/>
                    <a:pt x="268" y="37"/>
                    <a:pt x="214" y="19"/>
                  </a:cubicBezTo>
                  <a:cubicBezTo>
                    <a:pt x="191" y="7"/>
                    <a:pt x="163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3"/>
            <p:cNvSpPr/>
            <p:nvPr/>
          </p:nvSpPr>
          <p:spPr>
            <a:xfrm>
              <a:off x="282274" y="3780722"/>
              <a:ext cx="79684" cy="80726"/>
            </a:xfrm>
            <a:custGeom>
              <a:avLst/>
              <a:gdLst/>
              <a:ahLst/>
              <a:cxnLst/>
              <a:rect l="l" t="t" r="r" b="b"/>
              <a:pathLst>
                <a:path w="1300" h="1317" extrusionOk="0">
                  <a:moveTo>
                    <a:pt x="466" y="491"/>
                  </a:moveTo>
                  <a:lnTo>
                    <a:pt x="466" y="491"/>
                  </a:lnTo>
                  <a:cubicBezTo>
                    <a:pt x="466" y="491"/>
                    <a:pt x="466" y="491"/>
                    <a:pt x="465" y="491"/>
                  </a:cubicBezTo>
                  <a:lnTo>
                    <a:pt x="465" y="491"/>
                  </a:lnTo>
                  <a:cubicBezTo>
                    <a:pt x="466" y="491"/>
                    <a:pt x="466" y="491"/>
                    <a:pt x="466" y="491"/>
                  </a:cubicBezTo>
                  <a:close/>
                  <a:moveTo>
                    <a:pt x="444" y="503"/>
                  </a:moveTo>
                  <a:cubicBezTo>
                    <a:pt x="444" y="503"/>
                    <a:pt x="444" y="504"/>
                    <a:pt x="443" y="505"/>
                  </a:cubicBezTo>
                  <a:cubicBezTo>
                    <a:pt x="443" y="504"/>
                    <a:pt x="444" y="503"/>
                    <a:pt x="444" y="503"/>
                  </a:cubicBezTo>
                  <a:close/>
                  <a:moveTo>
                    <a:pt x="625" y="287"/>
                  </a:moveTo>
                  <a:lnTo>
                    <a:pt x="625" y="287"/>
                  </a:lnTo>
                  <a:cubicBezTo>
                    <a:pt x="655" y="388"/>
                    <a:pt x="693" y="487"/>
                    <a:pt x="747" y="540"/>
                  </a:cubicBezTo>
                  <a:cubicBezTo>
                    <a:pt x="811" y="612"/>
                    <a:pt x="955" y="645"/>
                    <a:pt x="1074" y="672"/>
                  </a:cubicBezTo>
                  <a:lnTo>
                    <a:pt x="1074" y="672"/>
                  </a:lnTo>
                  <a:cubicBezTo>
                    <a:pt x="953" y="711"/>
                    <a:pt x="810" y="754"/>
                    <a:pt x="738" y="826"/>
                  </a:cubicBezTo>
                  <a:cubicBezTo>
                    <a:pt x="695" y="868"/>
                    <a:pt x="669" y="942"/>
                    <a:pt x="649" y="1021"/>
                  </a:cubicBezTo>
                  <a:lnTo>
                    <a:pt x="649" y="1021"/>
                  </a:lnTo>
                  <a:cubicBezTo>
                    <a:pt x="625" y="931"/>
                    <a:pt x="596" y="845"/>
                    <a:pt x="550" y="799"/>
                  </a:cubicBezTo>
                  <a:cubicBezTo>
                    <a:pt x="487" y="736"/>
                    <a:pt x="350" y="699"/>
                    <a:pt x="232" y="667"/>
                  </a:cubicBezTo>
                  <a:lnTo>
                    <a:pt x="232" y="667"/>
                  </a:lnTo>
                  <a:cubicBezTo>
                    <a:pt x="356" y="639"/>
                    <a:pt x="503" y="603"/>
                    <a:pt x="559" y="540"/>
                  </a:cubicBezTo>
                  <a:cubicBezTo>
                    <a:pt x="595" y="496"/>
                    <a:pt x="595" y="389"/>
                    <a:pt x="613" y="335"/>
                  </a:cubicBezTo>
                  <a:lnTo>
                    <a:pt x="625" y="287"/>
                  </a:lnTo>
                  <a:close/>
                  <a:moveTo>
                    <a:pt x="627" y="0"/>
                  </a:moveTo>
                  <a:cubicBezTo>
                    <a:pt x="597" y="0"/>
                    <a:pt x="564" y="12"/>
                    <a:pt x="559" y="32"/>
                  </a:cubicBezTo>
                  <a:cubicBezTo>
                    <a:pt x="524" y="181"/>
                    <a:pt x="506" y="356"/>
                    <a:pt x="446" y="498"/>
                  </a:cubicBezTo>
                  <a:lnTo>
                    <a:pt x="446" y="498"/>
                  </a:lnTo>
                  <a:cubicBezTo>
                    <a:pt x="441" y="500"/>
                    <a:pt x="434" y="502"/>
                    <a:pt x="425" y="505"/>
                  </a:cubicBezTo>
                  <a:cubicBezTo>
                    <a:pt x="381" y="514"/>
                    <a:pt x="336" y="532"/>
                    <a:pt x="292" y="549"/>
                  </a:cubicBezTo>
                  <a:cubicBezTo>
                    <a:pt x="217" y="574"/>
                    <a:pt x="143" y="599"/>
                    <a:pt x="75" y="624"/>
                  </a:cubicBezTo>
                  <a:lnTo>
                    <a:pt x="75" y="624"/>
                  </a:lnTo>
                  <a:cubicBezTo>
                    <a:pt x="37" y="626"/>
                    <a:pt x="1" y="661"/>
                    <a:pt x="24" y="686"/>
                  </a:cubicBezTo>
                  <a:lnTo>
                    <a:pt x="24" y="686"/>
                  </a:lnTo>
                  <a:cubicBezTo>
                    <a:pt x="32" y="697"/>
                    <a:pt x="46" y="706"/>
                    <a:pt x="64" y="707"/>
                  </a:cubicBezTo>
                  <a:lnTo>
                    <a:pt x="64" y="707"/>
                  </a:lnTo>
                  <a:cubicBezTo>
                    <a:pt x="124" y="732"/>
                    <a:pt x="190" y="757"/>
                    <a:pt x="256" y="781"/>
                  </a:cubicBezTo>
                  <a:cubicBezTo>
                    <a:pt x="309" y="799"/>
                    <a:pt x="354" y="817"/>
                    <a:pt x="399" y="835"/>
                  </a:cubicBezTo>
                  <a:cubicBezTo>
                    <a:pt x="421" y="846"/>
                    <a:pt x="444" y="861"/>
                    <a:pt x="451" y="861"/>
                  </a:cubicBezTo>
                  <a:cubicBezTo>
                    <a:pt x="454" y="861"/>
                    <a:pt x="453" y="857"/>
                    <a:pt x="443" y="844"/>
                  </a:cubicBezTo>
                  <a:lnTo>
                    <a:pt x="443" y="844"/>
                  </a:lnTo>
                  <a:cubicBezTo>
                    <a:pt x="518" y="944"/>
                    <a:pt x="546" y="1136"/>
                    <a:pt x="586" y="1263"/>
                  </a:cubicBezTo>
                  <a:lnTo>
                    <a:pt x="586" y="1263"/>
                  </a:lnTo>
                  <a:cubicBezTo>
                    <a:pt x="586" y="1263"/>
                    <a:pt x="586" y="1263"/>
                    <a:pt x="586" y="1263"/>
                  </a:cubicBezTo>
                  <a:cubicBezTo>
                    <a:pt x="586" y="1263"/>
                    <a:pt x="586" y="1263"/>
                    <a:pt x="586" y="1263"/>
                  </a:cubicBezTo>
                  <a:lnTo>
                    <a:pt x="586" y="1263"/>
                  </a:lnTo>
                  <a:cubicBezTo>
                    <a:pt x="589" y="1272"/>
                    <a:pt x="592" y="1281"/>
                    <a:pt x="595" y="1290"/>
                  </a:cubicBezTo>
                  <a:cubicBezTo>
                    <a:pt x="599" y="1309"/>
                    <a:pt x="618" y="1316"/>
                    <a:pt x="640" y="1316"/>
                  </a:cubicBezTo>
                  <a:cubicBezTo>
                    <a:pt x="671" y="1316"/>
                    <a:pt x="706" y="1302"/>
                    <a:pt x="711" y="1281"/>
                  </a:cubicBezTo>
                  <a:cubicBezTo>
                    <a:pt x="738" y="1210"/>
                    <a:pt x="755" y="1138"/>
                    <a:pt x="782" y="1067"/>
                  </a:cubicBezTo>
                  <a:cubicBezTo>
                    <a:pt x="790" y="1034"/>
                    <a:pt x="850" y="884"/>
                    <a:pt x="834" y="884"/>
                  </a:cubicBezTo>
                  <a:cubicBezTo>
                    <a:pt x="832" y="884"/>
                    <a:pt x="830" y="885"/>
                    <a:pt x="827" y="888"/>
                  </a:cubicBezTo>
                  <a:cubicBezTo>
                    <a:pt x="916" y="790"/>
                    <a:pt x="1139" y="746"/>
                    <a:pt x="1264" y="701"/>
                  </a:cubicBezTo>
                  <a:cubicBezTo>
                    <a:pt x="1300" y="683"/>
                    <a:pt x="1291" y="639"/>
                    <a:pt x="1255" y="630"/>
                  </a:cubicBezTo>
                  <a:cubicBezTo>
                    <a:pt x="1184" y="603"/>
                    <a:pt x="1112" y="576"/>
                    <a:pt x="1041" y="558"/>
                  </a:cubicBezTo>
                  <a:cubicBezTo>
                    <a:pt x="996" y="540"/>
                    <a:pt x="925" y="523"/>
                    <a:pt x="880" y="505"/>
                  </a:cubicBezTo>
                  <a:cubicBezTo>
                    <a:pt x="872" y="500"/>
                    <a:pt x="866" y="497"/>
                    <a:pt x="861" y="494"/>
                  </a:cubicBezTo>
                  <a:lnTo>
                    <a:pt x="861" y="494"/>
                  </a:lnTo>
                  <a:cubicBezTo>
                    <a:pt x="773" y="369"/>
                    <a:pt x="728" y="165"/>
                    <a:pt x="675" y="23"/>
                  </a:cubicBezTo>
                  <a:cubicBezTo>
                    <a:pt x="671" y="7"/>
                    <a:pt x="650" y="0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3"/>
            <p:cNvSpPr/>
            <p:nvPr/>
          </p:nvSpPr>
          <p:spPr>
            <a:xfrm>
              <a:off x="289629" y="3791755"/>
              <a:ext cx="30218" cy="25008"/>
            </a:xfrm>
            <a:custGeom>
              <a:avLst/>
              <a:gdLst/>
              <a:ahLst/>
              <a:cxnLst/>
              <a:rect l="l" t="t" r="r" b="b"/>
              <a:pathLst>
                <a:path w="493" h="408" extrusionOk="0">
                  <a:moveTo>
                    <a:pt x="101" y="1"/>
                  </a:moveTo>
                  <a:cubicBezTo>
                    <a:pt x="61" y="1"/>
                    <a:pt x="1" y="15"/>
                    <a:pt x="29" y="57"/>
                  </a:cubicBezTo>
                  <a:cubicBezTo>
                    <a:pt x="100" y="164"/>
                    <a:pt x="172" y="271"/>
                    <a:pt x="243" y="387"/>
                  </a:cubicBezTo>
                  <a:cubicBezTo>
                    <a:pt x="255" y="402"/>
                    <a:pt x="275" y="408"/>
                    <a:pt x="295" y="408"/>
                  </a:cubicBezTo>
                  <a:cubicBezTo>
                    <a:pt x="339" y="408"/>
                    <a:pt x="386" y="382"/>
                    <a:pt x="368" y="352"/>
                  </a:cubicBezTo>
                  <a:cubicBezTo>
                    <a:pt x="323" y="285"/>
                    <a:pt x="275" y="218"/>
                    <a:pt x="228" y="148"/>
                  </a:cubicBezTo>
                  <a:lnTo>
                    <a:pt x="228" y="148"/>
                  </a:lnTo>
                  <a:cubicBezTo>
                    <a:pt x="278" y="168"/>
                    <a:pt x="328" y="189"/>
                    <a:pt x="377" y="209"/>
                  </a:cubicBezTo>
                  <a:cubicBezTo>
                    <a:pt x="389" y="217"/>
                    <a:pt x="403" y="221"/>
                    <a:pt x="417" y="221"/>
                  </a:cubicBezTo>
                  <a:cubicBezTo>
                    <a:pt x="434" y="221"/>
                    <a:pt x="451" y="215"/>
                    <a:pt x="466" y="200"/>
                  </a:cubicBezTo>
                  <a:cubicBezTo>
                    <a:pt x="484" y="191"/>
                    <a:pt x="493" y="155"/>
                    <a:pt x="466" y="146"/>
                  </a:cubicBezTo>
                  <a:cubicBezTo>
                    <a:pt x="350" y="102"/>
                    <a:pt x="243" y="57"/>
                    <a:pt x="127" y="4"/>
                  </a:cubicBezTo>
                  <a:cubicBezTo>
                    <a:pt x="121" y="2"/>
                    <a:pt x="112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3"/>
            <p:cNvSpPr/>
            <p:nvPr/>
          </p:nvSpPr>
          <p:spPr>
            <a:xfrm>
              <a:off x="322054" y="3791755"/>
              <a:ext cx="33406" cy="24212"/>
            </a:xfrm>
            <a:custGeom>
              <a:avLst/>
              <a:gdLst/>
              <a:ahLst/>
              <a:cxnLst/>
              <a:rect l="l" t="t" r="r" b="b"/>
              <a:pathLst>
                <a:path w="545" h="395" extrusionOk="0">
                  <a:moveTo>
                    <a:pt x="453" y="1"/>
                  </a:moveTo>
                  <a:cubicBezTo>
                    <a:pt x="442" y="1"/>
                    <a:pt x="433" y="2"/>
                    <a:pt x="428" y="4"/>
                  </a:cubicBezTo>
                  <a:cubicBezTo>
                    <a:pt x="303" y="57"/>
                    <a:pt x="187" y="111"/>
                    <a:pt x="62" y="164"/>
                  </a:cubicBezTo>
                  <a:cubicBezTo>
                    <a:pt x="0" y="195"/>
                    <a:pt x="58" y="239"/>
                    <a:pt x="110" y="239"/>
                  </a:cubicBezTo>
                  <a:cubicBezTo>
                    <a:pt x="118" y="239"/>
                    <a:pt x="126" y="238"/>
                    <a:pt x="133" y="236"/>
                  </a:cubicBezTo>
                  <a:cubicBezTo>
                    <a:pt x="195" y="209"/>
                    <a:pt x="255" y="183"/>
                    <a:pt x="314" y="156"/>
                  </a:cubicBezTo>
                  <a:lnTo>
                    <a:pt x="314" y="156"/>
                  </a:lnTo>
                  <a:cubicBezTo>
                    <a:pt x="275" y="217"/>
                    <a:pt x="237" y="277"/>
                    <a:pt x="196" y="334"/>
                  </a:cubicBezTo>
                  <a:cubicBezTo>
                    <a:pt x="168" y="373"/>
                    <a:pt x="206" y="394"/>
                    <a:pt x="245" y="394"/>
                  </a:cubicBezTo>
                  <a:cubicBezTo>
                    <a:pt x="269" y="394"/>
                    <a:pt x="293" y="386"/>
                    <a:pt x="303" y="369"/>
                  </a:cubicBezTo>
                  <a:lnTo>
                    <a:pt x="517" y="57"/>
                  </a:lnTo>
                  <a:cubicBezTo>
                    <a:pt x="545" y="15"/>
                    <a:pt x="490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3"/>
            <p:cNvSpPr/>
            <p:nvPr/>
          </p:nvSpPr>
          <p:spPr>
            <a:xfrm>
              <a:off x="322115" y="3826815"/>
              <a:ext cx="32854" cy="27399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269" y="0"/>
                  </a:moveTo>
                  <a:cubicBezTo>
                    <a:pt x="230" y="0"/>
                    <a:pt x="190" y="23"/>
                    <a:pt x="213" y="56"/>
                  </a:cubicBezTo>
                  <a:cubicBezTo>
                    <a:pt x="251" y="132"/>
                    <a:pt x="289" y="205"/>
                    <a:pt x="327" y="278"/>
                  </a:cubicBezTo>
                  <a:lnTo>
                    <a:pt x="327" y="278"/>
                  </a:lnTo>
                  <a:cubicBezTo>
                    <a:pt x="264" y="246"/>
                    <a:pt x="201" y="213"/>
                    <a:pt x="141" y="181"/>
                  </a:cubicBezTo>
                  <a:cubicBezTo>
                    <a:pt x="134" y="177"/>
                    <a:pt x="124" y="175"/>
                    <a:pt x="114" y="175"/>
                  </a:cubicBezTo>
                  <a:cubicBezTo>
                    <a:pt x="65" y="175"/>
                    <a:pt x="0" y="223"/>
                    <a:pt x="52" y="252"/>
                  </a:cubicBezTo>
                  <a:cubicBezTo>
                    <a:pt x="177" y="315"/>
                    <a:pt x="293" y="377"/>
                    <a:pt x="418" y="440"/>
                  </a:cubicBezTo>
                  <a:cubicBezTo>
                    <a:pt x="424" y="444"/>
                    <a:pt x="436" y="446"/>
                    <a:pt x="448" y="446"/>
                  </a:cubicBezTo>
                  <a:cubicBezTo>
                    <a:pt x="486" y="446"/>
                    <a:pt x="536" y="426"/>
                    <a:pt x="516" y="386"/>
                  </a:cubicBezTo>
                  <a:cubicBezTo>
                    <a:pt x="453" y="270"/>
                    <a:pt x="391" y="145"/>
                    <a:pt x="329" y="29"/>
                  </a:cubicBezTo>
                  <a:cubicBezTo>
                    <a:pt x="318" y="9"/>
                    <a:pt x="294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3"/>
            <p:cNvSpPr/>
            <p:nvPr/>
          </p:nvSpPr>
          <p:spPr>
            <a:xfrm>
              <a:off x="292204" y="3827060"/>
              <a:ext cx="29667" cy="24150"/>
            </a:xfrm>
            <a:custGeom>
              <a:avLst/>
              <a:gdLst/>
              <a:ahLst/>
              <a:cxnLst/>
              <a:rect l="l" t="t" r="r" b="b"/>
              <a:pathLst>
                <a:path w="484" h="394" extrusionOk="0">
                  <a:moveTo>
                    <a:pt x="268" y="0"/>
                  </a:moveTo>
                  <a:cubicBezTo>
                    <a:pt x="244" y="0"/>
                    <a:pt x="220" y="8"/>
                    <a:pt x="210" y="25"/>
                  </a:cubicBezTo>
                  <a:cubicBezTo>
                    <a:pt x="147" y="123"/>
                    <a:pt x="85" y="231"/>
                    <a:pt x="23" y="338"/>
                  </a:cubicBezTo>
                  <a:cubicBezTo>
                    <a:pt x="0" y="375"/>
                    <a:pt x="46" y="393"/>
                    <a:pt x="83" y="393"/>
                  </a:cubicBezTo>
                  <a:cubicBezTo>
                    <a:pt x="90" y="393"/>
                    <a:pt x="97" y="393"/>
                    <a:pt x="103" y="391"/>
                  </a:cubicBezTo>
                  <a:cubicBezTo>
                    <a:pt x="201" y="355"/>
                    <a:pt x="308" y="311"/>
                    <a:pt x="415" y="275"/>
                  </a:cubicBezTo>
                  <a:cubicBezTo>
                    <a:pt x="483" y="252"/>
                    <a:pt x="455" y="198"/>
                    <a:pt x="402" y="198"/>
                  </a:cubicBezTo>
                  <a:cubicBezTo>
                    <a:pt x="392" y="198"/>
                    <a:pt x="381" y="200"/>
                    <a:pt x="370" y="204"/>
                  </a:cubicBezTo>
                  <a:cubicBezTo>
                    <a:pt x="314" y="224"/>
                    <a:pt x="256" y="245"/>
                    <a:pt x="195" y="265"/>
                  </a:cubicBezTo>
                  <a:lnTo>
                    <a:pt x="195" y="265"/>
                  </a:lnTo>
                  <a:lnTo>
                    <a:pt x="317" y="52"/>
                  </a:lnTo>
                  <a:cubicBezTo>
                    <a:pt x="339" y="19"/>
                    <a:pt x="304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3"/>
            <p:cNvSpPr/>
            <p:nvPr/>
          </p:nvSpPr>
          <p:spPr>
            <a:xfrm>
              <a:off x="292449" y="3876341"/>
              <a:ext cx="14282" cy="11707"/>
            </a:xfrm>
            <a:custGeom>
              <a:avLst/>
              <a:gdLst/>
              <a:ahLst/>
              <a:cxnLst/>
              <a:rect l="l" t="t" r="r" b="b"/>
              <a:pathLst>
                <a:path w="233" h="191" extrusionOk="0">
                  <a:moveTo>
                    <a:pt x="136" y="1"/>
                  </a:moveTo>
                  <a:cubicBezTo>
                    <a:pt x="99" y="1"/>
                    <a:pt x="59" y="20"/>
                    <a:pt x="36" y="42"/>
                  </a:cubicBezTo>
                  <a:cubicBezTo>
                    <a:pt x="27" y="51"/>
                    <a:pt x="27" y="60"/>
                    <a:pt x="19" y="60"/>
                  </a:cubicBezTo>
                  <a:cubicBezTo>
                    <a:pt x="10" y="78"/>
                    <a:pt x="1" y="87"/>
                    <a:pt x="1" y="105"/>
                  </a:cubicBezTo>
                  <a:cubicBezTo>
                    <a:pt x="1" y="113"/>
                    <a:pt x="1" y="122"/>
                    <a:pt x="10" y="131"/>
                  </a:cubicBezTo>
                  <a:cubicBezTo>
                    <a:pt x="10" y="140"/>
                    <a:pt x="19" y="149"/>
                    <a:pt x="27" y="158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44" y="184"/>
                    <a:pt x="66" y="190"/>
                    <a:pt x="89" y="190"/>
                  </a:cubicBezTo>
                  <a:cubicBezTo>
                    <a:pt x="127" y="190"/>
                    <a:pt x="169" y="171"/>
                    <a:pt x="197" y="149"/>
                  </a:cubicBezTo>
                  <a:cubicBezTo>
                    <a:pt x="215" y="131"/>
                    <a:pt x="233" y="96"/>
                    <a:pt x="224" y="69"/>
                  </a:cubicBezTo>
                  <a:cubicBezTo>
                    <a:pt x="224" y="51"/>
                    <a:pt x="215" y="33"/>
                    <a:pt x="197" y="24"/>
                  </a:cubicBezTo>
                  <a:cubicBezTo>
                    <a:pt x="180" y="8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3"/>
            <p:cNvSpPr/>
            <p:nvPr/>
          </p:nvSpPr>
          <p:spPr>
            <a:xfrm>
              <a:off x="303421" y="3921515"/>
              <a:ext cx="12627" cy="1103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125" y="1"/>
                  </a:moveTo>
                  <a:cubicBezTo>
                    <a:pt x="116" y="1"/>
                    <a:pt x="98" y="1"/>
                    <a:pt x="80" y="10"/>
                  </a:cubicBezTo>
                  <a:cubicBezTo>
                    <a:pt x="54" y="10"/>
                    <a:pt x="36" y="19"/>
                    <a:pt x="27" y="37"/>
                  </a:cubicBezTo>
                  <a:cubicBezTo>
                    <a:pt x="18" y="46"/>
                    <a:pt x="9" y="54"/>
                    <a:pt x="9" y="63"/>
                  </a:cubicBezTo>
                  <a:cubicBezTo>
                    <a:pt x="0" y="81"/>
                    <a:pt x="0" y="99"/>
                    <a:pt x="0" y="117"/>
                  </a:cubicBezTo>
                  <a:cubicBezTo>
                    <a:pt x="0" y="126"/>
                    <a:pt x="0" y="144"/>
                    <a:pt x="9" y="153"/>
                  </a:cubicBezTo>
                  <a:cubicBezTo>
                    <a:pt x="21" y="172"/>
                    <a:pt x="43" y="180"/>
                    <a:pt x="67" y="180"/>
                  </a:cubicBezTo>
                  <a:cubicBezTo>
                    <a:pt x="98" y="180"/>
                    <a:pt x="132" y="168"/>
                    <a:pt x="152" y="153"/>
                  </a:cubicBezTo>
                  <a:cubicBezTo>
                    <a:pt x="179" y="135"/>
                    <a:pt x="205" y="99"/>
                    <a:pt x="205" y="63"/>
                  </a:cubicBezTo>
                  <a:cubicBezTo>
                    <a:pt x="205" y="54"/>
                    <a:pt x="205" y="54"/>
                    <a:pt x="205" y="46"/>
                  </a:cubicBezTo>
                  <a:cubicBezTo>
                    <a:pt x="196" y="19"/>
                    <a:pt x="170" y="10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3"/>
            <p:cNvSpPr/>
            <p:nvPr/>
          </p:nvSpPr>
          <p:spPr>
            <a:xfrm>
              <a:off x="314454" y="3962398"/>
              <a:ext cx="20166" cy="12075"/>
            </a:xfrm>
            <a:custGeom>
              <a:avLst/>
              <a:gdLst/>
              <a:ahLst/>
              <a:cxnLst/>
              <a:rect l="l" t="t" r="r" b="b"/>
              <a:pathLst>
                <a:path w="329" h="197" extrusionOk="0">
                  <a:moveTo>
                    <a:pt x="195" y="1"/>
                  </a:moveTo>
                  <a:cubicBezTo>
                    <a:pt x="105" y="1"/>
                    <a:pt x="0" y="99"/>
                    <a:pt x="79" y="164"/>
                  </a:cubicBezTo>
                  <a:lnTo>
                    <a:pt x="88" y="164"/>
                  </a:lnTo>
                  <a:cubicBezTo>
                    <a:pt x="88" y="164"/>
                    <a:pt x="88" y="173"/>
                    <a:pt x="88" y="173"/>
                  </a:cubicBezTo>
                  <a:cubicBezTo>
                    <a:pt x="102" y="189"/>
                    <a:pt x="122" y="196"/>
                    <a:pt x="143" y="196"/>
                  </a:cubicBezTo>
                  <a:cubicBezTo>
                    <a:pt x="225" y="196"/>
                    <a:pt x="328" y="92"/>
                    <a:pt x="257" y="21"/>
                  </a:cubicBezTo>
                  <a:cubicBezTo>
                    <a:pt x="240" y="7"/>
                    <a:pt x="218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3"/>
            <p:cNvSpPr/>
            <p:nvPr/>
          </p:nvSpPr>
          <p:spPr>
            <a:xfrm>
              <a:off x="346020" y="3865982"/>
              <a:ext cx="14833" cy="11830"/>
            </a:xfrm>
            <a:custGeom>
              <a:avLst/>
              <a:gdLst/>
              <a:ahLst/>
              <a:cxnLst/>
              <a:rect l="l" t="t" r="r" b="b"/>
              <a:pathLst>
                <a:path w="242" h="193" extrusionOk="0">
                  <a:moveTo>
                    <a:pt x="148" y="1"/>
                  </a:moveTo>
                  <a:cubicBezTo>
                    <a:pt x="109" y="1"/>
                    <a:pt x="68" y="22"/>
                    <a:pt x="46" y="51"/>
                  </a:cubicBezTo>
                  <a:cubicBezTo>
                    <a:pt x="37" y="51"/>
                    <a:pt x="28" y="59"/>
                    <a:pt x="28" y="59"/>
                  </a:cubicBezTo>
                  <a:cubicBezTo>
                    <a:pt x="19" y="77"/>
                    <a:pt x="10" y="86"/>
                    <a:pt x="10" y="104"/>
                  </a:cubicBezTo>
                  <a:cubicBezTo>
                    <a:pt x="1" y="113"/>
                    <a:pt x="10" y="122"/>
                    <a:pt x="19" y="131"/>
                  </a:cubicBezTo>
                  <a:cubicBezTo>
                    <a:pt x="19" y="149"/>
                    <a:pt x="28" y="158"/>
                    <a:pt x="37" y="166"/>
                  </a:cubicBezTo>
                  <a:cubicBezTo>
                    <a:pt x="55" y="185"/>
                    <a:pt x="80" y="193"/>
                    <a:pt x="106" y="193"/>
                  </a:cubicBezTo>
                  <a:cubicBezTo>
                    <a:pt x="142" y="193"/>
                    <a:pt x="180" y="178"/>
                    <a:pt x="206" y="158"/>
                  </a:cubicBezTo>
                  <a:cubicBezTo>
                    <a:pt x="224" y="131"/>
                    <a:pt x="242" y="104"/>
                    <a:pt x="233" y="68"/>
                  </a:cubicBezTo>
                  <a:cubicBezTo>
                    <a:pt x="233" y="51"/>
                    <a:pt x="224" y="33"/>
                    <a:pt x="206" y="24"/>
                  </a:cubicBezTo>
                  <a:cubicBezTo>
                    <a:pt x="190" y="8"/>
                    <a:pt x="169" y="1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3"/>
            <p:cNvSpPr/>
            <p:nvPr/>
          </p:nvSpPr>
          <p:spPr>
            <a:xfrm>
              <a:off x="356992" y="3911156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134" y="0"/>
                  </a:moveTo>
                  <a:cubicBezTo>
                    <a:pt x="116" y="0"/>
                    <a:pt x="107" y="0"/>
                    <a:pt x="90" y="9"/>
                  </a:cubicBezTo>
                  <a:cubicBezTo>
                    <a:pt x="63" y="9"/>
                    <a:pt x="45" y="18"/>
                    <a:pt x="36" y="36"/>
                  </a:cubicBezTo>
                  <a:cubicBezTo>
                    <a:pt x="27" y="45"/>
                    <a:pt x="18" y="54"/>
                    <a:pt x="18" y="63"/>
                  </a:cubicBezTo>
                  <a:cubicBezTo>
                    <a:pt x="9" y="81"/>
                    <a:pt x="0" y="99"/>
                    <a:pt x="9" y="116"/>
                  </a:cubicBezTo>
                  <a:cubicBezTo>
                    <a:pt x="9" y="134"/>
                    <a:pt x="9" y="143"/>
                    <a:pt x="18" y="152"/>
                  </a:cubicBezTo>
                  <a:cubicBezTo>
                    <a:pt x="30" y="172"/>
                    <a:pt x="52" y="179"/>
                    <a:pt x="76" y="179"/>
                  </a:cubicBezTo>
                  <a:cubicBezTo>
                    <a:pt x="107" y="179"/>
                    <a:pt x="141" y="167"/>
                    <a:pt x="161" y="152"/>
                  </a:cubicBezTo>
                  <a:cubicBezTo>
                    <a:pt x="188" y="134"/>
                    <a:pt x="214" y="99"/>
                    <a:pt x="214" y="6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6" y="18"/>
                    <a:pt x="179" y="9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3"/>
            <p:cNvSpPr/>
            <p:nvPr/>
          </p:nvSpPr>
          <p:spPr>
            <a:xfrm>
              <a:off x="368699" y="3952285"/>
              <a:ext cx="20043" cy="11769"/>
            </a:xfrm>
            <a:custGeom>
              <a:avLst/>
              <a:gdLst/>
              <a:ahLst/>
              <a:cxnLst/>
              <a:rect l="l" t="t" r="r" b="b"/>
              <a:pathLst>
                <a:path w="327" h="192" extrusionOk="0">
                  <a:moveTo>
                    <a:pt x="187" y="1"/>
                  </a:moveTo>
                  <a:cubicBezTo>
                    <a:pt x="98" y="1"/>
                    <a:pt x="0" y="96"/>
                    <a:pt x="77" y="159"/>
                  </a:cubicBezTo>
                  <a:cubicBezTo>
                    <a:pt x="77" y="159"/>
                    <a:pt x="86" y="159"/>
                    <a:pt x="86" y="168"/>
                  </a:cubicBezTo>
                  <a:cubicBezTo>
                    <a:pt x="101" y="185"/>
                    <a:pt x="121" y="192"/>
                    <a:pt x="142" y="192"/>
                  </a:cubicBezTo>
                  <a:cubicBezTo>
                    <a:pt x="223" y="192"/>
                    <a:pt x="326" y="89"/>
                    <a:pt x="255" y="25"/>
                  </a:cubicBezTo>
                  <a:cubicBezTo>
                    <a:pt x="236" y="8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3"/>
            <p:cNvSpPr/>
            <p:nvPr/>
          </p:nvSpPr>
          <p:spPr>
            <a:xfrm>
              <a:off x="439003" y="3866105"/>
              <a:ext cx="225872" cy="107511"/>
            </a:xfrm>
            <a:custGeom>
              <a:avLst/>
              <a:gdLst/>
              <a:ahLst/>
              <a:cxnLst/>
              <a:rect l="l" t="t" r="r" b="b"/>
              <a:pathLst>
                <a:path w="3685" h="1754" extrusionOk="0">
                  <a:moveTo>
                    <a:pt x="1484" y="891"/>
                  </a:moveTo>
                  <a:cubicBezTo>
                    <a:pt x="1629" y="891"/>
                    <a:pt x="1557" y="1190"/>
                    <a:pt x="1258" y="1333"/>
                  </a:cubicBezTo>
                  <a:cubicBezTo>
                    <a:pt x="1232" y="1351"/>
                    <a:pt x="1187" y="1351"/>
                    <a:pt x="1151" y="1360"/>
                  </a:cubicBezTo>
                  <a:cubicBezTo>
                    <a:pt x="1142" y="1289"/>
                    <a:pt x="1125" y="1155"/>
                    <a:pt x="1232" y="1039"/>
                  </a:cubicBezTo>
                  <a:cubicBezTo>
                    <a:pt x="1345" y="932"/>
                    <a:pt x="1430" y="891"/>
                    <a:pt x="1484" y="891"/>
                  </a:cubicBezTo>
                  <a:close/>
                  <a:moveTo>
                    <a:pt x="8" y="0"/>
                  </a:moveTo>
                  <a:cubicBezTo>
                    <a:pt x="5" y="0"/>
                    <a:pt x="1" y="7"/>
                    <a:pt x="1" y="13"/>
                  </a:cubicBezTo>
                  <a:cubicBezTo>
                    <a:pt x="18" y="557"/>
                    <a:pt x="286" y="1235"/>
                    <a:pt x="866" y="1396"/>
                  </a:cubicBezTo>
                  <a:cubicBezTo>
                    <a:pt x="928" y="1413"/>
                    <a:pt x="991" y="1422"/>
                    <a:pt x="1053" y="1422"/>
                  </a:cubicBezTo>
                  <a:cubicBezTo>
                    <a:pt x="1137" y="1624"/>
                    <a:pt x="1303" y="1690"/>
                    <a:pt x="1481" y="1690"/>
                  </a:cubicBezTo>
                  <a:cubicBezTo>
                    <a:pt x="1736" y="1690"/>
                    <a:pt x="2019" y="1553"/>
                    <a:pt x="2124" y="1485"/>
                  </a:cubicBezTo>
                  <a:cubicBezTo>
                    <a:pt x="2293" y="1369"/>
                    <a:pt x="2427" y="1181"/>
                    <a:pt x="2605" y="1074"/>
                  </a:cubicBezTo>
                  <a:cubicBezTo>
                    <a:pt x="2674" y="1038"/>
                    <a:pt x="2852" y="958"/>
                    <a:pt x="3032" y="958"/>
                  </a:cubicBezTo>
                  <a:cubicBezTo>
                    <a:pt x="3158" y="958"/>
                    <a:pt x="3284" y="997"/>
                    <a:pt x="3373" y="1119"/>
                  </a:cubicBezTo>
                  <a:cubicBezTo>
                    <a:pt x="3546" y="1424"/>
                    <a:pt x="3311" y="1656"/>
                    <a:pt x="3105" y="1656"/>
                  </a:cubicBezTo>
                  <a:cubicBezTo>
                    <a:pt x="3003" y="1656"/>
                    <a:pt x="2908" y="1600"/>
                    <a:pt x="2873" y="1467"/>
                  </a:cubicBezTo>
                  <a:cubicBezTo>
                    <a:pt x="2838" y="1349"/>
                    <a:pt x="2944" y="1280"/>
                    <a:pt x="3047" y="1280"/>
                  </a:cubicBezTo>
                  <a:cubicBezTo>
                    <a:pt x="3076" y="1280"/>
                    <a:pt x="3106" y="1286"/>
                    <a:pt x="3132" y="1297"/>
                  </a:cubicBezTo>
                  <a:cubicBezTo>
                    <a:pt x="3133" y="1299"/>
                    <a:pt x="3134" y="1299"/>
                    <a:pt x="3136" y="1299"/>
                  </a:cubicBezTo>
                  <a:cubicBezTo>
                    <a:pt x="3145" y="1299"/>
                    <a:pt x="3157" y="1278"/>
                    <a:pt x="3150" y="1271"/>
                  </a:cubicBezTo>
                  <a:cubicBezTo>
                    <a:pt x="3095" y="1214"/>
                    <a:pt x="3038" y="1190"/>
                    <a:pt x="2986" y="1190"/>
                  </a:cubicBezTo>
                  <a:cubicBezTo>
                    <a:pt x="2833" y="1190"/>
                    <a:pt x="2718" y="1394"/>
                    <a:pt x="2811" y="1574"/>
                  </a:cubicBezTo>
                  <a:cubicBezTo>
                    <a:pt x="2879" y="1698"/>
                    <a:pt x="3000" y="1754"/>
                    <a:pt x="3123" y="1754"/>
                  </a:cubicBezTo>
                  <a:cubicBezTo>
                    <a:pt x="3258" y="1754"/>
                    <a:pt x="3396" y="1686"/>
                    <a:pt x="3471" y="1565"/>
                  </a:cubicBezTo>
                  <a:cubicBezTo>
                    <a:pt x="3685" y="1226"/>
                    <a:pt x="3364" y="842"/>
                    <a:pt x="3007" y="842"/>
                  </a:cubicBezTo>
                  <a:cubicBezTo>
                    <a:pt x="2837" y="842"/>
                    <a:pt x="2668" y="923"/>
                    <a:pt x="2534" y="1021"/>
                  </a:cubicBezTo>
                  <a:cubicBezTo>
                    <a:pt x="2168" y="1280"/>
                    <a:pt x="1990" y="1556"/>
                    <a:pt x="1481" y="1592"/>
                  </a:cubicBezTo>
                  <a:cubicBezTo>
                    <a:pt x="1469" y="1593"/>
                    <a:pt x="1456" y="1593"/>
                    <a:pt x="1444" y="1593"/>
                  </a:cubicBezTo>
                  <a:cubicBezTo>
                    <a:pt x="1311" y="1593"/>
                    <a:pt x="1210" y="1549"/>
                    <a:pt x="1169" y="1467"/>
                  </a:cubicBezTo>
                  <a:cubicBezTo>
                    <a:pt x="1169" y="1458"/>
                    <a:pt x="1160" y="1440"/>
                    <a:pt x="1160" y="1422"/>
                  </a:cubicBezTo>
                  <a:cubicBezTo>
                    <a:pt x="1392" y="1405"/>
                    <a:pt x="1615" y="1289"/>
                    <a:pt x="1660" y="1048"/>
                  </a:cubicBezTo>
                  <a:cubicBezTo>
                    <a:pt x="1699" y="859"/>
                    <a:pt x="1617" y="788"/>
                    <a:pt x="1506" y="788"/>
                  </a:cubicBezTo>
                  <a:cubicBezTo>
                    <a:pt x="1385" y="788"/>
                    <a:pt x="1230" y="870"/>
                    <a:pt x="1151" y="976"/>
                  </a:cubicBezTo>
                  <a:cubicBezTo>
                    <a:pt x="1035" y="1110"/>
                    <a:pt x="1009" y="1244"/>
                    <a:pt x="1026" y="1351"/>
                  </a:cubicBezTo>
                  <a:cubicBezTo>
                    <a:pt x="893" y="1324"/>
                    <a:pt x="750" y="1253"/>
                    <a:pt x="652" y="1190"/>
                  </a:cubicBezTo>
                  <a:cubicBezTo>
                    <a:pt x="277" y="923"/>
                    <a:pt x="99" y="432"/>
                    <a:pt x="9" y="4"/>
                  </a:cubicBezTo>
                  <a:cubicBezTo>
                    <a:pt x="9" y="1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3"/>
            <p:cNvSpPr/>
            <p:nvPr/>
          </p:nvSpPr>
          <p:spPr>
            <a:xfrm>
              <a:off x="413076" y="3909501"/>
              <a:ext cx="40210" cy="49097"/>
            </a:xfrm>
            <a:custGeom>
              <a:avLst/>
              <a:gdLst/>
              <a:ahLst/>
              <a:cxnLst/>
              <a:rect l="l" t="t" r="r" b="b"/>
              <a:pathLst>
                <a:path w="656" h="801" extrusionOk="0">
                  <a:moveTo>
                    <a:pt x="343" y="1"/>
                  </a:moveTo>
                  <a:cubicBezTo>
                    <a:pt x="432" y="90"/>
                    <a:pt x="468" y="206"/>
                    <a:pt x="486" y="322"/>
                  </a:cubicBezTo>
                  <a:cubicBezTo>
                    <a:pt x="504" y="375"/>
                    <a:pt x="504" y="429"/>
                    <a:pt x="504" y="473"/>
                  </a:cubicBezTo>
                  <a:cubicBezTo>
                    <a:pt x="504" y="518"/>
                    <a:pt x="495" y="563"/>
                    <a:pt x="477" y="607"/>
                  </a:cubicBezTo>
                  <a:cubicBezTo>
                    <a:pt x="415" y="694"/>
                    <a:pt x="353" y="724"/>
                    <a:pt x="298" y="724"/>
                  </a:cubicBezTo>
                  <a:cubicBezTo>
                    <a:pt x="211" y="724"/>
                    <a:pt x="142" y="648"/>
                    <a:pt x="120" y="598"/>
                  </a:cubicBezTo>
                  <a:cubicBezTo>
                    <a:pt x="57" y="458"/>
                    <a:pt x="147" y="382"/>
                    <a:pt x="221" y="382"/>
                  </a:cubicBezTo>
                  <a:cubicBezTo>
                    <a:pt x="250" y="382"/>
                    <a:pt x="277" y="394"/>
                    <a:pt x="290" y="420"/>
                  </a:cubicBezTo>
                  <a:cubicBezTo>
                    <a:pt x="290" y="438"/>
                    <a:pt x="299" y="456"/>
                    <a:pt x="299" y="482"/>
                  </a:cubicBezTo>
                  <a:cubicBezTo>
                    <a:pt x="294" y="538"/>
                    <a:pt x="280" y="553"/>
                    <a:pt x="260" y="553"/>
                  </a:cubicBezTo>
                  <a:cubicBezTo>
                    <a:pt x="244" y="553"/>
                    <a:pt x="224" y="544"/>
                    <a:pt x="201" y="536"/>
                  </a:cubicBezTo>
                  <a:cubicBezTo>
                    <a:pt x="199" y="535"/>
                    <a:pt x="198" y="534"/>
                    <a:pt x="196" y="534"/>
                  </a:cubicBezTo>
                  <a:cubicBezTo>
                    <a:pt x="187" y="534"/>
                    <a:pt x="175" y="556"/>
                    <a:pt x="183" y="572"/>
                  </a:cubicBezTo>
                  <a:cubicBezTo>
                    <a:pt x="183" y="611"/>
                    <a:pt x="208" y="629"/>
                    <a:pt x="239" y="629"/>
                  </a:cubicBezTo>
                  <a:cubicBezTo>
                    <a:pt x="264" y="629"/>
                    <a:pt x="293" y="618"/>
                    <a:pt x="316" y="598"/>
                  </a:cubicBezTo>
                  <a:cubicBezTo>
                    <a:pt x="388" y="545"/>
                    <a:pt x="388" y="429"/>
                    <a:pt x="352" y="358"/>
                  </a:cubicBezTo>
                  <a:cubicBezTo>
                    <a:pt x="313" y="287"/>
                    <a:pt x="262" y="258"/>
                    <a:pt x="212" y="258"/>
                  </a:cubicBezTo>
                  <a:cubicBezTo>
                    <a:pt x="105" y="258"/>
                    <a:pt x="1" y="390"/>
                    <a:pt x="13" y="518"/>
                  </a:cubicBezTo>
                  <a:cubicBezTo>
                    <a:pt x="25" y="683"/>
                    <a:pt x="145" y="801"/>
                    <a:pt x="277" y="801"/>
                  </a:cubicBezTo>
                  <a:cubicBezTo>
                    <a:pt x="345" y="801"/>
                    <a:pt x="416" y="769"/>
                    <a:pt x="477" y="697"/>
                  </a:cubicBezTo>
                  <a:cubicBezTo>
                    <a:pt x="655" y="482"/>
                    <a:pt x="540" y="16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3"/>
            <p:cNvSpPr/>
            <p:nvPr/>
          </p:nvSpPr>
          <p:spPr>
            <a:xfrm>
              <a:off x="389294" y="3708517"/>
              <a:ext cx="136688" cy="107021"/>
            </a:xfrm>
            <a:custGeom>
              <a:avLst/>
              <a:gdLst/>
              <a:ahLst/>
              <a:cxnLst/>
              <a:rect l="l" t="t" r="r" b="b"/>
              <a:pathLst>
                <a:path w="2230" h="1746" extrusionOk="0">
                  <a:moveTo>
                    <a:pt x="1668" y="523"/>
                  </a:moveTo>
                  <a:lnTo>
                    <a:pt x="1668" y="523"/>
                  </a:lnTo>
                  <a:cubicBezTo>
                    <a:pt x="1615" y="790"/>
                    <a:pt x="1428" y="1049"/>
                    <a:pt x="1267" y="1263"/>
                  </a:cubicBezTo>
                  <a:lnTo>
                    <a:pt x="1267" y="1263"/>
                  </a:lnTo>
                  <a:cubicBezTo>
                    <a:pt x="1196" y="1253"/>
                    <a:pt x="1125" y="1248"/>
                    <a:pt x="1053" y="1248"/>
                  </a:cubicBezTo>
                  <a:cubicBezTo>
                    <a:pt x="714" y="1248"/>
                    <a:pt x="372" y="1356"/>
                    <a:pt x="44" y="1576"/>
                  </a:cubicBezTo>
                  <a:cubicBezTo>
                    <a:pt x="383" y="1023"/>
                    <a:pt x="1052" y="675"/>
                    <a:pt x="1668" y="523"/>
                  </a:cubicBezTo>
                  <a:close/>
                  <a:moveTo>
                    <a:pt x="704" y="122"/>
                  </a:moveTo>
                  <a:lnTo>
                    <a:pt x="704" y="122"/>
                  </a:lnTo>
                  <a:cubicBezTo>
                    <a:pt x="740" y="363"/>
                    <a:pt x="740" y="603"/>
                    <a:pt x="687" y="835"/>
                  </a:cubicBezTo>
                  <a:cubicBezTo>
                    <a:pt x="410" y="1023"/>
                    <a:pt x="169" y="1281"/>
                    <a:pt x="35" y="1585"/>
                  </a:cubicBezTo>
                  <a:lnTo>
                    <a:pt x="26" y="1585"/>
                  </a:lnTo>
                  <a:cubicBezTo>
                    <a:pt x="89" y="996"/>
                    <a:pt x="357" y="577"/>
                    <a:pt x="704" y="122"/>
                  </a:cubicBezTo>
                  <a:close/>
                  <a:moveTo>
                    <a:pt x="739" y="1"/>
                  </a:moveTo>
                  <a:cubicBezTo>
                    <a:pt x="736" y="1"/>
                    <a:pt x="733" y="2"/>
                    <a:pt x="731" y="6"/>
                  </a:cubicBezTo>
                  <a:cubicBezTo>
                    <a:pt x="250" y="363"/>
                    <a:pt x="35" y="1014"/>
                    <a:pt x="18" y="1594"/>
                  </a:cubicBezTo>
                  <a:cubicBezTo>
                    <a:pt x="18" y="1594"/>
                    <a:pt x="9" y="1594"/>
                    <a:pt x="9" y="1603"/>
                  </a:cubicBezTo>
                  <a:cubicBezTo>
                    <a:pt x="1" y="1603"/>
                    <a:pt x="6" y="1622"/>
                    <a:pt x="19" y="1622"/>
                  </a:cubicBezTo>
                  <a:cubicBezTo>
                    <a:pt x="22" y="1622"/>
                    <a:pt x="24" y="1622"/>
                    <a:pt x="26" y="1620"/>
                  </a:cubicBezTo>
                  <a:cubicBezTo>
                    <a:pt x="339" y="1495"/>
                    <a:pt x="651" y="1353"/>
                    <a:pt x="999" y="1335"/>
                  </a:cubicBezTo>
                  <a:cubicBezTo>
                    <a:pt x="1029" y="1333"/>
                    <a:pt x="1058" y="1332"/>
                    <a:pt x="1088" y="1332"/>
                  </a:cubicBezTo>
                  <a:cubicBezTo>
                    <a:pt x="1465" y="1332"/>
                    <a:pt x="1816" y="1488"/>
                    <a:pt x="2114" y="1727"/>
                  </a:cubicBezTo>
                  <a:cubicBezTo>
                    <a:pt x="2129" y="1740"/>
                    <a:pt x="2147" y="1746"/>
                    <a:pt x="2163" y="1746"/>
                  </a:cubicBezTo>
                  <a:cubicBezTo>
                    <a:pt x="2202" y="1746"/>
                    <a:pt x="2230" y="1712"/>
                    <a:pt x="2185" y="1674"/>
                  </a:cubicBezTo>
                  <a:cubicBezTo>
                    <a:pt x="1912" y="1456"/>
                    <a:pt x="1618" y="1320"/>
                    <a:pt x="1318" y="1270"/>
                  </a:cubicBezTo>
                  <a:lnTo>
                    <a:pt x="1318" y="1270"/>
                  </a:lnTo>
                  <a:cubicBezTo>
                    <a:pt x="1539" y="1090"/>
                    <a:pt x="1715" y="798"/>
                    <a:pt x="1766" y="523"/>
                  </a:cubicBezTo>
                  <a:cubicBezTo>
                    <a:pt x="1766" y="514"/>
                    <a:pt x="1766" y="514"/>
                    <a:pt x="1757" y="505"/>
                  </a:cubicBezTo>
                  <a:cubicBezTo>
                    <a:pt x="1799" y="489"/>
                    <a:pt x="1755" y="433"/>
                    <a:pt x="1720" y="433"/>
                  </a:cubicBezTo>
                  <a:cubicBezTo>
                    <a:pt x="1717" y="433"/>
                    <a:pt x="1715" y="433"/>
                    <a:pt x="1713" y="434"/>
                  </a:cubicBezTo>
                  <a:cubicBezTo>
                    <a:pt x="1374" y="487"/>
                    <a:pt x="1017" y="621"/>
                    <a:pt x="713" y="817"/>
                  </a:cubicBezTo>
                  <a:cubicBezTo>
                    <a:pt x="812" y="577"/>
                    <a:pt x="847" y="345"/>
                    <a:pt x="803" y="77"/>
                  </a:cubicBezTo>
                  <a:cubicBezTo>
                    <a:pt x="803" y="68"/>
                    <a:pt x="785" y="50"/>
                    <a:pt x="767" y="41"/>
                  </a:cubicBezTo>
                  <a:cubicBezTo>
                    <a:pt x="774" y="27"/>
                    <a:pt x="752" y="1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3"/>
            <p:cNvSpPr/>
            <p:nvPr/>
          </p:nvSpPr>
          <p:spPr>
            <a:xfrm>
              <a:off x="389294" y="3811063"/>
              <a:ext cx="136688" cy="107082"/>
            </a:xfrm>
            <a:custGeom>
              <a:avLst/>
              <a:gdLst/>
              <a:ahLst/>
              <a:cxnLst/>
              <a:rect l="l" t="t" r="r" b="b"/>
              <a:pathLst>
                <a:path w="2230" h="1747" extrusionOk="0">
                  <a:moveTo>
                    <a:pt x="44" y="170"/>
                  </a:moveTo>
                  <a:lnTo>
                    <a:pt x="44" y="170"/>
                  </a:lnTo>
                  <a:cubicBezTo>
                    <a:pt x="370" y="393"/>
                    <a:pt x="711" y="501"/>
                    <a:pt x="1049" y="501"/>
                  </a:cubicBezTo>
                  <a:cubicBezTo>
                    <a:pt x="1123" y="501"/>
                    <a:pt x="1196" y="496"/>
                    <a:pt x="1269" y="486"/>
                  </a:cubicBezTo>
                  <a:lnTo>
                    <a:pt x="1269" y="486"/>
                  </a:lnTo>
                  <a:cubicBezTo>
                    <a:pt x="1429" y="700"/>
                    <a:pt x="1615" y="966"/>
                    <a:pt x="1668" y="1223"/>
                  </a:cubicBezTo>
                  <a:cubicBezTo>
                    <a:pt x="1052" y="1071"/>
                    <a:pt x="383" y="723"/>
                    <a:pt x="44" y="170"/>
                  </a:cubicBezTo>
                  <a:close/>
                  <a:moveTo>
                    <a:pt x="35" y="161"/>
                  </a:moveTo>
                  <a:cubicBezTo>
                    <a:pt x="169" y="474"/>
                    <a:pt x="410" y="723"/>
                    <a:pt x="687" y="911"/>
                  </a:cubicBezTo>
                  <a:cubicBezTo>
                    <a:pt x="740" y="1152"/>
                    <a:pt x="740" y="1393"/>
                    <a:pt x="704" y="1625"/>
                  </a:cubicBezTo>
                  <a:cubicBezTo>
                    <a:pt x="357" y="1178"/>
                    <a:pt x="89" y="750"/>
                    <a:pt x="26" y="161"/>
                  </a:cubicBezTo>
                  <a:close/>
                  <a:moveTo>
                    <a:pt x="2163" y="0"/>
                  </a:moveTo>
                  <a:cubicBezTo>
                    <a:pt x="2147" y="0"/>
                    <a:pt x="2129" y="6"/>
                    <a:pt x="2114" y="19"/>
                  </a:cubicBezTo>
                  <a:cubicBezTo>
                    <a:pt x="1809" y="264"/>
                    <a:pt x="1448" y="422"/>
                    <a:pt x="1061" y="422"/>
                  </a:cubicBezTo>
                  <a:cubicBezTo>
                    <a:pt x="1040" y="422"/>
                    <a:pt x="1020" y="421"/>
                    <a:pt x="999" y="420"/>
                  </a:cubicBezTo>
                  <a:cubicBezTo>
                    <a:pt x="651" y="393"/>
                    <a:pt x="339" y="251"/>
                    <a:pt x="26" y="126"/>
                  </a:cubicBezTo>
                  <a:cubicBezTo>
                    <a:pt x="24" y="125"/>
                    <a:pt x="22" y="124"/>
                    <a:pt x="20" y="124"/>
                  </a:cubicBezTo>
                  <a:cubicBezTo>
                    <a:pt x="6" y="124"/>
                    <a:pt x="1" y="145"/>
                    <a:pt x="9" y="153"/>
                  </a:cubicBezTo>
                  <a:lnTo>
                    <a:pt x="18" y="153"/>
                  </a:lnTo>
                  <a:cubicBezTo>
                    <a:pt x="35" y="732"/>
                    <a:pt x="250" y="1384"/>
                    <a:pt x="731" y="1740"/>
                  </a:cubicBezTo>
                  <a:cubicBezTo>
                    <a:pt x="733" y="1745"/>
                    <a:pt x="737" y="1746"/>
                    <a:pt x="741" y="1746"/>
                  </a:cubicBezTo>
                  <a:cubicBezTo>
                    <a:pt x="754" y="1746"/>
                    <a:pt x="774" y="1726"/>
                    <a:pt x="767" y="1705"/>
                  </a:cubicBezTo>
                  <a:cubicBezTo>
                    <a:pt x="785" y="1696"/>
                    <a:pt x="803" y="1687"/>
                    <a:pt x="803" y="1669"/>
                  </a:cubicBezTo>
                  <a:cubicBezTo>
                    <a:pt x="847" y="1410"/>
                    <a:pt x="812" y="1170"/>
                    <a:pt x="713" y="929"/>
                  </a:cubicBezTo>
                  <a:lnTo>
                    <a:pt x="713" y="929"/>
                  </a:lnTo>
                  <a:cubicBezTo>
                    <a:pt x="1017" y="1134"/>
                    <a:pt x="1374" y="1259"/>
                    <a:pt x="1713" y="1321"/>
                  </a:cubicBezTo>
                  <a:cubicBezTo>
                    <a:pt x="1748" y="1321"/>
                    <a:pt x="1802" y="1259"/>
                    <a:pt x="1757" y="1241"/>
                  </a:cubicBezTo>
                  <a:cubicBezTo>
                    <a:pt x="1766" y="1241"/>
                    <a:pt x="1766" y="1232"/>
                    <a:pt x="1766" y="1223"/>
                  </a:cubicBezTo>
                  <a:cubicBezTo>
                    <a:pt x="1715" y="949"/>
                    <a:pt x="1540" y="659"/>
                    <a:pt x="1321" y="478"/>
                  </a:cubicBezTo>
                  <a:lnTo>
                    <a:pt x="1321" y="478"/>
                  </a:lnTo>
                  <a:cubicBezTo>
                    <a:pt x="1620" y="426"/>
                    <a:pt x="1913" y="290"/>
                    <a:pt x="2185" y="72"/>
                  </a:cubicBezTo>
                  <a:cubicBezTo>
                    <a:pt x="2230" y="34"/>
                    <a:pt x="2202" y="0"/>
                    <a:pt x="2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3"/>
            <p:cNvSpPr/>
            <p:nvPr/>
          </p:nvSpPr>
          <p:spPr>
            <a:xfrm>
              <a:off x="498091" y="3765643"/>
              <a:ext cx="21882" cy="23721"/>
            </a:xfrm>
            <a:custGeom>
              <a:avLst/>
              <a:gdLst/>
              <a:ahLst/>
              <a:cxnLst/>
              <a:rect l="l" t="t" r="r" b="b"/>
              <a:pathLst>
                <a:path w="357" h="387" extrusionOk="0">
                  <a:moveTo>
                    <a:pt x="300" y="0"/>
                  </a:moveTo>
                  <a:cubicBezTo>
                    <a:pt x="298" y="0"/>
                    <a:pt x="296" y="1"/>
                    <a:pt x="294" y="1"/>
                  </a:cubicBezTo>
                  <a:cubicBezTo>
                    <a:pt x="223" y="46"/>
                    <a:pt x="170" y="100"/>
                    <a:pt x="116" y="162"/>
                  </a:cubicBezTo>
                  <a:cubicBezTo>
                    <a:pt x="71" y="216"/>
                    <a:pt x="27" y="269"/>
                    <a:pt x="9" y="340"/>
                  </a:cubicBezTo>
                  <a:cubicBezTo>
                    <a:pt x="1" y="356"/>
                    <a:pt x="21" y="386"/>
                    <a:pt x="39" y="386"/>
                  </a:cubicBezTo>
                  <a:cubicBezTo>
                    <a:pt x="41" y="386"/>
                    <a:pt x="43" y="386"/>
                    <a:pt x="45" y="385"/>
                  </a:cubicBezTo>
                  <a:cubicBezTo>
                    <a:pt x="116" y="349"/>
                    <a:pt x="170" y="287"/>
                    <a:pt x="223" y="224"/>
                  </a:cubicBezTo>
                  <a:cubicBezTo>
                    <a:pt x="268" y="171"/>
                    <a:pt x="312" y="126"/>
                    <a:pt x="348" y="55"/>
                  </a:cubicBezTo>
                  <a:cubicBezTo>
                    <a:pt x="356" y="39"/>
                    <a:pt x="320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3"/>
            <p:cNvSpPr/>
            <p:nvPr/>
          </p:nvSpPr>
          <p:spPr>
            <a:xfrm>
              <a:off x="498091" y="3837235"/>
              <a:ext cx="21882" cy="23721"/>
            </a:xfrm>
            <a:custGeom>
              <a:avLst/>
              <a:gdLst/>
              <a:ahLst/>
              <a:cxnLst/>
              <a:rect l="l" t="t" r="r" b="b"/>
              <a:pathLst>
                <a:path w="357" h="387" extrusionOk="0">
                  <a:moveTo>
                    <a:pt x="39" y="1"/>
                  </a:moveTo>
                  <a:cubicBezTo>
                    <a:pt x="21" y="1"/>
                    <a:pt x="1" y="31"/>
                    <a:pt x="9" y="47"/>
                  </a:cubicBezTo>
                  <a:cubicBezTo>
                    <a:pt x="27" y="118"/>
                    <a:pt x="71" y="172"/>
                    <a:pt x="116" y="225"/>
                  </a:cubicBezTo>
                  <a:cubicBezTo>
                    <a:pt x="170" y="288"/>
                    <a:pt x="223" y="341"/>
                    <a:pt x="294" y="386"/>
                  </a:cubicBezTo>
                  <a:cubicBezTo>
                    <a:pt x="296" y="386"/>
                    <a:pt x="298" y="387"/>
                    <a:pt x="300" y="387"/>
                  </a:cubicBezTo>
                  <a:cubicBezTo>
                    <a:pt x="320" y="387"/>
                    <a:pt x="356" y="348"/>
                    <a:pt x="348" y="332"/>
                  </a:cubicBezTo>
                  <a:cubicBezTo>
                    <a:pt x="312" y="261"/>
                    <a:pt x="268" y="216"/>
                    <a:pt x="223" y="163"/>
                  </a:cubicBezTo>
                  <a:cubicBezTo>
                    <a:pt x="170" y="100"/>
                    <a:pt x="116" y="38"/>
                    <a:pt x="45" y="2"/>
                  </a:cubicBezTo>
                  <a:cubicBezTo>
                    <a:pt x="43" y="1"/>
                    <a:pt x="41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3"/>
            <p:cNvSpPr/>
            <p:nvPr/>
          </p:nvSpPr>
          <p:spPr>
            <a:xfrm>
              <a:off x="531986" y="3810634"/>
              <a:ext cx="27951" cy="5517"/>
            </a:xfrm>
            <a:custGeom>
              <a:avLst/>
              <a:gdLst/>
              <a:ahLst/>
              <a:cxnLst/>
              <a:rect l="l" t="t" r="r" b="b"/>
              <a:pathLst>
                <a:path w="456" h="90" extrusionOk="0">
                  <a:moveTo>
                    <a:pt x="307" y="0"/>
                  </a:moveTo>
                  <a:cubicBezTo>
                    <a:pt x="228" y="0"/>
                    <a:pt x="145" y="11"/>
                    <a:pt x="71" y="17"/>
                  </a:cubicBezTo>
                  <a:cubicBezTo>
                    <a:pt x="45" y="17"/>
                    <a:pt x="0" y="70"/>
                    <a:pt x="45" y="79"/>
                  </a:cubicBezTo>
                  <a:cubicBezTo>
                    <a:pt x="112" y="84"/>
                    <a:pt x="179" y="90"/>
                    <a:pt x="244" y="90"/>
                  </a:cubicBezTo>
                  <a:cubicBezTo>
                    <a:pt x="292" y="90"/>
                    <a:pt x="338" y="87"/>
                    <a:pt x="384" y="79"/>
                  </a:cubicBezTo>
                  <a:cubicBezTo>
                    <a:pt x="410" y="70"/>
                    <a:pt x="455" y="17"/>
                    <a:pt x="410" y="8"/>
                  </a:cubicBezTo>
                  <a:cubicBezTo>
                    <a:pt x="377" y="2"/>
                    <a:pt x="342" y="0"/>
                    <a:pt x="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3"/>
            <p:cNvSpPr/>
            <p:nvPr/>
          </p:nvSpPr>
          <p:spPr>
            <a:xfrm>
              <a:off x="551662" y="3837664"/>
              <a:ext cx="19737" cy="15753"/>
            </a:xfrm>
            <a:custGeom>
              <a:avLst/>
              <a:gdLst/>
              <a:ahLst/>
              <a:cxnLst/>
              <a:rect l="l" t="t" r="r" b="b"/>
              <a:pathLst>
                <a:path w="322" h="257" extrusionOk="0">
                  <a:moveTo>
                    <a:pt x="197" y="1"/>
                  </a:moveTo>
                  <a:cubicBezTo>
                    <a:pt x="161" y="1"/>
                    <a:pt x="123" y="11"/>
                    <a:pt x="89" y="31"/>
                  </a:cubicBezTo>
                  <a:cubicBezTo>
                    <a:pt x="81" y="31"/>
                    <a:pt x="63" y="40"/>
                    <a:pt x="63" y="49"/>
                  </a:cubicBezTo>
                  <a:cubicBezTo>
                    <a:pt x="27" y="102"/>
                    <a:pt x="0" y="174"/>
                    <a:pt x="45" y="218"/>
                  </a:cubicBezTo>
                  <a:cubicBezTo>
                    <a:pt x="67" y="245"/>
                    <a:pt x="105" y="256"/>
                    <a:pt x="144" y="256"/>
                  </a:cubicBezTo>
                  <a:cubicBezTo>
                    <a:pt x="169" y="256"/>
                    <a:pt x="194" y="252"/>
                    <a:pt x="214" y="245"/>
                  </a:cubicBezTo>
                  <a:cubicBezTo>
                    <a:pt x="268" y="218"/>
                    <a:pt x="321" y="174"/>
                    <a:pt x="321" y="120"/>
                  </a:cubicBezTo>
                  <a:cubicBezTo>
                    <a:pt x="321" y="66"/>
                    <a:pt x="277" y="22"/>
                    <a:pt x="232" y="4"/>
                  </a:cubicBezTo>
                  <a:cubicBezTo>
                    <a:pt x="221" y="2"/>
                    <a:pt x="209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3"/>
            <p:cNvSpPr/>
            <p:nvPr/>
          </p:nvSpPr>
          <p:spPr>
            <a:xfrm>
              <a:off x="1423815" y="3675480"/>
              <a:ext cx="366973" cy="275644"/>
            </a:xfrm>
            <a:custGeom>
              <a:avLst/>
              <a:gdLst/>
              <a:ahLst/>
              <a:cxnLst/>
              <a:rect l="l" t="t" r="r" b="b"/>
              <a:pathLst>
                <a:path w="5987" h="4497" extrusionOk="0">
                  <a:moveTo>
                    <a:pt x="134" y="0"/>
                  </a:moveTo>
                  <a:cubicBezTo>
                    <a:pt x="72" y="0"/>
                    <a:pt x="27" y="81"/>
                    <a:pt x="107" y="81"/>
                  </a:cubicBezTo>
                  <a:lnTo>
                    <a:pt x="4452" y="81"/>
                  </a:lnTo>
                  <a:cubicBezTo>
                    <a:pt x="4523" y="81"/>
                    <a:pt x="4682" y="57"/>
                    <a:pt x="4806" y="57"/>
                  </a:cubicBezTo>
                  <a:cubicBezTo>
                    <a:pt x="4868" y="57"/>
                    <a:pt x="4922" y="63"/>
                    <a:pt x="4952" y="81"/>
                  </a:cubicBezTo>
                  <a:cubicBezTo>
                    <a:pt x="4996" y="116"/>
                    <a:pt x="4952" y="259"/>
                    <a:pt x="4969" y="366"/>
                  </a:cubicBezTo>
                  <a:cubicBezTo>
                    <a:pt x="5005" y="554"/>
                    <a:pt x="5067" y="750"/>
                    <a:pt x="5192" y="910"/>
                  </a:cubicBezTo>
                  <a:cubicBezTo>
                    <a:pt x="5282" y="1026"/>
                    <a:pt x="5406" y="1125"/>
                    <a:pt x="5540" y="1187"/>
                  </a:cubicBezTo>
                  <a:cubicBezTo>
                    <a:pt x="5603" y="1214"/>
                    <a:pt x="5853" y="1249"/>
                    <a:pt x="5861" y="1258"/>
                  </a:cubicBezTo>
                  <a:cubicBezTo>
                    <a:pt x="5951" y="1374"/>
                    <a:pt x="5861" y="1927"/>
                    <a:pt x="5861" y="2070"/>
                  </a:cubicBezTo>
                  <a:cubicBezTo>
                    <a:pt x="5861" y="2373"/>
                    <a:pt x="5906" y="2739"/>
                    <a:pt x="5861" y="3034"/>
                  </a:cubicBezTo>
                  <a:cubicBezTo>
                    <a:pt x="5844" y="3116"/>
                    <a:pt x="5854" y="3133"/>
                    <a:pt x="5853" y="3133"/>
                  </a:cubicBezTo>
                  <a:cubicBezTo>
                    <a:pt x="5852" y="3133"/>
                    <a:pt x="5845" y="3124"/>
                    <a:pt x="5817" y="3124"/>
                  </a:cubicBezTo>
                  <a:cubicBezTo>
                    <a:pt x="5804" y="3124"/>
                    <a:pt x="5787" y="3126"/>
                    <a:pt x="5763" y="3132"/>
                  </a:cubicBezTo>
                  <a:cubicBezTo>
                    <a:pt x="5630" y="3167"/>
                    <a:pt x="5514" y="3203"/>
                    <a:pt x="5398" y="3283"/>
                  </a:cubicBezTo>
                  <a:cubicBezTo>
                    <a:pt x="5130" y="3480"/>
                    <a:pt x="4952" y="3863"/>
                    <a:pt x="4952" y="4202"/>
                  </a:cubicBezTo>
                  <a:cubicBezTo>
                    <a:pt x="4952" y="4327"/>
                    <a:pt x="5032" y="4381"/>
                    <a:pt x="4969" y="4416"/>
                  </a:cubicBezTo>
                  <a:cubicBezTo>
                    <a:pt x="4954" y="4425"/>
                    <a:pt x="4931" y="4428"/>
                    <a:pt x="4904" y="4428"/>
                  </a:cubicBezTo>
                  <a:cubicBezTo>
                    <a:pt x="4850" y="4428"/>
                    <a:pt x="4785" y="4416"/>
                    <a:pt x="4755" y="4416"/>
                  </a:cubicBezTo>
                  <a:lnTo>
                    <a:pt x="107" y="4416"/>
                  </a:lnTo>
                  <a:cubicBezTo>
                    <a:pt x="45" y="4416"/>
                    <a:pt x="0" y="4497"/>
                    <a:pt x="81" y="4497"/>
                  </a:cubicBezTo>
                  <a:lnTo>
                    <a:pt x="4987" y="4497"/>
                  </a:lnTo>
                  <a:cubicBezTo>
                    <a:pt x="5014" y="4497"/>
                    <a:pt x="5067" y="4497"/>
                    <a:pt x="5067" y="4452"/>
                  </a:cubicBezTo>
                  <a:cubicBezTo>
                    <a:pt x="5076" y="3890"/>
                    <a:pt x="5255" y="3230"/>
                    <a:pt x="5924" y="3203"/>
                  </a:cubicBezTo>
                  <a:cubicBezTo>
                    <a:pt x="5951" y="3203"/>
                    <a:pt x="5986" y="3185"/>
                    <a:pt x="5986" y="3150"/>
                  </a:cubicBezTo>
                  <a:lnTo>
                    <a:pt x="5986" y="1214"/>
                  </a:lnTo>
                  <a:cubicBezTo>
                    <a:pt x="5986" y="1196"/>
                    <a:pt x="5951" y="1178"/>
                    <a:pt x="5933" y="1178"/>
                  </a:cubicBezTo>
                  <a:cubicBezTo>
                    <a:pt x="5308" y="1151"/>
                    <a:pt x="5085" y="580"/>
                    <a:pt x="5067" y="36"/>
                  </a:cubicBezTo>
                  <a:cubicBezTo>
                    <a:pt x="5067" y="9"/>
                    <a:pt x="5032" y="0"/>
                    <a:pt x="5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3"/>
            <p:cNvSpPr/>
            <p:nvPr/>
          </p:nvSpPr>
          <p:spPr>
            <a:xfrm>
              <a:off x="674679" y="3675480"/>
              <a:ext cx="361518" cy="276195"/>
            </a:xfrm>
            <a:custGeom>
              <a:avLst/>
              <a:gdLst/>
              <a:ahLst/>
              <a:cxnLst/>
              <a:rect l="l" t="t" r="r" b="b"/>
              <a:pathLst>
                <a:path w="5898" h="4506" extrusionOk="0">
                  <a:moveTo>
                    <a:pt x="1000" y="0"/>
                  </a:moveTo>
                  <a:cubicBezTo>
                    <a:pt x="973" y="0"/>
                    <a:pt x="928" y="9"/>
                    <a:pt x="928" y="45"/>
                  </a:cubicBezTo>
                  <a:cubicBezTo>
                    <a:pt x="902" y="589"/>
                    <a:pt x="687" y="1151"/>
                    <a:pt x="63" y="1178"/>
                  </a:cubicBezTo>
                  <a:cubicBezTo>
                    <a:pt x="36" y="1178"/>
                    <a:pt x="1" y="1196"/>
                    <a:pt x="1" y="1223"/>
                  </a:cubicBezTo>
                  <a:lnTo>
                    <a:pt x="1" y="3167"/>
                  </a:lnTo>
                  <a:cubicBezTo>
                    <a:pt x="1" y="3185"/>
                    <a:pt x="36" y="3203"/>
                    <a:pt x="54" y="3203"/>
                  </a:cubicBezTo>
                  <a:cubicBezTo>
                    <a:pt x="732" y="3230"/>
                    <a:pt x="910" y="3899"/>
                    <a:pt x="928" y="4461"/>
                  </a:cubicBezTo>
                  <a:cubicBezTo>
                    <a:pt x="928" y="4488"/>
                    <a:pt x="955" y="4506"/>
                    <a:pt x="973" y="4506"/>
                  </a:cubicBezTo>
                  <a:lnTo>
                    <a:pt x="5790" y="4506"/>
                  </a:lnTo>
                  <a:cubicBezTo>
                    <a:pt x="5853" y="4506"/>
                    <a:pt x="5897" y="4416"/>
                    <a:pt x="5817" y="4416"/>
                  </a:cubicBezTo>
                  <a:lnTo>
                    <a:pt x="1562" y="4416"/>
                  </a:lnTo>
                  <a:cubicBezTo>
                    <a:pt x="1484" y="4416"/>
                    <a:pt x="1336" y="4440"/>
                    <a:pt x="1213" y="4440"/>
                  </a:cubicBezTo>
                  <a:cubicBezTo>
                    <a:pt x="1152" y="4440"/>
                    <a:pt x="1098" y="4434"/>
                    <a:pt x="1062" y="4416"/>
                  </a:cubicBezTo>
                  <a:cubicBezTo>
                    <a:pt x="973" y="4372"/>
                    <a:pt x="1035" y="4416"/>
                    <a:pt x="1044" y="4256"/>
                  </a:cubicBezTo>
                  <a:cubicBezTo>
                    <a:pt x="1053" y="4068"/>
                    <a:pt x="982" y="3819"/>
                    <a:pt x="893" y="3649"/>
                  </a:cubicBezTo>
                  <a:cubicBezTo>
                    <a:pt x="759" y="3364"/>
                    <a:pt x="545" y="3221"/>
                    <a:pt x="241" y="3132"/>
                  </a:cubicBezTo>
                  <a:cubicBezTo>
                    <a:pt x="208" y="3122"/>
                    <a:pt x="185" y="3119"/>
                    <a:pt x="171" y="3119"/>
                  </a:cubicBezTo>
                  <a:cubicBezTo>
                    <a:pt x="151" y="3119"/>
                    <a:pt x="145" y="3124"/>
                    <a:pt x="144" y="3124"/>
                  </a:cubicBezTo>
                  <a:cubicBezTo>
                    <a:pt x="142" y="3124"/>
                    <a:pt x="151" y="3111"/>
                    <a:pt x="134" y="3043"/>
                  </a:cubicBezTo>
                  <a:cubicBezTo>
                    <a:pt x="99" y="2927"/>
                    <a:pt x="134" y="2757"/>
                    <a:pt x="134" y="2623"/>
                  </a:cubicBezTo>
                  <a:lnTo>
                    <a:pt x="134" y="1571"/>
                  </a:lnTo>
                  <a:cubicBezTo>
                    <a:pt x="134" y="1499"/>
                    <a:pt x="99" y="1303"/>
                    <a:pt x="134" y="1258"/>
                  </a:cubicBezTo>
                  <a:cubicBezTo>
                    <a:pt x="143" y="1240"/>
                    <a:pt x="331" y="1232"/>
                    <a:pt x="420" y="1196"/>
                  </a:cubicBezTo>
                  <a:cubicBezTo>
                    <a:pt x="705" y="1080"/>
                    <a:pt x="893" y="821"/>
                    <a:pt x="982" y="536"/>
                  </a:cubicBezTo>
                  <a:cubicBezTo>
                    <a:pt x="990" y="502"/>
                    <a:pt x="1031" y="77"/>
                    <a:pt x="990" y="77"/>
                  </a:cubicBezTo>
                  <a:cubicBezTo>
                    <a:pt x="989" y="77"/>
                    <a:pt x="989" y="77"/>
                    <a:pt x="989" y="77"/>
                  </a:cubicBezTo>
                  <a:lnTo>
                    <a:pt x="989" y="77"/>
                  </a:lnTo>
                  <a:cubicBezTo>
                    <a:pt x="997" y="74"/>
                    <a:pt x="1009" y="73"/>
                    <a:pt x="1023" y="73"/>
                  </a:cubicBezTo>
                  <a:cubicBezTo>
                    <a:pt x="1061" y="73"/>
                    <a:pt x="1113" y="81"/>
                    <a:pt x="1125" y="81"/>
                  </a:cubicBezTo>
                  <a:cubicBezTo>
                    <a:pt x="1297" y="60"/>
                    <a:pt x="1474" y="53"/>
                    <a:pt x="1654" y="53"/>
                  </a:cubicBezTo>
                  <a:cubicBezTo>
                    <a:pt x="2013" y="53"/>
                    <a:pt x="2379" y="81"/>
                    <a:pt x="2730" y="81"/>
                  </a:cubicBezTo>
                  <a:lnTo>
                    <a:pt x="5630" y="81"/>
                  </a:lnTo>
                  <a:cubicBezTo>
                    <a:pt x="5692" y="81"/>
                    <a:pt x="5737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3"/>
            <p:cNvSpPr/>
            <p:nvPr/>
          </p:nvSpPr>
          <p:spPr>
            <a:xfrm>
              <a:off x="990711" y="3653230"/>
              <a:ext cx="232798" cy="70183"/>
            </a:xfrm>
            <a:custGeom>
              <a:avLst/>
              <a:gdLst/>
              <a:ahLst/>
              <a:cxnLst/>
              <a:rect l="l" t="t" r="r" b="b"/>
              <a:pathLst>
                <a:path w="3798" h="1145" extrusionOk="0">
                  <a:moveTo>
                    <a:pt x="267" y="53"/>
                  </a:moveTo>
                  <a:cubicBezTo>
                    <a:pt x="341" y="53"/>
                    <a:pt x="423" y="140"/>
                    <a:pt x="438" y="194"/>
                  </a:cubicBezTo>
                  <a:cubicBezTo>
                    <a:pt x="456" y="265"/>
                    <a:pt x="438" y="310"/>
                    <a:pt x="438" y="328"/>
                  </a:cubicBezTo>
                  <a:cubicBezTo>
                    <a:pt x="428" y="330"/>
                    <a:pt x="417" y="332"/>
                    <a:pt x="406" y="332"/>
                  </a:cubicBezTo>
                  <a:cubicBezTo>
                    <a:pt x="271" y="332"/>
                    <a:pt x="84" y="143"/>
                    <a:pt x="233" y="60"/>
                  </a:cubicBezTo>
                  <a:cubicBezTo>
                    <a:pt x="244" y="55"/>
                    <a:pt x="255" y="53"/>
                    <a:pt x="267" y="53"/>
                  </a:cubicBezTo>
                  <a:close/>
                  <a:moveTo>
                    <a:pt x="2590" y="144"/>
                  </a:moveTo>
                  <a:cubicBezTo>
                    <a:pt x="2612" y="144"/>
                    <a:pt x="2641" y="151"/>
                    <a:pt x="2677" y="167"/>
                  </a:cubicBezTo>
                  <a:cubicBezTo>
                    <a:pt x="2829" y="248"/>
                    <a:pt x="2704" y="435"/>
                    <a:pt x="2677" y="471"/>
                  </a:cubicBezTo>
                  <a:cubicBezTo>
                    <a:pt x="2570" y="409"/>
                    <a:pt x="2456" y="144"/>
                    <a:pt x="2590" y="144"/>
                  </a:cubicBezTo>
                  <a:close/>
                  <a:moveTo>
                    <a:pt x="3440" y="226"/>
                  </a:moveTo>
                  <a:cubicBezTo>
                    <a:pt x="3490" y="226"/>
                    <a:pt x="3555" y="300"/>
                    <a:pt x="3560" y="363"/>
                  </a:cubicBezTo>
                  <a:cubicBezTo>
                    <a:pt x="3560" y="426"/>
                    <a:pt x="3551" y="479"/>
                    <a:pt x="3525" y="533"/>
                  </a:cubicBezTo>
                  <a:cubicBezTo>
                    <a:pt x="3516" y="524"/>
                    <a:pt x="3507" y="515"/>
                    <a:pt x="3498" y="506"/>
                  </a:cubicBezTo>
                  <a:cubicBezTo>
                    <a:pt x="3435" y="462"/>
                    <a:pt x="3373" y="390"/>
                    <a:pt x="3382" y="310"/>
                  </a:cubicBezTo>
                  <a:cubicBezTo>
                    <a:pt x="3388" y="249"/>
                    <a:pt x="3412" y="226"/>
                    <a:pt x="3440" y="226"/>
                  </a:cubicBezTo>
                  <a:close/>
                  <a:moveTo>
                    <a:pt x="1562" y="691"/>
                  </a:moveTo>
                  <a:cubicBezTo>
                    <a:pt x="1607" y="691"/>
                    <a:pt x="1651" y="694"/>
                    <a:pt x="1696" y="694"/>
                  </a:cubicBezTo>
                  <a:cubicBezTo>
                    <a:pt x="1696" y="729"/>
                    <a:pt x="1687" y="765"/>
                    <a:pt x="1660" y="801"/>
                  </a:cubicBezTo>
                  <a:cubicBezTo>
                    <a:pt x="1607" y="890"/>
                    <a:pt x="1464" y="1024"/>
                    <a:pt x="1321" y="1033"/>
                  </a:cubicBezTo>
                  <a:cubicBezTo>
                    <a:pt x="1309" y="1034"/>
                    <a:pt x="1297" y="1034"/>
                    <a:pt x="1286" y="1034"/>
                  </a:cubicBezTo>
                  <a:cubicBezTo>
                    <a:pt x="1006" y="1034"/>
                    <a:pt x="982" y="728"/>
                    <a:pt x="1428" y="702"/>
                  </a:cubicBezTo>
                  <a:cubicBezTo>
                    <a:pt x="1473" y="694"/>
                    <a:pt x="1517" y="691"/>
                    <a:pt x="1562" y="691"/>
                  </a:cubicBezTo>
                  <a:close/>
                  <a:moveTo>
                    <a:pt x="220" y="0"/>
                  </a:moveTo>
                  <a:cubicBezTo>
                    <a:pt x="94" y="0"/>
                    <a:pt x="1" y="76"/>
                    <a:pt x="161" y="274"/>
                  </a:cubicBezTo>
                  <a:cubicBezTo>
                    <a:pt x="233" y="372"/>
                    <a:pt x="384" y="408"/>
                    <a:pt x="384" y="408"/>
                  </a:cubicBezTo>
                  <a:lnTo>
                    <a:pt x="500" y="408"/>
                  </a:lnTo>
                  <a:cubicBezTo>
                    <a:pt x="599" y="417"/>
                    <a:pt x="1134" y="435"/>
                    <a:pt x="1294" y="444"/>
                  </a:cubicBezTo>
                  <a:cubicBezTo>
                    <a:pt x="1437" y="453"/>
                    <a:pt x="1642" y="497"/>
                    <a:pt x="1696" y="613"/>
                  </a:cubicBezTo>
                  <a:cubicBezTo>
                    <a:pt x="1589" y="613"/>
                    <a:pt x="1482" y="613"/>
                    <a:pt x="1384" y="622"/>
                  </a:cubicBezTo>
                  <a:cubicBezTo>
                    <a:pt x="1241" y="631"/>
                    <a:pt x="1071" y="649"/>
                    <a:pt x="982" y="783"/>
                  </a:cubicBezTo>
                  <a:cubicBezTo>
                    <a:pt x="853" y="1000"/>
                    <a:pt x="1051" y="1145"/>
                    <a:pt x="1249" y="1145"/>
                  </a:cubicBezTo>
                  <a:cubicBezTo>
                    <a:pt x="1270" y="1145"/>
                    <a:pt x="1291" y="1143"/>
                    <a:pt x="1312" y="1140"/>
                  </a:cubicBezTo>
                  <a:cubicBezTo>
                    <a:pt x="1509" y="1104"/>
                    <a:pt x="1803" y="926"/>
                    <a:pt x="1812" y="702"/>
                  </a:cubicBezTo>
                  <a:cubicBezTo>
                    <a:pt x="1873" y="702"/>
                    <a:pt x="1961" y="707"/>
                    <a:pt x="2058" y="707"/>
                  </a:cubicBezTo>
                  <a:cubicBezTo>
                    <a:pt x="2274" y="707"/>
                    <a:pt x="2539" y="686"/>
                    <a:pt x="2686" y="551"/>
                  </a:cubicBezTo>
                  <a:cubicBezTo>
                    <a:pt x="2861" y="710"/>
                    <a:pt x="3037" y="763"/>
                    <a:pt x="3186" y="763"/>
                  </a:cubicBezTo>
                  <a:cubicBezTo>
                    <a:pt x="3380" y="763"/>
                    <a:pt x="3529" y="674"/>
                    <a:pt x="3569" y="613"/>
                  </a:cubicBezTo>
                  <a:cubicBezTo>
                    <a:pt x="3641" y="649"/>
                    <a:pt x="3712" y="667"/>
                    <a:pt x="3783" y="667"/>
                  </a:cubicBezTo>
                  <a:cubicBezTo>
                    <a:pt x="3785" y="668"/>
                    <a:pt x="3787" y="668"/>
                    <a:pt x="3788" y="668"/>
                  </a:cubicBezTo>
                  <a:cubicBezTo>
                    <a:pt x="3797" y="668"/>
                    <a:pt x="3782" y="639"/>
                    <a:pt x="3774" y="631"/>
                  </a:cubicBezTo>
                  <a:cubicBezTo>
                    <a:pt x="3712" y="622"/>
                    <a:pt x="3650" y="595"/>
                    <a:pt x="3596" y="569"/>
                  </a:cubicBezTo>
                  <a:cubicBezTo>
                    <a:pt x="3605" y="551"/>
                    <a:pt x="3605" y="533"/>
                    <a:pt x="3614" y="515"/>
                  </a:cubicBezTo>
                  <a:cubicBezTo>
                    <a:pt x="3641" y="399"/>
                    <a:pt x="3614" y="203"/>
                    <a:pt x="3480" y="158"/>
                  </a:cubicBezTo>
                  <a:cubicBezTo>
                    <a:pt x="3464" y="154"/>
                    <a:pt x="3450" y="152"/>
                    <a:pt x="3436" y="152"/>
                  </a:cubicBezTo>
                  <a:cubicBezTo>
                    <a:pt x="3317" y="152"/>
                    <a:pt x="3306" y="320"/>
                    <a:pt x="3346" y="408"/>
                  </a:cubicBezTo>
                  <a:cubicBezTo>
                    <a:pt x="3382" y="479"/>
                    <a:pt x="3435" y="533"/>
                    <a:pt x="3498" y="569"/>
                  </a:cubicBezTo>
                  <a:cubicBezTo>
                    <a:pt x="3485" y="595"/>
                    <a:pt x="3360" y="683"/>
                    <a:pt x="3167" y="683"/>
                  </a:cubicBezTo>
                  <a:cubicBezTo>
                    <a:pt x="3103" y="683"/>
                    <a:pt x="3031" y="673"/>
                    <a:pt x="2954" y="649"/>
                  </a:cubicBezTo>
                  <a:cubicBezTo>
                    <a:pt x="2927" y="640"/>
                    <a:pt x="2820" y="560"/>
                    <a:pt x="2740" y="515"/>
                  </a:cubicBezTo>
                  <a:cubicBezTo>
                    <a:pt x="2820" y="453"/>
                    <a:pt x="2865" y="363"/>
                    <a:pt x="2838" y="239"/>
                  </a:cubicBezTo>
                  <a:cubicBezTo>
                    <a:pt x="2811" y="144"/>
                    <a:pt x="2698" y="55"/>
                    <a:pt x="2594" y="55"/>
                  </a:cubicBezTo>
                  <a:cubicBezTo>
                    <a:pt x="2560" y="55"/>
                    <a:pt x="2527" y="65"/>
                    <a:pt x="2499" y="87"/>
                  </a:cubicBezTo>
                  <a:cubicBezTo>
                    <a:pt x="2311" y="221"/>
                    <a:pt x="2508" y="426"/>
                    <a:pt x="2633" y="515"/>
                  </a:cubicBezTo>
                  <a:cubicBezTo>
                    <a:pt x="2527" y="608"/>
                    <a:pt x="2224" y="627"/>
                    <a:pt x="1995" y="627"/>
                  </a:cubicBezTo>
                  <a:cubicBezTo>
                    <a:pt x="1916" y="627"/>
                    <a:pt x="1845" y="624"/>
                    <a:pt x="1794" y="622"/>
                  </a:cubicBezTo>
                  <a:cubicBezTo>
                    <a:pt x="1785" y="595"/>
                    <a:pt x="1776" y="569"/>
                    <a:pt x="1758" y="542"/>
                  </a:cubicBezTo>
                  <a:cubicBezTo>
                    <a:pt x="1669" y="352"/>
                    <a:pt x="1234" y="319"/>
                    <a:pt x="907" y="319"/>
                  </a:cubicBezTo>
                  <a:cubicBezTo>
                    <a:pt x="737" y="319"/>
                    <a:pt x="596" y="328"/>
                    <a:pt x="550" y="328"/>
                  </a:cubicBezTo>
                  <a:cubicBezTo>
                    <a:pt x="543" y="328"/>
                    <a:pt x="539" y="328"/>
                    <a:pt x="536" y="328"/>
                  </a:cubicBezTo>
                  <a:lnTo>
                    <a:pt x="527" y="328"/>
                  </a:lnTo>
                  <a:cubicBezTo>
                    <a:pt x="536" y="319"/>
                    <a:pt x="536" y="319"/>
                    <a:pt x="536" y="310"/>
                  </a:cubicBezTo>
                  <a:cubicBezTo>
                    <a:pt x="554" y="221"/>
                    <a:pt x="500" y="158"/>
                    <a:pt x="447" y="87"/>
                  </a:cubicBezTo>
                  <a:cubicBezTo>
                    <a:pt x="401" y="34"/>
                    <a:pt x="303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3"/>
            <p:cNvSpPr/>
            <p:nvPr/>
          </p:nvSpPr>
          <p:spPr>
            <a:xfrm>
              <a:off x="1220625" y="3653230"/>
              <a:ext cx="232982" cy="70183"/>
            </a:xfrm>
            <a:custGeom>
              <a:avLst/>
              <a:gdLst/>
              <a:ahLst/>
              <a:cxnLst/>
              <a:rect l="l" t="t" r="r" b="b"/>
              <a:pathLst>
                <a:path w="3801" h="1145" extrusionOk="0">
                  <a:moveTo>
                    <a:pt x="3537" y="53"/>
                  </a:moveTo>
                  <a:cubicBezTo>
                    <a:pt x="3549" y="53"/>
                    <a:pt x="3562" y="55"/>
                    <a:pt x="3574" y="60"/>
                  </a:cubicBezTo>
                  <a:cubicBezTo>
                    <a:pt x="3714" y="143"/>
                    <a:pt x="3527" y="332"/>
                    <a:pt x="3399" y="332"/>
                  </a:cubicBezTo>
                  <a:cubicBezTo>
                    <a:pt x="3388" y="332"/>
                    <a:pt x="3378" y="330"/>
                    <a:pt x="3369" y="328"/>
                  </a:cubicBezTo>
                  <a:cubicBezTo>
                    <a:pt x="3360" y="310"/>
                    <a:pt x="3351" y="265"/>
                    <a:pt x="3369" y="194"/>
                  </a:cubicBezTo>
                  <a:cubicBezTo>
                    <a:pt x="3377" y="140"/>
                    <a:pt x="3457" y="53"/>
                    <a:pt x="3537" y="53"/>
                  </a:cubicBezTo>
                  <a:close/>
                  <a:moveTo>
                    <a:pt x="1214" y="144"/>
                  </a:moveTo>
                  <a:cubicBezTo>
                    <a:pt x="1344" y="144"/>
                    <a:pt x="1237" y="409"/>
                    <a:pt x="1130" y="471"/>
                  </a:cubicBezTo>
                  <a:lnTo>
                    <a:pt x="1121" y="471"/>
                  </a:lnTo>
                  <a:cubicBezTo>
                    <a:pt x="1094" y="435"/>
                    <a:pt x="969" y="248"/>
                    <a:pt x="1130" y="167"/>
                  </a:cubicBezTo>
                  <a:cubicBezTo>
                    <a:pt x="1165" y="151"/>
                    <a:pt x="1193" y="144"/>
                    <a:pt x="1214" y="144"/>
                  </a:cubicBezTo>
                  <a:close/>
                  <a:moveTo>
                    <a:pt x="358" y="226"/>
                  </a:moveTo>
                  <a:cubicBezTo>
                    <a:pt x="386" y="226"/>
                    <a:pt x="410" y="249"/>
                    <a:pt x="416" y="310"/>
                  </a:cubicBezTo>
                  <a:cubicBezTo>
                    <a:pt x="425" y="390"/>
                    <a:pt x="362" y="462"/>
                    <a:pt x="309" y="506"/>
                  </a:cubicBezTo>
                  <a:cubicBezTo>
                    <a:pt x="300" y="515"/>
                    <a:pt x="282" y="524"/>
                    <a:pt x="273" y="533"/>
                  </a:cubicBezTo>
                  <a:cubicBezTo>
                    <a:pt x="255" y="479"/>
                    <a:pt x="238" y="426"/>
                    <a:pt x="238" y="363"/>
                  </a:cubicBezTo>
                  <a:cubicBezTo>
                    <a:pt x="243" y="300"/>
                    <a:pt x="308" y="226"/>
                    <a:pt x="358" y="226"/>
                  </a:cubicBezTo>
                  <a:close/>
                  <a:moveTo>
                    <a:pt x="2240" y="691"/>
                  </a:moveTo>
                  <a:cubicBezTo>
                    <a:pt x="2287" y="691"/>
                    <a:pt x="2334" y="694"/>
                    <a:pt x="2379" y="702"/>
                  </a:cubicBezTo>
                  <a:cubicBezTo>
                    <a:pt x="2816" y="728"/>
                    <a:pt x="2800" y="1034"/>
                    <a:pt x="2513" y="1034"/>
                  </a:cubicBezTo>
                  <a:cubicBezTo>
                    <a:pt x="2501" y="1034"/>
                    <a:pt x="2489" y="1034"/>
                    <a:pt x="2477" y="1033"/>
                  </a:cubicBezTo>
                  <a:cubicBezTo>
                    <a:pt x="2343" y="1024"/>
                    <a:pt x="2200" y="890"/>
                    <a:pt x="2147" y="801"/>
                  </a:cubicBezTo>
                  <a:cubicBezTo>
                    <a:pt x="2120" y="765"/>
                    <a:pt x="2111" y="729"/>
                    <a:pt x="2102" y="694"/>
                  </a:cubicBezTo>
                  <a:cubicBezTo>
                    <a:pt x="2147" y="694"/>
                    <a:pt x="2194" y="691"/>
                    <a:pt x="2240" y="691"/>
                  </a:cubicBezTo>
                  <a:close/>
                  <a:moveTo>
                    <a:pt x="3581" y="0"/>
                  </a:moveTo>
                  <a:cubicBezTo>
                    <a:pt x="3498" y="0"/>
                    <a:pt x="3403" y="34"/>
                    <a:pt x="3360" y="87"/>
                  </a:cubicBezTo>
                  <a:cubicBezTo>
                    <a:pt x="3306" y="158"/>
                    <a:pt x="3253" y="221"/>
                    <a:pt x="3262" y="310"/>
                  </a:cubicBezTo>
                  <a:cubicBezTo>
                    <a:pt x="3271" y="319"/>
                    <a:pt x="3271" y="319"/>
                    <a:pt x="3271" y="328"/>
                  </a:cubicBezTo>
                  <a:lnTo>
                    <a:pt x="3262" y="328"/>
                  </a:lnTo>
                  <a:cubicBezTo>
                    <a:pt x="3259" y="328"/>
                    <a:pt x="3255" y="328"/>
                    <a:pt x="3248" y="328"/>
                  </a:cubicBezTo>
                  <a:cubicBezTo>
                    <a:pt x="3202" y="328"/>
                    <a:pt x="3061" y="319"/>
                    <a:pt x="2891" y="319"/>
                  </a:cubicBezTo>
                  <a:cubicBezTo>
                    <a:pt x="2564" y="319"/>
                    <a:pt x="2129" y="352"/>
                    <a:pt x="2040" y="542"/>
                  </a:cubicBezTo>
                  <a:cubicBezTo>
                    <a:pt x="2031" y="569"/>
                    <a:pt x="2013" y="595"/>
                    <a:pt x="2004" y="622"/>
                  </a:cubicBezTo>
                  <a:cubicBezTo>
                    <a:pt x="1953" y="624"/>
                    <a:pt x="1882" y="627"/>
                    <a:pt x="1803" y="627"/>
                  </a:cubicBezTo>
                  <a:cubicBezTo>
                    <a:pt x="1573" y="627"/>
                    <a:pt x="1271" y="608"/>
                    <a:pt x="1165" y="515"/>
                  </a:cubicBezTo>
                  <a:cubicBezTo>
                    <a:pt x="1299" y="426"/>
                    <a:pt x="1495" y="221"/>
                    <a:pt x="1308" y="87"/>
                  </a:cubicBezTo>
                  <a:cubicBezTo>
                    <a:pt x="1280" y="65"/>
                    <a:pt x="1246" y="55"/>
                    <a:pt x="1211" y="55"/>
                  </a:cubicBezTo>
                  <a:cubicBezTo>
                    <a:pt x="1106" y="55"/>
                    <a:pt x="989" y="144"/>
                    <a:pt x="969" y="239"/>
                  </a:cubicBezTo>
                  <a:cubicBezTo>
                    <a:pt x="933" y="363"/>
                    <a:pt x="978" y="453"/>
                    <a:pt x="1058" y="515"/>
                  </a:cubicBezTo>
                  <a:cubicBezTo>
                    <a:pt x="978" y="560"/>
                    <a:pt x="871" y="640"/>
                    <a:pt x="844" y="649"/>
                  </a:cubicBezTo>
                  <a:cubicBezTo>
                    <a:pt x="766" y="673"/>
                    <a:pt x="695" y="683"/>
                    <a:pt x="631" y="683"/>
                  </a:cubicBezTo>
                  <a:cubicBezTo>
                    <a:pt x="441" y="683"/>
                    <a:pt x="320" y="598"/>
                    <a:pt x="300" y="578"/>
                  </a:cubicBezTo>
                  <a:cubicBezTo>
                    <a:pt x="362" y="533"/>
                    <a:pt x="416" y="479"/>
                    <a:pt x="452" y="408"/>
                  </a:cubicBezTo>
                  <a:cubicBezTo>
                    <a:pt x="500" y="320"/>
                    <a:pt x="483" y="152"/>
                    <a:pt x="368" y="152"/>
                  </a:cubicBezTo>
                  <a:cubicBezTo>
                    <a:pt x="356" y="152"/>
                    <a:pt x="342" y="154"/>
                    <a:pt x="327" y="158"/>
                  </a:cubicBezTo>
                  <a:cubicBezTo>
                    <a:pt x="184" y="203"/>
                    <a:pt x="157" y="399"/>
                    <a:pt x="193" y="515"/>
                  </a:cubicBezTo>
                  <a:cubicBezTo>
                    <a:pt x="193" y="533"/>
                    <a:pt x="202" y="551"/>
                    <a:pt x="211" y="569"/>
                  </a:cubicBezTo>
                  <a:cubicBezTo>
                    <a:pt x="148" y="595"/>
                    <a:pt x="95" y="622"/>
                    <a:pt x="32" y="631"/>
                  </a:cubicBezTo>
                  <a:cubicBezTo>
                    <a:pt x="17" y="639"/>
                    <a:pt x="1" y="668"/>
                    <a:pt x="16" y="668"/>
                  </a:cubicBezTo>
                  <a:cubicBezTo>
                    <a:pt x="18" y="668"/>
                    <a:pt x="21" y="668"/>
                    <a:pt x="23" y="667"/>
                  </a:cubicBezTo>
                  <a:cubicBezTo>
                    <a:pt x="95" y="667"/>
                    <a:pt x="166" y="649"/>
                    <a:pt x="229" y="613"/>
                  </a:cubicBezTo>
                  <a:cubicBezTo>
                    <a:pt x="269" y="674"/>
                    <a:pt x="420" y="763"/>
                    <a:pt x="615" y="763"/>
                  </a:cubicBezTo>
                  <a:cubicBezTo>
                    <a:pt x="765" y="763"/>
                    <a:pt x="941" y="710"/>
                    <a:pt x="1112" y="551"/>
                  </a:cubicBezTo>
                  <a:cubicBezTo>
                    <a:pt x="1265" y="686"/>
                    <a:pt x="1528" y="707"/>
                    <a:pt x="1744" y="707"/>
                  </a:cubicBezTo>
                  <a:cubicBezTo>
                    <a:pt x="1842" y="707"/>
                    <a:pt x="1931" y="702"/>
                    <a:pt x="1995" y="702"/>
                  </a:cubicBezTo>
                  <a:cubicBezTo>
                    <a:pt x="1995" y="926"/>
                    <a:pt x="2289" y="1104"/>
                    <a:pt x="2495" y="1140"/>
                  </a:cubicBezTo>
                  <a:cubicBezTo>
                    <a:pt x="2516" y="1143"/>
                    <a:pt x="2537" y="1145"/>
                    <a:pt x="2558" y="1145"/>
                  </a:cubicBezTo>
                  <a:cubicBezTo>
                    <a:pt x="2755" y="1145"/>
                    <a:pt x="2953" y="1000"/>
                    <a:pt x="2816" y="783"/>
                  </a:cubicBezTo>
                  <a:cubicBezTo>
                    <a:pt x="2735" y="649"/>
                    <a:pt x="2557" y="631"/>
                    <a:pt x="2414" y="622"/>
                  </a:cubicBezTo>
                  <a:cubicBezTo>
                    <a:pt x="2316" y="613"/>
                    <a:pt x="2209" y="613"/>
                    <a:pt x="2111" y="613"/>
                  </a:cubicBezTo>
                  <a:cubicBezTo>
                    <a:pt x="2156" y="497"/>
                    <a:pt x="2370" y="453"/>
                    <a:pt x="2504" y="444"/>
                  </a:cubicBezTo>
                  <a:cubicBezTo>
                    <a:pt x="2673" y="435"/>
                    <a:pt x="3199" y="417"/>
                    <a:pt x="3297" y="408"/>
                  </a:cubicBezTo>
                  <a:cubicBezTo>
                    <a:pt x="3312" y="433"/>
                    <a:pt x="3358" y="438"/>
                    <a:pt x="3395" y="438"/>
                  </a:cubicBezTo>
                  <a:cubicBezTo>
                    <a:pt x="3424" y="438"/>
                    <a:pt x="3449" y="435"/>
                    <a:pt x="3449" y="435"/>
                  </a:cubicBezTo>
                  <a:cubicBezTo>
                    <a:pt x="3449" y="435"/>
                    <a:pt x="3413" y="408"/>
                    <a:pt x="3413" y="399"/>
                  </a:cubicBezTo>
                  <a:cubicBezTo>
                    <a:pt x="3485" y="390"/>
                    <a:pt x="3574" y="372"/>
                    <a:pt x="3645" y="274"/>
                  </a:cubicBezTo>
                  <a:cubicBezTo>
                    <a:pt x="3801" y="76"/>
                    <a:pt x="3705" y="0"/>
                    <a:pt x="3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3"/>
            <p:cNvSpPr/>
            <p:nvPr/>
          </p:nvSpPr>
          <p:spPr>
            <a:xfrm>
              <a:off x="990711" y="3903188"/>
              <a:ext cx="233044" cy="70244"/>
            </a:xfrm>
            <a:custGeom>
              <a:avLst/>
              <a:gdLst/>
              <a:ahLst/>
              <a:cxnLst/>
              <a:rect l="l" t="t" r="r" b="b"/>
              <a:pathLst>
                <a:path w="3802" h="1146" extrusionOk="0">
                  <a:moveTo>
                    <a:pt x="1286" y="111"/>
                  </a:moveTo>
                  <a:cubicBezTo>
                    <a:pt x="1297" y="111"/>
                    <a:pt x="1309" y="112"/>
                    <a:pt x="1321" y="113"/>
                  </a:cubicBezTo>
                  <a:cubicBezTo>
                    <a:pt x="1464" y="122"/>
                    <a:pt x="1607" y="255"/>
                    <a:pt x="1660" y="345"/>
                  </a:cubicBezTo>
                  <a:cubicBezTo>
                    <a:pt x="1687" y="380"/>
                    <a:pt x="1696" y="416"/>
                    <a:pt x="1696" y="452"/>
                  </a:cubicBezTo>
                  <a:cubicBezTo>
                    <a:pt x="1636" y="452"/>
                    <a:pt x="1577" y="456"/>
                    <a:pt x="1517" y="456"/>
                  </a:cubicBezTo>
                  <a:cubicBezTo>
                    <a:pt x="1488" y="456"/>
                    <a:pt x="1458" y="455"/>
                    <a:pt x="1428" y="452"/>
                  </a:cubicBezTo>
                  <a:cubicBezTo>
                    <a:pt x="982" y="417"/>
                    <a:pt x="1006" y="111"/>
                    <a:pt x="1286" y="111"/>
                  </a:cubicBezTo>
                  <a:close/>
                  <a:moveTo>
                    <a:pt x="3525" y="621"/>
                  </a:moveTo>
                  <a:cubicBezTo>
                    <a:pt x="3551" y="666"/>
                    <a:pt x="3560" y="719"/>
                    <a:pt x="3560" y="782"/>
                  </a:cubicBezTo>
                  <a:cubicBezTo>
                    <a:pt x="3555" y="845"/>
                    <a:pt x="3490" y="919"/>
                    <a:pt x="3440" y="919"/>
                  </a:cubicBezTo>
                  <a:cubicBezTo>
                    <a:pt x="3412" y="919"/>
                    <a:pt x="3388" y="896"/>
                    <a:pt x="3382" y="835"/>
                  </a:cubicBezTo>
                  <a:cubicBezTo>
                    <a:pt x="3373" y="755"/>
                    <a:pt x="3435" y="684"/>
                    <a:pt x="3498" y="639"/>
                  </a:cubicBezTo>
                  <a:cubicBezTo>
                    <a:pt x="3507" y="630"/>
                    <a:pt x="3516" y="621"/>
                    <a:pt x="3525" y="621"/>
                  </a:cubicBezTo>
                  <a:close/>
                  <a:moveTo>
                    <a:pt x="2677" y="675"/>
                  </a:moveTo>
                  <a:cubicBezTo>
                    <a:pt x="2704" y="710"/>
                    <a:pt x="2829" y="898"/>
                    <a:pt x="2677" y="978"/>
                  </a:cubicBezTo>
                  <a:cubicBezTo>
                    <a:pt x="2639" y="996"/>
                    <a:pt x="2610" y="1004"/>
                    <a:pt x="2587" y="1004"/>
                  </a:cubicBezTo>
                  <a:cubicBezTo>
                    <a:pt x="2458" y="1004"/>
                    <a:pt x="2571" y="736"/>
                    <a:pt x="2677" y="675"/>
                  </a:cubicBezTo>
                  <a:close/>
                  <a:moveTo>
                    <a:pt x="413" y="815"/>
                  </a:moveTo>
                  <a:cubicBezTo>
                    <a:pt x="421" y="815"/>
                    <a:pt x="430" y="816"/>
                    <a:pt x="438" y="817"/>
                  </a:cubicBezTo>
                  <a:cubicBezTo>
                    <a:pt x="438" y="835"/>
                    <a:pt x="456" y="880"/>
                    <a:pt x="438" y="951"/>
                  </a:cubicBezTo>
                  <a:cubicBezTo>
                    <a:pt x="423" y="1005"/>
                    <a:pt x="341" y="1092"/>
                    <a:pt x="267" y="1092"/>
                  </a:cubicBezTo>
                  <a:cubicBezTo>
                    <a:pt x="255" y="1092"/>
                    <a:pt x="244" y="1090"/>
                    <a:pt x="233" y="1085"/>
                  </a:cubicBezTo>
                  <a:cubicBezTo>
                    <a:pt x="82" y="1001"/>
                    <a:pt x="278" y="815"/>
                    <a:pt x="413" y="815"/>
                  </a:cubicBezTo>
                  <a:close/>
                  <a:moveTo>
                    <a:pt x="1249" y="0"/>
                  </a:moveTo>
                  <a:cubicBezTo>
                    <a:pt x="1051" y="0"/>
                    <a:pt x="853" y="145"/>
                    <a:pt x="982" y="362"/>
                  </a:cubicBezTo>
                  <a:cubicBezTo>
                    <a:pt x="1071" y="496"/>
                    <a:pt x="1241" y="523"/>
                    <a:pt x="1384" y="532"/>
                  </a:cubicBezTo>
                  <a:lnTo>
                    <a:pt x="1696" y="532"/>
                  </a:lnTo>
                  <a:cubicBezTo>
                    <a:pt x="1642" y="657"/>
                    <a:pt x="1437" y="701"/>
                    <a:pt x="1294" y="701"/>
                  </a:cubicBezTo>
                  <a:cubicBezTo>
                    <a:pt x="1134" y="710"/>
                    <a:pt x="599" y="728"/>
                    <a:pt x="500" y="737"/>
                  </a:cubicBezTo>
                  <a:lnTo>
                    <a:pt x="384" y="737"/>
                  </a:lnTo>
                  <a:cubicBezTo>
                    <a:pt x="384" y="737"/>
                    <a:pt x="233" y="782"/>
                    <a:pt x="161" y="871"/>
                  </a:cubicBezTo>
                  <a:cubicBezTo>
                    <a:pt x="1" y="1069"/>
                    <a:pt x="94" y="1145"/>
                    <a:pt x="220" y="1145"/>
                  </a:cubicBezTo>
                  <a:cubicBezTo>
                    <a:pt x="303" y="1145"/>
                    <a:pt x="401" y="1112"/>
                    <a:pt x="447" y="1058"/>
                  </a:cubicBezTo>
                  <a:cubicBezTo>
                    <a:pt x="500" y="996"/>
                    <a:pt x="554" y="933"/>
                    <a:pt x="536" y="835"/>
                  </a:cubicBezTo>
                  <a:cubicBezTo>
                    <a:pt x="536" y="835"/>
                    <a:pt x="536" y="826"/>
                    <a:pt x="527" y="817"/>
                  </a:cubicBezTo>
                  <a:lnTo>
                    <a:pt x="536" y="817"/>
                  </a:lnTo>
                  <a:cubicBezTo>
                    <a:pt x="556" y="817"/>
                    <a:pt x="709" y="830"/>
                    <a:pt x="901" y="830"/>
                  </a:cubicBezTo>
                  <a:cubicBezTo>
                    <a:pt x="1228" y="830"/>
                    <a:pt x="1668" y="794"/>
                    <a:pt x="1758" y="603"/>
                  </a:cubicBezTo>
                  <a:cubicBezTo>
                    <a:pt x="1776" y="576"/>
                    <a:pt x="1785" y="550"/>
                    <a:pt x="1794" y="532"/>
                  </a:cubicBezTo>
                  <a:cubicBezTo>
                    <a:pt x="1855" y="529"/>
                    <a:pt x="1944" y="526"/>
                    <a:pt x="2043" y="526"/>
                  </a:cubicBezTo>
                  <a:cubicBezTo>
                    <a:pt x="2264" y="526"/>
                    <a:pt x="2534" y="544"/>
                    <a:pt x="2633" y="630"/>
                  </a:cubicBezTo>
                  <a:cubicBezTo>
                    <a:pt x="2508" y="719"/>
                    <a:pt x="2311" y="924"/>
                    <a:pt x="2499" y="1058"/>
                  </a:cubicBezTo>
                  <a:cubicBezTo>
                    <a:pt x="2527" y="1080"/>
                    <a:pt x="2560" y="1090"/>
                    <a:pt x="2594" y="1090"/>
                  </a:cubicBezTo>
                  <a:cubicBezTo>
                    <a:pt x="2698" y="1090"/>
                    <a:pt x="2811" y="1001"/>
                    <a:pt x="2838" y="907"/>
                  </a:cubicBezTo>
                  <a:cubicBezTo>
                    <a:pt x="2865" y="791"/>
                    <a:pt x="2820" y="701"/>
                    <a:pt x="2740" y="630"/>
                  </a:cubicBezTo>
                  <a:cubicBezTo>
                    <a:pt x="2820" y="594"/>
                    <a:pt x="2927" y="505"/>
                    <a:pt x="2954" y="496"/>
                  </a:cubicBezTo>
                  <a:cubicBezTo>
                    <a:pt x="3028" y="473"/>
                    <a:pt x="3098" y="464"/>
                    <a:pt x="3160" y="464"/>
                  </a:cubicBezTo>
                  <a:cubicBezTo>
                    <a:pt x="3357" y="464"/>
                    <a:pt x="3484" y="556"/>
                    <a:pt x="3498" y="576"/>
                  </a:cubicBezTo>
                  <a:cubicBezTo>
                    <a:pt x="3435" y="621"/>
                    <a:pt x="3382" y="675"/>
                    <a:pt x="3346" y="737"/>
                  </a:cubicBezTo>
                  <a:cubicBezTo>
                    <a:pt x="3306" y="825"/>
                    <a:pt x="3317" y="993"/>
                    <a:pt x="3436" y="993"/>
                  </a:cubicBezTo>
                  <a:cubicBezTo>
                    <a:pt x="3450" y="993"/>
                    <a:pt x="3464" y="991"/>
                    <a:pt x="3480" y="987"/>
                  </a:cubicBezTo>
                  <a:cubicBezTo>
                    <a:pt x="3614" y="942"/>
                    <a:pt x="3641" y="746"/>
                    <a:pt x="3614" y="630"/>
                  </a:cubicBezTo>
                  <a:cubicBezTo>
                    <a:pt x="3605" y="612"/>
                    <a:pt x="3605" y="594"/>
                    <a:pt x="3596" y="576"/>
                  </a:cubicBezTo>
                  <a:cubicBezTo>
                    <a:pt x="3650" y="550"/>
                    <a:pt x="3712" y="532"/>
                    <a:pt x="3774" y="514"/>
                  </a:cubicBezTo>
                  <a:cubicBezTo>
                    <a:pt x="3783" y="514"/>
                    <a:pt x="3801" y="478"/>
                    <a:pt x="3783" y="478"/>
                  </a:cubicBezTo>
                  <a:cubicBezTo>
                    <a:pt x="3712" y="478"/>
                    <a:pt x="3641" y="496"/>
                    <a:pt x="3569" y="532"/>
                  </a:cubicBezTo>
                  <a:cubicBezTo>
                    <a:pt x="3529" y="471"/>
                    <a:pt x="3380" y="382"/>
                    <a:pt x="3186" y="382"/>
                  </a:cubicBezTo>
                  <a:cubicBezTo>
                    <a:pt x="3037" y="382"/>
                    <a:pt x="2861" y="435"/>
                    <a:pt x="2686" y="594"/>
                  </a:cubicBezTo>
                  <a:cubicBezTo>
                    <a:pt x="2531" y="459"/>
                    <a:pt x="2245" y="440"/>
                    <a:pt x="2025" y="440"/>
                  </a:cubicBezTo>
                  <a:cubicBezTo>
                    <a:pt x="1940" y="440"/>
                    <a:pt x="1866" y="443"/>
                    <a:pt x="1812" y="443"/>
                  </a:cubicBezTo>
                  <a:cubicBezTo>
                    <a:pt x="1803" y="229"/>
                    <a:pt x="1509" y="41"/>
                    <a:pt x="1312" y="6"/>
                  </a:cubicBezTo>
                  <a:cubicBezTo>
                    <a:pt x="1291" y="2"/>
                    <a:pt x="1270" y="0"/>
                    <a:pt x="1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3"/>
            <p:cNvSpPr/>
            <p:nvPr/>
          </p:nvSpPr>
          <p:spPr>
            <a:xfrm>
              <a:off x="1220380" y="3903188"/>
              <a:ext cx="233227" cy="70244"/>
            </a:xfrm>
            <a:custGeom>
              <a:avLst/>
              <a:gdLst/>
              <a:ahLst/>
              <a:cxnLst/>
              <a:rect l="l" t="t" r="r" b="b"/>
              <a:pathLst>
                <a:path w="3805" h="1146" extrusionOk="0">
                  <a:moveTo>
                    <a:pt x="2517" y="111"/>
                  </a:moveTo>
                  <a:cubicBezTo>
                    <a:pt x="2804" y="111"/>
                    <a:pt x="2820" y="417"/>
                    <a:pt x="2383" y="452"/>
                  </a:cubicBezTo>
                  <a:cubicBezTo>
                    <a:pt x="2353" y="455"/>
                    <a:pt x="2322" y="456"/>
                    <a:pt x="2291" y="456"/>
                  </a:cubicBezTo>
                  <a:cubicBezTo>
                    <a:pt x="2229" y="456"/>
                    <a:pt x="2166" y="452"/>
                    <a:pt x="2106" y="452"/>
                  </a:cubicBezTo>
                  <a:cubicBezTo>
                    <a:pt x="2115" y="416"/>
                    <a:pt x="2124" y="380"/>
                    <a:pt x="2151" y="345"/>
                  </a:cubicBezTo>
                  <a:cubicBezTo>
                    <a:pt x="2204" y="255"/>
                    <a:pt x="2347" y="122"/>
                    <a:pt x="2481" y="113"/>
                  </a:cubicBezTo>
                  <a:cubicBezTo>
                    <a:pt x="2493" y="112"/>
                    <a:pt x="2505" y="111"/>
                    <a:pt x="2517" y="111"/>
                  </a:cubicBezTo>
                  <a:close/>
                  <a:moveTo>
                    <a:pt x="277" y="621"/>
                  </a:moveTo>
                  <a:cubicBezTo>
                    <a:pt x="286" y="621"/>
                    <a:pt x="304" y="630"/>
                    <a:pt x="313" y="639"/>
                  </a:cubicBezTo>
                  <a:cubicBezTo>
                    <a:pt x="366" y="684"/>
                    <a:pt x="429" y="755"/>
                    <a:pt x="420" y="835"/>
                  </a:cubicBezTo>
                  <a:cubicBezTo>
                    <a:pt x="414" y="896"/>
                    <a:pt x="390" y="919"/>
                    <a:pt x="363" y="919"/>
                  </a:cubicBezTo>
                  <a:cubicBezTo>
                    <a:pt x="313" y="919"/>
                    <a:pt x="250" y="845"/>
                    <a:pt x="250" y="782"/>
                  </a:cubicBezTo>
                  <a:cubicBezTo>
                    <a:pt x="242" y="719"/>
                    <a:pt x="259" y="666"/>
                    <a:pt x="277" y="621"/>
                  </a:cubicBezTo>
                  <a:close/>
                  <a:moveTo>
                    <a:pt x="1134" y="675"/>
                  </a:moveTo>
                  <a:cubicBezTo>
                    <a:pt x="1240" y="736"/>
                    <a:pt x="1347" y="1004"/>
                    <a:pt x="1221" y="1004"/>
                  </a:cubicBezTo>
                  <a:cubicBezTo>
                    <a:pt x="1199" y="1004"/>
                    <a:pt x="1170" y="996"/>
                    <a:pt x="1134" y="978"/>
                  </a:cubicBezTo>
                  <a:cubicBezTo>
                    <a:pt x="973" y="898"/>
                    <a:pt x="1098" y="710"/>
                    <a:pt x="1125" y="675"/>
                  </a:cubicBezTo>
                  <a:close/>
                  <a:moveTo>
                    <a:pt x="3397" y="815"/>
                  </a:moveTo>
                  <a:cubicBezTo>
                    <a:pt x="3524" y="815"/>
                    <a:pt x="3721" y="1001"/>
                    <a:pt x="3578" y="1085"/>
                  </a:cubicBezTo>
                  <a:cubicBezTo>
                    <a:pt x="3566" y="1090"/>
                    <a:pt x="3553" y="1092"/>
                    <a:pt x="3541" y="1092"/>
                  </a:cubicBezTo>
                  <a:cubicBezTo>
                    <a:pt x="3461" y="1092"/>
                    <a:pt x="3381" y="1005"/>
                    <a:pt x="3373" y="951"/>
                  </a:cubicBezTo>
                  <a:cubicBezTo>
                    <a:pt x="3355" y="880"/>
                    <a:pt x="3364" y="835"/>
                    <a:pt x="3373" y="817"/>
                  </a:cubicBezTo>
                  <a:cubicBezTo>
                    <a:pt x="3380" y="816"/>
                    <a:pt x="3388" y="815"/>
                    <a:pt x="3397" y="815"/>
                  </a:cubicBezTo>
                  <a:close/>
                  <a:moveTo>
                    <a:pt x="2562" y="0"/>
                  </a:moveTo>
                  <a:cubicBezTo>
                    <a:pt x="2541" y="0"/>
                    <a:pt x="2520" y="2"/>
                    <a:pt x="2499" y="6"/>
                  </a:cubicBezTo>
                  <a:cubicBezTo>
                    <a:pt x="2293" y="41"/>
                    <a:pt x="1999" y="229"/>
                    <a:pt x="1999" y="443"/>
                  </a:cubicBezTo>
                  <a:cubicBezTo>
                    <a:pt x="1942" y="443"/>
                    <a:pt x="1867" y="440"/>
                    <a:pt x="1782" y="440"/>
                  </a:cubicBezTo>
                  <a:cubicBezTo>
                    <a:pt x="1560" y="440"/>
                    <a:pt x="1277" y="459"/>
                    <a:pt x="1116" y="594"/>
                  </a:cubicBezTo>
                  <a:cubicBezTo>
                    <a:pt x="945" y="435"/>
                    <a:pt x="769" y="382"/>
                    <a:pt x="619" y="382"/>
                  </a:cubicBezTo>
                  <a:cubicBezTo>
                    <a:pt x="424" y="382"/>
                    <a:pt x="273" y="471"/>
                    <a:pt x="233" y="532"/>
                  </a:cubicBezTo>
                  <a:cubicBezTo>
                    <a:pt x="170" y="496"/>
                    <a:pt x="99" y="478"/>
                    <a:pt x="27" y="478"/>
                  </a:cubicBezTo>
                  <a:cubicBezTo>
                    <a:pt x="1" y="478"/>
                    <a:pt x="19" y="514"/>
                    <a:pt x="36" y="514"/>
                  </a:cubicBezTo>
                  <a:cubicBezTo>
                    <a:pt x="99" y="532"/>
                    <a:pt x="152" y="550"/>
                    <a:pt x="215" y="576"/>
                  </a:cubicBezTo>
                  <a:cubicBezTo>
                    <a:pt x="206" y="594"/>
                    <a:pt x="197" y="612"/>
                    <a:pt x="197" y="630"/>
                  </a:cubicBezTo>
                  <a:cubicBezTo>
                    <a:pt x="161" y="746"/>
                    <a:pt x="197" y="942"/>
                    <a:pt x="331" y="987"/>
                  </a:cubicBezTo>
                  <a:cubicBezTo>
                    <a:pt x="346" y="991"/>
                    <a:pt x="360" y="993"/>
                    <a:pt x="372" y="993"/>
                  </a:cubicBezTo>
                  <a:cubicBezTo>
                    <a:pt x="487" y="993"/>
                    <a:pt x="504" y="825"/>
                    <a:pt x="456" y="737"/>
                  </a:cubicBezTo>
                  <a:cubicBezTo>
                    <a:pt x="420" y="675"/>
                    <a:pt x="366" y="612"/>
                    <a:pt x="304" y="576"/>
                  </a:cubicBezTo>
                  <a:cubicBezTo>
                    <a:pt x="324" y="556"/>
                    <a:pt x="448" y="464"/>
                    <a:pt x="643" y="464"/>
                  </a:cubicBezTo>
                  <a:cubicBezTo>
                    <a:pt x="705" y="464"/>
                    <a:pt x="773" y="473"/>
                    <a:pt x="848" y="496"/>
                  </a:cubicBezTo>
                  <a:cubicBezTo>
                    <a:pt x="875" y="505"/>
                    <a:pt x="982" y="594"/>
                    <a:pt x="1062" y="630"/>
                  </a:cubicBezTo>
                  <a:cubicBezTo>
                    <a:pt x="982" y="701"/>
                    <a:pt x="937" y="791"/>
                    <a:pt x="973" y="907"/>
                  </a:cubicBezTo>
                  <a:cubicBezTo>
                    <a:pt x="993" y="1001"/>
                    <a:pt x="1110" y="1090"/>
                    <a:pt x="1215" y="1090"/>
                  </a:cubicBezTo>
                  <a:cubicBezTo>
                    <a:pt x="1250" y="1090"/>
                    <a:pt x="1284" y="1080"/>
                    <a:pt x="1312" y="1058"/>
                  </a:cubicBezTo>
                  <a:cubicBezTo>
                    <a:pt x="1499" y="924"/>
                    <a:pt x="1303" y="719"/>
                    <a:pt x="1169" y="630"/>
                  </a:cubicBezTo>
                  <a:cubicBezTo>
                    <a:pt x="1268" y="544"/>
                    <a:pt x="1537" y="526"/>
                    <a:pt x="1759" y="526"/>
                  </a:cubicBezTo>
                  <a:cubicBezTo>
                    <a:pt x="1858" y="526"/>
                    <a:pt x="1947" y="529"/>
                    <a:pt x="2008" y="532"/>
                  </a:cubicBezTo>
                  <a:cubicBezTo>
                    <a:pt x="2017" y="550"/>
                    <a:pt x="2035" y="576"/>
                    <a:pt x="2044" y="603"/>
                  </a:cubicBezTo>
                  <a:cubicBezTo>
                    <a:pt x="2133" y="794"/>
                    <a:pt x="2573" y="830"/>
                    <a:pt x="2900" y="830"/>
                  </a:cubicBezTo>
                  <a:cubicBezTo>
                    <a:pt x="3093" y="830"/>
                    <a:pt x="3246" y="817"/>
                    <a:pt x="3266" y="817"/>
                  </a:cubicBezTo>
                  <a:lnTo>
                    <a:pt x="3275" y="817"/>
                  </a:lnTo>
                  <a:cubicBezTo>
                    <a:pt x="3275" y="826"/>
                    <a:pt x="3275" y="835"/>
                    <a:pt x="3266" y="835"/>
                  </a:cubicBezTo>
                  <a:cubicBezTo>
                    <a:pt x="3257" y="933"/>
                    <a:pt x="3310" y="996"/>
                    <a:pt x="3364" y="1058"/>
                  </a:cubicBezTo>
                  <a:cubicBezTo>
                    <a:pt x="3407" y="1112"/>
                    <a:pt x="3502" y="1145"/>
                    <a:pt x="3585" y="1145"/>
                  </a:cubicBezTo>
                  <a:cubicBezTo>
                    <a:pt x="3709" y="1145"/>
                    <a:pt x="3805" y="1069"/>
                    <a:pt x="3649" y="871"/>
                  </a:cubicBezTo>
                  <a:cubicBezTo>
                    <a:pt x="3578" y="782"/>
                    <a:pt x="3498" y="755"/>
                    <a:pt x="3417" y="746"/>
                  </a:cubicBezTo>
                  <a:cubicBezTo>
                    <a:pt x="3417" y="746"/>
                    <a:pt x="3453" y="710"/>
                    <a:pt x="3453" y="710"/>
                  </a:cubicBezTo>
                  <a:cubicBezTo>
                    <a:pt x="3453" y="710"/>
                    <a:pt x="3428" y="707"/>
                    <a:pt x="3399" y="707"/>
                  </a:cubicBezTo>
                  <a:cubicBezTo>
                    <a:pt x="3362" y="707"/>
                    <a:pt x="3316" y="712"/>
                    <a:pt x="3301" y="737"/>
                  </a:cubicBezTo>
                  <a:cubicBezTo>
                    <a:pt x="3203" y="728"/>
                    <a:pt x="2677" y="710"/>
                    <a:pt x="2508" y="701"/>
                  </a:cubicBezTo>
                  <a:cubicBezTo>
                    <a:pt x="2374" y="701"/>
                    <a:pt x="2160" y="657"/>
                    <a:pt x="2115" y="532"/>
                  </a:cubicBezTo>
                  <a:lnTo>
                    <a:pt x="2418" y="532"/>
                  </a:lnTo>
                  <a:cubicBezTo>
                    <a:pt x="2561" y="523"/>
                    <a:pt x="2739" y="496"/>
                    <a:pt x="2820" y="362"/>
                  </a:cubicBezTo>
                  <a:cubicBezTo>
                    <a:pt x="2957" y="145"/>
                    <a:pt x="2759" y="0"/>
                    <a:pt x="2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3"/>
            <p:cNvSpPr/>
            <p:nvPr/>
          </p:nvSpPr>
          <p:spPr>
            <a:xfrm>
              <a:off x="244885" y="3625709"/>
              <a:ext cx="2039714" cy="375187"/>
            </a:xfrm>
            <a:custGeom>
              <a:avLst/>
              <a:gdLst/>
              <a:ahLst/>
              <a:cxnLst/>
              <a:rect l="l" t="t" r="r" b="b"/>
              <a:pathLst>
                <a:path w="33277" h="6121" extrusionOk="0">
                  <a:moveTo>
                    <a:pt x="27" y="1"/>
                  </a:moveTo>
                  <a:cubicBezTo>
                    <a:pt x="937" y="1"/>
                    <a:pt x="30127" y="10"/>
                    <a:pt x="30850" y="607"/>
                  </a:cubicBezTo>
                  <a:cubicBezTo>
                    <a:pt x="31572" y="1214"/>
                    <a:pt x="31563" y="4693"/>
                    <a:pt x="31073" y="5121"/>
                  </a:cubicBezTo>
                  <a:cubicBezTo>
                    <a:pt x="30582" y="5558"/>
                    <a:pt x="1" y="6120"/>
                    <a:pt x="1" y="6120"/>
                  </a:cubicBezTo>
                  <a:lnTo>
                    <a:pt x="32232" y="6120"/>
                  </a:lnTo>
                  <a:cubicBezTo>
                    <a:pt x="32232" y="6120"/>
                    <a:pt x="33276" y="3462"/>
                    <a:pt x="32232" y="1"/>
                  </a:cubicBezTo>
                  <a:close/>
                </a:path>
              </a:pathLst>
            </a:custGeom>
            <a:solidFill>
              <a:schemeClr val="dk1">
                <a:alpha val="42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3"/>
            <p:cNvSpPr/>
            <p:nvPr/>
          </p:nvSpPr>
          <p:spPr>
            <a:xfrm>
              <a:off x="233545" y="3658011"/>
              <a:ext cx="95620" cy="318428"/>
            </a:xfrm>
            <a:custGeom>
              <a:avLst/>
              <a:gdLst/>
              <a:ahLst/>
              <a:cxnLst/>
              <a:rect l="l" t="t" r="r" b="b"/>
              <a:pathLst>
                <a:path w="1560" h="5195" extrusionOk="0">
                  <a:moveTo>
                    <a:pt x="908" y="0"/>
                  </a:moveTo>
                  <a:cubicBezTo>
                    <a:pt x="319" y="9"/>
                    <a:pt x="70" y="1499"/>
                    <a:pt x="34" y="2605"/>
                  </a:cubicBezTo>
                  <a:cubicBezTo>
                    <a:pt x="0" y="3636"/>
                    <a:pt x="652" y="5194"/>
                    <a:pt x="1086" y="5194"/>
                  </a:cubicBezTo>
                  <a:cubicBezTo>
                    <a:pt x="1114" y="5194"/>
                    <a:pt x="1141" y="5188"/>
                    <a:pt x="1167" y="5174"/>
                  </a:cubicBezTo>
                  <a:cubicBezTo>
                    <a:pt x="1559" y="4960"/>
                    <a:pt x="1033" y="3809"/>
                    <a:pt x="962" y="2703"/>
                  </a:cubicBezTo>
                  <a:cubicBezTo>
                    <a:pt x="881" y="1588"/>
                    <a:pt x="1497" y="0"/>
                    <a:pt x="908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8" name="Google Shape;5198;p43"/>
          <p:cNvSpPr/>
          <p:nvPr/>
        </p:nvSpPr>
        <p:spPr>
          <a:xfrm flipH="1">
            <a:off x="1823648" y="4638537"/>
            <a:ext cx="5496701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10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4" name="Google Shape;5614;p46"/>
          <p:cNvSpPr txBox="1">
            <a:spLocks noGrp="1"/>
          </p:cNvSpPr>
          <p:nvPr>
            <p:ph type="title"/>
          </p:nvPr>
        </p:nvSpPr>
        <p:spPr>
          <a:xfrm>
            <a:off x="3685901" y="328833"/>
            <a:ext cx="4711307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ENC 1101 Requirements</a:t>
            </a:r>
            <a:endParaRPr dirty="0"/>
          </a:p>
        </p:txBody>
      </p:sp>
      <p:sp>
        <p:nvSpPr>
          <p:cNvPr id="5615" name="Google Shape;5615;p46"/>
          <p:cNvSpPr txBox="1">
            <a:spLocks noGrp="1"/>
          </p:cNvSpPr>
          <p:nvPr>
            <p:ph type="body" idx="1"/>
          </p:nvPr>
        </p:nvSpPr>
        <p:spPr>
          <a:xfrm>
            <a:off x="3936570" y="971855"/>
            <a:ext cx="5067946" cy="1618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~Follow the FAMU calendar: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sz="1300" dirty="0">
                <a:solidFill>
                  <a:schemeClr val="dk1"/>
                </a:solidFill>
              </a:rPr>
              <a:t>No 9 weeks grade – they’ll get one grade at the end of the semester.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~Class focuses on composition and the writing process (pre-writing, drafting, revising, editing, publishing) </a:t>
            </a:r>
          </a:p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~We’ll write 4 essays:</a:t>
            </a:r>
          </a:p>
          <a:p>
            <a:pPr marL="742950" lvl="1" indent="-285750"/>
            <a:r>
              <a:rPr lang="en-US" sz="1300" dirty="0">
                <a:solidFill>
                  <a:schemeClr val="dk1"/>
                </a:solidFill>
              </a:rPr>
              <a:t>descriptive essay</a:t>
            </a:r>
          </a:p>
          <a:p>
            <a:pPr marL="742950" lvl="1" indent="-285750"/>
            <a:r>
              <a:rPr lang="en-US" sz="1300" dirty="0">
                <a:solidFill>
                  <a:schemeClr val="dk1"/>
                </a:solidFill>
              </a:rPr>
              <a:t>argumentative essay</a:t>
            </a:r>
          </a:p>
          <a:p>
            <a:pPr marL="742950" lvl="1" indent="-285750"/>
            <a:r>
              <a:rPr lang="en-US" sz="1300" dirty="0">
                <a:solidFill>
                  <a:schemeClr val="dk1"/>
                </a:solidFill>
              </a:rPr>
              <a:t>definition essay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sz="1300" dirty="0">
                <a:solidFill>
                  <a:schemeClr val="dk1"/>
                </a:solidFill>
              </a:rPr>
              <a:t>timed final exam essay (argumentative)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~Read mentor texts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~Grammar instruction for advanced sentence writing</a:t>
            </a:r>
          </a:p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~Students should earn a ‘C’ or higher to earn college credit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616" name="Google Shape;5616;p46"/>
          <p:cNvSpPr/>
          <p:nvPr/>
        </p:nvSpPr>
        <p:spPr>
          <a:xfrm>
            <a:off x="329900" y="195138"/>
            <a:ext cx="1046301" cy="323467"/>
          </a:xfrm>
          <a:custGeom>
            <a:avLst/>
            <a:gdLst/>
            <a:ahLst/>
            <a:cxnLst/>
            <a:rect l="l" t="t" r="r" b="b"/>
            <a:pathLst>
              <a:path w="4085" h="1263" extrusionOk="0">
                <a:moveTo>
                  <a:pt x="1864" y="112"/>
                </a:moveTo>
                <a:cubicBezTo>
                  <a:pt x="1906" y="112"/>
                  <a:pt x="1950" y="126"/>
                  <a:pt x="1990" y="157"/>
                </a:cubicBezTo>
                <a:cubicBezTo>
                  <a:pt x="2159" y="291"/>
                  <a:pt x="2195" y="496"/>
                  <a:pt x="2132" y="674"/>
                </a:cubicBezTo>
                <a:cubicBezTo>
                  <a:pt x="2079" y="674"/>
                  <a:pt x="2025" y="674"/>
                  <a:pt x="1963" y="665"/>
                </a:cubicBezTo>
                <a:cubicBezTo>
                  <a:pt x="1847" y="647"/>
                  <a:pt x="1731" y="585"/>
                  <a:pt x="1660" y="487"/>
                </a:cubicBezTo>
                <a:cubicBezTo>
                  <a:pt x="1546" y="317"/>
                  <a:pt x="1698" y="112"/>
                  <a:pt x="1864" y="112"/>
                </a:cubicBezTo>
                <a:close/>
                <a:moveTo>
                  <a:pt x="561" y="695"/>
                </a:moveTo>
                <a:cubicBezTo>
                  <a:pt x="595" y="695"/>
                  <a:pt x="631" y="700"/>
                  <a:pt x="669" y="710"/>
                </a:cubicBezTo>
                <a:cubicBezTo>
                  <a:pt x="678" y="719"/>
                  <a:pt x="687" y="719"/>
                  <a:pt x="705" y="728"/>
                </a:cubicBezTo>
                <a:cubicBezTo>
                  <a:pt x="705" y="746"/>
                  <a:pt x="705" y="772"/>
                  <a:pt x="696" y="799"/>
                </a:cubicBezTo>
                <a:cubicBezTo>
                  <a:pt x="688" y="930"/>
                  <a:pt x="567" y="1175"/>
                  <a:pt x="379" y="1175"/>
                </a:cubicBezTo>
                <a:cubicBezTo>
                  <a:pt x="349" y="1175"/>
                  <a:pt x="318" y="1169"/>
                  <a:pt x="286" y="1156"/>
                </a:cubicBezTo>
                <a:cubicBezTo>
                  <a:pt x="152" y="1111"/>
                  <a:pt x="197" y="978"/>
                  <a:pt x="277" y="844"/>
                </a:cubicBezTo>
                <a:cubicBezTo>
                  <a:pt x="313" y="778"/>
                  <a:pt x="414" y="695"/>
                  <a:pt x="561" y="695"/>
                </a:cubicBezTo>
                <a:close/>
                <a:moveTo>
                  <a:pt x="1843" y="0"/>
                </a:moveTo>
                <a:cubicBezTo>
                  <a:pt x="1615" y="0"/>
                  <a:pt x="1452" y="249"/>
                  <a:pt x="1544" y="478"/>
                </a:cubicBezTo>
                <a:cubicBezTo>
                  <a:pt x="1620" y="685"/>
                  <a:pt x="1796" y="760"/>
                  <a:pt x="1997" y="760"/>
                </a:cubicBezTo>
                <a:cubicBezTo>
                  <a:pt x="2030" y="760"/>
                  <a:pt x="2063" y="758"/>
                  <a:pt x="2097" y="754"/>
                </a:cubicBezTo>
                <a:lnTo>
                  <a:pt x="2097" y="754"/>
                </a:lnTo>
                <a:cubicBezTo>
                  <a:pt x="2034" y="870"/>
                  <a:pt x="1936" y="969"/>
                  <a:pt x="1802" y="986"/>
                </a:cubicBezTo>
                <a:cubicBezTo>
                  <a:pt x="1758" y="994"/>
                  <a:pt x="1714" y="998"/>
                  <a:pt x="1670" y="998"/>
                </a:cubicBezTo>
                <a:cubicBezTo>
                  <a:pt x="1272" y="998"/>
                  <a:pt x="937" y="696"/>
                  <a:pt x="776" y="647"/>
                </a:cubicBezTo>
                <a:cubicBezTo>
                  <a:pt x="750" y="407"/>
                  <a:pt x="598" y="166"/>
                  <a:pt x="348" y="157"/>
                </a:cubicBezTo>
                <a:cubicBezTo>
                  <a:pt x="339" y="157"/>
                  <a:pt x="322" y="184"/>
                  <a:pt x="339" y="192"/>
                </a:cubicBezTo>
                <a:cubicBezTo>
                  <a:pt x="518" y="255"/>
                  <a:pt x="652" y="433"/>
                  <a:pt x="687" y="621"/>
                </a:cubicBezTo>
                <a:cubicBezTo>
                  <a:pt x="643" y="612"/>
                  <a:pt x="598" y="607"/>
                  <a:pt x="554" y="607"/>
                </a:cubicBezTo>
                <a:cubicBezTo>
                  <a:pt x="466" y="607"/>
                  <a:pt x="381" y="627"/>
                  <a:pt x="304" y="674"/>
                </a:cubicBezTo>
                <a:cubicBezTo>
                  <a:pt x="116" y="781"/>
                  <a:pt x="0" y="1102"/>
                  <a:pt x="232" y="1227"/>
                </a:cubicBezTo>
                <a:cubicBezTo>
                  <a:pt x="274" y="1252"/>
                  <a:pt x="316" y="1263"/>
                  <a:pt x="357" y="1263"/>
                </a:cubicBezTo>
                <a:cubicBezTo>
                  <a:pt x="553" y="1263"/>
                  <a:pt x="731" y="1014"/>
                  <a:pt x="768" y="844"/>
                </a:cubicBezTo>
                <a:cubicBezTo>
                  <a:pt x="776" y="817"/>
                  <a:pt x="776" y="781"/>
                  <a:pt x="785" y="754"/>
                </a:cubicBezTo>
                <a:cubicBezTo>
                  <a:pt x="821" y="772"/>
                  <a:pt x="857" y="790"/>
                  <a:pt x="892" y="808"/>
                </a:cubicBezTo>
                <a:cubicBezTo>
                  <a:pt x="982" y="856"/>
                  <a:pt x="1328" y="1104"/>
                  <a:pt x="1665" y="1104"/>
                </a:cubicBezTo>
                <a:cubicBezTo>
                  <a:pt x="1831" y="1104"/>
                  <a:pt x="1994" y="1044"/>
                  <a:pt x="2124" y="870"/>
                </a:cubicBezTo>
                <a:cubicBezTo>
                  <a:pt x="2150" y="826"/>
                  <a:pt x="2186" y="790"/>
                  <a:pt x="2204" y="746"/>
                </a:cubicBezTo>
                <a:cubicBezTo>
                  <a:pt x="2320" y="719"/>
                  <a:pt x="2641" y="621"/>
                  <a:pt x="3042" y="362"/>
                </a:cubicBezTo>
                <a:cubicBezTo>
                  <a:pt x="3163" y="286"/>
                  <a:pt x="3285" y="252"/>
                  <a:pt x="3402" y="252"/>
                </a:cubicBezTo>
                <a:cubicBezTo>
                  <a:pt x="3657" y="252"/>
                  <a:pt x="3892" y="415"/>
                  <a:pt x="4051" y="665"/>
                </a:cubicBezTo>
                <a:cubicBezTo>
                  <a:pt x="4052" y="667"/>
                  <a:pt x="4053" y="667"/>
                  <a:pt x="4055" y="667"/>
                </a:cubicBezTo>
                <a:cubicBezTo>
                  <a:pt x="4066" y="667"/>
                  <a:pt x="4085" y="646"/>
                  <a:pt x="4077" y="639"/>
                </a:cubicBezTo>
                <a:cubicBezTo>
                  <a:pt x="3997" y="371"/>
                  <a:pt x="3783" y="184"/>
                  <a:pt x="3497" y="157"/>
                </a:cubicBezTo>
                <a:cubicBezTo>
                  <a:pt x="3481" y="156"/>
                  <a:pt x="3466" y="155"/>
                  <a:pt x="3450" y="155"/>
                </a:cubicBezTo>
                <a:cubicBezTo>
                  <a:pt x="3083" y="155"/>
                  <a:pt x="2823" y="447"/>
                  <a:pt x="2498" y="567"/>
                </a:cubicBezTo>
                <a:cubicBezTo>
                  <a:pt x="2489" y="567"/>
                  <a:pt x="2320" y="630"/>
                  <a:pt x="2240" y="647"/>
                </a:cubicBezTo>
                <a:cubicBezTo>
                  <a:pt x="2311" y="407"/>
                  <a:pt x="2231" y="121"/>
                  <a:pt x="1963" y="23"/>
                </a:cubicBezTo>
                <a:cubicBezTo>
                  <a:pt x="1922" y="8"/>
                  <a:pt x="1881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46"/>
          <p:cNvSpPr/>
          <p:nvPr/>
        </p:nvSpPr>
        <p:spPr>
          <a:xfrm rot="10799966">
            <a:off x="7767801" y="193985"/>
            <a:ext cx="1046301" cy="325772"/>
          </a:xfrm>
          <a:custGeom>
            <a:avLst/>
            <a:gdLst/>
            <a:ahLst/>
            <a:cxnLst/>
            <a:rect l="l" t="t" r="r" b="b"/>
            <a:pathLst>
              <a:path w="4085" h="1272" extrusionOk="0">
                <a:moveTo>
                  <a:pt x="378" y="88"/>
                </a:moveTo>
                <a:cubicBezTo>
                  <a:pt x="567" y="88"/>
                  <a:pt x="688" y="334"/>
                  <a:pt x="696" y="473"/>
                </a:cubicBezTo>
                <a:cubicBezTo>
                  <a:pt x="705" y="491"/>
                  <a:pt x="705" y="518"/>
                  <a:pt x="705" y="544"/>
                </a:cubicBezTo>
                <a:cubicBezTo>
                  <a:pt x="687" y="544"/>
                  <a:pt x="678" y="553"/>
                  <a:pt x="669" y="553"/>
                </a:cubicBezTo>
                <a:cubicBezTo>
                  <a:pt x="628" y="566"/>
                  <a:pt x="590" y="571"/>
                  <a:pt x="554" y="571"/>
                </a:cubicBezTo>
                <a:cubicBezTo>
                  <a:pt x="411" y="571"/>
                  <a:pt x="313" y="485"/>
                  <a:pt x="277" y="428"/>
                </a:cubicBezTo>
                <a:cubicBezTo>
                  <a:pt x="197" y="286"/>
                  <a:pt x="152" y="161"/>
                  <a:pt x="286" y="107"/>
                </a:cubicBezTo>
                <a:cubicBezTo>
                  <a:pt x="318" y="94"/>
                  <a:pt x="349" y="88"/>
                  <a:pt x="378" y="88"/>
                </a:cubicBezTo>
                <a:close/>
                <a:moveTo>
                  <a:pt x="2051" y="591"/>
                </a:moveTo>
                <a:cubicBezTo>
                  <a:pt x="2079" y="591"/>
                  <a:pt x="2106" y="593"/>
                  <a:pt x="2132" y="598"/>
                </a:cubicBezTo>
                <a:cubicBezTo>
                  <a:pt x="2195" y="776"/>
                  <a:pt x="2159" y="981"/>
                  <a:pt x="1990" y="1106"/>
                </a:cubicBezTo>
                <a:cubicBezTo>
                  <a:pt x="1949" y="1138"/>
                  <a:pt x="1904" y="1152"/>
                  <a:pt x="1861" y="1152"/>
                </a:cubicBezTo>
                <a:cubicBezTo>
                  <a:pt x="1696" y="1152"/>
                  <a:pt x="1547" y="954"/>
                  <a:pt x="1660" y="785"/>
                </a:cubicBezTo>
                <a:cubicBezTo>
                  <a:pt x="1731" y="678"/>
                  <a:pt x="1847" y="625"/>
                  <a:pt x="1963" y="598"/>
                </a:cubicBezTo>
                <a:cubicBezTo>
                  <a:pt x="1994" y="593"/>
                  <a:pt x="2023" y="591"/>
                  <a:pt x="2051" y="591"/>
                </a:cubicBezTo>
                <a:close/>
                <a:moveTo>
                  <a:pt x="356" y="0"/>
                </a:moveTo>
                <a:cubicBezTo>
                  <a:pt x="315" y="0"/>
                  <a:pt x="274" y="11"/>
                  <a:pt x="232" y="36"/>
                </a:cubicBezTo>
                <a:cubicBezTo>
                  <a:pt x="0" y="170"/>
                  <a:pt x="116" y="482"/>
                  <a:pt x="304" y="589"/>
                </a:cubicBezTo>
                <a:cubicBezTo>
                  <a:pt x="378" y="640"/>
                  <a:pt x="459" y="662"/>
                  <a:pt x="543" y="662"/>
                </a:cubicBezTo>
                <a:cubicBezTo>
                  <a:pt x="591" y="662"/>
                  <a:pt x="639" y="655"/>
                  <a:pt x="687" y="642"/>
                </a:cubicBezTo>
                <a:lnTo>
                  <a:pt x="687" y="642"/>
                </a:lnTo>
                <a:cubicBezTo>
                  <a:pt x="652" y="839"/>
                  <a:pt x="518" y="1008"/>
                  <a:pt x="339" y="1080"/>
                </a:cubicBezTo>
                <a:cubicBezTo>
                  <a:pt x="322" y="1080"/>
                  <a:pt x="339" y="1106"/>
                  <a:pt x="348" y="1106"/>
                </a:cubicBezTo>
                <a:cubicBezTo>
                  <a:pt x="598" y="1097"/>
                  <a:pt x="750" y="856"/>
                  <a:pt x="776" y="625"/>
                </a:cubicBezTo>
                <a:cubicBezTo>
                  <a:pt x="937" y="568"/>
                  <a:pt x="1272" y="265"/>
                  <a:pt x="1670" y="265"/>
                </a:cubicBezTo>
                <a:cubicBezTo>
                  <a:pt x="1714" y="265"/>
                  <a:pt x="1758" y="269"/>
                  <a:pt x="1802" y="277"/>
                </a:cubicBezTo>
                <a:cubicBezTo>
                  <a:pt x="1936" y="303"/>
                  <a:pt x="2034" y="402"/>
                  <a:pt x="2097" y="509"/>
                </a:cubicBezTo>
                <a:cubicBezTo>
                  <a:pt x="2072" y="507"/>
                  <a:pt x="2046" y="506"/>
                  <a:pt x="2022" y="506"/>
                </a:cubicBezTo>
                <a:cubicBezTo>
                  <a:pt x="1811" y="506"/>
                  <a:pt x="1624" y="578"/>
                  <a:pt x="1544" y="785"/>
                </a:cubicBezTo>
                <a:cubicBezTo>
                  <a:pt x="1452" y="1022"/>
                  <a:pt x="1615" y="1272"/>
                  <a:pt x="1843" y="1272"/>
                </a:cubicBezTo>
                <a:cubicBezTo>
                  <a:pt x="1882" y="1272"/>
                  <a:pt x="1922" y="1264"/>
                  <a:pt x="1963" y="1249"/>
                </a:cubicBezTo>
                <a:cubicBezTo>
                  <a:pt x="2231" y="1151"/>
                  <a:pt x="2311" y="856"/>
                  <a:pt x="2240" y="616"/>
                </a:cubicBezTo>
                <a:lnTo>
                  <a:pt x="2240" y="616"/>
                </a:lnTo>
                <a:cubicBezTo>
                  <a:pt x="2320" y="633"/>
                  <a:pt x="2489" y="696"/>
                  <a:pt x="2498" y="696"/>
                </a:cubicBezTo>
                <a:cubicBezTo>
                  <a:pt x="2820" y="814"/>
                  <a:pt x="3077" y="1109"/>
                  <a:pt x="3437" y="1109"/>
                </a:cubicBezTo>
                <a:cubicBezTo>
                  <a:pt x="3457" y="1109"/>
                  <a:pt x="3477" y="1108"/>
                  <a:pt x="3497" y="1106"/>
                </a:cubicBezTo>
                <a:cubicBezTo>
                  <a:pt x="3783" y="1088"/>
                  <a:pt x="3997" y="901"/>
                  <a:pt x="4077" y="633"/>
                </a:cubicBezTo>
                <a:cubicBezTo>
                  <a:pt x="4084" y="620"/>
                  <a:pt x="4070" y="601"/>
                  <a:pt x="4059" y="601"/>
                </a:cubicBezTo>
                <a:cubicBezTo>
                  <a:pt x="4056" y="601"/>
                  <a:pt x="4053" y="603"/>
                  <a:pt x="4051" y="607"/>
                </a:cubicBezTo>
                <a:cubicBezTo>
                  <a:pt x="3892" y="851"/>
                  <a:pt x="3658" y="1015"/>
                  <a:pt x="3404" y="1015"/>
                </a:cubicBezTo>
                <a:cubicBezTo>
                  <a:pt x="3286" y="1015"/>
                  <a:pt x="3164" y="980"/>
                  <a:pt x="3042" y="901"/>
                </a:cubicBezTo>
                <a:cubicBezTo>
                  <a:pt x="2641" y="651"/>
                  <a:pt x="2320" y="544"/>
                  <a:pt x="2204" y="526"/>
                </a:cubicBezTo>
                <a:cubicBezTo>
                  <a:pt x="2186" y="482"/>
                  <a:pt x="2150" y="437"/>
                  <a:pt x="2124" y="402"/>
                </a:cubicBezTo>
                <a:cubicBezTo>
                  <a:pt x="1993" y="224"/>
                  <a:pt x="1828" y="162"/>
                  <a:pt x="1661" y="162"/>
                </a:cubicBezTo>
                <a:cubicBezTo>
                  <a:pt x="1326" y="162"/>
                  <a:pt x="982" y="410"/>
                  <a:pt x="892" y="464"/>
                </a:cubicBezTo>
                <a:cubicBezTo>
                  <a:pt x="857" y="482"/>
                  <a:pt x="821" y="500"/>
                  <a:pt x="785" y="518"/>
                </a:cubicBezTo>
                <a:cubicBezTo>
                  <a:pt x="776" y="482"/>
                  <a:pt x="776" y="455"/>
                  <a:pt x="768" y="428"/>
                </a:cubicBezTo>
                <a:cubicBezTo>
                  <a:pt x="731" y="251"/>
                  <a:pt x="553" y="0"/>
                  <a:pt x="3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70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" name="Google Shape;5365;p45"/>
          <p:cNvSpPr/>
          <p:nvPr/>
        </p:nvSpPr>
        <p:spPr>
          <a:xfrm flipH="1">
            <a:off x="5234630" y="4032484"/>
            <a:ext cx="3193819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6" name="Google Shape;5366;p45"/>
          <p:cNvGrpSpPr/>
          <p:nvPr/>
        </p:nvGrpSpPr>
        <p:grpSpPr>
          <a:xfrm flipH="1">
            <a:off x="5549873" y="1102556"/>
            <a:ext cx="2563345" cy="2971993"/>
            <a:chOff x="722786" y="1085759"/>
            <a:chExt cx="2563345" cy="2971993"/>
          </a:xfrm>
        </p:grpSpPr>
        <p:grpSp>
          <p:nvGrpSpPr>
            <p:cNvPr id="5367" name="Google Shape;5367;p45"/>
            <p:cNvGrpSpPr/>
            <p:nvPr/>
          </p:nvGrpSpPr>
          <p:grpSpPr>
            <a:xfrm rot="5400000">
              <a:off x="-441425" y="2249970"/>
              <a:ext cx="2932733" cy="604311"/>
              <a:chOff x="4913242" y="2751213"/>
              <a:chExt cx="1576569" cy="324863"/>
            </a:xfrm>
          </p:grpSpPr>
          <p:sp>
            <p:nvSpPr>
              <p:cNvPr id="5368" name="Google Shape;5368;p45"/>
              <p:cNvSpPr/>
              <p:nvPr/>
            </p:nvSpPr>
            <p:spPr>
              <a:xfrm>
                <a:off x="4913242" y="2751213"/>
                <a:ext cx="1576569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25721" h="5300" extrusionOk="0">
                    <a:moveTo>
                      <a:pt x="1178" y="0"/>
                    </a:moveTo>
                    <a:cubicBezTo>
                      <a:pt x="527" y="0"/>
                      <a:pt x="1" y="527"/>
                      <a:pt x="1" y="1178"/>
                    </a:cubicBezTo>
                    <a:lnTo>
                      <a:pt x="1" y="4122"/>
                    </a:lnTo>
                    <a:cubicBezTo>
                      <a:pt x="1" y="4773"/>
                      <a:pt x="527" y="5299"/>
                      <a:pt x="1178" y="5299"/>
                    </a:cubicBezTo>
                    <a:lnTo>
                      <a:pt x="24543" y="5299"/>
                    </a:lnTo>
                    <a:cubicBezTo>
                      <a:pt x="25194" y="5299"/>
                      <a:pt x="25720" y="4773"/>
                      <a:pt x="25720" y="4122"/>
                    </a:cubicBezTo>
                    <a:lnTo>
                      <a:pt x="25720" y="1178"/>
                    </a:lnTo>
                    <a:cubicBezTo>
                      <a:pt x="25720" y="527"/>
                      <a:pt x="25194" y="0"/>
                      <a:pt x="245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45"/>
              <p:cNvSpPr/>
              <p:nvPr/>
            </p:nvSpPr>
            <p:spPr>
              <a:xfrm>
                <a:off x="5062555" y="2751213"/>
                <a:ext cx="2249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366" y="5299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45"/>
              <p:cNvSpPr/>
              <p:nvPr/>
            </p:nvSpPr>
            <p:spPr>
              <a:xfrm>
                <a:off x="6109151" y="2751213"/>
                <a:ext cx="12142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1981" y="5299"/>
                    </a:lnTo>
                    <a:lnTo>
                      <a:pt x="19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45"/>
              <p:cNvSpPr/>
              <p:nvPr/>
            </p:nvSpPr>
            <p:spPr>
              <a:xfrm>
                <a:off x="5979514" y="2751213"/>
                <a:ext cx="23047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376" y="5299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45"/>
              <p:cNvSpPr/>
              <p:nvPr/>
            </p:nvSpPr>
            <p:spPr>
              <a:xfrm>
                <a:off x="6337717" y="2751213"/>
                <a:ext cx="22986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375" y="5299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45"/>
              <p:cNvSpPr/>
              <p:nvPr/>
            </p:nvSpPr>
            <p:spPr>
              <a:xfrm>
                <a:off x="5238040" y="2751213"/>
                <a:ext cx="22495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367" y="5299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45"/>
              <p:cNvSpPr/>
              <p:nvPr/>
            </p:nvSpPr>
            <p:spPr>
              <a:xfrm>
                <a:off x="4972882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45"/>
              <p:cNvSpPr/>
              <p:nvPr/>
            </p:nvSpPr>
            <p:spPr>
              <a:xfrm>
                <a:off x="5129794" y="2751213"/>
                <a:ext cx="45481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2" h="5300" extrusionOk="0">
                    <a:moveTo>
                      <a:pt x="1" y="0"/>
                    </a:moveTo>
                    <a:lnTo>
                      <a:pt x="1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45"/>
              <p:cNvSpPr/>
              <p:nvPr/>
            </p:nvSpPr>
            <p:spPr>
              <a:xfrm>
                <a:off x="5895909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0" y="5299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45"/>
              <p:cNvSpPr/>
              <p:nvPr/>
            </p:nvSpPr>
            <p:spPr>
              <a:xfrm>
                <a:off x="6398950" y="2751213"/>
                <a:ext cx="45420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300" extrusionOk="0">
                    <a:moveTo>
                      <a:pt x="0" y="0"/>
                    </a:moveTo>
                    <a:lnTo>
                      <a:pt x="0" y="5299"/>
                    </a:lnTo>
                    <a:lnTo>
                      <a:pt x="741" y="5299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45"/>
              <p:cNvSpPr/>
              <p:nvPr/>
            </p:nvSpPr>
            <p:spPr>
              <a:xfrm>
                <a:off x="5305892" y="2799329"/>
                <a:ext cx="534799" cy="228630"/>
              </a:xfrm>
              <a:custGeom>
                <a:avLst/>
                <a:gdLst/>
                <a:ahLst/>
                <a:cxnLst/>
                <a:rect l="l" t="t" r="r" b="b"/>
                <a:pathLst>
                  <a:path w="8725" h="3730" extrusionOk="0">
                    <a:moveTo>
                      <a:pt x="901" y="0"/>
                    </a:moveTo>
                    <a:cubicBezTo>
                      <a:pt x="402" y="0"/>
                      <a:pt x="0" y="402"/>
                      <a:pt x="0" y="901"/>
                    </a:cubicBezTo>
                    <a:lnTo>
                      <a:pt x="0" y="2828"/>
                    </a:lnTo>
                    <a:cubicBezTo>
                      <a:pt x="0" y="3328"/>
                      <a:pt x="402" y="3729"/>
                      <a:pt x="901" y="3729"/>
                    </a:cubicBezTo>
                    <a:lnTo>
                      <a:pt x="7824" y="3729"/>
                    </a:lnTo>
                    <a:cubicBezTo>
                      <a:pt x="8324" y="3729"/>
                      <a:pt x="8725" y="3328"/>
                      <a:pt x="8725" y="2828"/>
                    </a:cubicBezTo>
                    <a:lnTo>
                      <a:pt x="8725" y="901"/>
                    </a:lnTo>
                    <a:cubicBezTo>
                      <a:pt x="8725" y="402"/>
                      <a:pt x="8324" y="0"/>
                      <a:pt x="782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45"/>
              <p:cNvSpPr/>
              <p:nvPr/>
            </p:nvSpPr>
            <p:spPr>
              <a:xfrm>
                <a:off x="6022175" y="2810239"/>
                <a:ext cx="295932" cy="206748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3373" extrusionOk="0">
                    <a:moveTo>
                      <a:pt x="2409" y="1"/>
                    </a:moveTo>
                    <a:cubicBezTo>
                      <a:pt x="1080" y="1"/>
                      <a:pt x="1" y="759"/>
                      <a:pt x="1" y="1687"/>
                    </a:cubicBezTo>
                    <a:cubicBezTo>
                      <a:pt x="1" y="2615"/>
                      <a:pt x="1080" y="3373"/>
                      <a:pt x="2409" y="3373"/>
                    </a:cubicBezTo>
                    <a:cubicBezTo>
                      <a:pt x="3748" y="3373"/>
                      <a:pt x="4827" y="2615"/>
                      <a:pt x="4827" y="1687"/>
                    </a:cubicBezTo>
                    <a:cubicBezTo>
                      <a:pt x="4827" y="759"/>
                      <a:pt x="3748" y="1"/>
                      <a:pt x="2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45"/>
              <p:cNvSpPr/>
              <p:nvPr/>
            </p:nvSpPr>
            <p:spPr>
              <a:xfrm>
                <a:off x="6036947" y="2823908"/>
                <a:ext cx="266388" cy="179410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2927" extrusionOk="0">
                    <a:moveTo>
                      <a:pt x="2168" y="1"/>
                    </a:moveTo>
                    <a:cubicBezTo>
                      <a:pt x="973" y="1"/>
                      <a:pt x="1" y="652"/>
                      <a:pt x="1" y="1464"/>
                    </a:cubicBezTo>
                    <a:cubicBezTo>
                      <a:pt x="1" y="2267"/>
                      <a:pt x="973" y="2927"/>
                      <a:pt x="2168" y="2927"/>
                    </a:cubicBezTo>
                    <a:cubicBezTo>
                      <a:pt x="3373" y="2927"/>
                      <a:pt x="4345" y="2267"/>
                      <a:pt x="4345" y="1464"/>
                    </a:cubicBezTo>
                    <a:cubicBezTo>
                      <a:pt x="4345" y="652"/>
                      <a:pt x="3373" y="1"/>
                      <a:pt x="2168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45"/>
              <p:cNvSpPr/>
              <p:nvPr/>
            </p:nvSpPr>
            <p:spPr>
              <a:xfrm>
                <a:off x="5335926" y="2832428"/>
                <a:ext cx="6620" cy="16206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44" extrusionOk="0">
                    <a:moveTo>
                      <a:pt x="38" y="1"/>
                    </a:moveTo>
                    <a:cubicBezTo>
                      <a:pt x="22" y="1"/>
                      <a:pt x="10" y="9"/>
                      <a:pt x="10" y="31"/>
                    </a:cubicBezTo>
                    <a:cubicBezTo>
                      <a:pt x="19" y="897"/>
                      <a:pt x="1" y="1762"/>
                      <a:pt x="45" y="2627"/>
                    </a:cubicBezTo>
                    <a:cubicBezTo>
                      <a:pt x="45" y="2634"/>
                      <a:pt x="54" y="2644"/>
                      <a:pt x="59" y="2644"/>
                    </a:cubicBezTo>
                    <a:cubicBezTo>
                      <a:pt x="62" y="2644"/>
                      <a:pt x="63" y="2642"/>
                      <a:pt x="63" y="2636"/>
                    </a:cubicBezTo>
                    <a:cubicBezTo>
                      <a:pt x="108" y="1780"/>
                      <a:pt x="99" y="915"/>
                      <a:pt x="108" y="58"/>
                    </a:cubicBezTo>
                    <a:cubicBezTo>
                      <a:pt x="108" y="29"/>
                      <a:pt x="67" y="1"/>
                      <a:pt x="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45"/>
              <p:cNvSpPr/>
              <p:nvPr/>
            </p:nvSpPr>
            <p:spPr>
              <a:xfrm>
                <a:off x="5363263" y="2845177"/>
                <a:ext cx="5026" cy="136749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31" extrusionOk="0">
                    <a:moveTo>
                      <a:pt x="17" y="1"/>
                    </a:moveTo>
                    <a:cubicBezTo>
                      <a:pt x="8" y="1"/>
                      <a:pt x="1" y="6"/>
                      <a:pt x="1" y="20"/>
                    </a:cubicBezTo>
                    <a:cubicBezTo>
                      <a:pt x="1" y="751"/>
                      <a:pt x="10" y="1483"/>
                      <a:pt x="28" y="2205"/>
                    </a:cubicBezTo>
                    <a:cubicBezTo>
                      <a:pt x="28" y="2218"/>
                      <a:pt x="37" y="2231"/>
                      <a:pt x="45" y="2231"/>
                    </a:cubicBezTo>
                    <a:cubicBezTo>
                      <a:pt x="48" y="2231"/>
                      <a:pt x="52" y="2228"/>
                      <a:pt x="54" y="2223"/>
                    </a:cubicBezTo>
                    <a:cubicBezTo>
                      <a:pt x="63" y="1501"/>
                      <a:pt x="81" y="769"/>
                      <a:pt x="72" y="46"/>
                    </a:cubicBezTo>
                    <a:cubicBezTo>
                      <a:pt x="72" y="28"/>
                      <a:pt x="38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45"/>
              <p:cNvSpPr/>
              <p:nvPr/>
            </p:nvSpPr>
            <p:spPr>
              <a:xfrm>
                <a:off x="5798022" y="2832612"/>
                <a:ext cx="6620" cy="16200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43" extrusionOk="0">
                    <a:moveTo>
                      <a:pt x="51" y="1"/>
                    </a:moveTo>
                    <a:cubicBezTo>
                      <a:pt x="47" y="1"/>
                      <a:pt x="45" y="4"/>
                      <a:pt x="45" y="11"/>
                    </a:cubicBezTo>
                    <a:cubicBezTo>
                      <a:pt x="0" y="867"/>
                      <a:pt x="9" y="1723"/>
                      <a:pt x="0" y="2589"/>
                    </a:cubicBezTo>
                    <a:cubicBezTo>
                      <a:pt x="0" y="2617"/>
                      <a:pt x="44" y="2642"/>
                      <a:pt x="76" y="2642"/>
                    </a:cubicBezTo>
                    <a:cubicBezTo>
                      <a:pt x="94" y="2642"/>
                      <a:pt x="107" y="2635"/>
                      <a:pt x="107" y="2615"/>
                    </a:cubicBezTo>
                    <a:cubicBezTo>
                      <a:pt x="98" y="1750"/>
                      <a:pt x="107" y="876"/>
                      <a:pt x="63" y="19"/>
                    </a:cubicBezTo>
                    <a:cubicBezTo>
                      <a:pt x="63" y="8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45"/>
              <p:cNvSpPr/>
              <p:nvPr/>
            </p:nvSpPr>
            <p:spPr>
              <a:xfrm>
                <a:off x="5772831" y="2845361"/>
                <a:ext cx="5026" cy="136320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24" extrusionOk="0">
                    <a:moveTo>
                      <a:pt x="32" y="0"/>
                    </a:moveTo>
                    <a:cubicBezTo>
                      <a:pt x="29" y="0"/>
                      <a:pt x="28" y="2"/>
                      <a:pt x="28" y="8"/>
                    </a:cubicBezTo>
                    <a:cubicBezTo>
                      <a:pt x="10" y="730"/>
                      <a:pt x="1" y="1453"/>
                      <a:pt x="1" y="2176"/>
                    </a:cubicBezTo>
                    <a:cubicBezTo>
                      <a:pt x="1" y="2199"/>
                      <a:pt x="32" y="2223"/>
                      <a:pt x="54" y="2223"/>
                    </a:cubicBezTo>
                    <a:cubicBezTo>
                      <a:pt x="64" y="2223"/>
                      <a:pt x="72" y="2217"/>
                      <a:pt x="72" y="2202"/>
                    </a:cubicBezTo>
                    <a:cubicBezTo>
                      <a:pt x="81" y="1480"/>
                      <a:pt x="63" y="748"/>
                      <a:pt x="54" y="17"/>
                    </a:cubicBezTo>
                    <a:cubicBezTo>
                      <a:pt x="48" y="10"/>
                      <a:pt x="38" y="0"/>
                      <a:pt x="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45"/>
              <p:cNvSpPr/>
              <p:nvPr/>
            </p:nvSpPr>
            <p:spPr>
              <a:xfrm>
                <a:off x="5287810" y="2795161"/>
                <a:ext cx="569308" cy="23641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3857" extrusionOk="0">
                    <a:moveTo>
                      <a:pt x="1272" y="79"/>
                    </a:moveTo>
                    <a:cubicBezTo>
                      <a:pt x="1515" y="79"/>
                      <a:pt x="1760" y="104"/>
                      <a:pt x="1937" y="104"/>
                    </a:cubicBezTo>
                    <a:lnTo>
                      <a:pt x="7530" y="104"/>
                    </a:lnTo>
                    <a:cubicBezTo>
                      <a:pt x="7720" y="104"/>
                      <a:pt x="7915" y="96"/>
                      <a:pt x="8108" y="96"/>
                    </a:cubicBezTo>
                    <a:cubicBezTo>
                      <a:pt x="8204" y="96"/>
                      <a:pt x="8300" y="98"/>
                      <a:pt x="8396" y="104"/>
                    </a:cubicBezTo>
                    <a:cubicBezTo>
                      <a:pt x="8815" y="140"/>
                      <a:pt x="8958" y="407"/>
                      <a:pt x="8958" y="791"/>
                    </a:cubicBezTo>
                    <a:lnTo>
                      <a:pt x="8958" y="2352"/>
                    </a:lnTo>
                    <a:cubicBezTo>
                      <a:pt x="8958" y="2771"/>
                      <a:pt x="9127" y="3690"/>
                      <a:pt x="8503" y="3762"/>
                    </a:cubicBezTo>
                    <a:lnTo>
                      <a:pt x="1535" y="3762"/>
                    </a:lnTo>
                    <a:cubicBezTo>
                      <a:pt x="1392" y="3762"/>
                      <a:pt x="1246" y="3770"/>
                      <a:pt x="1100" y="3770"/>
                    </a:cubicBezTo>
                    <a:cubicBezTo>
                      <a:pt x="1028" y="3770"/>
                      <a:pt x="955" y="3768"/>
                      <a:pt x="884" y="3762"/>
                    </a:cubicBezTo>
                    <a:cubicBezTo>
                      <a:pt x="447" y="3717"/>
                      <a:pt x="358" y="3432"/>
                      <a:pt x="358" y="3075"/>
                    </a:cubicBezTo>
                    <a:cubicBezTo>
                      <a:pt x="358" y="2272"/>
                      <a:pt x="268" y="1407"/>
                      <a:pt x="358" y="604"/>
                    </a:cubicBezTo>
                    <a:cubicBezTo>
                      <a:pt x="409" y="159"/>
                      <a:pt x="840" y="79"/>
                      <a:pt x="1272" y="79"/>
                    </a:cubicBezTo>
                    <a:close/>
                    <a:moveTo>
                      <a:pt x="6583" y="0"/>
                    </a:moveTo>
                    <a:cubicBezTo>
                      <a:pt x="5344" y="0"/>
                      <a:pt x="4104" y="24"/>
                      <a:pt x="2873" y="24"/>
                    </a:cubicBezTo>
                    <a:cubicBezTo>
                      <a:pt x="2427" y="24"/>
                      <a:pt x="1973" y="4"/>
                      <a:pt x="1522" y="4"/>
                    </a:cubicBezTo>
                    <a:cubicBezTo>
                      <a:pt x="1296" y="4"/>
                      <a:pt x="1071" y="9"/>
                      <a:pt x="848" y="24"/>
                    </a:cubicBezTo>
                    <a:cubicBezTo>
                      <a:pt x="1" y="77"/>
                      <a:pt x="233" y="1184"/>
                      <a:pt x="233" y="1772"/>
                    </a:cubicBezTo>
                    <a:cubicBezTo>
                      <a:pt x="233" y="2236"/>
                      <a:pt x="224" y="2700"/>
                      <a:pt x="233" y="3173"/>
                    </a:cubicBezTo>
                    <a:cubicBezTo>
                      <a:pt x="242" y="3539"/>
                      <a:pt x="411" y="3797"/>
                      <a:pt x="804" y="3833"/>
                    </a:cubicBezTo>
                    <a:cubicBezTo>
                      <a:pt x="1003" y="3851"/>
                      <a:pt x="1205" y="3857"/>
                      <a:pt x="1408" y="3857"/>
                    </a:cubicBezTo>
                    <a:cubicBezTo>
                      <a:pt x="1815" y="3857"/>
                      <a:pt x="2225" y="3833"/>
                      <a:pt x="2624" y="3833"/>
                    </a:cubicBezTo>
                    <a:lnTo>
                      <a:pt x="8488" y="3833"/>
                    </a:lnTo>
                    <a:cubicBezTo>
                      <a:pt x="8492" y="3834"/>
                      <a:pt x="8495" y="3834"/>
                      <a:pt x="8499" y="3834"/>
                    </a:cubicBezTo>
                    <a:cubicBezTo>
                      <a:pt x="8503" y="3834"/>
                      <a:pt x="8507" y="3834"/>
                      <a:pt x="8511" y="3833"/>
                    </a:cubicBezTo>
                    <a:cubicBezTo>
                      <a:pt x="8931" y="3797"/>
                      <a:pt x="9074" y="3503"/>
                      <a:pt x="9082" y="3119"/>
                    </a:cubicBezTo>
                    <a:cubicBezTo>
                      <a:pt x="9091" y="2629"/>
                      <a:pt x="9082" y="2129"/>
                      <a:pt x="9082" y="1630"/>
                    </a:cubicBezTo>
                    <a:cubicBezTo>
                      <a:pt x="9082" y="1050"/>
                      <a:pt x="9288" y="51"/>
                      <a:pt x="8440" y="24"/>
                    </a:cubicBezTo>
                    <a:cubicBezTo>
                      <a:pt x="7822" y="6"/>
                      <a:pt x="7202" y="0"/>
                      <a:pt x="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45"/>
              <p:cNvSpPr/>
              <p:nvPr/>
            </p:nvSpPr>
            <p:spPr>
              <a:xfrm>
                <a:off x="5286217" y="2751213"/>
                <a:ext cx="1203589" cy="324863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5300" extrusionOk="0">
                    <a:moveTo>
                      <a:pt x="0" y="0"/>
                    </a:moveTo>
                    <a:cubicBezTo>
                      <a:pt x="0" y="0"/>
                      <a:pt x="17378" y="553"/>
                      <a:pt x="17771" y="785"/>
                    </a:cubicBezTo>
                    <a:cubicBezTo>
                      <a:pt x="18154" y="1008"/>
                      <a:pt x="18003" y="4532"/>
                      <a:pt x="17771" y="4675"/>
                    </a:cubicBezTo>
                    <a:cubicBezTo>
                      <a:pt x="17530" y="4818"/>
                      <a:pt x="0" y="5299"/>
                      <a:pt x="0" y="5299"/>
                    </a:cubicBezTo>
                    <a:lnTo>
                      <a:pt x="18957" y="5299"/>
                    </a:lnTo>
                    <a:cubicBezTo>
                      <a:pt x="19332" y="5299"/>
                      <a:pt x="19635" y="4996"/>
                      <a:pt x="19635" y="4621"/>
                    </a:cubicBezTo>
                    <a:lnTo>
                      <a:pt x="19635" y="678"/>
                    </a:lnTo>
                    <a:cubicBezTo>
                      <a:pt x="19635" y="304"/>
                      <a:pt x="19332" y="0"/>
                      <a:pt x="18957" y="0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45"/>
              <p:cNvSpPr/>
              <p:nvPr/>
            </p:nvSpPr>
            <p:spPr>
              <a:xfrm>
                <a:off x="4946096" y="2771992"/>
                <a:ext cx="54185" cy="28820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4702" extrusionOk="0">
                    <a:moveTo>
                      <a:pt x="464" y="0"/>
                    </a:moveTo>
                    <a:cubicBezTo>
                      <a:pt x="170" y="0"/>
                      <a:pt x="0" y="598"/>
                      <a:pt x="0" y="2213"/>
                    </a:cubicBezTo>
                    <a:cubicBezTo>
                      <a:pt x="0" y="3819"/>
                      <a:pt x="88" y="4702"/>
                      <a:pt x="406" y="4702"/>
                    </a:cubicBezTo>
                    <a:cubicBezTo>
                      <a:pt x="407" y="4702"/>
                      <a:pt x="409" y="4702"/>
                      <a:pt x="411" y="4702"/>
                    </a:cubicBezTo>
                    <a:cubicBezTo>
                      <a:pt x="821" y="4693"/>
                      <a:pt x="883" y="3096"/>
                      <a:pt x="866" y="2347"/>
                    </a:cubicBezTo>
                    <a:cubicBezTo>
                      <a:pt x="848" y="1606"/>
                      <a:pt x="750" y="0"/>
                      <a:pt x="464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8" name="Google Shape;5388;p45"/>
            <p:cNvGrpSpPr/>
            <p:nvPr/>
          </p:nvGrpSpPr>
          <p:grpSpPr>
            <a:xfrm rot="5400000">
              <a:off x="393712" y="2240792"/>
              <a:ext cx="2710962" cy="844439"/>
              <a:chOff x="4768343" y="2297329"/>
              <a:chExt cx="1457350" cy="453951"/>
            </a:xfrm>
          </p:grpSpPr>
          <p:sp>
            <p:nvSpPr>
              <p:cNvPr id="5389" name="Google Shape;5389;p45"/>
              <p:cNvSpPr/>
              <p:nvPr/>
            </p:nvSpPr>
            <p:spPr>
              <a:xfrm>
                <a:off x="4768343" y="2297329"/>
                <a:ext cx="1457350" cy="453951"/>
              </a:xfrm>
              <a:custGeom>
                <a:avLst/>
                <a:gdLst/>
                <a:ahLst/>
                <a:cxnLst/>
                <a:rect l="l" t="t" r="r" b="b"/>
                <a:pathLst>
                  <a:path w="23776" h="7406" extrusionOk="0">
                    <a:moveTo>
                      <a:pt x="1642" y="1"/>
                    </a:moveTo>
                    <a:cubicBezTo>
                      <a:pt x="732" y="1"/>
                      <a:pt x="1" y="732"/>
                      <a:pt x="1" y="1642"/>
                    </a:cubicBezTo>
                    <a:lnTo>
                      <a:pt x="1" y="5755"/>
                    </a:lnTo>
                    <a:cubicBezTo>
                      <a:pt x="1" y="6665"/>
                      <a:pt x="732" y="7405"/>
                      <a:pt x="1642" y="7405"/>
                    </a:cubicBezTo>
                    <a:lnTo>
                      <a:pt x="22134" y="7405"/>
                    </a:lnTo>
                    <a:cubicBezTo>
                      <a:pt x="23044" y="7405"/>
                      <a:pt x="23775" y="6665"/>
                      <a:pt x="23775" y="5755"/>
                    </a:cubicBezTo>
                    <a:lnTo>
                      <a:pt x="23775" y="1642"/>
                    </a:lnTo>
                    <a:cubicBezTo>
                      <a:pt x="23775" y="732"/>
                      <a:pt x="23044" y="1"/>
                      <a:pt x="22134" y="1"/>
                    </a:cubicBezTo>
                    <a:close/>
                  </a:path>
                </a:pathLst>
              </a:custGeom>
              <a:solidFill>
                <a:srgbClr val="695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45"/>
              <p:cNvSpPr/>
              <p:nvPr/>
            </p:nvSpPr>
            <p:spPr>
              <a:xfrm>
                <a:off x="4834541" y="2343851"/>
                <a:ext cx="1324953" cy="360966"/>
              </a:xfrm>
              <a:custGeom>
                <a:avLst/>
                <a:gdLst/>
                <a:ahLst/>
                <a:cxnLst/>
                <a:rect l="l" t="t" r="r" b="b"/>
                <a:pathLst>
                  <a:path w="21616" h="5889" extrusionOk="0">
                    <a:moveTo>
                      <a:pt x="910" y="0"/>
                    </a:moveTo>
                    <a:cubicBezTo>
                      <a:pt x="910" y="500"/>
                      <a:pt x="509" y="910"/>
                      <a:pt x="0" y="910"/>
                    </a:cubicBezTo>
                    <a:lnTo>
                      <a:pt x="0" y="4969"/>
                    </a:lnTo>
                    <a:cubicBezTo>
                      <a:pt x="509" y="4969"/>
                      <a:pt x="910" y="5380"/>
                      <a:pt x="910" y="5888"/>
                    </a:cubicBezTo>
                    <a:lnTo>
                      <a:pt x="20697" y="5888"/>
                    </a:lnTo>
                    <a:cubicBezTo>
                      <a:pt x="20697" y="5380"/>
                      <a:pt x="21107" y="4969"/>
                      <a:pt x="21616" y="4969"/>
                    </a:cubicBezTo>
                    <a:lnTo>
                      <a:pt x="21616" y="910"/>
                    </a:lnTo>
                    <a:cubicBezTo>
                      <a:pt x="21107" y="910"/>
                      <a:pt x="20697" y="500"/>
                      <a:pt x="20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45"/>
              <p:cNvSpPr/>
              <p:nvPr/>
            </p:nvSpPr>
            <p:spPr>
              <a:xfrm>
                <a:off x="4938434" y="2391967"/>
                <a:ext cx="330319" cy="264733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19" extrusionOk="0">
                    <a:moveTo>
                      <a:pt x="2694" y="0"/>
                    </a:moveTo>
                    <a:cubicBezTo>
                      <a:pt x="1205" y="0"/>
                      <a:pt x="0" y="964"/>
                      <a:pt x="0" y="2159"/>
                    </a:cubicBezTo>
                    <a:cubicBezTo>
                      <a:pt x="0" y="3346"/>
                      <a:pt x="1205" y="4318"/>
                      <a:pt x="2694" y="4318"/>
                    </a:cubicBezTo>
                    <a:cubicBezTo>
                      <a:pt x="4175" y="4318"/>
                      <a:pt x="5389" y="3346"/>
                      <a:pt x="5389" y="2159"/>
                    </a:cubicBezTo>
                    <a:cubicBezTo>
                      <a:pt x="5389" y="964"/>
                      <a:pt x="4175" y="0"/>
                      <a:pt x="2694" y="0"/>
                    </a:cubicBezTo>
                    <a:close/>
                  </a:path>
                </a:pathLst>
              </a:custGeom>
              <a:solidFill>
                <a:srgbClr val="695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45"/>
              <p:cNvSpPr/>
              <p:nvPr/>
            </p:nvSpPr>
            <p:spPr>
              <a:xfrm>
                <a:off x="4804997" y="2320866"/>
                <a:ext cx="78825" cy="66137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079" extrusionOk="0">
                    <a:moveTo>
                      <a:pt x="937" y="1"/>
                    </a:moveTo>
                    <a:cubicBezTo>
                      <a:pt x="937" y="1"/>
                      <a:pt x="777" y="54"/>
                      <a:pt x="670" y="286"/>
                    </a:cubicBezTo>
                    <a:cubicBezTo>
                      <a:pt x="670" y="286"/>
                      <a:pt x="384" y="90"/>
                      <a:pt x="108" y="90"/>
                    </a:cubicBezTo>
                    <a:cubicBezTo>
                      <a:pt x="108" y="90"/>
                      <a:pt x="117" y="500"/>
                      <a:pt x="286" y="670"/>
                    </a:cubicBezTo>
                    <a:cubicBezTo>
                      <a:pt x="286" y="670"/>
                      <a:pt x="54" y="723"/>
                      <a:pt x="1" y="937"/>
                    </a:cubicBezTo>
                    <a:cubicBezTo>
                      <a:pt x="1" y="937"/>
                      <a:pt x="238" y="1079"/>
                      <a:pt x="498" y="1079"/>
                    </a:cubicBezTo>
                    <a:cubicBezTo>
                      <a:pt x="651" y="1079"/>
                      <a:pt x="812" y="1030"/>
                      <a:pt x="937" y="875"/>
                    </a:cubicBezTo>
                    <a:cubicBezTo>
                      <a:pt x="1285" y="464"/>
                      <a:pt x="1035" y="54"/>
                      <a:pt x="9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45"/>
              <p:cNvSpPr/>
              <p:nvPr/>
            </p:nvSpPr>
            <p:spPr>
              <a:xfrm>
                <a:off x="4804997" y="2660620"/>
                <a:ext cx="79377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104" extrusionOk="0">
                    <a:moveTo>
                      <a:pt x="475" y="1"/>
                    </a:moveTo>
                    <a:cubicBezTo>
                      <a:pt x="212" y="1"/>
                      <a:pt x="1" y="176"/>
                      <a:pt x="1" y="176"/>
                    </a:cubicBezTo>
                    <a:cubicBezTo>
                      <a:pt x="54" y="390"/>
                      <a:pt x="286" y="444"/>
                      <a:pt x="286" y="444"/>
                    </a:cubicBezTo>
                    <a:cubicBezTo>
                      <a:pt x="117" y="613"/>
                      <a:pt x="108" y="1014"/>
                      <a:pt x="108" y="1014"/>
                    </a:cubicBezTo>
                    <a:cubicBezTo>
                      <a:pt x="113" y="1015"/>
                      <a:pt x="119" y="1015"/>
                      <a:pt x="125" y="1015"/>
                    </a:cubicBezTo>
                    <a:cubicBezTo>
                      <a:pt x="396" y="1015"/>
                      <a:pt x="670" y="818"/>
                      <a:pt x="670" y="818"/>
                    </a:cubicBezTo>
                    <a:cubicBezTo>
                      <a:pt x="777" y="1050"/>
                      <a:pt x="937" y="1104"/>
                      <a:pt x="937" y="1104"/>
                    </a:cubicBezTo>
                    <a:cubicBezTo>
                      <a:pt x="1035" y="1050"/>
                      <a:pt x="1294" y="640"/>
                      <a:pt x="937" y="229"/>
                    </a:cubicBezTo>
                    <a:cubicBezTo>
                      <a:pt x="786" y="56"/>
                      <a:pt x="623" y="1"/>
                      <a:pt x="4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45"/>
              <p:cNvSpPr/>
              <p:nvPr/>
            </p:nvSpPr>
            <p:spPr>
              <a:xfrm>
                <a:off x="6109703" y="2320866"/>
                <a:ext cx="78212" cy="66137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9" extrusionOk="0">
                    <a:moveTo>
                      <a:pt x="339" y="1"/>
                    </a:moveTo>
                    <a:cubicBezTo>
                      <a:pt x="241" y="54"/>
                      <a:pt x="0" y="464"/>
                      <a:pt x="339" y="875"/>
                    </a:cubicBezTo>
                    <a:cubicBezTo>
                      <a:pt x="465" y="1030"/>
                      <a:pt x="625" y="1079"/>
                      <a:pt x="778" y="1079"/>
                    </a:cubicBezTo>
                    <a:cubicBezTo>
                      <a:pt x="1039" y="1079"/>
                      <a:pt x="1276" y="937"/>
                      <a:pt x="1276" y="937"/>
                    </a:cubicBezTo>
                    <a:cubicBezTo>
                      <a:pt x="1231" y="723"/>
                      <a:pt x="990" y="670"/>
                      <a:pt x="990" y="670"/>
                    </a:cubicBezTo>
                    <a:cubicBezTo>
                      <a:pt x="1160" y="500"/>
                      <a:pt x="1178" y="90"/>
                      <a:pt x="1178" y="90"/>
                    </a:cubicBezTo>
                    <a:cubicBezTo>
                      <a:pt x="892" y="90"/>
                      <a:pt x="616" y="286"/>
                      <a:pt x="616" y="286"/>
                    </a:cubicBezTo>
                    <a:cubicBezTo>
                      <a:pt x="509" y="54"/>
                      <a:pt x="339" y="1"/>
                      <a:pt x="3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45"/>
              <p:cNvSpPr/>
              <p:nvPr/>
            </p:nvSpPr>
            <p:spPr>
              <a:xfrm>
                <a:off x="6108599" y="2660620"/>
                <a:ext cx="79316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04" extrusionOk="0">
                    <a:moveTo>
                      <a:pt x="819" y="1"/>
                    </a:moveTo>
                    <a:cubicBezTo>
                      <a:pt x="672" y="1"/>
                      <a:pt x="508" y="56"/>
                      <a:pt x="357" y="229"/>
                    </a:cubicBezTo>
                    <a:cubicBezTo>
                      <a:pt x="0" y="640"/>
                      <a:pt x="259" y="1050"/>
                      <a:pt x="357" y="1104"/>
                    </a:cubicBezTo>
                    <a:cubicBezTo>
                      <a:pt x="357" y="1104"/>
                      <a:pt x="527" y="1050"/>
                      <a:pt x="634" y="818"/>
                    </a:cubicBezTo>
                    <a:cubicBezTo>
                      <a:pt x="634" y="818"/>
                      <a:pt x="899" y="1015"/>
                      <a:pt x="1178" y="1015"/>
                    </a:cubicBezTo>
                    <a:cubicBezTo>
                      <a:pt x="1184" y="1015"/>
                      <a:pt x="1190" y="1015"/>
                      <a:pt x="1196" y="1014"/>
                    </a:cubicBezTo>
                    <a:cubicBezTo>
                      <a:pt x="1196" y="1014"/>
                      <a:pt x="1178" y="613"/>
                      <a:pt x="1008" y="444"/>
                    </a:cubicBezTo>
                    <a:cubicBezTo>
                      <a:pt x="1008" y="444"/>
                      <a:pt x="1249" y="390"/>
                      <a:pt x="1294" y="176"/>
                    </a:cubicBezTo>
                    <a:cubicBezTo>
                      <a:pt x="1294" y="176"/>
                      <a:pt x="1082" y="1"/>
                      <a:pt x="8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45"/>
              <p:cNvSpPr/>
              <p:nvPr/>
            </p:nvSpPr>
            <p:spPr>
              <a:xfrm>
                <a:off x="4847106" y="2475756"/>
                <a:ext cx="60743" cy="97214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586" extrusionOk="0">
                    <a:moveTo>
                      <a:pt x="415" y="1"/>
                    </a:moveTo>
                    <a:cubicBezTo>
                      <a:pt x="289" y="1"/>
                      <a:pt x="253" y="161"/>
                      <a:pt x="384" y="525"/>
                    </a:cubicBezTo>
                    <a:cubicBezTo>
                      <a:pt x="384" y="525"/>
                      <a:pt x="223" y="542"/>
                      <a:pt x="0" y="783"/>
                    </a:cubicBezTo>
                    <a:cubicBezTo>
                      <a:pt x="0" y="783"/>
                      <a:pt x="81" y="980"/>
                      <a:pt x="366" y="1069"/>
                    </a:cubicBezTo>
                    <a:cubicBezTo>
                      <a:pt x="366" y="1069"/>
                      <a:pt x="232" y="1381"/>
                      <a:pt x="313" y="1533"/>
                    </a:cubicBezTo>
                    <a:cubicBezTo>
                      <a:pt x="330" y="1569"/>
                      <a:pt x="363" y="1586"/>
                      <a:pt x="404" y="1586"/>
                    </a:cubicBezTo>
                    <a:cubicBezTo>
                      <a:pt x="532" y="1586"/>
                      <a:pt x="744" y="1427"/>
                      <a:pt x="839" y="1238"/>
                    </a:cubicBezTo>
                    <a:cubicBezTo>
                      <a:pt x="955" y="980"/>
                      <a:pt x="991" y="792"/>
                      <a:pt x="991" y="792"/>
                    </a:cubicBezTo>
                    <a:cubicBezTo>
                      <a:pt x="991" y="792"/>
                      <a:pt x="964" y="328"/>
                      <a:pt x="661" y="114"/>
                    </a:cubicBezTo>
                    <a:cubicBezTo>
                      <a:pt x="563" y="40"/>
                      <a:pt x="478" y="1"/>
                      <a:pt x="4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45"/>
              <p:cNvSpPr/>
              <p:nvPr/>
            </p:nvSpPr>
            <p:spPr>
              <a:xfrm>
                <a:off x="5299334" y="2477779"/>
                <a:ext cx="62950" cy="93046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518" extrusionOk="0">
                    <a:moveTo>
                      <a:pt x="696" y="1"/>
                    </a:moveTo>
                    <a:cubicBezTo>
                      <a:pt x="170" y="99"/>
                      <a:pt x="0" y="581"/>
                      <a:pt x="18" y="768"/>
                    </a:cubicBezTo>
                    <a:cubicBezTo>
                      <a:pt x="80" y="1446"/>
                      <a:pt x="696" y="1517"/>
                      <a:pt x="696" y="1517"/>
                    </a:cubicBezTo>
                    <a:cubicBezTo>
                      <a:pt x="785" y="1303"/>
                      <a:pt x="669" y="1036"/>
                      <a:pt x="669" y="1036"/>
                    </a:cubicBezTo>
                    <a:cubicBezTo>
                      <a:pt x="874" y="982"/>
                      <a:pt x="1026" y="768"/>
                      <a:pt x="1026" y="768"/>
                    </a:cubicBezTo>
                    <a:cubicBezTo>
                      <a:pt x="973" y="608"/>
                      <a:pt x="696" y="465"/>
                      <a:pt x="696" y="465"/>
                    </a:cubicBezTo>
                    <a:cubicBezTo>
                      <a:pt x="758" y="269"/>
                      <a:pt x="696" y="1"/>
                      <a:pt x="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45"/>
              <p:cNvSpPr/>
              <p:nvPr/>
            </p:nvSpPr>
            <p:spPr>
              <a:xfrm>
                <a:off x="5652572" y="2469933"/>
                <a:ext cx="97398" cy="109657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789" extrusionOk="0">
                    <a:moveTo>
                      <a:pt x="1106" y="0"/>
                    </a:moveTo>
                    <a:cubicBezTo>
                      <a:pt x="984" y="0"/>
                      <a:pt x="735" y="84"/>
                      <a:pt x="437" y="281"/>
                    </a:cubicBezTo>
                    <a:cubicBezTo>
                      <a:pt x="18" y="548"/>
                      <a:pt x="0" y="798"/>
                      <a:pt x="9" y="905"/>
                    </a:cubicBezTo>
                    <a:cubicBezTo>
                      <a:pt x="63" y="1485"/>
                      <a:pt x="1169" y="1788"/>
                      <a:pt x="1169" y="1788"/>
                    </a:cubicBezTo>
                    <a:cubicBezTo>
                      <a:pt x="1169" y="1788"/>
                      <a:pt x="1204" y="1654"/>
                      <a:pt x="1151" y="1503"/>
                    </a:cubicBezTo>
                    <a:cubicBezTo>
                      <a:pt x="1106" y="1351"/>
                      <a:pt x="937" y="1199"/>
                      <a:pt x="937" y="1199"/>
                    </a:cubicBezTo>
                    <a:cubicBezTo>
                      <a:pt x="1303" y="1155"/>
                      <a:pt x="1588" y="896"/>
                      <a:pt x="1588" y="896"/>
                    </a:cubicBezTo>
                    <a:cubicBezTo>
                      <a:pt x="1410" y="682"/>
                      <a:pt x="937" y="584"/>
                      <a:pt x="937" y="584"/>
                    </a:cubicBezTo>
                    <a:cubicBezTo>
                      <a:pt x="1026" y="495"/>
                      <a:pt x="1204" y="120"/>
                      <a:pt x="1187" y="40"/>
                    </a:cubicBezTo>
                    <a:cubicBezTo>
                      <a:pt x="1184" y="14"/>
                      <a:pt x="1155" y="0"/>
                      <a:pt x="1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45"/>
              <p:cNvSpPr/>
              <p:nvPr/>
            </p:nvSpPr>
            <p:spPr>
              <a:xfrm>
                <a:off x="5011681" y="2366530"/>
                <a:ext cx="192957" cy="23353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381" extrusionOk="0">
                    <a:moveTo>
                      <a:pt x="1356" y="0"/>
                    </a:moveTo>
                    <a:cubicBezTo>
                      <a:pt x="895" y="0"/>
                      <a:pt x="438" y="76"/>
                      <a:pt x="10" y="255"/>
                    </a:cubicBezTo>
                    <a:cubicBezTo>
                      <a:pt x="1" y="264"/>
                      <a:pt x="10" y="273"/>
                      <a:pt x="19" y="273"/>
                    </a:cubicBezTo>
                    <a:cubicBezTo>
                      <a:pt x="463" y="146"/>
                      <a:pt x="895" y="89"/>
                      <a:pt x="1324" y="89"/>
                    </a:cubicBezTo>
                    <a:cubicBezTo>
                      <a:pt x="1919" y="89"/>
                      <a:pt x="2507" y="198"/>
                      <a:pt x="3114" y="380"/>
                    </a:cubicBezTo>
                    <a:cubicBezTo>
                      <a:pt x="3116" y="380"/>
                      <a:pt x="3119" y="380"/>
                      <a:pt x="3121" y="380"/>
                    </a:cubicBezTo>
                    <a:cubicBezTo>
                      <a:pt x="3147" y="380"/>
                      <a:pt x="3130" y="325"/>
                      <a:pt x="3105" y="317"/>
                    </a:cubicBezTo>
                    <a:cubicBezTo>
                      <a:pt x="2552" y="126"/>
                      <a:pt x="1951" y="0"/>
                      <a:pt x="1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45"/>
              <p:cNvSpPr/>
              <p:nvPr/>
            </p:nvSpPr>
            <p:spPr>
              <a:xfrm>
                <a:off x="5359586" y="2481947"/>
                <a:ext cx="23782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65" extrusionOk="0">
                    <a:moveTo>
                      <a:pt x="306" y="1"/>
                    </a:moveTo>
                    <a:cubicBezTo>
                      <a:pt x="301" y="1"/>
                      <a:pt x="297" y="2"/>
                      <a:pt x="293" y="4"/>
                    </a:cubicBezTo>
                    <a:cubicBezTo>
                      <a:pt x="195" y="49"/>
                      <a:pt x="106" y="129"/>
                      <a:pt x="25" y="201"/>
                    </a:cubicBezTo>
                    <a:cubicBezTo>
                      <a:pt x="1" y="225"/>
                      <a:pt x="43" y="264"/>
                      <a:pt x="71" y="264"/>
                    </a:cubicBezTo>
                    <a:cubicBezTo>
                      <a:pt x="74" y="264"/>
                      <a:pt x="76" y="264"/>
                      <a:pt x="79" y="263"/>
                    </a:cubicBezTo>
                    <a:cubicBezTo>
                      <a:pt x="177" y="209"/>
                      <a:pt x="284" y="156"/>
                      <a:pt x="364" y="67"/>
                    </a:cubicBezTo>
                    <a:cubicBezTo>
                      <a:pt x="387" y="44"/>
                      <a:pt x="337" y="1"/>
                      <a:pt x="3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45"/>
              <p:cNvSpPr/>
              <p:nvPr/>
            </p:nvSpPr>
            <p:spPr>
              <a:xfrm>
                <a:off x="5379690" y="2521788"/>
                <a:ext cx="42171" cy="5517"/>
              </a:xfrm>
              <a:custGeom>
                <a:avLst/>
                <a:gdLst/>
                <a:ahLst/>
                <a:cxnLst/>
                <a:rect l="l" t="t" r="r" b="b"/>
                <a:pathLst>
                  <a:path w="688" h="90" extrusionOk="0">
                    <a:moveTo>
                      <a:pt x="406" y="1"/>
                    </a:moveTo>
                    <a:cubicBezTo>
                      <a:pt x="276" y="1"/>
                      <a:pt x="143" y="8"/>
                      <a:pt x="18" y="32"/>
                    </a:cubicBezTo>
                    <a:cubicBezTo>
                      <a:pt x="1" y="32"/>
                      <a:pt x="9" y="59"/>
                      <a:pt x="18" y="59"/>
                    </a:cubicBezTo>
                    <a:cubicBezTo>
                      <a:pt x="166" y="79"/>
                      <a:pt x="323" y="89"/>
                      <a:pt x="475" y="89"/>
                    </a:cubicBezTo>
                    <a:cubicBezTo>
                      <a:pt x="526" y="89"/>
                      <a:pt x="576" y="88"/>
                      <a:pt x="625" y="86"/>
                    </a:cubicBezTo>
                    <a:cubicBezTo>
                      <a:pt x="687" y="77"/>
                      <a:pt x="643" y="5"/>
                      <a:pt x="598" y="5"/>
                    </a:cubicBezTo>
                    <a:cubicBezTo>
                      <a:pt x="536" y="3"/>
                      <a:pt x="471" y="1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45"/>
              <p:cNvSpPr/>
              <p:nvPr/>
            </p:nvSpPr>
            <p:spPr>
              <a:xfrm>
                <a:off x="5011681" y="2658597"/>
                <a:ext cx="192834" cy="2317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78" extrusionOk="0">
                    <a:moveTo>
                      <a:pt x="3125" y="1"/>
                    </a:moveTo>
                    <a:cubicBezTo>
                      <a:pt x="3122" y="1"/>
                      <a:pt x="3119" y="2"/>
                      <a:pt x="3114" y="4"/>
                    </a:cubicBezTo>
                    <a:cubicBezTo>
                      <a:pt x="2510" y="185"/>
                      <a:pt x="1923" y="291"/>
                      <a:pt x="1330" y="291"/>
                    </a:cubicBezTo>
                    <a:cubicBezTo>
                      <a:pt x="899" y="291"/>
                      <a:pt x="465" y="235"/>
                      <a:pt x="19" y="111"/>
                    </a:cubicBezTo>
                    <a:cubicBezTo>
                      <a:pt x="10" y="111"/>
                      <a:pt x="1" y="120"/>
                      <a:pt x="10" y="120"/>
                    </a:cubicBezTo>
                    <a:cubicBezTo>
                      <a:pt x="441" y="300"/>
                      <a:pt x="902" y="377"/>
                      <a:pt x="1366" y="377"/>
                    </a:cubicBezTo>
                    <a:cubicBezTo>
                      <a:pt x="1958" y="377"/>
                      <a:pt x="2555" y="252"/>
                      <a:pt x="3105" y="57"/>
                    </a:cubicBezTo>
                    <a:cubicBezTo>
                      <a:pt x="3129" y="49"/>
                      <a:pt x="3145" y="1"/>
                      <a:pt x="3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45"/>
              <p:cNvSpPr/>
              <p:nvPr/>
            </p:nvSpPr>
            <p:spPr>
              <a:xfrm>
                <a:off x="5359708" y="2550290"/>
                <a:ext cx="23721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65" extrusionOk="0">
                    <a:moveTo>
                      <a:pt x="64" y="1"/>
                    </a:moveTo>
                    <a:cubicBezTo>
                      <a:pt x="37" y="1"/>
                      <a:pt x="0" y="44"/>
                      <a:pt x="23" y="67"/>
                    </a:cubicBezTo>
                    <a:cubicBezTo>
                      <a:pt x="104" y="138"/>
                      <a:pt x="193" y="210"/>
                      <a:pt x="291" y="263"/>
                    </a:cubicBezTo>
                    <a:cubicBezTo>
                      <a:pt x="293" y="264"/>
                      <a:pt x="296" y="264"/>
                      <a:pt x="299" y="264"/>
                    </a:cubicBezTo>
                    <a:cubicBezTo>
                      <a:pt x="329" y="264"/>
                      <a:pt x="387" y="224"/>
                      <a:pt x="362" y="192"/>
                    </a:cubicBezTo>
                    <a:cubicBezTo>
                      <a:pt x="282" y="111"/>
                      <a:pt x="175" y="58"/>
                      <a:pt x="77" y="4"/>
                    </a:cubicBezTo>
                    <a:cubicBezTo>
                      <a:pt x="73" y="2"/>
                      <a:pt x="69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45"/>
              <p:cNvSpPr/>
              <p:nvPr/>
            </p:nvSpPr>
            <p:spPr>
              <a:xfrm>
                <a:off x="5554256" y="2518049"/>
                <a:ext cx="42294" cy="643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5" extrusionOk="0">
                    <a:moveTo>
                      <a:pt x="346" y="0"/>
                    </a:moveTo>
                    <a:cubicBezTo>
                      <a:pt x="224" y="0"/>
                      <a:pt x="103" y="27"/>
                      <a:pt x="7" y="84"/>
                    </a:cubicBezTo>
                    <a:cubicBezTo>
                      <a:pt x="0" y="92"/>
                      <a:pt x="5" y="105"/>
                      <a:pt x="11" y="105"/>
                    </a:cubicBezTo>
                    <a:cubicBezTo>
                      <a:pt x="13" y="105"/>
                      <a:pt x="15" y="104"/>
                      <a:pt x="16" y="102"/>
                    </a:cubicBezTo>
                    <a:cubicBezTo>
                      <a:pt x="139" y="83"/>
                      <a:pt x="250" y="68"/>
                      <a:pt x="364" y="68"/>
                    </a:cubicBezTo>
                    <a:cubicBezTo>
                      <a:pt x="458" y="68"/>
                      <a:pt x="554" y="78"/>
                      <a:pt x="659" y="102"/>
                    </a:cubicBezTo>
                    <a:cubicBezTo>
                      <a:pt x="662" y="103"/>
                      <a:pt x="664" y="103"/>
                      <a:pt x="667" y="103"/>
                    </a:cubicBezTo>
                    <a:cubicBezTo>
                      <a:pt x="689" y="103"/>
                      <a:pt x="666" y="66"/>
                      <a:pt x="650" y="58"/>
                    </a:cubicBezTo>
                    <a:cubicBezTo>
                      <a:pt x="559" y="20"/>
                      <a:pt x="452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45"/>
              <p:cNvSpPr/>
              <p:nvPr/>
            </p:nvSpPr>
            <p:spPr>
              <a:xfrm>
                <a:off x="5554133" y="2523688"/>
                <a:ext cx="42416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07" extrusionOk="0">
                    <a:moveTo>
                      <a:pt x="669" y="0"/>
                    </a:moveTo>
                    <a:cubicBezTo>
                      <a:pt x="666" y="0"/>
                      <a:pt x="664" y="0"/>
                      <a:pt x="661" y="1"/>
                    </a:cubicBezTo>
                    <a:cubicBezTo>
                      <a:pt x="550" y="27"/>
                      <a:pt x="449" y="38"/>
                      <a:pt x="350" y="38"/>
                    </a:cubicBezTo>
                    <a:cubicBezTo>
                      <a:pt x="242" y="38"/>
                      <a:pt x="135" y="25"/>
                      <a:pt x="18" y="1"/>
                    </a:cubicBezTo>
                    <a:cubicBezTo>
                      <a:pt x="9" y="1"/>
                      <a:pt x="0" y="19"/>
                      <a:pt x="9" y="19"/>
                    </a:cubicBezTo>
                    <a:cubicBezTo>
                      <a:pt x="103" y="80"/>
                      <a:pt x="220" y="106"/>
                      <a:pt x="339" y="106"/>
                    </a:cubicBezTo>
                    <a:cubicBezTo>
                      <a:pt x="448" y="106"/>
                      <a:pt x="558" y="84"/>
                      <a:pt x="652" y="46"/>
                    </a:cubicBezTo>
                    <a:cubicBezTo>
                      <a:pt x="668" y="38"/>
                      <a:pt x="691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45"/>
              <p:cNvSpPr/>
              <p:nvPr/>
            </p:nvSpPr>
            <p:spPr>
              <a:xfrm>
                <a:off x="5207944" y="2357949"/>
                <a:ext cx="122896" cy="155138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531" extrusionOk="0">
                    <a:moveTo>
                      <a:pt x="1682" y="1136"/>
                    </a:moveTo>
                    <a:cubicBezTo>
                      <a:pt x="1744" y="1136"/>
                      <a:pt x="1797" y="1162"/>
                      <a:pt x="1821" y="1224"/>
                    </a:cubicBezTo>
                    <a:cubicBezTo>
                      <a:pt x="1873" y="1345"/>
                      <a:pt x="1743" y="1414"/>
                      <a:pt x="1596" y="1414"/>
                    </a:cubicBezTo>
                    <a:cubicBezTo>
                      <a:pt x="1515" y="1414"/>
                      <a:pt x="1429" y="1394"/>
                      <a:pt x="1366" y="1349"/>
                    </a:cubicBezTo>
                    <a:cubicBezTo>
                      <a:pt x="1402" y="1237"/>
                      <a:pt x="1560" y="1136"/>
                      <a:pt x="1682" y="1136"/>
                    </a:cubicBezTo>
                    <a:close/>
                    <a:moveTo>
                      <a:pt x="391" y="1"/>
                    </a:moveTo>
                    <a:cubicBezTo>
                      <a:pt x="106" y="1"/>
                      <a:pt x="0" y="436"/>
                      <a:pt x="233" y="698"/>
                    </a:cubicBezTo>
                    <a:cubicBezTo>
                      <a:pt x="320" y="792"/>
                      <a:pt x="443" y="839"/>
                      <a:pt x="550" y="839"/>
                    </a:cubicBezTo>
                    <a:cubicBezTo>
                      <a:pt x="718" y="839"/>
                      <a:pt x="847" y="721"/>
                      <a:pt x="733" y="475"/>
                    </a:cubicBezTo>
                    <a:cubicBezTo>
                      <a:pt x="697" y="395"/>
                      <a:pt x="626" y="350"/>
                      <a:pt x="563" y="323"/>
                    </a:cubicBezTo>
                    <a:cubicBezTo>
                      <a:pt x="557" y="322"/>
                      <a:pt x="551" y="321"/>
                      <a:pt x="545" y="321"/>
                    </a:cubicBezTo>
                    <a:cubicBezTo>
                      <a:pt x="485" y="321"/>
                      <a:pt x="453" y="399"/>
                      <a:pt x="510" y="439"/>
                    </a:cubicBezTo>
                    <a:cubicBezTo>
                      <a:pt x="626" y="520"/>
                      <a:pt x="724" y="689"/>
                      <a:pt x="554" y="725"/>
                    </a:cubicBezTo>
                    <a:cubicBezTo>
                      <a:pt x="535" y="730"/>
                      <a:pt x="516" y="732"/>
                      <a:pt x="498" y="732"/>
                    </a:cubicBezTo>
                    <a:cubicBezTo>
                      <a:pt x="267" y="732"/>
                      <a:pt x="151" y="340"/>
                      <a:pt x="242" y="216"/>
                    </a:cubicBezTo>
                    <a:cubicBezTo>
                      <a:pt x="283" y="159"/>
                      <a:pt x="349" y="132"/>
                      <a:pt x="424" y="132"/>
                    </a:cubicBezTo>
                    <a:cubicBezTo>
                      <a:pt x="582" y="132"/>
                      <a:pt x="776" y="249"/>
                      <a:pt x="849" y="448"/>
                    </a:cubicBezTo>
                    <a:cubicBezTo>
                      <a:pt x="965" y="716"/>
                      <a:pt x="929" y="832"/>
                      <a:pt x="1009" y="1028"/>
                    </a:cubicBezTo>
                    <a:cubicBezTo>
                      <a:pt x="1108" y="1251"/>
                      <a:pt x="1259" y="1358"/>
                      <a:pt x="1259" y="1358"/>
                    </a:cubicBezTo>
                    <a:cubicBezTo>
                      <a:pt x="1152" y="1724"/>
                      <a:pt x="1304" y="2215"/>
                      <a:pt x="1509" y="2509"/>
                    </a:cubicBezTo>
                    <a:cubicBezTo>
                      <a:pt x="1520" y="2523"/>
                      <a:pt x="1535" y="2530"/>
                      <a:pt x="1547" y="2530"/>
                    </a:cubicBezTo>
                    <a:cubicBezTo>
                      <a:pt x="1566" y="2530"/>
                      <a:pt x="1579" y="2514"/>
                      <a:pt x="1563" y="2482"/>
                    </a:cubicBezTo>
                    <a:cubicBezTo>
                      <a:pt x="1366" y="2197"/>
                      <a:pt x="1232" y="1760"/>
                      <a:pt x="1331" y="1412"/>
                    </a:cubicBezTo>
                    <a:lnTo>
                      <a:pt x="1331" y="1412"/>
                    </a:lnTo>
                    <a:cubicBezTo>
                      <a:pt x="1431" y="1474"/>
                      <a:pt x="1561" y="1509"/>
                      <a:pt x="1677" y="1509"/>
                    </a:cubicBezTo>
                    <a:cubicBezTo>
                      <a:pt x="1860" y="1509"/>
                      <a:pt x="2005" y="1420"/>
                      <a:pt x="1928" y="1207"/>
                    </a:cubicBezTo>
                    <a:cubicBezTo>
                      <a:pt x="1880" y="1081"/>
                      <a:pt x="1779" y="1029"/>
                      <a:pt x="1673" y="1029"/>
                    </a:cubicBezTo>
                    <a:cubicBezTo>
                      <a:pt x="1545" y="1029"/>
                      <a:pt x="1408" y="1104"/>
                      <a:pt x="1339" y="1215"/>
                    </a:cubicBezTo>
                    <a:cubicBezTo>
                      <a:pt x="1331" y="1233"/>
                      <a:pt x="1304" y="1269"/>
                      <a:pt x="1295" y="1287"/>
                    </a:cubicBezTo>
                    <a:cubicBezTo>
                      <a:pt x="1295" y="1287"/>
                      <a:pt x="1152" y="1233"/>
                      <a:pt x="1081" y="1037"/>
                    </a:cubicBezTo>
                    <a:cubicBezTo>
                      <a:pt x="947" y="743"/>
                      <a:pt x="1072" y="359"/>
                      <a:pt x="608" y="74"/>
                    </a:cubicBezTo>
                    <a:cubicBezTo>
                      <a:pt x="528" y="23"/>
                      <a:pt x="455" y="1"/>
                      <a:pt x="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45"/>
              <p:cNvSpPr/>
              <p:nvPr/>
            </p:nvSpPr>
            <p:spPr>
              <a:xfrm>
                <a:off x="5280946" y="2341215"/>
                <a:ext cx="190137" cy="100033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1632" extrusionOk="0">
                    <a:moveTo>
                      <a:pt x="1603" y="935"/>
                    </a:moveTo>
                    <a:lnTo>
                      <a:pt x="1603" y="935"/>
                    </a:lnTo>
                    <a:cubicBezTo>
                      <a:pt x="1647" y="1025"/>
                      <a:pt x="1674" y="1319"/>
                      <a:pt x="1442" y="1355"/>
                    </a:cubicBezTo>
                    <a:cubicBezTo>
                      <a:pt x="1439" y="1355"/>
                      <a:pt x="1435" y="1355"/>
                      <a:pt x="1432" y="1355"/>
                    </a:cubicBezTo>
                    <a:cubicBezTo>
                      <a:pt x="1318" y="1355"/>
                      <a:pt x="1333" y="1057"/>
                      <a:pt x="1585" y="944"/>
                    </a:cubicBezTo>
                    <a:cubicBezTo>
                      <a:pt x="1585" y="944"/>
                      <a:pt x="1594" y="944"/>
                      <a:pt x="1603" y="935"/>
                    </a:cubicBezTo>
                    <a:close/>
                    <a:moveTo>
                      <a:pt x="3046" y="1"/>
                    </a:moveTo>
                    <a:cubicBezTo>
                      <a:pt x="3034" y="1"/>
                      <a:pt x="3024" y="8"/>
                      <a:pt x="3021" y="25"/>
                    </a:cubicBezTo>
                    <a:cubicBezTo>
                      <a:pt x="2959" y="605"/>
                      <a:pt x="2477" y="712"/>
                      <a:pt x="1986" y="757"/>
                    </a:cubicBezTo>
                    <a:cubicBezTo>
                      <a:pt x="1879" y="766"/>
                      <a:pt x="1754" y="784"/>
                      <a:pt x="1647" y="819"/>
                    </a:cubicBezTo>
                    <a:cubicBezTo>
                      <a:pt x="1540" y="703"/>
                      <a:pt x="1362" y="623"/>
                      <a:pt x="1192" y="614"/>
                    </a:cubicBezTo>
                    <a:cubicBezTo>
                      <a:pt x="1174" y="613"/>
                      <a:pt x="1155" y="613"/>
                      <a:pt x="1136" y="613"/>
                    </a:cubicBezTo>
                    <a:cubicBezTo>
                      <a:pt x="574" y="613"/>
                      <a:pt x="0" y="1000"/>
                      <a:pt x="104" y="1613"/>
                    </a:cubicBezTo>
                    <a:cubicBezTo>
                      <a:pt x="104" y="1624"/>
                      <a:pt x="111" y="1632"/>
                      <a:pt x="116" y="1632"/>
                    </a:cubicBezTo>
                    <a:cubicBezTo>
                      <a:pt x="119" y="1632"/>
                      <a:pt x="122" y="1629"/>
                      <a:pt x="122" y="1622"/>
                    </a:cubicBezTo>
                    <a:cubicBezTo>
                      <a:pt x="113" y="1149"/>
                      <a:pt x="452" y="757"/>
                      <a:pt x="1032" y="703"/>
                    </a:cubicBezTo>
                    <a:cubicBezTo>
                      <a:pt x="1326" y="703"/>
                      <a:pt x="1442" y="784"/>
                      <a:pt x="1540" y="864"/>
                    </a:cubicBezTo>
                    <a:cubicBezTo>
                      <a:pt x="1442" y="909"/>
                      <a:pt x="1353" y="980"/>
                      <a:pt x="1299" y="1087"/>
                    </a:cubicBezTo>
                    <a:cubicBezTo>
                      <a:pt x="1209" y="1262"/>
                      <a:pt x="1297" y="1441"/>
                      <a:pt x="1437" y="1441"/>
                    </a:cubicBezTo>
                    <a:cubicBezTo>
                      <a:pt x="1490" y="1441"/>
                      <a:pt x="1550" y="1416"/>
                      <a:pt x="1612" y="1355"/>
                    </a:cubicBezTo>
                    <a:cubicBezTo>
                      <a:pt x="1763" y="1194"/>
                      <a:pt x="1772" y="1025"/>
                      <a:pt x="1701" y="900"/>
                    </a:cubicBezTo>
                    <a:cubicBezTo>
                      <a:pt x="1879" y="837"/>
                      <a:pt x="2084" y="846"/>
                      <a:pt x="2272" y="828"/>
                    </a:cubicBezTo>
                    <a:cubicBezTo>
                      <a:pt x="2745" y="775"/>
                      <a:pt x="3066" y="543"/>
                      <a:pt x="3101" y="52"/>
                    </a:cubicBezTo>
                    <a:cubicBezTo>
                      <a:pt x="3101" y="28"/>
                      <a:pt x="3070" y="1"/>
                      <a:pt x="3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45"/>
              <p:cNvSpPr/>
              <p:nvPr/>
            </p:nvSpPr>
            <p:spPr>
              <a:xfrm>
                <a:off x="5318458" y="2342870"/>
                <a:ext cx="204541" cy="12295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006" extrusionOk="0">
                    <a:moveTo>
                      <a:pt x="1465" y="1189"/>
                    </a:moveTo>
                    <a:cubicBezTo>
                      <a:pt x="1545" y="1189"/>
                      <a:pt x="1641" y="1407"/>
                      <a:pt x="1535" y="1542"/>
                    </a:cubicBezTo>
                    <a:cubicBezTo>
                      <a:pt x="1535" y="1542"/>
                      <a:pt x="1339" y="1417"/>
                      <a:pt x="1410" y="1238"/>
                    </a:cubicBezTo>
                    <a:cubicBezTo>
                      <a:pt x="1425" y="1203"/>
                      <a:pt x="1444" y="1189"/>
                      <a:pt x="1465" y="1189"/>
                    </a:cubicBezTo>
                    <a:close/>
                    <a:moveTo>
                      <a:pt x="3240" y="0"/>
                    </a:moveTo>
                    <a:cubicBezTo>
                      <a:pt x="3227" y="0"/>
                      <a:pt x="3218" y="7"/>
                      <a:pt x="3221" y="25"/>
                    </a:cubicBezTo>
                    <a:cubicBezTo>
                      <a:pt x="3257" y="739"/>
                      <a:pt x="2811" y="1399"/>
                      <a:pt x="2088" y="1560"/>
                    </a:cubicBezTo>
                    <a:cubicBezTo>
                      <a:pt x="1975" y="1588"/>
                      <a:pt x="1894" y="1599"/>
                      <a:pt x="1822" y="1599"/>
                    </a:cubicBezTo>
                    <a:cubicBezTo>
                      <a:pt x="1758" y="1599"/>
                      <a:pt x="1700" y="1590"/>
                      <a:pt x="1633" y="1577"/>
                    </a:cubicBezTo>
                    <a:cubicBezTo>
                      <a:pt x="1669" y="1470"/>
                      <a:pt x="1669" y="1319"/>
                      <a:pt x="1606" y="1221"/>
                    </a:cubicBezTo>
                    <a:cubicBezTo>
                      <a:pt x="1567" y="1155"/>
                      <a:pt x="1499" y="1095"/>
                      <a:pt x="1431" y="1095"/>
                    </a:cubicBezTo>
                    <a:cubicBezTo>
                      <a:pt x="1406" y="1095"/>
                      <a:pt x="1380" y="1103"/>
                      <a:pt x="1356" y="1122"/>
                    </a:cubicBezTo>
                    <a:cubicBezTo>
                      <a:pt x="1249" y="1212"/>
                      <a:pt x="1347" y="1506"/>
                      <a:pt x="1428" y="1577"/>
                    </a:cubicBezTo>
                    <a:cubicBezTo>
                      <a:pt x="1446" y="1586"/>
                      <a:pt x="1463" y="1604"/>
                      <a:pt x="1481" y="1613"/>
                    </a:cubicBezTo>
                    <a:cubicBezTo>
                      <a:pt x="1428" y="1693"/>
                      <a:pt x="1356" y="1756"/>
                      <a:pt x="1267" y="1792"/>
                    </a:cubicBezTo>
                    <a:cubicBezTo>
                      <a:pt x="1134" y="1871"/>
                      <a:pt x="976" y="1906"/>
                      <a:pt x="813" y="1906"/>
                    </a:cubicBezTo>
                    <a:cubicBezTo>
                      <a:pt x="516" y="1906"/>
                      <a:pt x="205" y="1789"/>
                      <a:pt x="9" y="1604"/>
                    </a:cubicBezTo>
                    <a:cubicBezTo>
                      <a:pt x="8" y="1602"/>
                      <a:pt x="6" y="1602"/>
                      <a:pt x="5" y="1602"/>
                    </a:cubicBezTo>
                    <a:cubicBezTo>
                      <a:pt x="0" y="1602"/>
                      <a:pt x="0" y="1613"/>
                      <a:pt x="0" y="1613"/>
                    </a:cubicBezTo>
                    <a:cubicBezTo>
                      <a:pt x="185" y="1861"/>
                      <a:pt x="537" y="2006"/>
                      <a:pt x="874" y="2006"/>
                    </a:cubicBezTo>
                    <a:cubicBezTo>
                      <a:pt x="1107" y="2006"/>
                      <a:pt x="1333" y="1936"/>
                      <a:pt x="1490" y="1783"/>
                    </a:cubicBezTo>
                    <a:cubicBezTo>
                      <a:pt x="1526" y="1747"/>
                      <a:pt x="1562" y="1702"/>
                      <a:pt x="1588" y="1658"/>
                    </a:cubicBezTo>
                    <a:cubicBezTo>
                      <a:pt x="1655" y="1677"/>
                      <a:pt x="1730" y="1685"/>
                      <a:pt x="1806" y="1685"/>
                    </a:cubicBezTo>
                    <a:cubicBezTo>
                      <a:pt x="1902" y="1685"/>
                      <a:pt x="1999" y="1673"/>
                      <a:pt x="2079" y="1658"/>
                    </a:cubicBezTo>
                    <a:cubicBezTo>
                      <a:pt x="2873" y="1515"/>
                      <a:pt x="3337" y="828"/>
                      <a:pt x="3310" y="52"/>
                    </a:cubicBezTo>
                    <a:cubicBezTo>
                      <a:pt x="3310" y="28"/>
                      <a:pt x="3266" y="0"/>
                      <a:pt x="3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45"/>
              <p:cNvSpPr/>
              <p:nvPr/>
            </p:nvSpPr>
            <p:spPr>
              <a:xfrm>
                <a:off x="4801748" y="2315962"/>
                <a:ext cx="87529" cy="73860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205" extrusionOk="0">
                    <a:moveTo>
                      <a:pt x="981" y="107"/>
                    </a:moveTo>
                    <a:cubicBezTo>
                      <a:pt x="1053" y="188"/>
                      <a:pt x="1231" y="455"/>
                      <a:pt x="1017" y="848"/>
                    </a:cubicBezTo>
                    <a:cubicBezTo>
                      <a:pt x="1008" y="732"/>
                      <a:pt x="963" y="562"/>
                      <a:pt x="830" y="411"/>
                    </a:cubicBezTo>
                    <a:cubicBezTo>
                      <a:pt x="821" y="393"/>
                      <a:pt x="803" y="375"/>
                      <a:pt x="785" y="366"/>
                    </a:cubicBezTo>
                    <a:cubicBezTo>
                      <a:pt x="803" y="313"/>
                      <a:pt x="865" y="188"/>
                      <a:pt x="981" y="107"/>
                    </a:cubicBezTo>
                    <a:close/>
                    <a:moveTo>
                      <a:pt x="205" y="205"/>
                    </a:moveTo>
                    <a:cubicBezTo>
                      <a:pt x="455" y="232"/>
                      <a:pt x="642" y="321"/>
                      <a:pt x="767" y="464"/>
                    </a:cubicBezTo>
                    <a:cubicBezTo>
                      <a:pt x="919" y="643"/>
                      <a:pt x="946" y="857"/>
                      <a:pt x="946" y="946"/>
                    </a:cubicBezTo>
                    <a:cubicBezTo>
                      <a:pt x="705" y="937"/>
                      <a:pt x="526" y="866"/>
                      <a:pt x="401" y="732"/>
                    </a:cubicBezTo>
                    <a:cubicBezTo>
                      <a:pt x="232" y="553"/>
                      <a:pt x="205" y="304"/>
                      <a:pt x="205" y="205"/>
                    </a:cubicBezTo>
                    <a:close/>
                    <a:moveTo>
                      <a:pt x="339" y="794"/>
                    </a:moveTo>
                    <a:cubicBezTo>
                      <a:pt x="464" y="928"/>
                      <a:pt x="642" y="999"/>
                      <a:pt x="856" y="1017"/>
                    </a:cubicBezTo>
                    <a:cubicBezTo>
                      <a:pt x="713" y="1095"/>
                      <a:pt x="586" y="1123"/>
                      <a:pt x="480" y="1123"/>
                    </a:cubicBezTo>
                    <a:cubicBezTo>
                      <a:pt x="283" y="1123"/>
                      <a:pt x="153" y="1028"/>
                      <a:pt x="107" y="982"/>
                    </a:cubicBezTo>
                    <a:cubicBezTo>
                      <a:pt x="178" y="875"/>
                      <a:pt x="285" y="821"/>
                      <a:pt x="339" y="794"/>
                    </a:cubicBezTo>
                    <a:close/>
                    <a:moveTo>
                      <a:pt x="999" y="0"/>
                    </a:moveTo>
                    <a:lnTo>
                      <a:pt x="972" y="18"/>
                    </a:lnTo>
                    <a:cubicBezTo>
                      <a:pt x="830" y="98"/>
                      <a:pt x="758" y="232"/>
                      <a:pt x="723" y="313"/>
                    </a:cubicBezTo>
                    <a:cubicBezTo>
                      <a:pt x="580" y="197"/>
                      <a:pt x="393" y="143"/>
                      <a:pt x="170" y="125"/>
                    </a:cubicBezTo>
                    <a:lnTo>
                      <a:pt x="134" y="125"/>
                    </a:lnTo>
                    <a:lnTo>
                      <a:pt x="125" y="161"/>
                    </a:lnTo>
                    <a:cubicBezTo>
                      <a:pt x="125" y="179"/>
                      <a:pt x="107" y="482"/>
                      <a:pt x="285" y="732"/>
                    </a:cubicBezTo>
                    <a:cubicBezTo>
                      <a:pt x="214" y="767"/>
                      <a:pt x="89" y="839"/>
                      <a:pt x="18" y="964"/>
                    </a:cubicBezTo>
                    <a:lnTo>
                      <a:pt x="0" y="991"/>
                    </a:lnTo>
                    <a:lnTo>
                      <a:pt x="18" y="1017"/>
                    </a:lnTo>
                    <a:cubicBezTo>
                      <a:pt x="27" y="1017"/>
                      <a:pt x="196" y="1205"/>
                      <a:pt x="491" y="1205"/>
                    </a:cubicBezTo>
                    <a:cubicBezTo>
                      <a:pt x="633" y="1205"/>
                      <a:pt x="803" y="1160"/>
                      <a:pt x="999" y="1026"/>
                    </a:cubicBezTo>
                    <a:lnTo>
                      <a:pt x="1026" y="999"/>
                    </a:lnTo>
                    <a:cubicBezTo>
                      <a:pt x="1427" y="411"/>
                      <a:pt x="1026" y="27"/>
                      <a:pt x="1017" y="27"/>
                    </a:cubicBezTo>
                    <a:lnTo>
                      <a:pt x="9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45"/>
              <p:cNvSpPr/>
              <p:nvPr/>
            </p:nvSpPr>
            <p:spPr>
              <a:xfrm>
                <a:off x="4801748" y="2658597"/>
                <a:ext cx="87529" cy="73554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200" extrusionOk="0">
                    <a:moveTo>
                      <a:pt x="488" y="83"/>
                    </a:moveTo>
                    <a:cubicBezTo>
                      <a:pt x="592" y="83"/>
                      <a:pt x="716" y="109"/>
                      <a:pt x="856" y="182"/>
                    </a:cubicBezTo>
                    <a:cubicBezTo>
                      <a:pt x="642" y="200"/>
                      <a:pt x="464" y="280"/>
                      <a:pt x="339" y="414"/>
                    </a:cubicBezTo>
                    <a:cubicBezTo>
                      <a:pt x="285" y="387"/>
                      <a:pt x="178" y="325"/>
                      <a:pt x="107" y="227"/>
                    </a:cubicBezTo>
                    <a:cubicBezTo>
                      <a:pt x="154" y="180"/>
                      <a:pt x="286" y="83"/>
                      <a:pt x="488" y="83"/>
                    </a:cubicBezTo>
                    <a:close/>
                    <a:moveTo>
                      <a:pt x="946" y="262"/>
                    </a:moveTo>
                    <a:cubicBezTo>
                      <a:pt x="946" y="343"/>
                      <a:pt x="919" y="566"/>
                      <a:pt x="767" y="744"/>
                    </a:cubicBezTo>
                    <a:cubicBezTo>
                      <a:pt x="642" y="887"/>
                      <a:pt x="455" y="976"/>
                      <a:pt x="205" y="994"/>
                    </a:cubicBezTo>
                    <a:cubicBezTo>
                      <a:pt x="205" y="896"/>
                      <a:pt x="232" y="646"/>
                      <a:pt x="401" y="468"/>
                    </a:cubicBezTo>
                    <a:cubicBezTo>
                      <a:pt x="526" y="334"/>
                      <a:pt x="705" y="262"/>
                      <a:pt x="946" y="262"/>
                    </a:cubicBezTo>
                    <a:close/>
                    <a:moveTo>
                      <a:pt x="1017" y="352"/>
                    </a:moveTo>
                    <a:lnTo>
                      <a:pt x="1017" y="352"/>
                    </a:lnTo>
                    <a:cubicBezTo>
                      <a:pt x="1240" y="753"/>
                      <a:pt x="1053" y="1021"/>
                      <a:pt x="990" y="1101"/>
                    </a:cubicBezTo>
                    <a:cubicBezTo>
                      <a:pt x="865" y="1012"/>
                      <a:pt x="803" y="887"/>
                      <a:pt x="785" y="842"/>
                    </a:cubicBezTo>
                    <a:cubicBezTo>
                      <a:pt x="803" y="824"/>
                      <a:pt x="821" y="807"/>
                      <a:pt x="830" y="798"/>
                    </a:cubicBezTo>
                    <a:cubicBezTo>
                      <a:pt x="963" y="646"/>
                      <a:pt x="1008" y="468"/>
                      <a:pt x="1017" y="352"/>
                    </a:cubicBezTo>
                    <a:close/>
                    <a:moveTo>
                      <a:pt x="483" y="0"/>
                    </a:moveTo>
                    <a:cubicBezTo>
                      <a:pt x="193" y="0"/>
                      <a:pt x="24" y="185"/>
                      <a:pt x="18" y="191"/>
                    </a:cubicBezTo>
                    <a:lnTo>
                      <a:pt x="0" y="209"/>
                    </a:lnTo>
                    <a:lnTo>
                      <a:pt x="18" y="236"/>
                    </a:lnTo>
                    <a:cubicBezTo>
                      <a:pt x="89" y="369"/>
                      <a:pt x="214" y="441"/>
                      <a:pt x="285" y="477"/>
                    </a:cubicBezTo>
                    <a:cubicBezTo>
                      <a:pt x="107" y="717"/>
                      <a:pt x="125" y="1030"/>
                      <a:pt x="125" y="1039"/>
                    </a:cubicBezTo>
                    <a:lnTo>
                      <a:pt x="134" y="1083"/>
                    </a:lnTo>
                    <a:lnTo>
                      <a:pt x="170" y="1083"/>
                    </a:lnTo>
                    <a:cubicBezTo>
                      <a:pt x="393" y="1065"/>
                      <a:pt x="580" y="1003"/>
                      <a:pt x="723" y="896"/>
                    </a:cubicBezTo>
                    <a:cubicBezTo>
                      <a:pt x="758" y="967"/>
                      <a:pt x="830" y="1101"/>
                      <a:pt x="972" y="1181"/>
                    </a:cubicBezTo>
                    <a:lnTo>
                      <a:pt x="999" y="1199"/>
                    </a:lnTo>
                    <a:lnTo>
                      <a:pt x="1017" y="1181"/>
                    </a:lnTo>
                    <a:cubicBezTo>
                      <a:pt x="1026" y="1172"/>
                      <a:pt x="1427" y="798"/>
                      <a:pt x="1026" y="209"/>
                    </a:cubicBezTo>
                    <a:lnTo>
                      <a:pt x="999" y="182"/>
                    </a:lnTo>
                    <a:cubicBezTo>
                      <a:pt x="801" y="46"/>
                      <a:pt x="627" y="0"/>
                      <a:pt x="4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45"/>
              <p:cNvSpPr/>
              <p:nvPr/>
            </p:nvSpPr>
            <p:spPr>
              <a:xfrm>
                <a:off x="6104186" y="2315962"/>
                <a:ext cx="87591" cy="7386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205" extrusionOk="0">
                    <a:moveTo>
                      <a:pt x="447" y="107"/>
                    </a:moveTo>
                    <a:cubicBezTo>
                      <a:pt x="563" y="188"/>
                      <a:pt x="625" y="313"/>
                      <a:pt x="643" y="366"/>
                    </a:cubicBezTo>
                    <a:cubicBezTo>
                      <a:pt x="625" y="375"/>
                      <a:pt x="608" y="393"/>
                      <a:pt x="599" y="411"/>
                    </a:cubicBezTo>
                    <a:cubicBezTo>
                      <a:pt x="465" y="562"/>
                      <a:pt x="420" y="732"/>
                      <a:pt x="411" y="848"/>
                    </a:cubicBezTo>
                    <a:cubicBezTo>
                      <a:pt x="197" y="455"/>
                      <a:pt x="376" y="188"/>
                      <a:pt x="447" y="107"/>
                    </a:cubicBezTo>
                    <a:close/>
                    <a:moveTo>
                      <a:pt x="1223" y="205"/>
                    </a:moveTo>
                    <a:cubicBezTo>
                      <a:pt x="1223" y="304"/>
                      <a:pt x="1196" y="553"/>
                      <a:pt x="1027" y="732"/>
                    </a:cubicBezTo>
                    <a:cubicBezTo>
                      <a:pt x="902" y="866"/>
                      <a:pt x="724" y="937"/>
                      <a:pt x="483" y="946"/>
                    </a:cubicBezTo>
                    <a:cubicBezTo>
                      <a:pt x="492" y="857"/>
                      <a:pt x="509" y="643"/>
                      <a:pt x="661" y="464"/>
                    </a:cubicBezTo>
                    <a:cubicBezTo>
                      <a:pt x="786" y="321"/>
                      <a:pt x="973" y="232"/>
                      <a:pt x="1223" y="205"/>
                    </a:cubicBezTo>
                    <a:close/>
                    <a:moveTo>
                      <a:pt x="1089" y="794"/>
                    </a:moveTo>
                    <a:cubicBezTo>
                      <a:pt x="1143" y="821"/>
                      <a:pt x="1250" y="875"/>
                      <a:pt x="1321" y="982"/>
                    </a:cubicBezTo>
                    <a:cubicBezTo>
                      <a:pt x="1275" y="1028"/>
                      <a:pt x="1146" y="1123"/>
                      <a:pt x="949" y="1123"/>
                    </a:cubicBezTo>
                    <a:cubicBezTo>
                      <a:pt x="842" y="1123"/>
                      <a:pt x="716" y="1095"/>
                      <a:pt x="572" y="1017"/>
                    </a:cubicBezTo>
                    <a:cubicBezTo>
                      <a:pt x="786" y="999"/>
                      <a:pt x="964" y="928"/>
                      <a:pt x="1089" y="794"/>
                    </a:cubicBezTo>
                    <a:close/>
                    <a:moveTo>
                      <a:pt x="429" y="0"/>
                    </a:moveTo>
                    <a:lnTo>
                      <a:pt x="411" y="27"/>
                    </a:lnTo>
                    <a:cubicBezTo>
                      <a:pt x="402" y="27"/>
                      <a:pt x="1" y="411"/>
                      <a:pt x="402" y="999"/>
                    </a:cubicBezTo>
                    <a:lnTo>
                      <a:pt x="429" y="1026"/>
                    </a:lnTo>
                    <a:cubicBezTo>
                      <a:pt x="625" y="1160"/>
                      <a:pt x="795" y="1205"/>
                      <a:pt x="938" y="1205"/>
                    </a:cubicBezTo>
                    <a:cubicBezTo>
                      <a:pt x="1232" y="1205"/>
                      <a:pt x="1402" y="1017"/>
                      <a:pt x="1410" y="1017"/>
                    </a:cubicBezTo>
                    <a:lnTo>
                      <a:pt x="1428" y="991"/>
                    </a:lnTo>
                    <a:lnTo>
                      <a:pt x="1410" y="964"/>
                    </a:lnTo>
                    <a:cubicBezTo>
                      <a:pt x="1339" y="839"/>
                      <a:pt x="1214" y="767"/>
                      <a:pt x="1143" y="732"/>
                    </a:cubicBezTo>
                    <a:cubicBezTo>
                      <a:pt x="1321" y="482"/>
                      <a:pt x="1303" y="179"/>
                      <a:pt x="1303" y="161"/>
                    </a:cubicBezTo>
                    <a:lnTo>
                      <a:pt x="1294" y="125"/>
                    </a:lnTo>
                    <a:lnTo>
                      <a:pt x="1259" y="125"/>
                    </a:lnTo>
                    <a:cubicBezTo>
                      <a:pt x="1036" y="143"/>
                      <a:pt x="848" y="197"/>
                      <a:pt x="706" y="313"/>
                    </a:cubicBezTo>
                    <a:cubicBezTo>
                      <a:pt x="670" y="232"/>
                      <a:pt x="599" y="98"/>
                      <a:pt x="456" y="18"/>
                    </a:cubicBezTo>
                    <a:lnTo>
                      <a:pt x="4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45"/>
              <p:cNvSpPr/>
              <p:nvPr/>
            </p:nvSpPr>
            <p:spPr>
              <a:xfrm>
                <a:off x="6104186" y="2658597"/>
                <a:ext cx="87591" cy="7355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200" extrusionOk="0">
                    <a:moveTo>
                      <a:pt x="941" y="83"/>
                    </a:moveTo>
                    <a:cubicBezTo>
                      <a:pt x="1143" y="83"/>
                      <a:pt x="1277" y="180"/>
                      <a:pt x="1330" y="227"/>
                    </a:cubicBezTo>
                    <a:cubicBezTo>
                      <a:pt x="1250" y="325"/>
                      <a:pt x="1143" y="387"/>
                      <a:pt x="1089" y="414"/>
                    </a:cubicBezTo>
                    <a:cubicBezTo>
                      <a:pt x="964" y="280"/>
                      <a:pt x="786" y="200"/>
                      <a:pt x="572" y="182"/>
                    </a:cubicBezTo>
                    <a:cubicBezTo>
                      <a:pt x="712" y="109"/>
                      <a:pt x="836" y="83"/>
                      <a:pt x="941" y="83"/>
                    </a:cubicBezTo>
                    <a:close/>
                    <a:moveTo>
                      <a:pt x="483" y="262"/>
                    </a:moveTo>
                    <a:cubicBezTo>
                      <a:pt x="724" y="262"/>
                      <a:pt x="902" y="334"/>
                      <a:pt x="1027" y="468"/>
                    </a:cubicBezTo>
                    <a:cubicBezTo>
                      <a:pt x="1196" y="646"/>
                      <a:pt x="1223" y="896"/>
                      <a:pt x="1223" y="994"/>
                    </a:cubicBezTo>
                    <a:cubicBezTo>
                      <a:pt x="973" y="976"/>
                      <a:pt x="786" y="887"/>
                      <a:pt x="661" y="744"/>
                    </a:cubicBezTo>
                    <a:cubicBezTo>
                      <a:pt x="509" y="566"/>
                      <a:pt x="483" y="343"/>
                      <a:pt x="483" y="262"/>
                    </a:cubicBezTo>
                    <a:close/>
                    <a:moveTo>
                      <a:pt x="411" y="352"/>
                    </a:moveTo>
                    <a:lnTo>
                      <a:pt x="411" y="352"/>
                    </a:lnTo>
                    <a:cubicBezTo>
                      <a:pt x="429" y="468"/>
                      <a:pt x="465" y="646"/>
                      <a:pt x="599" y="798"/>
                    </a:cubicBezTo>
                    <a:cubicBezTo>
                      <a:pt x="608" y="807"/>
                      <a:pt x="625" y="824"/>
                      <a:pt x="643" y="842"/>
                    </a:cubicBezTo>
                    <a:cubicBezTo>
                      <a:pt x="625" y="887"/>
                      <a:pt x="563" y="1012"/>
                      <a:pt x="438" y="1101"/>
                    </a:cubicBezTo>
                    <a:cubicBezTo>
                      <a:pt x="376" y="1021"/>
                      <a:pt x="188" y="753"/>
                      <a:pt x="411" y="352"/>
                    </a:cubicBezTo>
                    <a:close/>
                    <a:moveTo>
                      <a:pt x="946" y="0"/>
                    </a:moveTo>
                    <a:cubicBezTo>
                      <a:pt x="802" y="0"/>
                      <a:pt x="628" y="46"/>
                      <a:pt x="429" y="182"/>
                    </a:cubicBezTo>
                    <a:lnTo>
                      <a:pt x="402" y="209"/>
                    </a:lnTo>
                    <a:cubicBezTo>
                      <a:pt x="1" y="798"/>
                      <a:pt x="402" y="1172"/>
                      <a:pt x="411" y="1181"/>
                    </a:cubicBezTo>
                    <a:lnTo>
                      <a:pt x="429" y="1199"/>
                    </a:lnTo>
                    <a:lnTo>
                      <a:pt x="456" y="1181"/>
                    </a:lnTo>
                    <a:cubicBezTo>
                      <a:pt x="599" y="1101"/>
                      <a:pt x="670" y="967"/>
                      <a:pt x="706" y="896"/>
                    </a:cubicBezTo>
                    <a:cubicBezTo>
                      <a:pt x="848" y="1003"/>
                      <a:pt x="1036" y="1065"/>
                      <a:pt x="1259" y="1083"/>
                    </a:cubicBezTo>
                    <a:lnTo>
                      <a:pt x="1294" y="1083"/>
                    </a:lnTo>
                    <a:lnTo>
                      <a:pt x="1303" y="1039"/>
                    </a:lnTo>
                    <a:cubicBezTo>
                      <a:pt x="1303" y="1030"/>
                      <a:pt x="1321" y="717"/>
                      <a:pt x="1143" y="477"/>
                    </a:cubicBezTo>
                    <a:cubicBezTo>
                      <a:pt x="1214" y="441"/>
                      <a:pt x="1339" y="369"/>
                      <a:pt x="1410" y="236"/>
                    </a:cubicBezTo>
                    <a:lnTo>
                      <a:pt x="1428" y="209"/>
                    </a:lnTo>
                    <a:lnTo>
                      <a:pt x="1410" y="191"/>
                    </a:lnTo>
                    <a:cubicBezTo>
                      <a:pt x="1405" y="185"/>
                      <a:pt x="1235" y="0"/>
                      <a:pt x="9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45"/>
              <p:cNvSpPr/>
              <p:nvPr/>
            </p:nvSpPr>
            <p:spPr>
              <a:xfrm>
                <a:off x="4845574" y="2355865"/>
                <a:ext cx="154280" cy="169419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764" extrusionOk="0">
                    <a:moveTo>
                      <a:pt x="889" y="1291"/>
                    </a:moveTo>
                    <a:cubicBezTo>
                      <a:pt x="1044" y="1291"/>
                      <a:pt x="1176" y="1455"/>
                      <a:pt x="1176" y="1455"/>
                    </a:cubicBezTo>
                    <a:cubicBezTo>
                      <a:pt x="1120" y="1481"/>
                      <a:pt x="1066" y="1492"/>
                      <a:pt x="1018" y="1492"/>
                    </a:cubicBezTo>
                    <a:cubicBezTo>
                      <a:pt x="824" y="1492"/>
                      <a:pt x="719" y="1316"/>
                      <a:pt x="855" y="1294"/>
                    </a:cubicBezTo>
                    <a:cubicBezTo>
                      <a:pt x="866" y="1292"/>
                      <a:pt x="878" y="1291"/>
                      <a:pt x="889" y="1291"/>
                    </a:cubicBezTo>
                    <a:close/>
                    <a:moveTo>
                      <a:pt x="443" y="1987"/>
                    </a:moveTo>
                    <a:cubicBezTo>
                      <a:pt x="488" y="1987"/>
                      <a:pt x="539" y="2011"/>
                      <a:pt x="579" y="2043"/>
                    </a:cubicBezTo>
                    <a:cubicBezTo>
                      <a:pt x="632" y="2079"/>
                      <a:pt x="677" y="2115"/>
                      <a:pt x="712" y="2159"/>
                    </a:cubicBezTo>
                    <a:cubicBezTo>
                      <a:pt x="828" y="2284"/>
                      <a:pt x="891" y="2454"/>
                      <a:pt x="953" y="2614"/>
                    </a:cubicBezTo>
                    <a:cubicBezTo>
                      <a:pt x="846" y="2516"/>
                      <a:pt x="695" y="2472"/>
                      <a:pt x="561" y="2445"/>
                    </a:cubicBezTo>
                    <a:cubicBezTo>
                      <a:pt x="507" y="2436"/>
                      <a:pt x="463" y="2436"/>
                      <a:pt x="418" y="2436"/>
                    </a:cubicBezTo>
                    <a:cubicBezTo>
                      <a:pt x="391" y="2347"/>
                      <a:pt x="338" y="2222"/>
                      <a:pt x="338" y="2133"/>
                    </a:cubicBezTo>
                    <a:cubicBezTo>
                      <a:pt x="343" y="2024"/>
                      <a:pt x="388" y="1987"/>
                      <a:pt x="443" y="1987"/>
                    </a:cubicBezTo>
                    <a:close/>
                    <a:moveTo>
                      <a:pt x="2184" y="1"/>
                    </a:moveTo>
                    <a:cubicBezTo>
                      <a:pt x="2144" y="1"/>
                      <a:pt x="2099" y="9"/>
                      <a:pt x="2051" y="27"/>
                    </a:cubicBezTo>
                    <a:cubicBezTo>
                      <a:pt x="1613" y="179"/>
                      <a:pt x="1257" y="1392"/>
                      <a:pt x="1239" y="1410"/>
                    </a:cubicBezTo>
                    <a:cubicBezTo>
                      <a:pt x="1153" y="1301"/>
                      <a:pt x="993" y="1179"/>
                      <a:pt x="859" y="1179"/>
                    </a:cubicBezTo>
                    <a:cubicBezTo>
                      <a:pt x="839" y="1179"/>
                      <a:pt x="820" y="1181"/>
                      <a:pt x="802" y="1187"/>
                    </a:cubicBezTo>
                    <a:cubicBezTo>
                      <a:pt x="587" y="1258"/>
                      <a:pt x="703" y="1464"/>
                      <a:pt x="846" y="1526"/>
                    </a:cubicBezTo>
                    <a:cubicBezTo>
                      <a:pt x="903" y="1551"/>
                      <a:pt x="961" y="1562"/>
                      <a:pt x="1016" y="1562"/>
                    </a:cubicBezTo>
                    <a:cubicBezTo>
                      <a:pt x="1082" y="1562"/>
                      <a:pt x="1145" y="1546"/>
                      <a:pt x="1203" y="1517"/>
                    </a:cubicBezTo>
                    <a:cubicBezTo>
                      <a:pt x="1239" y="1588"/>
                      <a:pt x="1283" y="1856"/>
                      <a:pt x="1257" y="2008"/>
                    </a:cubicBezTo>
                    <a:cubicBezTo>
                      <a:pt x="1221" y="2222"/>
                      <a:pt x="1141" y="2418"/>
                      <a:pt x="1034" y="2605"/>
                    </a:cubicBezTo>
                    <a:cubicBezTo>
                      <a:pt x="998" y="2329"/>
                      <a:pt x="784" y="2061"/>
                      <a:pt x="552" y="1936"/>
                    </a:cubicBezTo>
                    <a:cubicBezTo>
                      <a:pt x="507" y="1916"/>
                      <a:pt x="456" y="1899"/>
                      <a:pt x="411" y="1899"/>
                    </a:cubicBezTo>
                    <a:cubicBezTo>
                      <a:pt x="358" y="1899"/>
                      <a:pt x="312" y="1922"/>
                      <a:pt x="293" y="1990"/>
                    </a:cubicBezTo>
                    <a:cubicBezTo>
                      <a:pt x="240" y="2133"/>
                      <a:pt x="311" y="2311"/>
                      <a:pt x="382" y="2436"/>
                    </a:cubicBezTo>
                    <a:cubicBezTo>
                      <a:pt x="222" y="2463"/>
                      <a:pt x="106" y="2588"/>
                      <a:pt x="8" y="2739"/>
                    </a:cubicBezTo>
                    <a:cubicBezTo>
                      <a:pt x="0" y="2746"/>
                      <a:pt x="11" y="2760"/>
                      <a:pt x="20" y="2760"/>
                    </a:cubicBezTo>
                    <a:cubicBezTo>
                      <a:pt x="22" y="2760"/>
                      <a:pt x="24" y="2759"/>
                      <a:pt x="25" y="2757"/>
                    </a:cubicBezTo>
                    <a:cubicBezTo>
                      <a:pt x="155" y="2627"/>
                      <a:pt x="292" y="2513"/>
                      <a:pt x="483" y="2513"/>
                    </a:cubicBezTo>
                    <a:cubicBezTo>
                      <a:pt x="502" y="2513"/>
                      <a:pt x="522" y="2514"/>
                      <a:pt x="543" y="2516"/>
                    </a:cubicBezTo>
                    <a:cubicBezTo>
                      <a:pt x="721" y="2543"/>
                      <a:pt x="864" y="2623"/>
                      <a:pt x="998" y="2757"/>
                    </a:cubicBezTo>
                    <a:cubicBezTo>
                      <a:pt x="1002" y="2762"/>
                      <a:pt x="1007" y="2764"/>
                      <a:pt x="1011" y="2764"/>
                    </a:cubicBezTo>
                    <a:cubicBezTo>
                      <a:pt x="1033" y="2764"/>
                      <a:pt x="1050" y="2717"/>
                      <a:pt x="1042" y="2695"/>
                    </a:cubicBezTo>
                    <a:cubicBezTo>
                      <a:pt x="1283" y="2409"/>
                      <a:pt x="1462" y="1919"/>
                      <a:pt x="1319" y="1553"/>
                    </a:cubicBezTo>
                    <a:cubicBezTo>
                      <a:pt x="1310" y="1526"/>
                      <a:pt x="1292" y="1499"/>
                      <a:pt x="1283" y="1472"/>
                    </a:cubicBezTo>
                    <a:cubicBezTo>
                      <a:pt x="1364" y="1410"/>
                      <a:pt x="1631" y="545"/>
                      <a:pt x="1854" y="295"/>
                    </a:cubicBezTo>
                    <a:cubicBezTo>
                      <a:pt x="1908" y="232"/>
                      <a:pt x="1979" y="170"/>
                      <a:pt x="2059" y="134"/>
                    </a:cubicBezTo>
                    <a:cubicBezTo>
                      <a:pt x="2099" y="112"/>
                      <a:pt x="2136" y="102"/>
                      <a:pt x="2170" y="102"/>
                    </a:cubicBezTo>
                    <a:cubicBezTo>
                      <a:pt x="2299" y="102"/>
                      <a:pt x="2384" y="245"/>
                      <a:pt x="2363" y="393"/>
                    </a:cubicBezTo>
                    <a:cubicBezTo>
                      <a:pt x="2345" y="473"/>
                      <a:pt x="2309" y="563"/>
                      <a:pt x="2256" y="634"/>
                    </a:cubicBezTo>
                    <a:cubicBezTo>
                      <a:pt x="2220" y="687"/>
                      <a:pt x="2175" y="723"/>
                      <a:pt x="2122" y="759"/>
                    </a:cubicBezTo>
                    <a:cubicBezTo>
                      <a:pt x="2110" y="761"/>
                      <a:pt x="2099" y="763"/>
                      <a:pt x="2089" y="763"/>
                    </a:cubicBezTo>
                    <a:cubicBezTo>
                      <a:pt x="1920" y="763"/>
                      <a:pt x="1934" y="421"/>
                      <a:pt x="2029" y="421"/>
                    </a:cubicBezTo>
                    <a:cubicBezTo>
                      <a:pt x="2043" y="421"/>
                      <a:pt x="2060" y="429"/>
                      <a:pt x="2077" y="447"/>
                    </a:cubicBezTo>
                    <a:cubicBezTo>
                      <a:pt x="2083" y="458"/>
                      <a:pt x="2111" y="473"/>
                      <a:pt x="2127" y="473"/>
                    </a:cubicBezTo>
                    <a:cubicBezTo>
                      <a:pt x="2137" y="473"/>
                      <a:pt x="2143" y="468"/>
                      <a:pt x="2140" y="455"/>
                    </a:cubicBezTo>
                    <a:cubicBezTo>
                      <a:pt x="2140" y="387"/>
                      <a:pt x="2094" y="325"/>
                      <a:pt x="2020" y="325"/>
                    </a:cubicBezTo>
                    <a:cubicBezTo>
                      <a:pt x="2007" y="325"/>
                      <a:pt x="1993" y="327"/>
                      <a:pt x="1979" y="331"/>
                    </a:cubicBezTo>
                    <a:cubicBezTo>
                      <a:pt x="1854" y="366"/>
                      <a:pt x="1819" y="598"/>
                      <a:pt x="1854" y="705"/>
                    </a:cubicBezTo>
                    <a:cubicBezTo>
                      <a:pt x="1888" y="823"/>
                      <a:pt x="1953" y="869"/>
                      <a:pt x="2028" y="869"/>
                    </a:cubicBezTo>
                    <a:cubicBezTo>
                      <a:pt x="2174" y="869"/>
                      <a:pt x="2357" y="698"/>
                      <a:pt x="2416" y="563"/>
                    </a:cubicBezTo>
                    <a:cubicBezTo>
                      <a:pt x="2516" y="331"/>
                      <a:pt x="2437" y="1"/>
                      <a:pt x="2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45"/>
              <p:cNvSpPr/>
              <p:nvPr/>
            </p:nvSpPr>
            <p:spPr>
              <a:xfrm>
                <a:off x="4845574" y="2523321"/>
                <a:ext cx="154341" cy="16923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761" extrusionOk="0">
                    <a:moveTo>
                      <a:pt x="953" y="150"/>
                    </a:moveTo>
                    <a:lnTo>
                      <a:pt x="953" y="150"/>
                    </a:lnTo>
                    <a:cubicBezTo>
                      <a:pt x="891" y="311"/>
                      <a:pt x="828" y="471"/>
                      <a:pt x="712" y="605"/>
                    </a:cubicBezTo>
                    <a:cubicBezTo>
                      <a:pt x="677" y="650"/>
                      <a:pt x="632" y="685"/>
                      <a:pt x="579" y="721"/>
                    </a:cubicBezTo>
                    <a:cubicBezTo>
                      <a:pt x="538" y="749"/>
                      <a:pt x="486" y="774"/>
                      <a:pt x="441" y="774"/>
                    </a:cubicBezTo>
                    <a:cubicBezTo>
                      <a:pt x="387" y="774"/>
                      <a:pt x="343" y="739"/>
                      <a:pt x="338" y="632"/>
                    </a:cubicBezTo>
                    <a:cubicBezTo>
                      <a:pt x="338" y="534"/>
                      <a:pt x="391" y="418"/>
                      <a:pt x="418" y="328"/>
                    </a:cubicBezTo>
                    <a:cubicBezTo>
                      <a:pt x="463" y="328"/>
                      <a:pt x="507" y="328"/>
                      <a:pt x="561" y="319"/>
                    </a:cubicBezTo>
                    <a:cubicBezTo>
                      <a:pt x="695" y="293"/>
                      <a:pt x="846" y="239"/>
                      <a:pt x="953" y="150"/>
                    </a:cubicBezTo>
                    <a:close/>
                    <a:moveTo>
                      <a:pt x="1018" y="1272"/>
                    </a:moveTo>
                    <a:cubicBezTo>
                      <a:pt x="1066" y="1272"/>
                      <a:pt x="1120" y="1283"/>
                      <a:pt x="1176" y="1310"/>
                    </a:cubicBezTo>
                    <a:cubicBezTo>
                      <a:pt x="1176" y="1310"/>
                      <a:pt x="1044" y="1473"/>
                      <a:pt x="889" y="1473"/>
                    </a:cubicBezTo>
                    <a:cubicBezTo>
                      <a:pt x="878" y="1473"/>
                      <a:pt x="866" y="1472"/>
                      <a:pt x="855" y="1470"/>
                    </a:cubicBezTo>
                    <a:cubicBezTo>
                      <a:pt x="719" y="1449"/>
                      <a:pt x="824" y="1272"/>
                      <a:pt x="1018" y="1272"/>
                    </a:cubicBezTo>
                    <a:close/>
                    <a:moveTo>
                      <a:pt x="1011" y="1"/>
                    </a:moveTo>
                    <a:cubicBezTo>
                      <a:pt x="1007" y="1"/>
                      <a:pt x="1002" y="3"/>
                      <a:pt x="998" y="7"/>
                    </a:cubicBezTo>
                    <a:cubicBezTo>
                      <a:pt x="864" y="141"/>
                      <a:pt x="721" y="212"/>
                      <a:pt x="543" y="239"/>
                    </a:cubicBezTo>
                    <a:cubicBezTo>
                      <a:pt x="517" y="243"/>
                      <a:pt x="492" y="245"/>
                      <a:pt x="467" y="245"/>
                    </a:cubicBezTo>
                    <a:cubicBezTo>
                      <a:pt x="284" y="245"/>
                      <a:pt x="151" y="133"/>
                      <a:pt x="25" y="7"/>
                    </a:cubicBezTo>
                    <a:cubicBezTo>
                      <a:pt x="24" y="6"/>
                      <a:pt x="22" y="5"/>
                      <a:pt x="20" y="5"/>
                    </a:cubicBezTo>
                    <a:cubicBezTo>
                      <a:pt x="11" y="5"/>
                      <a:pt x="0" y="18"/>
                      <a:pt x="8" y="25"/>
                    </a:cubicBezTo>
                    <a:cubicBezTo>
                      <a:pt x="106" y="177"/>
                      <a:pt x="222" y="302"/>
                      <a:pt x="382" y="319"/>
                    </a:cubicBezTo>
                    <a:cubicBezTo>
                      <a:pt x="311" y="453"/>
                      <a:pt x="240" y="632"/>
                      <a:pt x="293" y="766"/>
                    </a:cubicBezTo>
                    <a:cubicBezTo>
                      <a:pt x="312" y="837"/>
                      <a:pt x="357" y="863"/>
                      <a:pt x="410" y="863"/>
                    </a:cubicBezTo>
                    <a:cubicBezTo>
                      <a:pt x="455" y="863"/>
                      <a:pt x="506" y="844"/>
                      <a:pt x="552" y="819"/>
                    </a:cubicBezTo>
                    <a:cubicBezTo>
                      <a:pt x="784" y="694"/>
                      <a:pt x="998" y="427"/>
                      <a:pt x="1034" y="159"/>
                    </a:cubicBezTo>
                    <a:cubicBezTo>
                      <a:pt x="1141" y="346"/>
                      <a:pt x="1221" y="543"/>
                      <a:pt x="1257" y="748"/>
                    </a:cubicBezTo>
                    <a:cubicBezTo>
                      <a:pt x="1283" y="908"/>
                      <a:pt x="1239" y="1176"/>
                      <a:pt x="1203" y="1247"/>
                    </a:cubicBezTo>
                    <a:cubicBezTo>
                      <a:pt x="1142" y="1217"/>
                      <a:pt x="1076" y="1201"/>
                      <a:pt x="1007" y="1201"/>
                    </a:cubicBezTo>
                    <a:cubicBezTo>
                      <a:pt x="954" y="1201"/>
                      <a:pt x="900" y="1210"/>
                      <a:pt x="846" y="1229"/>
                    </a:cubicBezTo>
                    <a:cubicBezTo>
                      <a:pt x="703" y="1292"/>
                      <a:pt x="587" y="1506"/>
                      <a:pt x="802" y="1568"/>
                    </a:cubicBezTo>
                    <a:cubicBezTo>
                      <a:pt x="820" y="1574"/>
                      <a:pt x="839" y="1577"/>
                      <a:pt x="859" y="1577"/>
                    </a:cubicBezTo>
                    <a:cubicBezTo>
                      <a:pt x="993" y="1577"/>
                      <a:pt x="1153" y="1454"/>
                      <a:pt x="1239" y="1345"/>
                    </a:cubicBezTo>
                    <a:cubicBezTo>
                      <a:pt x="1257" y="1363"/>
                      <a:pt x="1613" y="2576"/>
                      <a:pt x="2051" y="2737"/>
                    </a:cubicBezTo>
                    <a:cubicBezTo>
                      <a:pt x="2097" y="2753"/>
                      <a:pt x="2140" y="2761"/>
                      <a:pt x="2179" y="2761"/>
                    </a:cubicBezTo>
                    <a:cubicBezTo>
                      <a:pt x="2436" y="2761"/>
                      <a:pt x="2517" y="2433"/>
                      <a:pt x="2416" y="2193"/>
                    </a:cubicBezTo>
                    <a:cubicBezTo>
                      <a:pt x="2358" y="2058"/>
                      <a:pt x="2177" y="1893"/>
                      <a:pt x="2031" y="1893"/>
                    </a:cubicBezTo>
                    <a:cubicBezTo>
                      <a:pt x="1955" y="1893"/>
                      <a:pt x="1888" y="1939"/>
                      <a:pt x="1854" y="2059"/>
                    </a:cubicBezTo>
                    <a:cubicBezTo>
                      <a:pt x="1819" y="2166"/>
                      <a:pt x="1854" y="2389"/>
                      <a:pt x="1979" y="2434"/>
                    </a:cubicBezTo>
                    <a:cubicBezTo>
                      <a:pt x="1993" y="2438"/>
                      <a:pt x="2007" y="2439"/>
                      <a:pt x="2020" y="2439"/>
                    </a:cubicBezTo>
                    <a:cubicBezTo>
                      <a:pt x="2094" y="2439"/>
                      <a:pt x="2140" y="2377"/>
                      <a:pt x="2140" y="2309"/>
                    </a:cubicBezTo>
                    <a:cubicBezTo>
                      <a:pt x="2143" y="2293"/>
                      <a:pt x="2137" y="2287"/>
                      <a:pt x="2128" y="2287"/>
                    </a:cubicBezTo>
                    <a:cubicBezTo>
                      <a:pt x="2111" y="2287"/>
                      <a:pt x="2083" y="2306"/>
                      <a:pt x="2077" y="2318"/>
                    </a:cubicBezTo>
                    <a:cubicBezTo>
                      <a:pt x="2060" y="2335"/>
                      <a:pt x="2044" y="2343"/>
                      <a:pt x="2030" y="2343"/>
                    </a:cubicBezTo>
                    <a:cubicBezTo>
                      <a:pt x="1934" y="2343"/>
                      <a:pt x="1920" y="1993"/>
                      <a:pt x="2089" y="1993"/>
                    </a:cubicBezTo>
                    <a:cubicBezTo>
                      <a:pt x="2100" y="1993"/>
                      <a:pt x="2110" y="1994"/>
                      <a:pt x="2122" y="1997"/>
                    </a:cubicBezTo>
                    <a:cubicBezTo>
                      <a:pt x="2175" y="2032"/>
                      <a:pt x="2220" y="2077"/>
                      <a:pt x="2256" y="2130"/>
                    </a:cubicBezTo>
                    <a:cubicBezTo>
                      <a:pt x="2309" y="2202"/>
                      <a:pt x="2345" y="2282"/>
                      <a:pt x="2363" y="2371"/>
                    </a:cubicBezTo>
                    <a:cubicBezTo>
                      <a:pt x="2384" y="2515"/>
                      <a:pt x="2296" y="2658"/>
                      <a:pt x="2164" y="2658"/>
                    </a:cubicBezTo>
                    <a:cubicBezTo>
                      <a:pt x="2131" y="2658"/>
                      <a:pt x="2096" y="2649"/>
                      <a:pt x="2059" y="2630"/>
                    </a:cubicBezTo>
                    <a:cubicBezTo>
                      <a:pt x="1979" y="2594"/>
                      <a:pt x="1908" y="2523"/>
                      <a:pt x="1854" y="2461"/>
                    </a:cubicBezTo>
                    <a:cubicBezTo>
                      <a:pt x="1631" y="2220"/>
                      <a:pt x="1364" y="1354"/>
                      <a:pt x="1283" y="1292"/>
                    </a:cubicBezTo>
                    <a:cubicBezTo>
                      <a:pt x="1292" y="1265"/>
                      <a:pt x="1310" y="1238"/>
                      <a:pt x="1319" y="1212"/>
                    </a:cubicBezTo>
                    <a:cubicBezTo>
                      <a:pt x="1462" y="837"/>
                      <a:pt x="1283" y="355"/>
                      <a:pt x="1042" y="70"/>
                    </a:cubicBezTo>
                    <a:cubicBezTo>
                      <a:pt x="1050" y="47"/>
                      <a:pt x="1033" y="1"/>
                      <a:pt x="1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45"/>
              <p:cNvSpPr/>
              <p:nvPr/>
            </p:nvSpPr>
            <p:spPr>
              <a:xfrm>
                <a:off x="5207822" y="2535150"/>
                <a:ext cx="123019" cy="15526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533" extrusionOk="0">
                    <a:moveTo>
                      <a:pt x="1604" y="1121"/>
                    </a:moveTo>
                    <a:cubicBezTo>
                      <a:pt x="1748" y="1121"/>
                      <a:pt x="1874" y="1188"/>
                      <a:pt x="1823" y="1313"/>
                    </a:cubicBezTo>
                    <a:cubicBezTo>
                      <a:pt x="1800" y="1375"/>
                      <a:pt x="1748" y="1400"/>
                      <a:pt x="1688" y="1400"/>
                    </a:cubicBezTo>
                    <a:cubicBezTo>
                      <a:pt x="1565" y="1400"/>
                      <a:pt x="1404" y="1296"/>
                      <a:pt x="1368" y="1188"/>
                    </a:cubicBezTo>
                    <a:cubicBezTo>
                      <a:pt x="1433" y="1143"/>
                      <a:pt x="1521" y="1121"/>
                      <a:pt x="1604" y="1121"/>
                    </a:cubicBezTo>
                    <a:close/>
                    <a:moveTo>
                      <a:pt x="1546" y="0"/>
                    </a:moveTo>
                    <a:cubicBezTo>
                      <a:pt x="1534" y="0"/>
                      <a:pt x="1521" y="6"/>
                      <a:pt x="1511" y="19"/>
                    </a:cubicBezTo>
                    <a:cubicBezTo>
                      <a:pt x="1306" y="314"/>
                      <a:pt x="1154" y="813"/>
                      <a:pt x="1261" y="1179"/>
                    </a:cubicBezTo>
                    <a:cubicBezTo>
                      <a:pt x="1261" y="1179"/>
                      <a:pt x="1110" y="1277"/>
                      <a:pt x="1011" y="1509"/>
                    </a:cubicBezTo>
                    <a:cubicBezTo>
                      <a:pt x="931" y="1705"/>
                      <a:pt x="967" y="1821"/>
                      <a:pt x="851" y="2080"/>
                    </a:cubicBezTo>
                    <a:cubicBezTo>
                      <a:pt x="778" y="2282"/>
                      <a:pt x="579" y="2400"/>
                      <a:pt x="421" y="2400"/>
                    </a:cubicBezTo>
                    <a:cubicBezTo>
                      <a:pt x="348" y="2400"/>
                      <a:pt x="284" y="2375"/>
                      <a:pt x="244" y="2321"/>
                    </a:cubicBezTo>
                    <a:cubicBezTo>
                      <a:pt x="152" y="2196"/>
                      <a:pt x="271" y="1798"/>
                      <a:pt x="506" y="1798"/>
                    </a:cubicBezTo>
                    <a:cubicBezTo>
                      <a:pt x="522" y="1798"/>
                      <a:pt x="539" y="1800"/>
                      <a:pt x="556" y="1804"/>
                    </a:cubicBezTo>
                    <a:cubicBezTo>
                      <a:pt x="726" y="1848"/>
                      <a:pt x="628" y="2009"/>
                      <a:pt x="512" y="2098"/>
                    </a:cubicBezTo>
                    <a:cubicBezTo>
                      <a:pt x="457" y="2137"/>
                      <a:pt x="484" y="2210"/>
                      <a:pt x="540" y="2210"/>
                    </a:cubicBezTo>
                    <a:cubicBezTo>
                      <a:pt x="548" y="2210"/>
                      <a:pt x="556" y="2208"/>
                      <a:pt x="565" y="2205"/>
                    </a:cubicBezTo>
                    <a:cubicBezTo>
                      <a:pt x="628" y="2187"/>
                      <a:pt x="699" y="2143"/>
                      <a:pt x="735" y="2062"/>
                    </a:cubicBezTo>
                    <a:cubicBezTo>
                      <a:pt x="850" y="1816"/>
                      <a:pt x="720" y="1694"/>
                      <a:pt x="551" y="1694"/>
                    </a:cubicBezTo>
                    <a:cubicBezTo>
                      <a:pt x="444" y="1694"/>
                      <a:pt x="322" y="1743"/>
                      <a:pt x="235" y="1839"/>
                    </a:cubicBezTo>
                    <a:cubicBezTo>
                      <a:pt x="1" y="2096"/>
                      <a:pt x="109" y="2532"/>
                      <a:pt x="398" y="2532"/>
                    </a:cubicBezTo>
                    <a:cubicBezTo>
                      <a:pt x="460" y="2532"/>
                      <a:pt x="532" y="2512"/>
                      <a:pt x="610" y="2464"/>
                    </a:cubicBezTo>
                    <a:cubicBezTo>
                      <a:pt x="1074" y="2178"/>
                      <a:pt x="949" y="1795"/>
                      <a:pt x="1083" y="1500"/>
                    </a:cubicBezTo>
                    <a:cubicBezTo>
                      <a:pt x="1154" y="1304"/>
                      <a:pt x="1297" y="1242"/>
                      <a:pt x="1297" y="1242"/>
                    </a:cubicBezTo>
                    <a:cubicBezTo>
                      <a:pt x="1306" y="1259"/>
                      <a:pt x="1333" y="1304"/>
                      <a:pt x="1341" y="1322"/>
                    </a:cubicBezTo>
                    <a:cubicBezTo>
                      <a:pt x="1409" y="1428"/>
                      <a:pt x="1545" y="1500"/>
                      <a:pt x="1672" y="1500"/>
                    </a:cubicBezTo>
                    <a:cubicBezTo>
                      <a:pt x="1780" y="1500"/>
                      <a:pt x="1881" y="1449"/>
                      <a:pt x="1930" y="1322"/>
                    </a:cubicBezTo>
                    <a:cubicBezTo>
                      <a:pt x="2007" y="1109"/>
                      <a:pt x="1863" y="1023"/>
                      <a:pt x="1680" y="1023"/>
                    </a:cubicBezTo>
                    <a:cubicBezTo>
                      <a:pt x="1565" y="1023"/>
                      <a:pt x="1433" y="1058"/>
                      <a:pt x="1333" y="1117"/>
                    </a:cubicBezTo>
                    <a:cubicBezTo>
                      <a:pt x="1234" y="769"/>
                      <a:pt x="1368" y="332"/>
                      <a:pt x="1565" y="46"/>
                    </a:cubicBezTo>
                    <a:cubicBezTo>
                      <a:pt x="1581" y="18"/>
                      <a:pt x="1566" y="0"/>
                      <a:pt x="15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45"/>
              <p:cNvSpPr/>
              <p:nvPr/>
            </p:nvSpPr>
            <p:spPr>
              <a:xfrm>
                <a:off x="5280884" y="2606926"/>
                <a:ext cx="190198" cy="10021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635" extrusionOk="0">
                    <a:moveTo>
                      <a:pt x="1429" y="283"/>
                    </a:moveTo>
                    <a:cubicBezTo>
                      <a:pt x="1433" y="283"/>
                      <a:pt x="1438" y="284"/>
                      <a:pt x="1443" y="285"/>
                    </a:cubicBezTo>
                    <a:cubicBezTo>
                      <a:pt x="1675" y="320"/>
                      <a:pt x="1648" y="615"/>
                      <a:pt x="1604" y="695"/>
                    </a:cubicBezTo>
                    <a:cubicBezTo>
                      <a:pt x="1595" y="695"/>
                      <a:pt x="1586" y="695"/>
                      <a:pt x="1586" y="686"/>
                    </a:cubicBezTo>
                    <a:cubicBezTo>
                      <a:pt x="1337" y="583"/>
                      <a:pt x="1319" y="283"/>
                      <a:pt x="1429" y="283"/>
                    </a:cubicBezTo>
                    <a:close/>
                    <a:moveTo>
                      <a:pt x="119" y="1"/>
                    </a:moveTo>
                    <a:cubicBezTo>
                      <a:pt x="113" y="1"/>
                      <a:pt x="105" y="11"/>
                      <a:pt x="105" y="17"/>
                    </a:cubicBezTo>
                    <a:cubicBezTo>
                      <a:pt x="0" y="645"/>
                      <a:pt x="586" y="1026"/>
                      <a:pt x="1154" y="1026"/>
                    </a:cubicBezTo>
                    <a:cubicBezTo>
                      <a:pt x="1167" y="1026"/>
                      <a:pt x="1180" y="1026"/>
                      <a:pt x="1193" y="1025"/>
                    </a:cubicBezTo>
                    <a:cubicBezTo>
                      <a:pt x="1363" y="1016"/>
                      <a:pt x="1541" y="936"/>
                      <a:pt x="1648" y="811"/>
                    </a:cubicBezTo>
                    <a:cubicBezTo>
                      <a:pt x="1755" y="847"/>
                      <a:pt x="1880" y="865"/>
                      <a:pt x="1987" y="882"/>
                    </a:cubicBezTo>
                    <a:cubicBezTo>
                      <a:pt x="2478" y="927"/>
                      <a:pt x="2960" y="1034"/>
                      <a:pt x="3022" y="1614"/>
                    </a:cubicBezTo>
                    <a:cubicBezTo>
                      <a:pt x="3025" y="1628"/>
                      <a:pt x="3034" y="1634"/>
                      <a:pt x="3046" y="1634"/>
                    </a:cubicBezTo>
                    <a:cubicBezTo>
                      <a:pt x="3070" y="1634"/>
                      <a:pt x="3102" y="1608"/>
                      <a:pt x="3102" y="1578"/>
                    </a:cubicBezTo>
                    <a:cubicBezTo>
                      <a:pt x="3067" y="1097"/>
                      <a:pt x="2746" y="856"/>
                      <a:pt x="2273" y="811"/>
                    </a:cubicBezTo>
                    <a:cubicBezTo>
                      <a:pt x="2085" y="784"/>
                      <a:pt x="1880" y="802"/>
                      <a:pt x="1702" y="740"/>
                    </a:cubicBezTo>
                    <a:cubicBezTo>
                      <a:pt x="1773" y="606"/>
                      <a:pt x="1764" y="445"/>
                      <a:pt x="1613" y="285"/>
                    </a:cubicBezTo>
                    <a:cubicBezTo>
                      <a:pt x="1551" y="221"/>
                      <a:pt x="1490" y="194"/>
                      <a:pt x="1437" y="194"/>
                    </a:cubicBezTo>
                    <a:cubicBezTo>
                      <a:pt x="1297" y="194"/>
                      <a:pt x="1210" y="378"/>
                      <a:pt x="1300" y="552"/>
                    </a:cubicBezTo>
                    <a:cubicBezTo>
                      <a:pt x="1354" y="659"/>
                      <a:pt x="1443" y="722"/>
                      <a:pt x="1541" y="775"/>
                    </a:cubicBezTo>
                    <a:cubicBezTo>
                      <a:pt x="1448" y="843"/>
                      <a:pt x="1338" y="928"/>
                      <a:pt x="1073" y="928"/>
                    </a:cubicBezTo>
                    <a:cubicBezTo>
                      <a:pt x="1060" y="928"/>
                      <a:pt x="1046" y="927"/>
                      <a:pt x="1033" y="927"/>
                    </a:cubicBezTo>
                    <a:cubicBezTo>
                      <a:pt x="453" y="882"/>
                      <a:pt x="114" y="490"/>
                      <a:pt x="123" y="8"/>
                    </a:cubicBezTo>
                    <a:cubicBezTo>
                      <a:pt x="123" y="3"/>
                      <a:pt x="121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45"/>
              <p:cNvSpPr/>
              <p:nvPr/>
            </p:nvSpPr>
            <p:spPr>
              <a:xfrm>
                <a:off x="5318458" y="2582776"/>
                <a:ext cx="204541" cy="12259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000" extrusionOk="0">
                    <a:moveTo>
                      <a:pt x="1535" y="465"/>
                    </a:moveTo>
                    <a:lnTo>
                      <a:pt x="1535" y="465"/>
                    </a:lnTo>
                    <a:cubicBezTo>
                      <a:pt x="1640" y="598"/>
                      <a:pt x="1546" y="810"/>
                      <a:pt x="1466" y="810"/>
                    </a:cubicBezTo>
                    <a:cubicBezTo>
                      <a:pt x="1445" y="810"/>
                      <a:pt x="1425" y="795"/>
                      <a:pt x="1410" y="759"/>
                    </a:cubicBezTo>
                    <a:cubicBezTo>
                      <a:pt x="1339" y="590"/>
                      <a:pt x="1535" y="465"/>
                      <a:pt x="1535" y="465"/>
                    </a:cubicBezTo>
                    <a:close/>
                    <a:moveTo>
                      <a:pt x="871" y="0"/>
                    </a:moveTo>
                    <a:cubicBezTo>
                      <a:pt x="535" y="0"/>
                      <a:pt x="184" y="143"/>
                      <a:pt x="0" y="384"/>
                    </a:cubicBezTo>
                    <a:cubicBezTo>
                      <a:pt x="0" y="391"/>
                      <a:pt x="0" y="397"/>
                      <a:pt x="4" y="397"/>
                    </a:cubicBezTo>
                    <a:cubicBezTo>
                      <a:pt x="5" y="397"/>
                      <a:pt x="7" y="396"/>
                      <a:pt x="9" y="393"/>
                    </a:cubicBezTo>
                    <a:cubicBezTo>
                      <a:pt x="203" y="211"/>
                      <a:pt x="509" y="98"/>
                      <a:pt x="803" y="98"/>
                    </a:cubicBezTo>
                    <a:cubicBezTo>
                      <a:pt x="969" y="98"/>
                      <a:pt x="1132" y="134"/>
                      <a:pt x="1267" y="215"/>
                    </a:cubicBezTo>
                    <a:cubicBezTo>
                      <a:pt x="1356" y="242"/>
                      <a:pt x="1428" y="304"/>
                      <a:pt x="1481" y="393"/>
                    </a:cubicBezTo>
                    <a:cubicBezTo>
                      <a:pt x="1463" y="402"/>
                      <a:pt x="1446" y="411"/>
                      <a:pt x="1428" y="429"/>
                    </a:cubicBezTo>
                    <a:cubicBezTo>
                      <a:pt x="1347" y="500"/>
                      <a:pt x="1249" y="795"/>
                      <a:pt x="1356" y="875"/>
                    </a:cubicBezTo>
                    <a:cubicBezTo>
                      <a:pt x="1381" y="897"/>
                      <a:pt x="1407" y="906"/>
                      <a:pt x="1433" y="906"/>
                    </a:cubicBezTo>
                    <a:cubicBezTo>
                      <a:pt x="1501" y="906"/>
                      <a:pt x="1567" y="844"/>
                      <a:pt x="1606" y="786"/>
                    </a:cubicBezTo>
                    <a:cubicBezTo>
                      <a:pt x="1669" y="688"/>
                      <a:pt x="1669" y="527"/>
                      <a:pt x="1633" y="420"/>
                    </a:cubicBezTo>
                    <a:cubicBezTo>
                      <a:pt x="1692" y="409"/>
                      <a:pt x="1744" y="402"/>
                      <a:pt x="1799" y="402"/>
                    </a:cubicBezTo>
                    <a:cubicBezTo>
                      <a:pt x="1877" y="402"/>
                      <a:pt x="1962" y="415"/>
                      <a:pt x="2088" y="447"/>
                    </a:cubicBezTo>
                    <a:cubicBezTo>
                      <a:pt x="2811" y="607"/>
                      <a:pt x="3257" y="1259"/>
                      <a:pt x="3221" y="1972"/>
                    </a:cubicBezTo>
                    <a:cubicBezTo>
                      <a:pt x="3218" y="1991"/>
                      <a:pt x="3228" y="1999"/>
                      <a:pt x="3243" y="1999"/>
                    </a:cubicBezTo>
                    <a:cubicBezTo>
                      <a:pt x="3270" y="1999"/>
                      <a:pt x="3310" y="1974"/>
                      <a:pt x="3310" y="1945"/>
                    </a:cubicBezTo>
                    <a:cubicBezTo>
                      <a:pt x="3337" y="1178"/>
                      <a:pt x="2873" y="482"/>
                      <a:pt x="2079" y="349"/>
                    </a:cubicBezTo>
                    <a:cubicBezTo>
                      <a:pt x="1992" y="332"/>
                      <a:pt x="1884" y="316"/>
                      <a:pt x="1779" y="316"/>
                    </a:cubicBezTo>
                    <a:cubicBezTo>
                      <a:pt x="1713" y="316"/>
                      <a:pt x="1647" y="322"/>
                      <a:pt x="1588" y="340"/>
                    </a:cubicBezTo>
                    <a:cubicBezTo>
                      <a:pt x="1562" y="295"/>
                      <a:pt x="1526" y="259"/>
                      <a:pt x="1490" y="224"/>
                    </a:cubicBezTo>
                    <a:cubicBezTo>
                      <a:pt x="1332" y="70"/>
                      <a:pt x="1105" y="0"/>
                      <a:pt x="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45"/>
              <p:cNvSpPr/>
              <p:nvPr/>
            </p:nvSpPr>
            <p:spPr>
              <a:xfrm>
                <a:off x="5297679" y="2474530"/>
                <a:ext cx="67302" cy="99053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16" extrusionOk="0">
                    <a:moveTo>
                      <a:pt x="714" y="98"/>
                    </a:moveTo>
                    <a:cubicBezTo>
                      <a:pt x="723" y="161"/>
                      <a:pt x="723" y="250"/>
                      <a:pt x="723" y="304"/>
                    </a:cubicBezTo>
                    <a:cubicBezTo>
                      <a:pt x="714" y="375"/>
                      <a:pt x="687" y="491"/>
                      <a:pt x="678" y="500"/>
                    </a:cubicBezTo>
                    <a:cubicBezTo>
                      <a:pt x="649" y="495"/>
                      <a:pt x="620" y="493"/>
                      <a:pt x="590" y="493"/>
                    </a:cubicBezTo>
                    <a:cubicBezTo>
                      <a:pt x="404" y="493"/>
                      <a:pt x="218" y="588"/>
                      <a:pt x="72" y="750"/>
                    </a:cubicBezTo>
                    <a:cubicBezTo>
                      <a:pt x="99" y="607"/>
                      <a:pt x="214" y="464"/>
                      <a:pt x="304" y="357"/>
                    </a:cubicBezTo>
                    <a:cubicBezTo>
                      <a:pt x="411" y="223"/>
                      <a:pt x="553" y="134"/>
                      <a:pt x="714" y="98"/>
                    </a:cubicBezTo>
                    <a:close/>
                    <a:moveTo>
                      <a:pt x="643" y="575"/>
                    </a:moveTo>
                    <a:cubicBezTo>
                      <a:pt x="772" y="575"/>
                      <a:pt x="892" y="631"/>
                      <a:pt x="982" y="785"/>
                    </a:cubicBezTo>
                    <a:cubicBezTo>
                      <a:pt x="982" y="794"/>
                      <a:pt x="982" y="821"/>
                      <a:pt x="982" y="830"/>
                    </a:cubicBezTo>
                    <a:cubicBezTo>
                      <a:pt x="892" y="988"/>
                      <a:pt x="772" y="1045"/>
                      <a:pt x="643" y="1045"/>
                    </a:cubicBezTo>
                    <a:cubicBezTo>
                      <a:pt x="450" y="1045"/>
                      <a:pt x="237" y="919"/>
                      <a:pt x="72" y="812"/>
                    </a:cubicBezTo>
                    <a:cubicBezTo>
                      <a:pt x="237" y="700"/>
                      <a:pt x="451" y="575"/>
                      <a:pt x="643" y="575"/>
                    </a:cubicBezTo>
                    <a:close/>
                    <a:moveTo>
                      <a:pt x="72" y="866"/>
                    </a:moveTo>
                    <a:cubicBezTo>
                      <a:pt x="217" y="1034"/>
                      <a:pt x="401" y="1123"/>
                      <a:pt x="585" y="1123"/>
                    </a:cubicBezTo>
                    <a:cubicBezTo>
                      <a:pt x="616" y="1123"/>
                      <a:pt x="647" y="1121"/>
                      <a:pt x="678" y="1115"/>
                    </a:cubicBezTo>
                    <a:cubicBezTo>
                      <a:pt x="687" y="1133"/>
                      <a:pt x="714" y="1249"/>
                      <a:pt x="723" y="1312"/>
                    </a:cubicBezTo>
                    <a:cubicBezTo>
                      <a:pt x="723" y="1374"/>
                      <a:pt x="723" y="1463"/>
                      <a:pt x="714" y="1526"/>
                    </a:cubicBezTo>
                    <a:cubicBezTo>
                      <a:pt x="553" y="1490"/>
                      <a:pt x="411" y="1392"/>
                      <a:pt x="304" y="1267"/>
                    </a:cubicBezTo>
                    <a:cubicBezTo>
                      <a:pt x="214" y="1151"/>
                      <a:pt x="99" y="1017"/>
                      <a:pt x="72" y="866"/>
                    </a:cubicBezTo>
                    <a:close/>
                    <a:moveTo>
                      <a:pt x="732" y="0"/>
                    </a:moveTo>
                    <a:cubicBezTo>
                      <a:pt x="553" y="0"/>
                      <a:pt x="375" y="125"/>
                      <a:pt x="250" y="259"/>
                    </a:cubicBezTo>
                    <a:cubicBezTo>
                      <a:pt x="125" y="393"/>
                      <a:pt x="0" y="607"/>
                      <a:pt x="36" y="803"/>
                    </a:cubicBezTo>
                    <a:cubicBezTo>
                      <a:pt x="36" y="803"/>
                      <a:pt x="36" y="812"/>
                      <a:pt x="36" y="821"/>
                    </a:cubicBezTo>
                    <a:cubicBezTo>
                      <a:pt x="0" y="1008"/>
                      <a:pt x="125" y="1223"/>
                      <a:pt x="250" y="1365"/>
                    </a:cubicBezTo>
                    <a:cubicBezTo>
                      <a:pt x="375" y="1499"/>
                      <a:pt x="553" y="1615"/>
                      <a:pt x="732" y="1615"/>
                    </a:cubicBezTo>
                    <a:cubicBezTo>
                      <a:pt x="812" y="1615"/>
                      <a:pt x="785" y="1196"/>
                      <a:pt x="759" y="1098"/>
                    </a:cubicBezTo>
                    <a:cubicBezTo>
                      <a:pt x="884" y="1062"/>
                      <a:pt x="991" y="982"/>
                      <a:pt x="1080" y="857"/>
                    </a:cubicBezTo>
                    <a:cubicBezTo>
                      <a:pt x="1098" y="839"/>
                      <a:pt x="1098" y="785"/>
                      <a:pt x="1080" y="768"/>
                    </a:cubicBezTo>
                    <a:cubicBezTo>
                      <a:pt x="991" y="643"/>
                      <a:pt x="884" y="562"/>
                      <a:pt x="759" y="518"/>
                    </a:cubicBezTo>
                    <a:cubicBezTo>
                      <a:pt x="785" y="429"/>
                      <a:pt x="812" y="0"/>
                      <a:pt x="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45"/>
              <p:cNvSpPr/>
              <p:nvPr/>
            </p:nvSpPr>
            <p:spPr>
              <a:xfrm>
                <a:off x="5570499" y="2484644"/>
                <a:ext cx="68773" cy="40332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58" extrusionOk="0">
                    <a:moveTo>
                      <a:pt x="288" y="0"/>
                    </a:moveTo>
                    <a:cubicBezTo>
                      <a:pt x="239" y="0"/>
                      <a:pt x="193" y="7"/>
                      <a:pt x="153" y="23"/>
                    </a:cubicBezTo>
                    <a:cubicBezTo>
                      <a:pt x="1" y="85"/>
                      <a:pt x="153" y="228"/>
                      <a:pt x="224" y="299"/>
                    </a:cubicBezTo>
                    <a:cubicBezTo>
                      <a:pt x="411" y="478"/>
                      <a:pt x="625" y="585"/>
                      <a:pt x="866" y="656"/>
                    </a:cubicBezTo>
                    <a:cubicBezTo>
                      <a:pt x="869" y="657"/>
                      <a:pt x="871" y="657"/>
                      <a:pt x="873" y="657"/>
                    </a:cubicBezTo>
                    <a:cubicBezTo>
                      <a:pt x="891" y="657"/>
                      <a:pt x="883" y="620"/>
                      <a:pt x="866" y="620"/>
                    </a:cubicBezTo>
                    <a:cubicBezTo>
                      <a:pt x="733" y="576"/>
                      <a:pt x="608" y="513"/>
                      <a:pt x="492" y="442"/>
                    </a:cubicBezTo>
                    <a:cubicBezTo>
                      <a:pt x="438" y="406"/>
                      <a:pt x="394" y="371"/>
                      <a:pt x="349" y="335"/>
                    </a:cubicBezTo>
                    <a:cubicBezTo>
                      <a:pt x="128" y="148"/>
                      <a:pt x="170" y="95"/>
                      <a:pt x="286" y="95"/>
                    </a:cubicBezTo>
                    <a:cubicBezTo>
                      <a:pt x="414" y="95"/>
                      <a:pt x="632" y="160"/>
                      <a:pt x="688" y="183"/>
                    </a:cubicBezTo>
                    <a:cubicBezTo>
                      <a:pt x="857" y="264"/>
                      <a:pt x="982" y="388"/>
                      <a:pt x="1098" y="522"/>
                    </a:cubicBezTo>
                    <a:cubicBezTo>
                      <a:pt x="1102" y="529"/>
                      <a:pt x="1106" y="532"/>
                      <a:pt x="1110" y="532"/>
                    </a:cubicBezTo>
                    <a:cubicBezTo>
                      <a:pt x="1117" y="532"/>
                      <a:pt x="1122" y="524"/>
                      <a:pt x="1116" y="513"/>
                    </a:cubicBezTo>
                    <a:cubicBezTo>
                      <a:pt x="1027" y="335"/>
                      <a:pt x="875" y="210"/>
                      <a:pt x="706" y="112"/>
                    </a:cubicBezTo>
                    <a:cubicBezTo>
                      <a:pt x="599" y="59"/>
                      <a:pt x="433" y="0"/>
                      <a:pt x="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45"/>
              <p:cNvSpPr/>
              <p:nvPr/>
            </p:nvSpPr>
            <p:spPr>
              <a:xfrm>
                <a:off x="5570499" y="2523198"/>
                <a:ext cx="68834" cy="40577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662" extrusionOk="0">
                    <a:moveTo>
                      <a:pt x="866" y="0"/>
                    </a:moveTo>
                    <a:cubicBezTo>
                      <a:pt x="625" y="81"/>
                      <a:pt x="411" y="188"/>
                      <a:pt x="224" y="366"/>
                    </a:cubicBezTo>
                    <a:cubicBezTo>
                      <a:pt x="153" y="429"/>
                      <a:pt x="1" y="571"/>
                      <a:pt x="153" y="634"/>
                    </a:cubicBezTo>
                    <a:cubicBezTo>
                      <a:pt x="196" y="653"/>
                      <a:pt x="247" y="661"/>
                      <a:pt x="300" y="661"/>
                    </a:cubicBezTo>
                    <a:cubicBezTo>
                      <a:pt x="441" y="661"/>
                      <a:pt x="602" y="603"/>
                      <a:pt x="706" y="545"/>
                    </a:cubicBezTo>
                    <a:cubicBezTo>
                      <a:pt x="875" y="455"/>
                      <a:pt x="1027" y="321"/>
                      <a:pt x="1116" y="143"/>
                    </a:cubicBezTo>
                    <a:cubicBezTo>
                      <a:pt x="1122" y="137"/>
                      <a:pt x="1115" y="130"/>
                      <a:pt x="1108" y="130"/>
                    </a:cubicBezTo>
                    <a:cubicBezTo>
                      <a:pt x="1104" y="130"/>
                      <a:pt x="1101" y="132"/>
                      <a:pt x="1098" y="134"/>
                    </a:cubicBezTo>
                    <a:cubicBezTo>
                      <a:pt x="982" y="277"/>
                      <a:pt x="866" y="411"/>
                      <a:pt x="688" y="473"/>
                    </a:cubicBezTo>
                    <a:cubicBezTo>
                      <a:pt x="510" y="535"/>
                      <a:pt x="395" y="557"/>
                      <a:pt x="322" y="557"/>
                    </a:cubicBezTo>
                    <a:cubicBezTo>
                      <a:pt x="143" y="557"/>
                      <a:pt x="222" y="421"/>
                      <a:pt x="260" y="402"/>
                    </a:cubicBezTo>
                    <a:cubicBezTo>
                      <a:pt x="286" y="375"/>
                      <a:pt x="322" y="348"/>
                      <a:pt x="349" y="321"/>
                    </a:cubicBezTo>
                    <a:cubicBezTo>
                      <a:pt x="394" y="286"/>
                      <a:pt x="438" y="250"/>
                      <a:pt x="492" y="223"/>
                    </a:cubicBezTo>
                    <a:cubicBezTo>
                      <a:pt x="608" y="152"/>
                      <a:pt x="733" y="81"/>
                      <a:pt x="866" y="45"/>
                    </a:cubicBezTo>
                    <a:cubicBezTo>
                      <a:pt x="884" y="36"/>
                      <a:pt x="893" y="0"/>
                      <a:pt x="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45"/>
              <p:cNvSpPr/>
              <p:nvPr/>
            </p:nvSpPr>
            <p:spPr>
              <a:xfrm>
                <a:off x="5589684" y="2373211"/>
                <a:ext cx="164087" cy="301878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925" extrusionOk="0">
                    <a:moveTo>
                      <a:pt x="1642" y="690"/>
                    </a:moveTo>
                    <a:cubicBezTo>
                      <a:pt x="1642" y="770"/>
                      <a:pt x="1624" y="850"/>
                      <a:pt x="1588" y="940"/>
                    </a:cubicBezTo>
                    <a:cubicBezTo>
                      <a:pt x="1536" y="1070"/>
                      <a:pt x="1440" y="1141"/>
                      <a:pt x="1371" y="1141"/>
                    </a:cubicBezTo>
                    <a:cubicBezTo>
                      <a:pt x="1298" y="1141"/>
                      <a:pt x="1256" y="1061"/>
                      <a:pt x="1329" y="886"/>
                    </a:cubicBezTo>
                    <a:cubicBezTo>
                      <a:pt x="1392" y="761"/>
                      <a:pt x="1517" y="717"/>
                      <a:pt x="1642" y="690"/>
                    </a:cubicBezTo>
                    <a:close/>
                    <a:moveTo>
                      <a:pt x="380" y="1183"/>
                    </a:moveTo>
                    <a:cubicBezTo>
                      <a:pt x="548" y="1183"/>
                      <a:pt x="705" y="1323"/>
                      <a:pt x="705" y="1323"/>
                    </a:cubicBezTo>
                    <a:cubicBezTo>
                      <a:pt x="579" y="1467"/>
                      <a:pt x="467" y="1518"/>
                      <a:pt x="379" y="1518"/>
                    </a:cubicBezTo>
                    <a:cubicBezTo>
                      <a:pt x="193" y="1518"/>
                      <a:pt x="117" y="1289"/>
                      <a:pt x="250" y="1216"/>
                    </a:cubicBezTo>
                    <a:cubicBezTo>
                      <a:pt x="292" y="1192"/>
                      <a:pt x="337" y="1183"/>
                      <a:pt x="380" y="1183"/>
                    </a:cubicBezTo>
                    <a:close/>
                    <a:moveTo>
                      <a:pt x="2168" y="1609"/>
                    </a:moveTo>
                    <a:lnTo>
                      <a:pt x="2168" y="1609"/>
                    </a:lnTo>
                    <a:cubicBezTo>
                      <a:pt x="2141" y="1680"/>
                      <a:pt x="2141" y="1769"/>
                      <a:pt x="2115" y="1841"/>
                    </a:cubicBezTo>
                    <a:cubicBezTo>
                      <a:pt x="2088" y="1939"/>
                      <a:pt x="2043" y="2037"/>
                      <a:pt x="1981" y="2126"/>
                    </a:cubicBezTo>
                    <a:cubicBezTo>
                      <a:pt x="1945" y="2122"/>
                      <a:pt x="1909" y="2120"/>
                      <a:pt x="1872" y="2120"/>
                    </a:cubicBezTo>
                    <a:cubicBezTo>
                      <a:pt x="1608" y="2120"/>
                      <a:pt x="1310" y="2227"/>
                      <a:pt x="1063" y="2407"/>
                    </a:cubicBezTo>
                    <a:lnTo>
                      <a:pt x="1063" y="2407"/>
                    </a:lnTo>
                    <a:cubicBezTo>
                      <a:pt x="1065" y="2382"/>
                      <a:pt x="1072" y="2354"/>
                      <a:pt x="1080" y="2331"/>
                    </a:cubicBezTo>
                    <a:cubicBezTo>
                      <a:pt x="1080" y="2331"/>
                      <a:pt x="1080" y="2331"/>
                      <a:pt x="1089" y="2322"/>
                    </a:cubicBezTo>
                    <a:cubicBezTo>
                      <a:pt x="1347" y="1939"/>
                      <a:pt x="1722" y="1725"/>
                      <a:pt x="2168" y="1609"/>
                    </a:cubicBezTo>
                    <a:close/>
                    <a:moveTo>
                      <a:pt x="1850" y="2192"/>
                    </a:moveTo>
                    <a:cubicBezTo>
                      <a:pt x="2120" y="2192"/>
                      <a:pt x="2357" y="2314"/>
                      <a:pt x="2587" y="2465"/>
                    </a:cubicBezTo>
                    <a:cubicBezTo>
                      <a:pt x="2352" y="2619"/>
                      <a:pt x="2110" y="2736"/>
                      <a:pt x="1833" y="2736"/>
                    </a:cubicBezTo>
                    <a:cubicBezTo>
                      <a:pt x="1805" y="2736"/>
                      <a:pt x="1777" y="2735"/>
                      <a:pt x="1749" y="2733"/>
                    </a:cubicBezTo>
                    <a:cubicBezTo>
                      <a:pt x="1521" y="2706"/>
                      <a:pt x="1258" y="2568"/>
                      <a:pt x="1054" y="2470"/>
                    </a:cubicBezTo>
                    <a:lnTo>
                      <a:pt x="1054" y="2470"/>
                    </a:lnTo>
                    <a:cubicBezTo>
                      <a:pt x="1055" y="2463"/>
                      <a:pt x="1055" y="2456"/>
                      <a:pt x="1056" y="2449"/>
                    </a:cubicBezTo>
                    <a:lnTo>
                      <a:pt x="1056" y="2449"/>
                    </a:lnTo>
                    <a:cubicBezTo>
                      <a:pt x="1058" y="2449"/>
                      <a:pt x="1060" y="2448"/>
                      <a:pt x="1062" y="2447"/>
                    </a:cubicBezTo>
                    <a:cubicBezTo>
                      <a:pt x="1258" y="2349"/>
                      <a:pt x="1517" y="2215"/>
                      <a:pt x="1749" y="2198"/>
                    </a:cubicBezTo>
                    <a:cubicBezTo>
                      <a:pt x="1783" y="2194"/>
                      <a:pt x="1817" y="2192"/>
                      <a:pt x="1850" y="2192"/>
                    </a:cubicBezTo>
                    <a:close/>
                    <a:moveTo>
                      <a:pt x="1060" y="2516"/>
                    </a:moveTo>
                    <a:lnTo>
                      <a:pt x="1060" y="2516"/>
                    </a:lnTo>
                    <a:cubicBezTo>
                      <a:pt x="1309" y="2689"/>
                      <a:pt x="1604" y="2804"/>
                      <a:pt x="1863" y="2804"/>
                    </a:cubicBezTo>
                    <a:cubicBezTo>
                      <a:pt x="1903" y="2804"/>
                      <a:pt x="1943" y="2801"/>
                      <a:pt x="1981" y="2795"/>
                    </a:cubicBezTo>
                    <a:cubicBezTo>
                      <a:pt x="1981" y="2795"/>
                      <a:pt x="1981" y="2804"/>
                      <a:pt x="1981" y="2804"/>
                    </a:cubicBezTo>
                    <a:cubicBezTo>
                      <a:pt x="2043" y="2893"/>
                      <a:pt x="2088" y="2992"/>
                      <a:pt x="2115" y="3090"/>
                    </a:cubicBezTo>
                    <a:cubicBezTo>
                      <a:pt x="2141" y="3152"/>
                      <a:pt x="2141" y="3241"/>
                      <a:pt x="2168" y="3313"/>
                    </a:cubicBezTo>
                    <a:cubicBezTo>
                      <a:pt x="1722" y="3206"/>
                      <a:pt x="1347" y="2983"/>
                      <a:pt x="1089" y="2599"/>
                    </a:cubicBezTo>
                    <a:cubicBezTo>
                      <a:pt x="1080" y="2599"/>
                      <a:pt x="1080" y="2590"/>
                      <a:pt x="1080" y="2581"/>
                    </a:cubicBezTo>
                    <a:cubicBezTo>
                      <a:pt x="1072" y="2558"/>
                      <a:pt x="1065" y="2537"/>
                      <a:pt x="1060" y="2516"/>
                    </a:cubicBezTo>
                    <a:close/>
                    <a:moveTo>
                      <a:pt x="380" y="3408"/>
                    </a:moveTo>
                    <a:cubicBezTo>
                      <a:pt x="467" y="3408"/>
                      <a:pt x="579" y="3458"/>
                      <a:pt x="705" y="3598"/>
                    </a:cubicBezTo>
                    <a:cubicBezTo>
                      <a:pt x="705" y="3598"/>
                      <a:pt x="545" y="3747"/>
                      <a:pt x="376" y="3747"/>
                    </a:cubicBezTo>
                    <a:cubicBezTo>
                      <a:pt x="334" y="3747"/>
                      <a:pt x="291" y="3737"/>
                      <a:pt x="250" y="3714"/>
                    </a:cubicBezTo>
                    <a:cubicBezTo>
                      <a:pt x="117" y="3635"/>
                      <a:pt x="193" y="3408"/>
                      <a:pt x="380" y="3408"/>
                    </a:cubicBezTo>
                    <a:close/>
                    <a:moveTo>
                      <a:pt x="1373" y="3786"/>
                    </a:moveTo>
                    <a:cubicBezTo>
                      <a:pt x="1442" y="3786"/>
                      <a:pt x="1537" y="3857"/>
                      <a:pt x="1588" y="3991"/>
                    </a:cubicBezTo>
                    <a:cubicBezTo>
                      <a:pt x="1624" y="4080"/>
                      <a:pt x="1642" y="4151"/>
                      <a:pt x="1642" y="4240"/>
                    </a:cubicBezTo>
                    <a:cubicBezTo>
                      <a:pt x="1517" y="4205"/>
                      <a:pt x="1392" y="4169"/>
                      <a:pt x="1329" y="4044"/>
                    </a:cubicBezTo>
                    <a:cubicBezTo>
                      <a:pt x="1256" y="3869"/>
                      <a:pt x="1299" y="3786"/>
                      <a:pt x="1373" y="3786"/>
                    </a:cubicBezTo>
                    <a:close/>
                    <a:moveTo>
                      <a:pt x="2406" y="0"/>
                    </a:moveTo>
                    <a:cubicBezTo>
                      <a:pt x="2399" y="0"/>
                      <a:pt x="2394" y="3"/>
                      <a:pt x="2391" y="12"/>
                    </a:cubicBezTo>
                    <a:cubicBezTo>
                      <a:pt x="2338" y="199"/>
                      <a:pt x="2338" y="288"/>
                      <a:pt x="2150" y="404"/>
                    </a:cubicBezTo>
                    <a:cubicBezTo>
                      <a:pt x="2034" y="476"/>
                      <a:pt x="1900" y="520"/>
                      <a:pt x="1767" y="547"/>
                    </a:cubicBezTo>
                    <a:cubicBezTo>
                      <a:pt x="1758" y="538"/>
                      <a:pt x="1758" y="520"/>
                      <a:pt x="1749" y="511"/>
                    </a:cubicBezTo>
                    <a:cubicBezTo>
                      <a:pt x="1713" y="413"/>
                      <a:pt x="1624" y="324"/>
                      <a:pt x="1535" y="280"/>
                    </a:cubicBezTo>
                    <a:cubicBezTo>
                      <a:pt x="1489" y="258"/>
                      <a:pt x="1441" y="249"/>
                      <a:pt x="1393" y="249"/>
                    </a:cubicBezTo>
                    <a:cubicBezTo>
                      <a:pt x="1283" y="249"/>
                      <a:pt x="1175" y="296"/>
                      <a:pt x="1106" y="333"/>
                    </a:cubicBezTo>
                    <a:cubicBezTo>
                      <a:pt x="839" y="511"/>
                      <a:pt x="794" y="788"/>
                      <a:pt x="741" y="1082"/>
                    </a:cubicBezTo>
                    <a:cubicBezTo>
                      <a:pt x="732" y="1118"/>
                      <a:pt x="723" y="1154"/>
                      <a:pt x="705" y="1189"/>
                    </a:cubicBezTo>
                    <a:cubicBezTo>
                      <a:pt x="687" y="1163"/>
                      <a:pt x="660" y="1145"/>
                      <a:pt x="643" y="1127"/>
                    </a:cubicBezTo>
                    <a:cubicBezTo>
                      <a:pt x="559" y="1069"/>
                      <a:pt x="438" y="1032"/>
                      <a:pt x="322" y="1032"/>
                    </a:cubicBezTo>
                    <a:cubicBezTo>
                      <a:pt x="154" y="1032"/>
                      <a:pt x="0" y="1111"/>
                      <a:pt x="0" y="1323"/>
                    </a:cubicBezTo>
                    <a:cubicBezTo>
                      <a:pt x="0" y="1530"/>
                      <a:pt x="203" y="1636"/>
                      <a:pt x="394" y="1636"/>
                    </a:cubicBezTo>
                    <a:cubicBezTo>
                      <a:pt x="450" y="1636"/>
                      <a:pt x="505" y="1627"/>
                      <a:pt x="553" y="1609"/>
                    </a:cubicBezTo>
                    <a:cubicBezTo>
                      <a:pt x="687" y="1555"/>
                      <a:pt x="759" y="1404"/>
                      <a:pt x="785" y="1395"/>
                    </a:cubicBezTo>
                    <a:cubicBezTo>
                      <a:pt x="955" y="1520"/>
                      <a:pt x="1044" y="2046"/>
                      <a:pt x="1062" y="2296"/>
                    </a:cubicBezTo>
                    <a:cubicBezTo>
                      <a:pt x="1053" y="2305"/>
                      <a:pt x="937" y="2465"/>
                      <a:pt x="1062" y="2635"/>
                    </a:cubicBezTo>
                    <a:cubicBezTo>
                      <a:pt x="1044" y="2876"/>
                      <a:pt x="955" y="3402"/>
                      <a:pt x="785" y="3527"/>
                    </a:cubicBezTo>
                    <a:cubicBezTo>
                      <a:pt x="759" y="3527"/>
                      <a:pt x="687" y="3375"/>
                      <a:pt x="553" y="3322"/>
                    </a:cubicBezTo>
                    <a:cubicBezTo>
                      <a:pt x="504" y="3301"/>
                      <a:pt x="447" y="3291"/>
                      <a:pt x="390" y="3291"/>
                    </a:cubicBezTo>
                    <a:cubicBezTo>
                      <a:pt x="200" y="3291"/>
                      <a:pt x="0" y="3402"/>
                      <a:pt x="0" y="3607"/>
                    </a:cubicBezTo>
                    <a:cubicBezTo>
                      <a:pt x="0" y="3816"/>
                      <a:pt x="149" y="3893"/>
                      <a:pt x="314" y="3893"/>
                    </a:cubicBezTo>
                    <a:cubicBezTo>
                      <a:pt x="432" y="3893"/>
                      <a:pt x="557" y="3854"/>
                      <a:pt x="643" y="3794"/>
                    </a:cubicBezTo>
                    <a:cubicBezTo>
                      <a:pt x="660" y="3777"/>
                      <a:pt x="687" y="3759"/>
                      <a:pt x="705" y="3741"/>
                    </a:cubicBezTo>
                    <a:cubicBezTo>
                      <a:pt x="723" y="3777"/>
                      <a:pt x="732" y="3803"/>
                      <a:pt x="741" y="3848"/>
                    </a:cubicBezTo>
                    <a:cubicBezTo>
                      <a:pt x="794" y="4142"/>
                      <a:pt x="839" y="4419"/>
                      <a:pt x="1106" y="4588"/>
                    </a:cubicBezTo>
                    <a:cubicBezTo>
                      <a:pt x="1173" y="4631"/>
                      <a:pt x="1278" y="4674"/>
                      <a:pt x="1386" y="4674"/>
                    </a:cubicBezTo>
                    <a:cubicBezTo>
                      <a:pt x="1436" y="4674"/>
                      <a:pt x="1487" y="4665"/>
                      <a:pt x="1535" y="4642"/>
                    </a:cubicBezTo>
                    <a:cubicBezTo>
                      <a:pt x="1624" y="4597"/>
                      <a:pt x="1713" y="4508"/>
                      <a:pt x="1749" y="4419"/>
                    </a:cubicBezTo>
                    <a:cubicBezTo>
                      <a:pt x="1758" y="4401"/>
                      <a:pt x="1758" y="4392"/>
                      <a:pt x="1767" y="4374"/>
                    </a:cubicBezTo>
                    <a:cubicBezTo>
                      <a:pt x="1900" y="4410"/>
                      <a:pt x="2034" y="4455"/>
                      <a:pt x="2150" y="4526"/>
                    </a:cubicBezTo>
                    <a:cubicBezTo>
                      <a:pt x="2338" y="4633"/>
                      <a:pt x="2338" y="4731"/>
                      <a:pt x="2391" y="4918"/>
                    </a:cubicBezTo>
                    <a:cubicBezTo>
                      <a:pt x="2393" y="4923"/>
                      <a:pt x="2397" y="4924"/>
                      <a:pt x="2401" y="4924"/>
                    </a:cubicBezTo>
                    <a:cubicBezTo>
                      <a:pt x="2415" y="4924"/>
                      <a:pt x="2436" y="4907"/>
                      <a:pt x="2436" y="4901"/>
                    </a:cubicBezTo>
                    <a:cubicBezTo>
                      <a:pt x="2677" y="4544"/>
                      <a:pt x="2043" y="4330"/>
                      <a:pt x="1793" y="4276"/>
                    </a:cubicBezTo>
                    <a:cubicBezTo>
                      <a:pt x="1793" y="4267"/>
                      <a:pt x="1784" y="4267"/>
                      <a:pt x="1784" y="4267"/>
                    </a:cubicBezTo>
                    <a:cubicBezTo>
                      <a:pt x="1802" y="4009"/>
                      <a:pt x="1642" y="3652"/>
                      <a:pt x="1383" y="3634"/>
                    </a:cubicBezTo>
                    <a:cubicBezTo>
                      <a:pt x="1376" y="3633"/>
                      <a:pt x="1369" y="3633"/>
                      <a:pt x="1362" y="3633"/>
                    </a:cubicBezTo>
                    <a:cubicBezTo>
                      <a:pt x="1056" y="3633"/>
                      <a:pt x="1127" y="4012"/>
                      <a:pt x="1267" y="4169"/>
                    </a:cubicBezTo>
                    <a:cubicBezTo>
                      <a:pt x="1374" y="4276"/>
                      <a:pt x="1481" y="4312"/>
                      <a:pt x="1615" y="4347"/>
                    </a:cubicBezTo>
                    <a:cubicBezTo>
                      <a:pt x="1615" y="4356"/>
                      <a:pt x="1606" y="4374"/>
                      <a:pt x="1606" y="4383"/>
                    </a:cubicBezTo>
                    <a:cubicBezTo>
                      <a:pt x="1559" y="4513"/>
                      <a:pt x="1473" y="4576"/>
                      <a:pt x="1366" y="4576"/>
                    </a:cubicBezTo>
                    <a:cubicBezTo>
                      <a:pt x="1311" y="4576"/>
                      <a:pt x="1250" y="4559"/>
                      <a:pt x="1187" y="4526"/>
                    </a:cubicBezTo>
                    <a:cubicBezTo>
                      <a:pt x="964" y="4401"/>
                      <a:pt x="955" y="3982"/>
                      <a:pt x="839" y="3652"/>
                    </a:cubicBezTo>
                    <a:cubicBezTo>
                      <a:pt x="830" y="3634"/>
                      <a:pt x="830" y="3625"/>
                      <a:pt x="821" y="3616"/>
                    </a:cubicBezTo>
                    <a:cubicBezTo>
                      <a:pt x="1008" y="3384"/>
                      <a:pt x="1151" y="3027"/>
                      <a:pt x="1124" y="2751"/>
                    </a:cubicBezTo>
                    <a:lnTo>
                      <a:pt x="1124" y="2751"/>
                    </a:lnTo>
                    <a:cubicBezTo>
                      <a:pt x="1347" y="3125"/>
                      <a:pt x="1758" y="3313"/>
                      <a:pt x="2186" y="3411"/>
                    </a:cubicBezTo>
                    <a:cubicBezTo>
                      <a:pt x="2188" y="3412"/>
                      <a:pt x="2191" y="3412"/>
                      <a:pt x="2193" y="3412"/>
                    </a:cubicBezTo>
                    <a:cubicBezTo>
                      <a:pt x="2220" y="3412"/>
                      <a:pt x="2256" y="3373"/>
                      <a:pt x="2248" y="3348"/>
                    </a:cubicBezTo>
                    <a:cubicBezTo>
                      <a:pt x="2293" y="3250"/>
                      <a:pt x="2248" y="3134"/>
                      <a:pt x="2204" y="3045"/>
                    </a:cubicBezTo>
                    <a:cubicBezTo>
                      <a:pt x="2159" y="2938"/>
                      <a:pt x="2088" y="2867"/>
                      <a:pt x="2007" y="2795"/>
                    </a:cubicBezTo>
                    <a:cubicBezTo>
                      <a:pt x="2222" y="2760"/>
                      <a:pt x="2436" y="2670"/>
                      <a:pt x="2641" y="2510"/>
                    </a:cubicBezTo>
                    <a:cubicBezTo>
                      <a:pt x="2668" y="2492"/>
                      <a:pt x="2668" y="2474"/>
                      <a:pt x="2668" y="2465"/>
                    </a:cubicBezTo>
                    <a:cubicBezTo>
                      <a:pt x="2668" y="2447"/>
                      <a:pt x="2668" y="2429"/>
                      <a:pt x="2641" y="2412"/>
                    </a:cubicBezTo>
                    <a:cubicBezTo>
                      <a:pt x="2436" y="2260"/>
                      <a:pt x="2222" y="2162"/>
                      <a:pt x="2007" y="2135"/>
                    </a:cubicBezTo>
                    <a:cubicBezTo>
                      <a:pt x="2088" y="2064"/>
                      <a:pt x="2159" y="1983"/>
                      <a:pt x="2204" y="1885"/>
                    </a:cubicBezTo>
                    <a:cubicBezTo>
                      <a:pt x="2248" y="1796"/>
                      <a:pt x="2293" y="1671"/>
                      <a:pt x="2248" y="1582"/>
                    </a:cubicBezTo>
                    <a:cubicBezTo>
                      <a:pt x="2256" y="1558"/>
                      <a:pt x="2220" y="1518"/>
                      <a:pt x="2193" y="1518"/>
                    </a:cubicBezTo>
                    <a:cubicBezTo>
                      <a:pt x="2191" y="1518"/>
                      <a:pt x="2188" y="1519"/>
                      <a:pt x="2186" y="1520"/>
                    </a:cubicBezTo>
                    <a:cubicBezTo>
                      <a:pt x="1758" y="1618"/>
                      <a:pt x="1347" y="1805"/>
                      <a:pt x="1124" y="2171"/>
                    </a:cubicBezTo>
                    <a:cubicBezTo>
                      <a:pt x="1151" y="1894"/>
                      <a:pt x="1008" y="1546"/>
                      <a:pt x="821" y="1314"/>
                    </a:cubicBezTo>
                    <a:cubicBezTo>
                      <a:pt x="830" y="1297"/>
                      <a:pt x="830" y="1288"/>
                      <a:pt x="839" y="1279"/>
                    </a:cubicBezTo>
                    <a:cubicBezTo>
                      <a:pt x="955" y="949"/>
                      <a:pt x="964" y="520"/>
                      <a:pt x="1187" y="404"/>
                    </a:cubicBezTo>
                    <a:cubicBezTo>
                      <a:pt x="1253" y="367"/>
                      <a:pt x="1316" y="348"/>
                      <a:pt x="1372" y="348"/>
                    </a:cubicBezTo>
                    <a:cubicBezTo>
                      <a:pt x="1476" y="348"/>
                      <a:pt x="1560" y="411"/>
                      <a:pt x="1606" y="538"/>
                    </a:cubicBezTo>
                    <a:cubicBezTo>
                      <a:pt x="1606" y="556"/>
                      <a:pt x="1615" y="565"/>
                      <a:pt x="1615" y="583"/>
                    </a:cubicBezTo>
                    <a:cubicBezTo>
                      <a:pt x="1481" y="610"/>
                      <a:pt x="1374" y="645"/>
                      <a:pt x="1267" y="761"/>
                    </a:cubicBezTo>
                    <a:cubicBezTo>
                      <a:pt x="1129" y="908"/>
                      <a:pt x="1058" y="1289"/>
                      <a:pt x="1352" y="1289"/>
                    </a:cubicBezTo>
                    <a:cubicBezTo>
                      <a:pt x="1362" y="1289"/>
                      <a:pt x="1372" y="1288"/>
                      <a:pt x="1383" y="1288"/>
                    </a:cubicBezTo>
                    <a:cubicBezTo>
                      <a:pt x="1642" y="1270"/>
                      <a:pt x="1802" y="922"/>
                      <a:pt x="1784" y="654"/>
                    </a:cubicBezTo>
                    <a:lnTo>
                      <a:pt x="1793" y="654"/>
                    </a:lnTo>
                    <a:cubicBezTo>
                      <a:pt x="2043" y="601"/>
                      <a:pt x="2677" y="387"/>
                      <a:pt x="2436" y="21"/>
                    </a:cubicBezTo>
                    <a:cubicBezTo>
                      <a:pt x="2436" y="15"/>
                      <a:pt x="2419" y="0"/>
                      <a:pt x="2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45"/>
              <p:cNvSpPr/>
              <p:nvPr/>
            </p:nvSpPr>
            <p:spPr>
              <a:xfrm>
                <a:off x="4922007" y="2390864"/>
                <a:ext cx="350056" cy="267737"/>
              </a:xfrm>
              <a:custGeom>
                <a:avLst/>
                <a:gdLst/>
                <a:ahLst/>
                <a:cxnLst/>
                <a:rect l="l" t="t" r="r" b="b"/>
                <a:pathLst>
                  <a:path w="5711" h="4368" extrusionOk="0">
                    <a:moveTo>
                      <a:pt x="2957" y="60"/>
                    </a:moveTo>
                    <a:cubicBezTo>
                      <a:pt x="2997" y="60"/>
                      <a:pt x="3038" y="61"/>
                      <a:pt x="3078" y="63"/>
                    </a:cubicBezTo>
                    <a:cubicBezTo>
                      <a:pt x="4274" y="107"/>
                      <a:pt x="5550" y="875"/>
                      <a:pt x="5594" y="2177"/>
                    </a:cubicBezTo>
                    <a:cubicBezTo>
                      <a:pt x="5551" y="3539"/>
                      <a:pt x="4184" y="4293"/>
                      <a:pt x="2952" y="4293"/>
                    </a:cubicBezTo>
                    <a:cubicBezTo>
                      <a:pt x="2917" y="4293"/>
                      <a:pt x="2881" y="4293"/>
                      <a:pt x="2846" y="4291"/>
                    </a:cubicBezTo>
                    <a:cubicBezTo>
                      <a:pt x="1678" y="4247"/>
                      <a:pt x="331" y="3471"/>
                      <a:pt x="331" y="2168"/>
                    </a:cubicBezTo>
                    <a:cubicBezTo>
                      <a:pt x="331" y="822"/>
                      <a:pt x="1750" y="60"/>
                      <a:pt x="2957" y="60"/>
                    </a:cubicBezTo>
                    <a:close/>
                    <a:moveTo>
                      <a:pt x="3001" y="1"/>
                    </a:moveTo>
                    <a:cubicBezTo>
                      <a:pt x="2190" y="1"/>
                      <a:pt x="1374" y="262"/>
                      <a:pt x="839" y="777"/>
                    </a:cubicBezTo>
                    <a:cubicBezTo>
                      <a:pt x="126" y="1463"/>
                      <a:pt x="1" y="2543"/>
                      <a:pt x="625" y="3337"/>
                    </a:cubicBezTo>
                    <a:cubicBezTo>
                      <a:pt x="1172" y="4037"/>
                      <a:pt x="2076" y="4367"/>
                      <a:pt x="2953" y="4367"/>
                    </a:cubicBezTo>
                    <a:cubicBezTo>
                      <a:pt x="3150" y="4367"/>
                      <a:pt x="3344" y="4351"/>
                      <a:pt x="3533" y="4318"/>
                    </a:cubicBezTo>
                    <a:cubicBezTo>
                      <a:pt x="4627" y="4132"/>
                      <a:pt x="5667" y="3360"/>
                      <a:pt x="5710" y="2181"/>
                    </a:cubicBezTo>
                    <a:lnTo>
                      <a:pt x="5710" y="2181"/>
                    </a:lnTo>
                    <a:cubicBezTo>
                      <a:pt x="5711" y="2177"/>
                      <a:pt x="5711" y="2173"/>
                      <a:pt x="5710" y="2168"/>
                    </a:cubicBezTo>
                    <a:lnTo>
                      <a:pt x="5710" y="2168"/>
                    </a:lnTo>
                    <a:cubicBezTo>
                      <a:pt x="5710" y="2168"/>
                      <a:pt x="5710" y="2168"/>
                      <a:pt x="5710" y="2168"/>
                    </a:cubicBezTo>
                    <a:cubicBezTo>
                      <a:pt x="5711" y="2164"/>
                      <a:pt x="5711" y="2160"/>
                      <a:pt x="5710" y="2156"/>
                    </a:cubicBezTo>
                    <a:lnTo>
                      <a:pt x="5710" y="2156"/>
                    </a:lnTo>
                    <a:cubicBezTo>
                      <a:pt x="5664" y="709"/>
                      <a:pt x="4338" y="1"/>
                      <a:pt x="30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45"/>
              <p:cNvSpPr/>
              <p:nvPr/>
            </p:nvSpPr>
            <p:spPr>
              <a:xfrm>
                <a:off x="5841173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0" y="1"/>
                    </a:moveTo>
                    <a:cubicBezTo>
                      <a:pt x="72" y="1"/>
                      <a:pt x="63" y="15"/>
                      <a:pt x="63" y="21"/>
                    </a:cubicBezTo>
                    <a:cubicBezTo>
                      <a:pt x="1" y="664"/>
                      <a:pt x="37" y="1315"/>
                      <a:pt x="37" y="1948"/>
                    </a:cubicBezTo>
                    <a:cubicBezTo>
                      <a:pt x="37" y="2644"/>
                      <a:pt x="19" y="3340"/>
                      <a:pt x="54" y="4036"/>
                    </a:cubicBezTo>
                    <a:cubicBezTo>
                      <a:pt x="54" y="4043"/>
                      <a:pt x="57" y="4045"/>
                      <a:pt x="60" y="4045"/>
                    </a:cubicBezTo>
                    <a:cubicBezTo>
                      <a:pt x="71" y="4045"/>
                      <a:pt x="92" y="4022"/>
                      <a:pt x="99" y="4009"/>
                    </a:cubicBezTo>
                    <a:cubicBezTo>
                      <a:pt x="126" y="3340"/>
                      <a:pt x="117" y="2671"/>
                      <a:pt x="117" y="2002"/>
                    </a:cubicBezTo>
                    <a:cubicBezTo>
                      <a:pt x="117" y="1342"/>
                      <a:pt x="153" y="673"/>
                      <a:pt x="90" y="12"/>
                    </a:cubicBezTo>
                    <a:cubicBezTo>
                      <a:pt x="87" y="4"/>
                      <a:pt x="84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45"/>
              <p:cNvSpPr/>
              <p:nvPr/>
            </p:nvSpPr>
            <p:spPr>
              <a:xfrm>
                <a:off x="5904613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4" y="1"/>
                    </a:moveTo>
                    <a:cubicBezTo>
                      <a:pt x="76" y="1"/>
                      <a:pt x="63" y="15"/>
                      <a:pt x="63" y="21"/>
                    </a:cubicBezTo>
                    <a:cubicBezTo>
                      <a:pt x="1" y="664"/>
                      <a:pt x="36" y="1315"/>
                      <a:pt x="36" y="1948"/>
                    </a:cubicBezTo>
                    <a:cubicBezTo>
                      <a:pt x="36" y="2644"/>
                      <a:pt x="19" y="3340"/>
                      <a:pt x="54" y="4036"/>
                    </a:cubicBezTo>
                    <a:cubicBezTo>
                      <a:pt x="54" y="4043"/>
                      <a:pt x="57" y="4045"/>
                      <a:pt x="62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6" y="3340"/>
                      <a:pt x="117" y="2671"/>
                      <a:pt x="117" y="2002"/>
                    </a:cubicBezTo>
                    <a:cubicBezTo>
                      <a:pt x="117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45"/>
              <p:cNvSpPr/>
              <p:nvPr/>
            </p:nvSpPr>
            <p:spPr>
              <a:xfrm>
                <a:off x="5968052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3" y="1"/>
                    </a:moveTo>
                    <a:cubicBezTo>
                      <a:pt x="76" y="1"/>
                      <a:pt x="63" y="15"/>
                      <a:pt x="63" y="21"/>
                    </a:cubicBezTo>
                    <a:cubicBezTo>
                      <a:pt x="1" y="664"/>
                      <a:pt x="36" y="1315"/>
                      <a:pt x="36" y="1948"/>
                    </a:cubicBezTo>
                    <a:cubicBezTo>
                      <a:pt x="36" y="2644"/>
                      <a:pt x="18" y="3340"/>
                      <a:pt x="54" y="4036"/>
                    </a:cubicBezTo>
                    <a:cubicBezTo>
                      <a:pt x="54" y="4043"/>
                      <a:pt x="57" y="4045"/>
                      <a:pt x="61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5" y="3340"/>
                      <a:pt x="117" y="2671"/>
                      <a:pt x="117" y="2002"/>
                    </a:cubicBezTo>
                    <a:cubicBezTo>
                      <a:pt x="117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45"/>
              <p:cNvSpPr/>
              <p:nvPr/>
            </p:nvSpPr>
            <p:spPr>
              <a:xfrm>
                <a:off x="6031492" y="2397238"/>
                <a:ext cx="9378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046" extrusionOk="0">
                    <a:moveTo>
                      <a:pt x="83" y="1"/>
                    </a:moveTo>
                    <a:cubicBezTo>
                      <a:pt x="75" y="1"/>
                      <a:pt x="63" y="15"/>
                      <a:pt x="63" y="21"/>
                    </a:cubicBezTo>
                    <a:cubicBezTo>
                      <a:pt x="0" y="664"/>
                      <a:pt x="36" y="1315"/>
                      <a:pt x="36" y="1948"/>
                    </a:cubicBezTo>
                    <a:cubicBezTo>
                      <a:pt x="36" y="2644"/>
                      <a:pt x="18" y="3340"/>
                      <a:pt x="54" y="4036"/>
                    </a:cubicBezTo>
                    <a:cubicBezTo>
                      <a:pt x="54" y="4043"/>
                      <a:pt x="57" y="4045"/>
                      <a:pt x="61" y="4045"/>
                    </a:cubicBezTo>
                    <a:cubicBezTo>
                      <a:pt x="74" y="4045"/>
                      <a:pt x="99" y="4022"/>
                      <a:pt x="99" y="4009"/>
                    </a:cubicBezTo>
                    <a:cubicBezTo>
                      <a:pt x="125" y="3340"/>
                      <a:pt x="116" y="2671"/>
                      <a:pt x="116" y="2002"/>
                    </a:cubicBezTo>
                    <a:cubicBezTo>
                      <a:pt x="116" y="1342"/>
                      <a:pt x="152" y="673"/>
                      <a:pt x="90" y="12"/>
                    </a:cubicBezTo>
                    <a:cubicBezTo>
                      <a:pt x="90" y="4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45"/>
              <p:cNvSpPr/>
              <p:nvPr/>
            </p:nvSpPr>
            <p:spPr>
              <a:xfrm>
                <a:off x="6094931" y="2452771"/>
                <a:ext cx="9868" cy="13681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232" extrusionOk="0">
                    <a:moveTo>
                      <a:pt x="84" y="0"/>
                    </a:moveTo>
                    <a:cubicBezTo>
                      <a:pt x="76" y="0"/>
                      <a:pt x="63" y="13"/>
                      <a:pt x="63" y="25"/>
                    </a:cubicBezTo>
                    <a:cubicBezTo>
                      <a:pt x="0" y="659"/>
                      <a:pt x="36" y="668"/>
                      <a:pt x="36" y="1310"/>
                    </a:cubicBezTo>
                    <a:cubicBezTo>
                      <a:pt x="36" y="2006"/>
                      <a:pt x="18" y="1533"/>
                      <a:pt x="54" y="2220"/>
                    </a:cubicBezTo>
                    <a:cubicBezTo>
                      <a:pt x="54" y="2228"/>
                      <a:pt x="58" y="2231"/>
                      <a:pt x="64" y="2231"/>
                    </a:cubicBezTo>
                    <a:cubicBezTo>
                      <a:pt x="77" y="2231"/>
                      <a:pt x="98" y="2214"/>
                      <a:pt x="98" y="2202"/>
                    </a:cubicBezTo>
                    <a:cubicBezTo>
                      <a:pt x="134" y="1533"/>
                      <a:pt x="116" y="2033"/>
                      <a:pt x="116" y="1363"/>
                    </a:cubicBezTo>
                    <a:cubicBezTo>
                      <a:pt x="116" y="703"/>
                      <a:pt x="161" y="668"/>
                      <a:pt x="89" y="7"/>
                    </a:cubicBezTo>
                    <a:cubicBezTo>
                      <a:pt x="89" y="2"/>
                      <a:pt x="87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45"/>
              <p:cNvSpPr/>
              <p:nvPr/>
            </p:nvSpPr>
            <p:spPr>
              <a:xfrm>
                <a:off x="4917656" y="2297329"/>
                <a:ext cx="1308035" cy="453951"/>
              </a:xfrm>
              <a:custGeom>
                <a:avLst/>
                <a:gdLst/>
                <a:ahLst/>
                <a:cxnLst/>
                <a:rect l="l" t="t" r="r" b="b"/>
                <a:pathLst>
                  <a:path w="21340" h="7406" extrusionOk="0">
                    <a:moveTo>
                      <a:pt x="2159" y="1"/>
                    </a:moveTo>
                    <a:cubicBezTo>
                      <a:pt x="2159" y="1"/>
                      <a:pt x="19305" y="527"/>
                      <a:pt x="19680" y="759"/>
                    </a:cubicBezTo>
                    <a:cubicBezTo>
                      <a:pt x="20055" y="991"/>
                      <a:pt x="20260" y="5728"/>
                      <a:pt x="19841" y="6156"/>
                    </a:cubicBezTo>
                    <a:cubicBezTo>
                      <a:pt x="19430" y="6576"/>
                      <a:pt x="0" y="7405"/>
                      <a:pt x="0" y="7405"/>
                    </a:cubicBezTo>
                    <a:lnTo>
                      <a:pt x="20394" y="7405"/>
                    </a:lnTo>
                    <a:cubicBezTo>
                      <a:pt x="20920" y="7405"/>
                      <a:pt x="21339" y="6977"/>
                      <a:pt x="21339" y="6460"/>
                    </a:cubicBezTo>
                    <a:lnTo>
                      <a:pt x="21339" y="947"/>
                    </a:lnTo>
                    <a:cubicBezTo>
                      <a:pt x="21339" y="420"/>
                      <a:pt x="20920" y="1"/>
                      <a:pt x="20394" y="1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45"/>
              <p:cNvSpPr/>
              <p:nvPr/>
            </p:nvSpPr>
            <p:spPr>
              <a:xfrm>
                <a:off x="4769140" y="2341093"/>
                <a:ext cx="128229" cy="376290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6139" extrusionOk="0">
                    <a:moveTo>
                      <a:pt x="929" y="1"/>
                    </a:moveTo>
                    <a:cubicBezTo>
                      <a:pt x="927" y="1"/>
                      <a:pt x="926" y="1"/>
                      <a:pt x="925" y="1"/>
                    </a:cubicBezTo>
                    <a:cubicBezTo>
                      <a:pt x="0" y="27"/>
                      <a:pt x="378" y="6139"/>
                      <a:pt x="936" y="6139"/>
                    </a:cubicBezTo>
                    <a:cubicBezTo>
                      <a:pt x="938" y="6139"/>
                      <a:pt x="940" y="6138"/>
                      <a:pt x="942" y="6138"/>
                    </a:cubicBezTo>
                    <a:cubicBezTo>
                      <a:pt x="2091" y="6049"/>
                      <a:pt x="1862" y="1"/>
                      <a:pt x="929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0" name="Google Shape;5430;p45"/>
            <p:cNvGrpSpPr/>
            <p:nvPr/>
          </p:nvGrpSpPr>
          <p:grpSpPr>
            <a:xfrm rot="5400000">
              <a:off x="1307698" y="2668598"/>
              <a:ext cx="2213489" cy="486299"/>
              <a:chOff x="4901780" y="2035970"/>
              <a:chExt cx="1189920" cy="261423"/>
            </a:xfrm>
          </p:grpSpPr>
          <p:sp>
            <p:nvSpPr>
              <p:cNvPr id="5431" name="Google Shape;5431;p45"/>
              <p:cNvSpPr/>
              <p:nvPr/>
            </p:nvSpPr>
            <p:spPr>
              <a:xfrm>
                <a:off x="4901780" y="2035970"/>
                <a:ext cx="1189920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19413" h="4265" extrusionOk="0">
                    <a:moveTo>
                      <a:pt x="1348" y="1"/>
                    </a:moveTo>
                    <a:cubicBezTo>
                      <a:pt x="607" y="1"/>
                      <a:pt x="1" y="598"/>
                      <a:pt x="1" y="1348"/>
                    </a:cubicBezTo>
                    <a:lnTo>
                      <a:pt x="1" y="2918"/>
                    </a:lnTo>
                    <a:cubicBezTo>
                      <a:pt x="1" y="3658"/>
                      <a:pt x="607" y="4265"/>
                      <a:pt x="1348" y="4265"/>
                    </a:cubicBezTo>
                    <a:lnTo>
                      <a:pt x="18075" y="4265"/>
                    </a:lnTo>
                    <a:cubicBezTo>
                      <a:pt x="18815" y="4265"/>
                      <a:pt x="19413" y="3658"/>
                      <a:pt x="19413" y="2918"/>
                    </a:cubicBezTo>
                    <a:lnTo>
                      <a:pt x="19413" y="1348"/>
                    </a:lnTo>
                    <a:cubicBezTo>
                      <a:pt x="19413" y="598"/>
                      <a:pt x="18815" y="1"/>
                      <a:pt x="18075" y="1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45"/>
              <p:cNvSpPr/>
              <p:nvPr/>
            </p:nvSpPr>
            <p:spPr>
              <a:xfrm>
                <a:off x="5277145" y="2107378"/>
                <a:ext cx="82932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42" extrusionOk="0">
                    <a:moveTo>
                      <a:pt x="693" y="0"/>
                    </a:moveTo>
                    <a:cubicBezTo>
                      <a:pt x="674" y="0"/>
                      <a:pt x="653" y="7"/>
                      <a:pt x="630" y="22"/>
                    </a:cubicBezTo>
                    <a:cubicBezTo>
                      <a:pt x="469" y="138"/>
                      <a:pt x="576" y="450"/>
                      <a:pt x="576" y="450"/>
                    </a:cubicBezTo>
                    <a:cubicBezTo>
                      <a:pt x="449" y="294"/>
                      <a:pt x="258" y="202"/>
                      <a:pt x="142" y="202"/>
                    </a:cubicBezTo>
                    <a:cubicBezTo>
                      <a:pt x="46" y="202"/>
                      <a:pt x="1" y="265"/>
                      <a:pt x="86" y="406"/>
                    </a:cubicBezTo>
                    <a:cubicBezTo>
                      <a:pt x="264" y="718"/>
                      <a:pt x="737" y="941"/>
                      <a:pt x="737" y="941"/>
                    </a:cubicBezTo>
                    <a:cubicBezTo>
                      <a:pt x="737" y="941"/>
                      <a:pt x="1040" y="665"/>
                      <a:pt x="1129" y="566"/>
                    </a:cubicBezTo>
                    <a:cubicBezTo>
                      <a:pt x="1210" y="477"/>
                      <a:pt x="1352" y="245"/>
                      <a:pt x="1192" y="183"/>
                    </a:cubicBezTo>
                    <a:cubicBezTo>
                      <a:pt x="1178" y="177"/>
                      <a:pt x="1164" y="175"/>
                      <a:pt x="1150" y="175"/>
                    </a:cubicBezTo>
                    <a:cubicBezTo>
                      <a:pt x="1006" y="175"/>
                      <a:pt x="880" y="450"/>
                      <a:pt x="880" y="450"/>
                    </a:cubicBezTo>
                    <a:cubicBezTo>
                      <a:pt x="872" y="251"/>
                      <a:pt x="812" y="0"/>
                      <a:pt x="6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45"/>
              <p:cNvSpPr/>
              <p:nvPr/>
            </p:nvSpPr>
            <p:spPr>
              <a:xfrm>
                <a:off x="5277145" y="2167752"/>
                <a:ext cx="82932" cy="57433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37" extrusionOk="0">
                    <a:moveTo>
                      <a:pt x="737" y="1"/>
                    </a:moveTo>
                    <a:cubicBezTo>
                      <a:pt x="737" y="1"/>
                      <a:pt x="264" y="224"/>
                      <a:pt x="86" y="536"/>
                    </a:cubicBezTo>
                    <a:cubicBezTo>
                      <a:pt x="1" y="677"/>
                      <a:pt x="46" y="740"/>
                      <a:pt x="142" y="740"/>
                    </a:cubicBezTo>
                    <a:cubicBezTo>
                      <a:pt x="258" y="740"/>
                      <a:pt x="449" y="648"/>
                      <a:pt x="576" y="491"/>
                    </a:cubicBezTo>
                    <a:lnTo>
                      <a:pt x="576" y="491"/>
                    </a:lnTo>
                    <a:cubicBezTo>
                      <a:pt x="576" y="491"/>
                      <a:pt x="469" y="804"/>
                      <a:pt x="630" y="911"/>
                    </a:cubicBezTo>
                    <a:cubicBezTo>
                      <a:pt x="654" y="928"/>
                      <a:pt x="677" y="936"/>
                      <a:pt x="697" y="936"/>
                    </a:cubicBezTo>
                    <a:cubicBezTo>
                      <a:pt x="813" y="936"/>
                      <a:pt x="872" y="688"/>
                      <a:pt x="880" y="491"/>
                    </a:cubicBezTo>
                    <a:cubicBezTo>
                      <a:pt x="880" y="491"/>
                      <a:pt x="1006" y="758"/>
                      <a:pt x="1149" y="758"/>
                    </a:cubicBezTo>
                    <a:cubicBezTo>
                      <a:pt x="1163" y="758"/>
                      <a:pt x="1178" y="756"/>
                      <a:pt x="1192" y="750"/>
                    </a:cubicBezTo>
                    <a:cubicBezTo>
                      <a:pt x="1352" y="697"/>
                      <a:pt x="1210" y="465"/>
                      <a:pt x="1129" y="375"/>
                    </a:cubicBezTo>
                    <a:cubicBezTo>
                      <a:pt x="1040" y="277"/>
                      <a:pt x="737" y="1"/>
                      <a:pt x="7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45"/>
              <p:cNvSpPr/>
              <p:nvPr/>
            </p:nvSpPr>
            <p:spPr>
              <a:xfrm>
                <a:off x="5632038" y="2107378"/>
                <a:ext cx="82932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42" extrusionOk="0">
                    <a:moveTo>
                      <a:pt x="693" y="0"/>
                    </a:moveTo>
                    <a:cubicBezTo>
                      <a:pt x="674" y="0"/>
                      <a:pt x="652" y="7"/>
                      <a:pt x="630" y="22"/>
                    </a:cubicBezTo>
                    <a:cubicBezTo>
                      <a:pt x="469" y="138"/>
                      <a:pt x="576" y="450"/>
                      <a:pt x="576" y="450"/>
                    </a:cubicBezTo>
                    <a:cubicBezTo>
                      <a:pt x="449" y="294"/>
                      <a:pt x="258" y="202"/>
                      <a:pt x="141" y="202"/>
                    </a:cubicBezTo>
                    <a:cubicBezTo>
                      <a:pt x="45" y="202"/>
                      <a:pt x="1" y="265"/>
                      <a:pt x="85" y="406"/>
                    </a:cubicBezTo>
                    <a:cubicBezTo>
                      <a:pt x="264" y="718"/>
                      <a:pt x="728" y="941"/>
                      <a:pt x="728" y="941"/>
                    </a:cubicBezTo>
                    <a:cubicBezTo>
                      <a:pt x="728" y="941"/>
                      <a:pt x="1040" y="665"/>
                      <a:pt x="1129" y="566"/>
                    </a:cubicBezTo>
                    <a:cubicBezTo>
                      <a:pt x="1209" y="477"/>
                      <a:pt x="1352" y="245"/>
                      <a:pt x="1192" y="183"/>
                    </a:cubicBezTo>
                    <a:cubicBezTo>
                      <a:pt x="1178" y="177"/>
                      <a:pt x="1164" y="175"/>
                      <a:pt x="1150" y="175"/>
                    </a:cubicBezTo>
                    <a:cubicBezTo>
                      <a:pt x="1006" y="175"/>
                      <a:pt x="879" y="450"/>
                      <a:pt x="879" y="450"/>
                    </a:cubicBezTo>
                    <a:cubicBezTo>
                      <a:pt x="872" y="251"/>
                      <a:pt x="812" y="0"/>
                      <a:pt x="6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45"/>
              <p:cNvSpPr/>
              <p:nvPr/>
            </p:nvSpPr>
            <p:spPr>
              <a:xfrm>
                <a:off x="5632038" y="2167752"/>
                <a:ext cx="82932" cy="57433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37" extrusionOk="0">
                    <a:moveTo>
                      <a:pt x="728" y="1"/>
                    </a:moveTo>
                    <a:cubicBezTo>
                      <a:pt x="728" y="1"/>
                      <a:pt x="264" y="224"/>
                      <a:pt x="85" y="536"/>
                    </a:cubicBezTo>
                    <a:cubicBezTo>
                      <a:pt x="1" y="677"/>
                      <a:pt x="45" y="740"/>
                      <a:pt x="141" y="740"/>
                    </a:cubicBezTo>
                    <a:cubicBezTo>
                      <a:pt x="258" y="740"/>
                      <a:pt x="449" y="648"/>
                      <a:pt x="576" y="491"/>
                    </a:cubicBezTo>
                    <a:lnTo>
                      <a:pt x="576" y="491"/>
                    </a:lnTo>
                    <a:cubicBezTo>
                      <a:pt x="576" y="491"/>
                      <a:pt x="469" y="804"/>
                      <a:pt x="630" y="911"/>
                    </a:cubicBezTo>
                    <a:cubicBezTo>
                      <a:pt x="654" y="928"/>
                      <a:pt x="676" y="936"/>
                      <a:pt x="697" y="936"/>
                    </a:cubicBezTo>
                    <a:cubicBezTo>
                      <a:pt x="813" y="936"/>
                      <a:pt x="872" y="688"/>
                      <a:pt x="879" y="491"/>
                    </a:cubicBezTo>
                    <a:cubicBezTo>
                      <a:pt x="879" y="491"/>
                      <a:pt x="1005" y="758"/>
                      <a:pt x="1149" y="758"/>
                    </a:cubicBezTo>
                    <a:cubicBezTo>
                      <a:pt x="1163" y="758"/>
                      <a:pt x="1177" y="756"/>
                      <a:pt x="1192" y="750"/>
                    </a:cubicBezTo>
                    <a:cubicBezTo>
                      <a:pt x="1352" y="697"/>
                      <a:pt x="1209" y="465"/>
                      <a:pt x="1129" y="375"/>
                    </a:cubicBezTo>
                    <a:cubicBezTo>
                      <a:pt x="1040" y="277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45"/>
              <p:cNvSpPr/>
              <p:nvPr/>
            </p:nvSpPr>
            <p:spPr>
              <a:xfrm>
                <a:off x="5308038" y="2150835"/>
                <a:ext cx="27951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6" extrusionOk="0">
                    <a:moveTo>
                      <a:pt x="233" y="0"/>
                    </a:moveTo>
                    <a:cubicBezTo>
                      <a:pt x="108" y="0"/>
                      <a:pt x="1" y="107"/>
                      <a:pt x="1" y="232"/>
                    </a:cubicBezTo>
                    <a:cubicBezTo>
                      <a:pt x="1" y="357"/>
                      <a:pt x="108" y="455"/>
                      <a:pt x="233" y="455"/>
                    </a:cubicBezTo>
                    <a:cubicBezTo>
                      <a:pt x="358" y="455"/>
                      <a:pt x="456" y="357"/>
                      <a:pt x="456" y="232"/>
                    </a:cubicBezTo>
                    <a:cubicBezTo>
                      <a:pt x="456" y="107"/>
                      <a:pt x="358" y="0"/>
                      <a:pt x="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45"/>
              <p:cNvSpPr/>
              <p:nvPr/>
            </p:nvSpPr>
            <p:spPr>
              <a:xfrm>
                <a:off x="5662930" y="2150835"/>
                <a:ext cx="27951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56" extrusionOk="0">
                    <a:moveTo>
                      <a:pt x="224" y="0"/>
                    </a:moveTo>
                    <a:cubicBezTo>
                      <a:pt x="99" y="0"/>
                      <a:pt x="1" y="107"/>
                      <a:pt x="1" y="232"/>
                    </a:cubicBezTo>
                    <a:cubicBezTo>
                      <a:pt x="1" y="357"/>
                      <a:pt x="99" y="455"/>
                      <a:pt x="224" y="455"/>
                    </a:cubicBezTo>
                    <a:cubicBezTo>
                      <a:pt x="349" y="455"/>
                      <a:pt x="456" y="357"/>
                      <a:pt x="456" y="232"/>
                    </a:cubicBezTo>
                    <a:cubicBezTo>
                      <a:pt x="456" y="107"/>
                      <a:pt x="349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45"/>
              <p:cNvSpPr/>
              <p:nvPr/>
            </p:nvSpPr>
            <p:spPr>
              <a:xfrm>
                <a:off x="5013887" y="2079734"/>
                <a:ext cx="254313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38" extrusionOk="0">
                    <a:moveTo>
                      <a:pt x="2079" y="0"/>
                    </a:moveTo>
                    <a:cubicBezTo>
                      <a:pt x="928" y="0"/>
                      <a:pt x="0" y="634"/>
                      <a:pt x="0" y="1419"/>
                    </a:cubicBezTo>
                    <a:cubicBezTo>
                      <a:pt x="0" y="2204"/>
                      <a:pt x="928" y="2837"/>
                      <a:pt x="2079" y="2837"/>
                    </a:cubicBezTo>
                    <a:cubicBezTo>
                      <a:pt x="3221" y="2837"/>
                      <a:pt x="4149" y="2204"/>
                      <a:pt x="4149" y="1419"/>
                    </a:cubicBezTo>
                    <a:cubicBezTo>
                      <a:pt x="4149" y="634"/>
                      <a:pt x="3221" y="0"/>
                      <a:pt x="20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45"/>
              <p:cNvSpPr/>
              <p:nvPr/>
            </p:nvSpPr>
            <p:spPr>
              <a:xfrm>
                <a:off x="5010026" y="2076976"/>
                <a:ext cx="262036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2918" extrusionOk="0">
                    <a:moveTo>
                      <a:pt x="2133" y="81"/>
                    </a:moveTo>
                    <a:cubicBezTo>
                      <a:pt x="2963" y="81"/>
                      <a:pt x="4105" y="491"/>
                      <a:pt x="4149" y="1464"/>
                    </a:cubicBezTo>
                    <a:cubicBezTo>
                      <a:pt x="4106" y="2447"/>
                      <a:pt x="2967" y="2840"/>
                      <a:pt x="2126" y="2840"/>
                    </a:cubicBezTo>
                    <a:cubicBezTo>
                      <a:pt x="2089" y="2840"/>
                      <a:pt x="2053" y="2839"/>
                      <a:pt x="2017" y="2838"/>
                    </a:cubicBezTo>
                    <a:cubicBezTo>
                      <a:pt x="1250" y="2802"/>
                      <a:pt x="126" y="2383"/>
                      <a:pt x="126" y="1455"/>
                    </a:cubicBezTo>
                    <a:cubicBezTo>
                      <a:pt x="126" y="483"/>
                      <a:pt x="1348" y="90"/>
                      <a:pt x="2133" y="81"/>
                    </a:cubicBezTo>
                    <a:close/>
                    <a:moveTo>
                      <a:pt x="2133" y="1"/>
                    </a:moveTo>
                    <a:cubicBezTo>
                      <a:pt x="1303" y="10"/>
                      <a:pt x="1" y="438"/>
                      <a:pt x="1" y="1464"/>
                    </a:cubicBezTo>
                    <a:cubicBezTo>
                      <a:pt x="10" y="2499"/>
                      <a:pt x="1303" y="2918"/>
                      <a:pt x="2142" y="2918"/>
                    </a:cubicBezTo>
                    <a:cubicBezTo>
                      <a:pt x="3015" y="2918"/>
                      <a:pt x="4218" y="2491"/>
                      <a:pt x="4274" y="1459"/>
                    </a:cubicBezTo>
                    <a:lnTo>
                      <a:pt x="4274" y="1459"/>
                    </a:lnTo>
                    <a:cubicBezTo>
                      <a:pt x="4274" y="1458"/>
                      <a:pt x="4274" y="1456"/>
                      <a:pt x="4274" y="1455"/>
                    </a:cubicBezTo>
                    <a:lnTo>
                      <a:pt x="4274" y="1455"/>
                    </a:lnTo>
                    <a:cubicBezTo>
                      <a:pt x="4274" y="1455"/>
                      <a:pt x="4274" y="1455"/>
                      <a:pt x="4274" y="1455"/>
                    </a:cubicBezTo>
                    <a:cubicBezTo>
                      <a:pt x="4274" y="1454"/>
                      <a:pt x="4274" y="1453"/>
                      <a:pt x="4274" y="1452"/>
                    </a:cubicBezTo>
                    <a:lnTo>
                      <a:pt x="4274" y="1452"/>
                    </a:lnTo>
                    <a:cubicBezTo>
                      <a:pt x="4218" y="428"/>
                      <a:pt x="3007" y="1"/>
                      <a:pt x="213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45"/>
              <p:cNvSpPr/>
              <p:nvPr/>
            </p:nvSpPr>
            <p:spPr>
              <a:xfrm>
                <a:off x="5033011" y="2092851"/>
                <a:ext cx="216065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410" extrusionOk="0">
                    <a:moveTo>
                      <a:pt x="1767" y="1"/>
                    </a:moveTo>
                    <a:cubicBezTo>
                      <a:pt x="786" y="1"/>
                      <a:pt x="1" y="536"/>
                      <a:pt x="1" y="1205"/>
                    </a:cubicBezTo>
                    <a:cubicBezTo>
                      <a:pt x="1" y="1865"/>
                      <a:pt x="786" y="2409"/>
                      <a:pt x="1767" y="2409"/>
                    </a:cubicBezTo>
                    <a:cubicBezTo>
                      <a:pt x="2739" y="2409"/>
                      <a:pt x="3524" y="1865"/>
                      <a:pt x="3524" y="1205"/>
                    </a:cubicBezTo>
                    <a:cubicBezTo>
                      <a:pt x="3524" y="536"/>
                      <a:pt x="2739" y="1"/>
                      <a:pt x="17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45"/>
              <p:cNvSpPr/>
              <p:nvPr/>
            </p:nvSpPr>
            <p:spPr>
              <a:xfrm>
                <a:off x="5029211" y="2090093"/>
                <a:ext cx="22366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2490" extrusionOk="0">
                    <a:moveTo>
                      <a:pt x="1780" y="64"/>
                    </a:moveTo>
                    <a:cubicBezTo>
                      <a:pt x="2622" y="64"/>
                      <a:pt x="3479" y="461"/>
                      <a:pt x="3524" y="1250"/>
                    </a:cubicBezTo>
                    <a:cubicBezTo>
                      <a:pt x="3484" y="2034"/>
                      <a:pt x="2634" y="2426"/>
                      <a:pt x="1795" y="2426"/>
                    </a:cubicBezTo>
                    <a:cubicBezTo>
                      <a:pt x="953" y="2426"/>
                      <a:pt x="121" y="2032"/>
                      <a:pt x="125" y="1241"/>
                    </a:cubicBezTo>
                    <a:cubicBezTo>
                      <a:pt x="125" y="455"/>
                      <a:pt x="945" y="64"/>
                      <a:pt x="1780" y="64"/>
                    </a:cubicBezTo>
                    <a:close/>
                    <a:moveTo>
                      <a:pt x="1820" y="1"/>
                    </a:moveTo>
                    <a:cubicBezTo>
                      <a:pt x="1106" y="10"/>
                      <a:pt x="0" y="376"/>
                      <a:pt x="0" y="1250"/>
                    </a:cubicBezTo>
                    <a:cubicBezTo>
                      <a:pt x="9" y="2133"/>
                      <a:pt x="1115" y="2490"/>
                      <a:pt x="1829" y="2490"/>
                    </a:cubicBezTo>
                    <a:cubicBezTo>
                      <a:pt x="2577" y="2490"/>
                      <a:pt x="3592" y="2125"/>
                      <a:pt x="3649" y="1245"/>
                    </a:cubicBezTo>
                    <a:lnTo>
                      <a:pt x="3649" y="1245"/>
                    </a:lnTo>
                    <a:cubicBezTo>
                      <a:pt x="3649" y="1244"/>
                      <a:pt x="3649" y="1242"/>
                      <a:pt x="3649" y="1241"/>
                    </a:cubicBezTo>
                    <a:lnTo>
                      <a:pt x="3649" y="1241"/>
                    </a:lnTo>
                    <a:cubicBezTo>
                      <a:pt x="3649" y="1241"/>
                      <a:pt x="3649" y="1241"/>
                      <a:pt x="3649" y="1241"/>
                    </a:cubicBezTo>
                    <a:cubicBezTo>
                      <a:pt x="3649" y="1240"/>
                      <a:pt x="3649" y="1239"/>
                      <a:pt x="3649" y="1238"/>
                    </a:cubicBezTo>
                    <a:lnTo>
                      <a:pt x="3649" y="1238"/>
                    </a:lnTo>
                    <a:cubicBezTo>
                      <a:pt x="3593" y="366"/>
                      <a:pt x="2569" y="1"/>
                      <a:pt x="182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45"/>
              <p:cNvSpPr/>
              <p:nvPr/>
            </p:nvSpPr>
            <p:spPr>
              <a:xfrm>
                <a:off x="5370374" y="2079734"/>
                <a:ext cx="254374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2838" extrusionOk="0">
                    <a:moveTo>
                      <a:pt x="2071" y="0"/>
                    </a:moveTo>
                    <a:cubicBezTo>
                      <a:pt x="929" y="0"/>
                      <a:pt x="1" y="634"/>
                      <a:pt x="1" y="1419"/>
                    </a:cubicBezTo>
                    <a:cubicBezTo>
                      <a:pt x="1" y="2204"/>
                      <a:pt x="929" y="2837"/>
                      <a:pt x="2071" y="2837"/>
                    </a:cubicBezTo>
                    <a:cubicBezTo>
                      <a:pt x="3212" y="2837"/>
                      <a:pt x="4149" y="2204"/>
                      <a:pt x="4149" y="1419"/>
                    </a:cubicBezTo>
                    <a:cubicBezTo>
                      <a:pt x="4149" y="634"/>
                      <a:pt x="3212" y="0"/>
                      <a:pt x="20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45"/>
              <p:cNvSpPr/>
              <p:nvPr/>
            </p:nvSpPr>
            <p:spPr>
              <a:xfrm>
                <a:off x="5366573" y="2076976"/>
                <a:ext cx="261423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2918" extrusionOk="0">
                    <a:moveTo>
                      <a:pt x="2133" y="81"/>
                    </a:moveTo>
                    <a:cubicBezTo>
                      <a:pt x="2962" y="81"/>
                      <a:pt x="4104" y="491"/>
                      <a:pt x="4149" y="1464"/>
                    </a:cubicBezTo>
                    <a:cubicBezTo>
                      <a:pt x="4097" y="2447"/>
                      <a:pt x="2966" y="2840"/>
                      <a:pt x="2118" y="2840"/>
                    </a:cubicBezTo>
                    <a:cubicBezTo>
                      <a:pt x="2080" y="2840"/>
                      <a:pt x="2044" y="2839"/>
                      <a:pt x="2008" y="2838"/>
                    </a:cubicBezTo>
                    <a:cubicBezTo>
                      <a:pt x="1249" y="2802"/>
                      <a:pt x="116" y="2383"/>
                      <a:pt x="116" y="1455"/>
                    </a:cubicBezTo>
                    <a:cubicBezTo>
                      <a:pt x="125" y="483"/>
                      <a:pt x="1339" y="90"/>
                      <a:pt x="2133" y="81"/>
                    </a:cubicBezTo>
                    <a:close/>
                    <a:moveTo>
                      <a:pt x="2133" y="1"/>
                    </a:moveTo>
                    <a:cubicBezTo>
                      <a:pt x="1294" y="10"/>
                      <a:pt x="0" y="438"/>
                      <a:pt x="0" y="1464"/>
                    </a:cubicBezTo>
                    <a:cubicBezTo>
                      <a:pt x="0" y="2499"/>
                      <a:pt x="1303" y="2918"/>
                      <a:pt x="2133" y="2918"/>
                    </a:cubicBezTo>
                    <a:cubicBezTo>
                      <a:pt x="3015" y="2918"/>
                      <a:pt x="4218" y="2491"/>
                      <a:pt x="4265" y="1458"/>
                    </a:cubicBezTo>
                    <a:lnTo>
                      <a:pt x="4265" y="1458"/>
                    </a:lnTo>
                    <a:cubicBezTo>
                      <a:pt x="4265" y="1457"/>
                      <a:pt x="4265" y="1456"/>
                      <a:pt x="4265" y="1455"/>
                    </a:cubicBezTo>
                    <a:lnTo>
                      <a:pt x="4265" y="1455"/>
                    </a:lnTo>
                    <a:cubicBezTo>
                      <a:pt x="4265" y="1455"/>
                      <a:pt x="4265" y="1455"/>
                      <a:pt x="4265" y="1455"/>
                    </a:cubicBezTo>
                    <a:cubicBezTo>
                      <a:pt x="4265" y="1454"/>
                      <a:pt x="4265" y="1453"/>
                      <a:pt x="4265" y="1453"/>
                    </a:cubicBezTo>
                    <a:lnTo>
                      <a:pt x="4265" y="1453"/>
                    </a:lnTo>
                    <a:cubicBezTo>
                      <a:pt x="4218" y="428"/>
                      <a:pt x="3006" y="1"/>
                      <a:pt x="213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45"/>
              <p:cNvSpPr/>
              <p:nvPr/>
            </p:nvSpPr>
            <p:spPr>
              <a:xfrm>
                <a:off x="5389559" y="2092851"/>
                <a:ext cx="216004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410" extrusionOk="0">
                    <a:moveTo>
                      <a:pt x="1758" y="1"/>
                    </a:moveTo>
                    <a:cubicBezTo>
                      <a:pt x="785" y="1"/>
                      <a:pt x="0" y="536"/>
                      <a:pt x="0" y="1205"/>
                    </a:cubicBezTo>
                    <a:cubicBezTo>
                      <a:pt x="0" y="1865"/>
                      <a:pt x="785" y="2409"/>
                      <a:pt x="1758" y="2409"/>
                    </a:cubicBezTo>
                    <a:cubicBezTo>
                      <a:pt x="2730" y="2409"/>
                      <a:pt x="3524" y="1865"/>
                      <a:pt x="3524" y="1205"/>
                    </a:cubicBezTo>
                    <a:cubicBezTo>
                      <a:pt x="3524" y="536"/>
                      <a:pt x="2730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45"/>
              <p:cNvSpPr/>
              <p:nvPr/>
            </p:nvSpPr>
            <p:spPr>
              <a:xfrm>
                <a:off x="5385697" y="2090093"/>
                <a:ext cx="223236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42" h="2490" extrusionOk="0">
                    <a:moveTo>
                      <a:pt x="1780" y="64"/>
                    </a:moveTo>
                    <a:cubicBezTo>
                      <a:pt x="2623" y="64"/>
                      <a:pt x="3480" y="461"/>
                      <a:pt x="3524" y="1250"/>
                    </a:cubicBezTo>
                    <a:cubicBezTo>
                      <a:pt x="3480" y="2034"/>
                      <a:pt x="2630" y="2426"/>
                      <a:pt x="1791" y="2426"/>
                    </a:cubicBezTo>
                    <a:cubicBezTo>
                      <a:pt x="949" y="2426"/>
                      <a:pt x="117" y="2032"/>
                      <a:pt x="117" y="1241"/>
                    </a:cubicBezTo>
                    <a:cubicBezTo>
                      <a:pt x="121" y="455"/>
                      <a:pt x="944" y="64"/>
                      <a:pt x="1780" y="64"/>
                    </a:cubicBezTo>
                    <a:close/>
                    <a:moveTo>
                      <a:pt x="1821" y="1"/>
                    </a:moveTo>
                    <a:cubicBezTo>
                      <a:pt x="1107" y="10"/>
                      <a:pt x="1" y="376"/>
                      <a:pt x="1" y="1250"/>
                    </a:cubicBezTo>
                    <a:cubicBezTo>
                      <a:pt x="1" y="2133"/>
                      <a:pt x="1107" y="2490"/>
                      <a:pt x="1821" y="2490"/>
                    </a:cubicBezTo>
                    <a:cubicBezTo>
                      <a:pt x="2575" y="2490"/>
                      <a:pt x="3585" y="2128"/>
                      <a:pt x="3640" y="1255"/>
                    </a:cubicBezTo>
                    <a:lnTo>
                      <a:pt x="3640" y="1255"/>
                    </a:lnTo>
                    <a:cubicBezTo>
                      <a:pt x="3641" y="1250"/>
                      <a:pt x="3641" y="1246"/>
                      <a:pt x="3640" y="1241"/>
                    </a:cubicBezTo>
                    <a:lnTo>
                      <a:pt x="3640" y="1241"/>
                    </a:lnTo>
                    <a:cubicBezTo>
                      <a:pt x="3640" y="1241"/>
                      <a:pt x="3640" y="1241"/>
                      <a:pt x="3640" y="1241"/>
                    </a:cubicBezTo>
                    <a:cubicBezTo>
                      <a:pt x="3641" y="1237"/>
                      <a:pt x="3641" y="1233"/>
                      <a:pt x="3640" y="1230"/>
                    </a:cubicBezTo>
                    <a:lnTo>
                      <a:pt x="3640" y="1230"/>
                    </a:lnTo>
                    <a:cubicBezTo>
                      <a:pt x="3587" y="364"/>
                      <a:pt x="2567" y="1"/>
                      <a:pt x="1821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45"/>
              <p:cNvSpPr/>
              <p:nvPr/>
            </p:nvSpPr>
            <p:spPr>
              <a:xfrm>
                <a:off x="5725818" y="2079734"/>
                <a:ext cx="254313" cy="17395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38" extrusionOk="0">
                    <a:moveTo>
                      <a:pt x="2070" y="0"/>
                    </a:moveTo>
                    <a:cubicBezTo>
                      <a:pt x="928" y="0"/>
                      <a:pt x="1" y="634"/>
                      <a:pt x="1" y="1419"/>
                    </a:cubicBezTo>
                    <a:cubicBezTo>
                      <a:pt x="1" y="2204"/>
                      <a:pt x="928" y="2837"/>
                      <a:pt x="2070" y="2837"/>
                    </a:cubicBezTo>
                    <a:cubicBezTo>
                      <a:pt x="3221" y="2837"/>
                      <a:pt x="4149" y="2204"/>
                      <a:pt x="4149" y="1419"/>
                    </a:cubicBezTo>
                    <a:cubicBezTo>
                      <a:pt x="4149" y="634"/>
                      <a:pt x="3221" y="0"/>
                      <a:pt x="20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45"/>
              <p:cNvSpPr/>
              <p:nvPr/>
            </p:nvSpPr>
            <p:spPr>
              <a:xfrm>
                <a:off x="5722018" y="2076976"/>
                <a:ext cx="261484" cy="178859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2918" extrusionOk="0">
                    <a:moveTo>
                      <a:pt x="2132" y="81"/>
                    </a:moveTo>
                    <a:cubicBezTo>
                      <a:pt x="2962" y="81"/>
                      <a:pt x="4104" y="491"/>
                      <a:pt x="4148" y="1464"/>
                    </a:cubicBezTo>
                    <a:cubicBezTo>
                      <a:pt x="4106" y="2447"/>
                      <a:pt x="2966" y="2840"/>
                      <a:pt x="2125" y="2840"/>
                    </a:cubicBezTo>
                    <a:cubicBezTo>
                      <a:pt x="2088" y="2840"/>
                      <a:pt x="2052" y="2839"/>
                      <a:pt x="2016" y="2838"/>
                    </a:cubicBezTo>
                    <a:cubicBezTo>
                      <a:pt x="1249" y="2802"/>
                      <a:pt x="116" y="2383"/>
                      <a:pt x="125" y="1455"/>
                    </a:cubicBezTo>
                    <a:cubicBezTo>
                      <a:pt x="125" y="483"/>
                      <a:pt x="1338" y="90"/>
                      <a:pt x="2132" y="81"/>
                    </a:cubicBezTo>
                    <a:close/>
                    <a:moveTo>
                      <a:pt x="2132" y="1"/>
                    </a:moveTo>
                    <a:cubicBezTo>
                      <a:pt x="1303" y="10"/>
                      <a:pt x="0" y="438"/>
                      <a:pt x="0" y="1464"/>
                    </a:cubicBezTo>
                    <a:cubicBezTo>
                      <a:pt x="9" y="2499"/>
                      <a:pt x="1303" y="2918"/>
                      <a:pt x="2141" y="2918"/>
                    </a:cubicBezTo>
                    <a:cubicBezTo>
                      <a:pt x="3012" y="2918"/>
                      <a:pt x="4209" y="2493"/>
                      <a:pt x="4264" y="1468"/>
                    </a:cubicBezTo>
                    <a:lnTo>
                      <a:pt x="4264" y="1468"/>
                    </a:lnTo>
                    <a:cubicBezTo>
                      <a:pt x="4265" y="1464"/>
                      <a:pt x="4265" y="1460"/>
                      <a:pt x="4264" y="1455"/>
                    </a:cubicBezTo>
                    <a:lnTo>
                      <a:pt x="4264" y="1455"/>
                    </a:lnTo>
                    <a:cubicBezTo>
                      <a:pt x="4264" y="1455"/>
                      <a:pt x="4264" y="1455"/>
                      <a:pt x="4264" y="1455"/>
                    </a:cubicBezTo>
                    <a:cubicBezTo>
                      <a:pt x="4265" y="1451"/>
                      <a:pt x="4265" y="1448"/>
                      <a:pt x="4264" y="1444"/>
                    </a:cubicBezTo>
                    <a:lnTo>
                      <a:pt x="4264" y="1444"/>
                    </a:lnTo>
                    <a:cubicBezTo>
                      <a:pt x="4211" y="426"/>
                      <a:pt x="3004" y="1"/>
                      <a:pt x="213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45"/>
              <p:cNvSpPr/>
              <p:nvPr/>
            </p:nvSpPr>
            <p:spPr>
              <a:xfrm>
                <a:off x="5744942" y="2092851"/>
                <a:ext cx="216065" cy="147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410" extrusionOk="0">
                    <a:moveTo>
                      <a:pt x="1758" y="1"/>
                    </a:moveTo>
                    <a:cubicBezTo>
                      <a:pt x="786" y="1"/>
                      <a:pt x="1" y="536"/>
                      <a:pt x="1" y="1205"/>
                    </a:cubicBezTo>
                    <a:cubicBezTo>
                      <a:pt x="1" y="1865"/>
                      <a:pt x="786" y="2409"/>
                      <a:pt x="1758" y="2409"/>
                    </a:cubicBezTo>
                    <a:cubicBezTo>
                      <a:pt x="2731" y="2409"/>
                      <a:pt x="3525" y="1865"/>
                      <a:pt x="3525" y="1205"/>
                    </a:cubicBezTo>
                    <a:cubicBezTo>
                      <a:pt x="3525" y="536"/>
                      <a:pt x="273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45"/>
              <p:cNvSpPr/>
              <p:nvPr/>
            </p:nvSpPr>
            <p:spPr>
              <a:xfrm>
                <a:off x="5741141" y="2090093"/>
                <a:ext cx="223727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490" extrusionOk="0">
                    <a:moveTo>
                      <a:pt x="1781" y="64"/>
                    </a:moveTo>
                    <a:cubicBezTo>
                      <a:pt x="2623" y="64"/>
                      <a:pt x="3479" y="461"/>
                      <a:pt x="3524" y="1250"/>
                    </a:cubicBezTo>
                    <a:cubicBezTo>
                      <a:pt x="3480" y="2034"/>
                      <a:pt x="2630" y="2426"/>
                      <a:pt x="1791" y="2426"/>
                    </a:cubicBezTo>
                    <a:cubicBezTo>
                      <a:pt x="951" y="2426"/>
                      <a:pt x="121" y="2032"/>
                      <a:pt x="125" y="1241"/>
                    </a:cubicBezTo>
                    <a:cubicBezTo>
                      <a:pt x="125" y="455"/>
                      <a:pt x="946" y="64"/>
                      <a:pt x="1781" y="64"/>
                    </a:cubicBezTo>
                    <a:close/>
                    <a:moveTo>
                      <a:pt x="1820" y="1"/>
                    </a:moveTo>
                    <a:cubicBezTo>
                      <a:pt x="1107" y="10"/>
                      <a:pt x="0" y="376"/>
                      <a:pt x="0" y="1250"/>
                    </a:cubicBezTo>
                    <a:cubicBezTo>
                      <a:pt x="0" y="2133"/>
                      <a:pt x="1115" y="2490"/>
                      <a:pt x="1829" y="2490"/>
                    </a:cubicBezTo>
                    <a:cubicBezTo>
                      <a:pt x="2577" y="2490"/>
                      <a:pt x="3592" y="2125"/>
                      <a:pt x="3649" y="1245"/>
                    </a:cubicBezTo>
                    <a:lnTo>
                      <a:pt x="3649" y="1245"/>
                    </a:lnTo>
                    <a:cubicBezTo>
                      <a:pt x="3649" y="1244"/>
                      <a:pt x="3649" y="1242"/>
                      <a:pt x="3649" y="1241"/>
                    </a:cubicBezTo>
                    <a:lnTo>
                      <a:pt x="3649" y="1241"/>
                    </a:lnTo>
                    <a:cubicBezTo>
                      <a:pt x="3649" y="1241"/>
                      <a:pt x="3649" y="1241"/>
                      <a:pt x="3649" y="1241"/>
                    </a:cubicBezTo>
                    <a:cubicBezTo>
                      <a:pt x="3649" y="1240"/>
                      <a:pt x="3649" y="1239"/>
                      <a:pt x="3649" y="1238"/>
                    </a:cubicBezTo>
                    <a:lnTo>
                      <a:pt x="3649" y="1238"/>
                    </a:lnTo>
                    <a:cubicBezTo>
                      <a:pt x="3593" y="366"/>
                      <a:pt x="2569" y="1"/>
                      <a:pt x="182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45"/>
              <p:cNvSpPr/>
              <p:nvPr/>
            </p:nvSpPr>
            <p:spPr>
              <a:xfrm>
                <a:off x="5426519" y="2102045"/>
                <a:ext cx="141530" cy="12921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108" extrusionOk="0">
                    <a:moveTo>
                      <a:pt x="1152" y="1"/>
                    </a:moveTo>
                    <a:cubicBezTo>
                      <a:pt x="1030" y="1"/>
                      <a:pt x="957" y="150"/>
                      <a:pt x="932" y="252"/>
                    </a:cubicBezTo>
                    <a:cubicBezTo>
                      <a:pt x="914" y="314"/>
                      <a:pt x="914" y="386"/>
                      <a:pt x="923" y="457"/>
                    </a:cubicBezTo>
                    <a:cubicBezTo>
                      <a:pt x="828" y="344"/>
                      <a:pt x="642" y="212"/>
                      <a:pt x="494" y="212"/>
                    </a:cubicBezTo>
                    <a:cubicBezTo>
                      <a:pt x="420" y="212"/>
                      <a:pt x="355" y="246"/>
                      <a:pt x="316" y="332"/>
                    </a:cubicBezTo>
                    <a:cubicBezTo>
                      <a:pt x="254" y="466"/>
                      <a:pt x="370" y="636"/>
                      <a:pt x="459" y="725"/>
                    </a:cubicBezTo>
                    <a:cubicBezTo>
                      <a:pt x="494" y="752"/>
                      <a:pt x="521" y="778"/>
                      <a:pt x="557" y="796"/>
                    </a:cubicBezTo>
                    <a:cubicBezTo>
                      <a:pt x="546" y="796"/>
                      <a:pt x="536" y="795"/>
                      <a:pt x="525" y="795"/>
                    </a:cubicBezTo>
                    <a:cubicBezTo>
                      <a:pt x="310" y="795"/>
                      <a:pt x="0" y="880"/>
                      <a:pt x="111" y="1126"/>
                    </a:cubicBezTo>
                    <a:cubicBezTo>
                      <a:pt x="171" y="1262"/>
                      <a:pt x="322" y="1309"/>
                      <a:pt x="475" y="1309"/>
                    </a:cubicBezTo>
                    <a:cubicBezTo>
                      <a:pt x="502" y="1309"/>
                      <a:pt x="530" y="1307"/>
                      <a:pt x="557" y="1305"/>
                    </a:cubicBezTo>
                    <a:lnTo>
                      <a:pt x="557" y="1305"/>
                    </a:lnTo>
                    <a:cubicBezTo>
                      <a:pt x="521" y="1331"/>
                      <a:pt x="494" y="1349"/>
                      <a:pt x="459" y="1376"/>
                    </a:cubicBezTo>
                    <a:cubicBezTo>
                      <a:pt x="370" y="1465"/>
                      <a:pt x="254" y="1635"/>
                      <a:pt x="316" y="1769"/>
                    </a:cubicBezTo>
                    <a:cubicBezTo>
                      <a:pt x="355" y="1856"/>
                      <a:pt x="420" y="1889"/>
                      <a:pt x="495" y="1889"/>
                    </a:cubicBezTo>
                    <a:cubicBezTo>
                      <a:pt x="643" y="1889"/>
                      <a:pt x="828" y="1759"/>
                      <a:pt x="923" y="1653"/>
                    </a:cubicBezTo>
                    <a:lnTo>
                      <a:pt x="923" y="1653"/>
                    </a:lnTo>
                    <a:cubicBezTo>
                      <a:pt x="914" y="1715"/>
                      <a:pt x="914" y="1786"/>
                      <a:pt x="932" y="1858"/>
                    </a:cubicBezTo>
                    <a:cubicBezTo>
                      <a:pt x="932" y="1867"/>
                      <a:pt x="940" y="1884"/>
                      <a:pt x="940" y="1893"/>
                    </a:cubicBezTo>
                    <a:cubicBezTo>
                      <a:pt x="976" y="2000"/>
                      <a:pt x="1030" y="2081"/>
                      <a:pt x="1119" y="2099"/>
                    </a:cubicBezTo>
                    <a:lnTo>
                      <a:pt x="1128" y="2099"/>
                    </a:lnTo>
                    <a:cubicBezTo>
                      <a:pt x="1128" y="2099"/>
                      <a:pt x="1137" y="2108"/>
                      <a:pt x="1137" y="2108"/>
                    </a:cubicBezTo>
                    <a:cubicBezTo>
                      <a:pt x="1146" y="2108"/>
                      <a:pt x="1146" y="2099"/>
                      <a:pt x="1155" y="2099"/>
                    </a:cubicBezTo>
                    <a:cubicBezTo>
                      <a:pt x="1163" y="2099"/>
                      <a:pt x="1163" y="2108"/>
                      <a:pt x="1172" y="2108"/>
                    </a:cubicBezTo>
                    <a:cubicBezTo>
                      <a:pt x="1172" y="2108"/>
                      <a:pt x="1181" y="2099"/>
                      <a:pt x="1181" y="2099"/>
                    </a:cubicBezTo>
                    <a:lnTo>
                      <a:pt x="1190" y="2099"/>
                    </a:lnTo>
                    <a:cubicBezTo>
                      <a:pt x="1279" y="2081"/>
                      <a:pt x="1342" y="2000"/>
                      <a:pt x="1369" y="1893"/>
                    </a:cubicBezTo>
                    <a:cubicBezTo>
                      <a:pt x="1369" y="1884"/>
                      <a:pt x="1378" y="1867"/>
                      <a:pt x="1378" y="1858"/>
                    </a:cubicBezTo>
                    <a:cubicBezTo>
                      <a:pt x="1395" y="1786"/>
                      <a:pt x="1395" y="1715"/>
                      <a:pt x="1387" y="1653"/>
                    </a:cubicBezTo>
                    <a:lnTo>
                      <a:pt x="1387" y="1653"/>
                    </a:lnTo>
                    <a:cubicBezTo>
                      <a:pt x="1481" y="1759"/>
                      <a:pt x="1670" y="1889"/>
                      <a:pt x="1818" y="1889"/>
                    </a:cubicBezTo>
                    <a:cubicBezTo>
                      <a:pt x="1893" y="1889"/>
                      <a:pt x="1957" y="1856"/>
                      <a:pt x="1993" y="1769"/>
                    </a:cubicBezTo>
                    <a:cubicBezTo>
                      <a:pt x="2056" y="1635"/>
                      <a:pt x="1949" y="1465"/>
                      <a:pt x="1850" y="1376"/>
                    </a:cubicBezTo>
                    <a:cubicBezTo>
                      <a:pt x="1824" y="1349"/>
                      <a:pt x="1788" y="1331"/>
                      <a:pt x="1752" y="1305"/>
                    </a:cubicBezTo>
                    <a:lnTo>
                      <a:pt x="1752" y="1305"/>
                    </a:lnTo>
                    <a:cubicBezTo>
                      <a:pt x="1779" y="1307"/>
                      <a:pt x="1807" y="1309"/>
                      <a:pt x="1834" y="1309"/>
                    </a:cubicBezTo>
                    <a:cubicBezTo>
                      <a:pt x="1987" y="1309"/>
                      <a:pt x="2138" y="1262"/>
                      <a:pt x="2198" y="1126"/>
                    </a:cubicBezTo>
                    <a:cubicBezTo>
                      <a:pt x="2309" y="880"/>
                      <a:pt x="1999" y="795"/>
                      <a:pt x="1785" y="795"/>
                    </a:cubicBezTo>
                    <a:cubicBezTo>
                      <a:pt x="1774" y="795"/>
                      <a:pt x="1763" y="796"/>
                      <a:pt x="1752" y="796"/>
                    </a:cubicBezTo>
                    <a:cubicBezTo>
                      <a:pt x="1788" y="778"/>
                      <a:pt x="1815" y="752"/>
                      <a:pt x="1850" y="725"/>
                    </a:cubicBezTo>
                    <a:cubicBezTo>
                      <a:pt x="1949" y="636"/>
                      <a:pt x="2056" y="466"/>
                      <a:pt x="1993" y="332"/>
                    </a:cubicBezTo>
                    <a:cubicBezTo>
                      <a:pt x="1957" y="246"/>
                      <a:pt x="1893" y="212"/>
                      <a:pt x="1819" y="212"/>
                    </a:cubicBezTo>
                    <a:cubicBezTo>
                      <a:pt x="1671" y="212"/>
                      <a:pt x="1481" y="344"/>
                      <a:pt x="1387" y="457"/>
                    </a:cubicBezTo>
                    <a:cubicBezTo>
                      <a:pt x="1404" y="261"/>
                      <a:pt x="1351" y="20"/>
                      <a:pt x="1172" y="2"/>
                    </a:cubicBezTo>
                    <a:cubicBezTo>
                      <a:pt x="1165" y="1"/>
                      <a:pt x="1159" y="1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45"/>
              <p:cNvSpPr/>
              <p:nvPr/>
            </p:nvSpPr>
            <p:spPr>
              <a:xfrm>
                <a:off x="5473715" y="2140415"/>
                <a:ext cx="56882" cy="50507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4" extrusionOk="0">
                    <a:moveTo>
                      <a:pt x="422" y="1"/>
                    </a:moveTo>
                    <a:cubicBezTo>
                      <a:pt x="419" y="1"/>
                      <a:pt x="415" y="1"/>
                      <a:pt x="411" y="1"/>
                    </a:cubicBezTo>
                    <a:cubicBezTo>
                      <a:pt x="206" y="1"/>
                      <a:pt x="1" y="179"/>
                      <a:pt x="10" y="447"/>
                    </a:cubicBezTo>
                    <a:cubicBezTo>
                      <a:pt x="24" y="654"/>
                      <a:pt x="166" y="824"/>
                      <a:pt x="357" y="824"/>
                    </a:cubicBezTo>
                    <a:cubicBezTo>
                      <a:pt x="413" y="824"/>
                      <a:pt x="474" y="809"/>
                      <a:pt x="536" y="777"/>
                    </a:cubicBezTo>
                    <a:cubicBezTo>
                      <a:pt x="820" y="626"/>
                      <a:pt x="927" y="1"/>
                      <a:pt x="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45"/>
              <p:cNvSpPr/>
              <p:nvPr/>
            </p:nvSpPr>
            <p:spPr>
              <a:xfrm>
                <a:off x="5465563" y="2138699"/>
                <a:ext cx="69754" cy="5394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880" extrusionOk="0">
                    <a:moveTo>
                      <a:pt x="540" y="44"/>
                    </a:moveTo>
                    <a:cubicBezTo>
                      <a:pt x="594" y="44"/>
                      <a:pt x="652" y="59"/>
                      <a:pt x="714" y="91"/>
                    </a:cubicBezTo>
                    <a:cubicBezTo>
                      <a:pt x="910" y="198"/>
                      <a:pt x="901" y="430"/>
                      <a:pt x="821" y="608"/>
                    </a:cubicBezTo>
                    <a:cubicBezTo>
                      <a:pt x="741" y="760"/>
                      <a:pt x="607" y="832"/>
                      <a:pt x="437" y="832"/>
                    </a:cubicBezTo>
                    <a:cubicBezTo>
                      <a:pt x="0" y="738"/>
                      <a:pt x="164" y="44"/>
                      <a:pt x="540" y="44"/>
                    </a:cubicBezTo>
                    <a:close/>
                    <a:moveTo>
                      <a:pt x="562" y="1"/>
                    </a:moveTo>
                    <a:cubicBezTo>
                      <a:pt x="317" y="1"/>
                      <a:pt x="90" y="175"/>
                      <a:pt x="107" y="439"/>
                    </a:cubicBezTo>
                    <a:cubicBezTo>
                      <a:pt x="107" y="600"/>
                      <a:pt x="223" y="796"/>
                      <a:pt x="375" y="849"/>
                    </a:cubicBezTo>
                    <a:cubicBezTo>
                      <a:pt x="384" y="858"/>
                      <a:pt x="384" y="858"/>
                      <a:pt x="393" y="858"/>
                    </a:cubicBezTo>
                    <a:cubicBezTo>
                      <a:pt x="437" y="873"/>
                      <a:pt x="480" y="880"/>
                      <a:pt x="520" y="880"/>
                    </a:cubicBezTo>
                    <a:cubicBezTo>
                      <a:pt x="965" y="880"/>
                      <a:pt x="1138" y="51"/>
                      <a:pt x="598" y="2"/>
                    </a:cubicBezTo>
                    <a:cubicBezTo>
                      <a:pt x="586" y="1"/>
                      <a:pt x="574" y="1"/>
                      <a:pt x="56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45"/>
              <p:cNvSpPr/>
              <p:nvPr/>
            </p:nvSpPr>
            <p:spPr>
              <a:xfrm>
                <a:off x="5426519" y="2102045"/>
                <a:ext cx="87774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310" extrusionOk="0">
                    <a:moveTo>
                      <a:pt x="1152" y="1"/>
                    </a:moveTo>
                    <a:cubicBezTo>
                      <a:pt x="1030" y="1"/>
                      <a:pt x="957" y="150"/>
                      <a:pt x="932" y="252"/>
                    </a:cubicBezTo>
                    <a:cubicBezTo>
                      <a:pt x="914" y="314"/>
                      <a:pt x="914" y="386"/>
                      <a:pt x="923" y="457"/>
                    </a:cubicBezTo>
                    <a:cubicBezTo>
                      <a:pt x="828" y="344"/>
                      <a:pt x="642" y="212"/>
                      <a:pt x="494" y="212"/>
                    </a:cubicBezTo>
                    <a:cubicBezTo>
                      <a:pt x="420" y="212"/>
                      <a:pt x="355" y="246"/>
                      <a:pt x="316" y="332"/>
                    </a:cubicBezTo>
                    <a:cubicBezTo>
                      <a:pt x="254" y="466"/>
                      <a:pt x="370" y="636"/>
                      <a:pt x="459" y="725"/>
                    </a:cubicBezTo>
                    <a:cubicBezTo>
                      <a:pt x="494" y="752"/>
                      <a:pt x="521" y="778"/>
                      <a:pt x="557" y="796"/>
                    </a:cubicBezTo>
                    <a:cubicBezTo>
                      <a:pt x="546" y="796"/>
                      <a:pt x="536" y="795"/>
                      <a:pt x="525" y="795"/>
                    </a:cubicBezTo>
                    <a:cubicBezTo>
                      <a:pt x="310" y="795"/>
                      <a:pt x="0" y="880"/>
                      <a:pt x="111" y="1126"/>
                    </a:cubicBezTo>
                    <a:cubicBezTo>
                      <a:pt x="171" y="1262"/>
                      <a:pt x="325" y="1310"/>
                      <a:pt x="483" y="1310"/>
                    </a:cubicBezTo>
                    <a:cubicBezTo>
                      <a:pt x="605" y="1310"/>
                      <a:pt x="730" y="1281"/>
                      <a:pt x="816" y="1242"/>
                    </a:cubicBezTo>
                    <a:cubicBezTo>
                      <a:pt x="842" y="1233"/>
                      <a:pt x="798" y="1198"/>
                      <a:pt x="789" y="1198"/>
                    </a:cubicBezTo>
                    <a:cubicBezTo>
                      <a:pt x="712" y="1206"/>
                      <a:pt x="557" y="1241"/>
                      <a:pt x="420" y="1241"/>
                    </a:cubicBezTo>
                    <a:cubicBezTo>
                      <a:pt x="270" y="1241"/>
                      <a:pt x="141" y="1200"/>
                      <a:pt x="155" y="1037"/>
                    </a:cubicBezTo>
                    <a:cubicBezTo>
                      <a:pt x="176" y="879"/>
                      <a:pt x="378" y="842"/>
                      <a:pt x="534" y="842"/>
                    </a:cubicBezTo>
                    <a:cubicBezTo>
                      <a:pt x="580" y="842"/>
                      <a:pt x="622" y="846"/>
                      <a:pt x="655" y="850"/>
                    </a:cubicBezTo>
                    <a:lnTo>
                      <a:pt x="664" y="850"/>
                    </a:lnTo>
                    <a:cubicBezTo>
                      <a:pt x="711" y="870"/>
                      <a:pt x="758" y="880"/>
                      <a:pt x="804" y="880"/>
                    </a:cubicBezTo>
                    <a:cubicBezTo>
                      <a:pt x="820" y="880"/>
                      <a:pt x="836" y="879"/>
                      <a:pt x="851" y="876"/>
                    </a:cubicBezTo>
                    <a:cubicBezTo>
                      <a:pt x="869" y="876"/>
                      <a:pt x="860" y="850"/>
                      <a:pt x="851" y="850"/>
                    </a:cubicBezTo>
                    <a:cubicBezTo>
                      <a:pt x="646" y="814"/>
                      <a:pt x="405" y="698"/>
                      <a:pt x="370" y="466"/>
                    </a:cubicBezTo>
                    <a:cubicBezTo>
                      <a:pt x="361" y="404"/>
                      <a:pt x="378" y="341"/>
                      <a:pt x="432" y="297"/>
                    </a:cubicBezTo>
                    <a:cubicBezTo>
                      <a:pt x="465" y="275"/>
                      <a:pt x="501" y="266"/>
                      <a:pt x="536" y="266"/>
                    </a:cubicBezTo>
                    <a:cubicBezTo>
                      <a:pt x="606" y="266"/>
                      <a:pt x="676" y="300"/>
                      <a:pt x="735" y="341"/>
                    </a:cubicBezTo>
                    <a:cubicBezTo>
                      <a:pt x="807" y="395"/>
                      <a:pt x="869" y="466"/>
                      <a:pt x="940" y="520"/>
                    </a:cubicBezTo>
                    <a:cubicBezTo>
                      <a:pt x="958" y="573"/>
                      <a:pt x="976" y="627"/>
                      <a:pt x="1012" y="671"/>
                    </a:cubicBezTo>
                    <a:cubicBezTo>
                      <a:pt x="1016" y="675"/>
                      <a:pt x="1021" y="677"/>
                      <a:pt x="1025" y="677"/>
                    </a:cubicBezTo>
                    <a:cubicBezTo>
                      <a:pt x="1031" y="677"/>
                      <a:pt x="1035" y="673"/>
                      <a:pt x="1030" y="662"/>
                    </a:cubicBezTo>
                    <a:cubicBezTo>
                      <a:pt x="949" y="502"/>
                      <a:pt x="932" y="252"/>
                      <a:pt x="1074" y="118"/>
                    </a:cubicBezTo>
                    <a:cubicBezTo>
                      <a:pt x="1114" y="81"/>
                      <a:pt x="1148" y="66"/>
                      <a:pt x="1178" y="66"/>
                    </a:cubicBezTo>
                    <a:cubicBezTo>
                      <a:pt x="1285" y="66"/>
                      <a:pt x="1335" y="258"/>
                      <a:pt x="1342" y="341"/>
                    </a:cubicBezTo>
                    <a:cubicBezTo>
                      <a:pt x="1351" y="457"/>
                      <a:pt x="1324" y="537"/>
                      <a:pt x="1306" y="644"/>
                    </a:cubicBezTo>
                    <a:cubicBezTo>
                      <a:pt x="1306" y="651"/>
                      <a:pt x="1317" y="668"/>
                      <a:pt x="1325" y="668"/>
                    </a:cubicBezTo>
                    <a:cubicBezTo>
                      <a:pt x="1328" y="668"/>
                      <a:pt x="1331" y="667"/>
                      <a:pt x="1333" y="662"/>
                    </a:cubicBezTo>
                    <a:cubicBezTo>
                      <a:pt x="1422" y="511"/>
                      <a:pt x="1431" y="29"/>
                      <a:pt x="1172" y="2"/>
                    </a:cubicBezTo>
                    <a:cubicBezTo>
                      <a:pt x="1165" y="1"/>
                      <a:pt x="1159" y="1"/>
                      <a:pt x="115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45"/>
              <p:cNvSpPr/>
              <p:nvPr/>
            </p:nvSpPr>
            <p:spPr>
              <a:xfrm>
                <a:off x="5463112" y="2132570"/>
                <a:ext cx="19431" cy="15692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56" extrusionOk="0">
                    <a:moveTo>
                      <a:pt x="18" y="0"/>
                    </a:moveTo>
                    <a:cubicBezTo>
                      <a:pt x="6" y="0"/>
                      <a:pt x="0" y="9"/>
                      <a:pt x="13" y="22"/>
                    </a:cubicBezTo>
                    <a:cubicBezTo>
                      <a:pt x="40" y="66"/>
                      <a:pt x="94" y="102"/>
                      <a:pt x="138" y="138"/>
                    </a:cubicBezTo>
                    <a:cubicBezTo>
                      <a:pt x="192" y="182"/>
                      <a:pt x="245" y="218"/>
                      <a:pt x="299" y="254"/>
                    </a:cubicBezTo>
                    <a:cubicBezTo>
                      <a:pt x="302" y="255"/>
                      <a:pt x="305" y="256"/>
                      <a:pt x="307" y="256"/>
                    </a:cubicBezTo>
                    <a:cubicBezTo>
                      <a:pt x="316" y="256"/>
                      <a:pt x="315" y="243"/>
                      <a:pt x="308" y="236"/>
                    </a:cubicBezTo>
                    <a:cubicBezTo>
                      <a:pt x="263" y="191"/>
                      <a:pt x="210" y="146"/>
                      <a:pt x="165" y="111"/>
                    </a:cubicBezTo>
                    <a:cubicBezTo>
                      <a:pt x="120" y="75"/>
                      <a:pt x="76" y="30"/>
                      <a:pt x="31" y="4"/>
                    </a:cubicBezTo>
                    <a:cubicBezTo>
                      <a:pt x="26" y="1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45"/>
              <p:cNvSpPr/>
              <p:nvPr/>
            </p:nvSpPr>
            <p:spPr>
              <a:xfrm>
                <a:off x="5494004" y="2117307"/>
                <a:ext cx="4413" cy="23966"/>
              </a:xfrm>
              <a:custGeom>
                <a:avLst/>
                <a:gdLst/>
                <a:ahLst/>
                <a:cxnLst/>
                <a:rect l="l" t="t" r="r" b="b"/>
                <a:pathLst>
                  <a:path w="72" h="391" extrusionOk="0">
                    <a:moveTo>
                      <a:pt x="30" y="0"/>
                    </a:moveTo>
                    <a:cubicBezTo>
                      <a:pt x="25" y="0"/>
                      <a:pt x="21" y="3"/>
                      <a:pt x="18" y="12"/>
                    </a:cubicBezTo>
                    <a:cubicBezTo>
                      <a:pt x="0" y="128"/>
                      <a:pt x="18" y="262"/>
                      <a:pt x="36" y="378"/>
                    </a:cubicBezTo>
                    <a:cubicBezTo>
                      <a:pt x="36" y="384"/>
                      <a:pt x="40" y="390"/>
                      <a:pt x="43" y="390"/>
                    </a:cubicBezTo>
                    <a:cubicBezTo>
                      <a:pt x="44" y="390"/>
                      <a:pt x="45" y="389"/>
                      <a:pt x="45" y="387"/>
                    </a:cubicBezTo>
                    <a:cubicBezTo>
                      <a:pt x="62" y="271"/>
                      <a:pt x="71" y="137"/>
                      <a:pt x="54" y="21"/>
                    </a:cubicBezTo>
                    <a:cubicBezTo>
                      <a:pt x="54" y="15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45"/>
              <p:cNvSpPr/>
              <p:nvPr/>
            </p:nvSpPr>
            <p:spPr>
              <a:xfrm>
                <a:off x="5452937" y="2164810"/>
                <a:ext cx="20350" cy="3003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9" extrusionOk="0">
                    <a:moveTo>
                      <a:pt x="75" y="0"/>
                    </a:moveTo>
                    <a:cubicBezTo>
                      <a:pt x="53" y="0"/>
                      <a:pt x="31" y="1"/>
                      <a:pt x="10" y="4"/>
                    </a:cubicBezTo>
                    <a:cubicBezTo>
                      <a:pt x="1" y="4"/>
                      <a:pt x="10" y="22"/>
                      <a:pt x="19" y="31"/>
                    </a:cubicBezTo>
                    <a:cubicBezTo>
                      <a:pt x="72" y="49"/>
                      <a:pt x="144" y="49"/>
                      <a:pt x="206" y="49"/>
                    </a:cubicBezTo>
                    <a:cubicBezTo>
                      <a:pt x="251" y="49"/>
                      <a:pt x="295" y="49"/>
                      <a:pt x="331" y="22"/>
                    </a:cubicBezTo>
                    <a:cubicBezTo>
                      <a:pt x="286" y="13"/>
                      <a:pt x="251" y="4"/>
                      <a:pt x="206" y="4"/>
                    </a:cubicBezTo>
                    <a:cubicBezTo>
                      <a:pt x="165" y="4"/>
                      <a:pt x="119" y="0"/>
                      <a:pt x="75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45"/>
              <p:cNvSpPr/>
              <p:nvPr/>
            </p:nvSpPr>
            <p:spPr>
              <a:xfrm>
                <a:off x="5442026" y="2176947"/>
                <a:ext cx="72267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6" extrusionOk="0">
                    <a:moveTo>
                      <a:pt x="541" y="1"/>
                    </a:moveTo>
                    <a:cubicBezTo>
                      <a:pt x="480" y="1"/>
                      <a:pt x="402" y="29"/>
                      <a:pt x="402" y="29"/>
                    </a:cubicBezTo>
                    <a:cubicBezTo>
                      <a:pt x="402" y="29"/>
                      <a:pt x="340" y="65"/>
                      <a:pt x="304" y="83"/>
                    </a:cubicBezTo>
                    <a:cubicBezTo>
                      <a:pt x="268" y="109"/>
                      <a:pt x="241" y="127"/>
                      <a:pt x="206" y="154"/>
                    </a:cubicBezTo>
                    <a:cubicBezTo>
                      <a:pt x="117" y="252"/>
                      <a:pt x="1" y="413"/>
                      <a:pt x="63" y="547"/>
                    </a:cubicBezTo>
                    <a:cubicBezTo>
                      <a:pt x="102" y="634"/>
                      <a:pt x="167" y="667"/>
                      <a:pt x="242" y="667"/>
                    </a:cubicBezTo>
                    <a:cubicBezTo>
                      <a:pt x="390" y="667"/>
                      <a:pt x="575" y="537"/>
                      <a:pt x="670" y="431"/>
                    </a:cubicBezTo>
                    <a:lnTo>
                      <a:pt x="670" y="431"/>
                    </a:lnTo>
                    <a:cubicBezTo>
                      <a:pt x="661" y="493"/>
                      <a:pt x="661" y="564"/>
                      <a:pt x="679" y="636"/>
                    </a:cubicBezTo>
                    <a:cubicBezTo>
                      <a:pt x="705" y="740"/>
                      <a:pt x="781" y="886"/>
                      <a:pt x="908" y="886"/>
                    </a:cubicBezTo>
                    <a:cubicBezTo>
                      <a:pt x="912" y="886"/>
                      <a:pt x="916" y="886"/>
                      <a:pt x="919" y="886"/>
                    </a:cubicBezTo>
                    <a:cubicBezTo>
                      <a:pt x="1178" y="859"/>
                      <a:pt x="1169" y="359"/>
                      <a:pt x="1071" y="208"/>
                    </a:cubicBezTo>
                    <a:cubicBezTo>
                      <a:pt x="1069" y="203"/>
                      <a:pt x="1066" y="202"/>
                      <a:pt x="1063" y="202"/>
                    </a:cubicBezTo>
                    <a:cubicBezTo>
                      <a:pt x="1055" y="202"/>
                      <a:pt x="1044" y="219"/>
                      <a:pt x="1044" y="225"/>
                    </a:cubicBezTo>
                    <a:cubicBezTo>
                      <a:pt x="1071" y="332"/>
                      <a:pt x="1098" y="431"/>
                      <a:pt x="1089" y="538"/>
                    </a:cubicBezTo>
                    <a:cubicBezTo>
                      <a:pt x="1082" y="628"/>
                      <a:pt x="1031" y="822"/>
                      <a:pt x="925" y="822"/>
                    </a:cubicBezTo>
                    <a:cubicBezTo>
                      <a:pt x="895" y="822"/>
                      <a:pt x="860" y="807"/>
                      <a:pt x="821" y="770"/>
                    </a:cubicBezTo>
                    <a:cubicBezTo>
                      <a:pt x="679" y="636"/>
                      <a:pt x="696" y="377"/>
                      <a:pt x="777" y="225"/>
                    </a:cubicBezTo>
                    <a:cubicBezTo>
                      <a:pt x="782" y="214"/>
                      <a:pt x="777" y="207"/>
                      <a:pt x="771" y="207"/>
                    </a:cubicBezTo>
                    <a:cubicBezTo>
                      <a:pt x="767" y="207"/>
                      <a:pt x="762" y="210"/>
                      <a:pt x="759" y="216"/>
                    </a:cubicBezTo>
                    <a:cubicBezTo>
                      <a:pt x="723" y="261"/>
                      <a:pt x="705" y="306"/>
                      <a:pt x="687" y="359"/>
                    </a:cubicBezTo>
                    <a:cubicBezTo>
                      <a:pt x="616" y="422"/>
                      <a:pt x="554" y="493"/>
                      <a:pt x="482" y="538"/>
                    </a:cubicBezTo>
                    <a:cubicBezTo>
                      <a:pt x="425" y="584"/>
                      <a:pt x="356" y="618"/>
                      <a:pt x="289" y="618"/>
                    </a:cubicBezTo>
                    <a:cubicBezTo>
                      <a:pt x="251" y="618"/>
                      <a:pt x="214" y="608"/>
                      <a:pt x="179" y="582"/>
                    </a:cubicBezTo>
                    <a:cubicBezTo>
                      <a:pt x="125" y="547"/>
                      <a:pt x="108" y="484"/>
                      <a:pt x="117" y="413"/>
                    </a:cubicBezTo>
                    <a:cubicBezTo>
                      <a:pt x="152" y="181"/>
                      <a:pt x="357" y="83"/>
                      <a:pt x="563" y="38"/>
                    </a:cubicBezTo>
                    <a:cubicBezTo>
                      <a:pt x="571" y="38"/>
                      <a:pt x="580" y="2"/>
                      <a:pt x="563" y="2"/>
                    </a:cubicBezTo>
                    <a:cubicBezTo>
                      <a:pt x="556" y="1"/>
                      <a:pt x="548" y="1"/>
                      <a:pt x="541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45"/>
              <p:cNvSpPr/>
              <p:nvPr/>
            </p:nvSpPr>
            <p:spPr>
              <a:xfrm>
                <a:off x="5463112" y="2184915"/>
                <a:ext cx="19431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0" extrusionOk="0">
                    <a:moveTo>
                      <a:pt x="309" y="0"/>
                    </a:moveTo>
                    <a:cubicBezTo>
                      <a:pt x="306" y="0"/>
                      <a:pt x="303" y="2"/>
                      <a:pt x="299" y="6"/>
                    </a:cubicBezTo>
                    <a:cubicBezTo>
                      <a:pt x="245" y="42"/>
                      <a:pt x="192" y="78"/>
                      <a:pt x="138" y="122"/>
                    </a:cubicBezTo>
                    <a:cubicBezTo>
                      <a:pt x="94" y="158"/>
                      <a:pt x="40" y="193"/>
                      <a:pt x="13" y="238"/>
                    </a:cubicBezTo>
                    <a:cubicBezTo>
                      <a:pt x="0" y="251"/>
                      <a:pt x="6" y="259"/>
                      <a:pt x="18" y="259"/>
                    </a:cubicBezTo>
                    <a:cubicBezTo>
                      <a:pt x="22" y="259"/>
                      <a:pt x="26" y="258"/>
                      <a:pt x="31" y="256"/>
                    </a:cubicBezTo>
                    <a:cubicBezTo>
                      <a:pt x="76" y="229"/>
                      <a:pt x="120" y="185"/>
                      <a:pt x="165" y="149"/>
                    </a:cubicBezTo>
                    <a:cubicBezTo>
                      <a:pt x="210" y="104"/>
                      <a:pt x="263" y="69"/>
                      <a:pt x="308" y="24"/>
                    </a:cubicBezTo>
                    <a:cubicBezTo>
                      <a:pt x="315" y="17"/>
                      <a:pt x="316" y="0"/>
                      <a:pt x="30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45"/>
              <p:cNvSpPr/>
              <p:nvPr/>
            </p:nvSpPr>
            <p:spPr>
              <a:xfrm>
                <a:off x="5494004" y="2192148"/>
                <a:ext cx="4413" cy="23721"/>
              </a:xfrm>
              <a:custGeom>
                <a:avLst/>
                <a:gdLst/>
                <a:ahLst/>
                <a:cxnLst/>
                <a:rect l="l" t="t" r="r" b="b"/>
                <a:pathLst>
                  <a:path w="72" h="387" extrusionOk="0">
                    <a:moveTo>
                      <a:pt x="42" y="0"/>
                    </a:moveTo>
                    <a:cubicBezTo>
                      <a:pt x="40" y="0"/>
                      <a:pt x="36" y="4"/>
                      <a:pt x="36" y="4"/>
                    </a:cubicBezTo>
                    <a:cubicBezTo>
                      <a:pt x="18" y="120"/>
                      <a:pt x="0" y="254"/>
                      <a:pt x="18" y="379"/>
                    </a:cubicBezTo>
                    <a:cubicBezTo>
                      <a:pt x="21" y="384"/>
                      <a:pt x="25" y="386"/>
                      <a:pt x="29" y="386"/>
                    </a:cubicBezTo>
                    <a:cubicBezTo>
                      <a:pt x="40" y="386"/>
                      <a:pt x="54" y="374"/>
                      <a:pt x="54" y="361"/>
                    </a:cubicBezTo>
                    <a:cubicBezTo>
                      <a:pt x="71" y="245"/>
                      <a:pt x="62" y="120"/>
                      <a:pt x="45" y="4"/>
                    </a:cubicBezTo>
                    <a:cubicBezTo>
                      <a:pt x="45" y="1"/>
                      <a:pt x="44" y="0"/>
                      <a:pt x="42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45"/>
              <p:cNvSpPr/>
              <p:nvPr/>
            </p:nvSpPr>
            <p:spPr>
              <a:xfrm>
                <a:off x="5506753" y="2114978"/>
                <a:ext cx="61295" cy="67363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099" extrusionOk="0">
                    <a:moveTo>
                      <a:pt x="510" y="1"/>
                    </a:moveTo>
                    <a:cubicBezTo>
                      <a:pt x="362" y="1"/>
                      <a:pt x="172" y="133"/>
                      <a:pt x="78" y="246"/>
                    </a:cubicBezTo>
                    <a:cubicBezTo>
                      <a:pt x="42" y="300"/>
                      <a:pt x="6" y="442"/>
                      <a:pt x="6" y="442"/>
                    </a:cubicBezTo>
                    <a:cubicBezTo>
                      <a:pt x="1" y="453"/>
                      <a:pt x="5" y="461"/>
                      <a:pt x="12" y="461"/>
                    </a:cubicBezTo>
                    <a:cubicBezTo>
                      <a:pt x="16" y="461"/>
                      <a:pt x="21" y="458"/>
                      <a:pt x="24" y="451"/>
                    </a:cubicBezTo>
                    <a:cubicBezTo>
                      <a:pt x="51" y="407"/>
                      <a:pt x="42" y="362"/>
                      <a:pt x="60" y="309"/>
                    </a:cubicBezTo>
                    <a:cubicBezTo>
                      <a:pt x="131" y="255"/>
                      <a:pt x="193" y="184"/>
                      <a:pt x="265" y="130"/>
                    </a:cubicBezTo>
                    <a:cubicBezTo>
                      <a:pt x="324" y="89"/>
                      <a:pt x="394" y="55"/>
                      <a:pt x="464" y="55"/>
                    </a:cubicBezTo>
                    <a:cubicBezTo>
                      <a:pt x="499" y="55"/>
                      <a:pt x="535" y="64"/>
                      <a:pt x="568" y="86"/>
                    </a:cubicBezTo>
                    <a:cubicBezTo>
                      <a:pt x="622" y="130"/>
                      <a:pt x="640" y="193"/>
                      <a:pt x="631" y="255"/>
                    </a:cubicBezTo>
                    <a:cubicBezTo>
                      <a:pt x="595" y="487"/>
                      <a:pt x="417" y="594"/>
                      <a:pt x="211" y="630"/>
                    </a:cubicBezTo>
                    <a:cubicBezTo>
                      <a:pt x="202" y="639"/>
                      <a:pt x="185" y="656"/>
                      <a:pt x="202" y="656"/>
                    </a:cubicBezTo>
                    <a:cubicBezTo>
                      <a:pt x="225" y="660"/>
                      <a:pt x="241" y="662"/>
                      <a:pt x="255" y="662"/>
                    </a:cubicBezTo>
                    <a:cubicBezTo>
                      <a:pt x="279" y="662"/>
                      <a:pt x="297" y="656"/>
                      <a:pt x="336" y="639"/>
                    </a:cubicBezTo>
                    <a:lnTo>
                      <a:pt x="345" y="639"/>
                    </a:lnTo>
                    <a:cubicBezTo>
                      <a:pt x="378" y="635"/>
                      <a:pt x="420" y="631"/>
                      <a:pt x="467" y="631"/>
                    </a:cubicBezTo>
                    <a:cubicBezTo>
                      <a:pt x="626" y="631"/>
                      <a:pt x="831" y="668"/>
                      <a:pt x="845" y="826"/>
                    </a:cubicBezTo>
                    <a:cubicBezTo>
                      <a:pt x="859" y="989"/>
                      <a:pt x="730" y="1030"/>
                      <a:pt x="580" y="1030"/>
                    </a:cubicBezTo>
                    <a:cubicBezTo>
                      <a:pt x="443" y="1030"/>
                      <a:pt x="288" y="995"/>
                      <a:pt x="211" y="987"/>
                    </a:cubicBezTo>
                    <a:cubicBezTo>
                      <a:pt x="202" y="987"/>
                      <a:pt x="158" y="1022"/>
                      <a:pt x="185" y="1031"/>
                    </a:cubicBezTo>
                    <a:cubicBezTo>
                      <a:pt x="270" y="1070"/>
                      <a:pt x="395" y="1099"/>
                      <a:pt x="517" y="1099"/>
                    </a:cubicBezTo>
                    <a:cubicBezTo>
                      <a:pt x="675" y="1099"/>
                      <a:pt x="829" y="1051"/>
                      <a:pt x="889" y="915"/>
                    </a:cubicBezTo>
                    <a:cubicBezTo>
                      <a:pt x="1000" y="669"/>
                      <a:pt x="690" y="584"/>
                      <a:pt x="476" y="584"/>
                    </a:cubicBezTo>
                    <a:cubicBezTo>
                      <a:pt x="465" y="584"/>
                      <a:pt x="454" y="585"/>
                      <a:pt x="443" y="585"/>
                    </a:cubicBezTo>
                    <a:cubicBezTo>
                      <a:pt x="479" y="567"/>
                      <a:pt x="506" y="541"/>
                      <a:pt x="541" y="514"/>
                    </a:cubicBezTo>
                    <a:cubicBezTo>
                      <a:pt x="640" y="425"/>
                      <a:pt x="747" y="255"/>
                      <a:pt x="684" y="121"/>
                    </a:cubicBezTo>
                    <a:cubicBezTo>
                      <a:pt x="648" y="35"/>
                      <a:pt x="584" y="1"/>
                      <a:pt x="510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45"/>
              <p:cNvSpPr/>
              <p:nvPr/>
            </p:nvSpPr>
            <p:spPr>
              <a:xfrm>
                <a:off x="5513679" y="2131466"/>
                <a:ext cx="19063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57" extrusionOk="0">
                    <a:moveTo>
                      <a:pt x="298" y="0"/>
                    </a:moveTo>
                    <a:cubicBezTo>
                      <a:pt x="295" y="0"/>
                      <a:pt x="290" y="2"/>
                      <a:pt x="286" y="4"/>
                    </a:cubicBezTo>
                    <a:cubicBezTo>
                      <a:pt x="232" y="31"/>
                      <a:pt x="196" y="75"/>
                      <a:pt x="152" y="111"/>
                    </a:cubicBezTo>
                    <a:cubicBezTo>
                      <a:pt x="98" y="147"/>
                      <a:pt x="54" y="191"/>
                      <a:pt x="9" y="236"/>
                    </a:cubicBezTo>
                    <a:cubicBezTo>
                      <a:pt x="2" y="243"/>
                      <a:pt x="1" y="256"/>
                      <a:pt x="10" y="256"/>
                    </a:cubicBezTo>
                    <a:cubicBezTo>
                      <a:pt x="12" y="256"/>
                      <a:pt x="15" y="255"/>
                      <a:pt x="18" y="254"/>
                    </a:cubicBezTo>
                    <a:cubicBezTo>
                      <a:pt x="72" y="218"/>
                      <a:pt x="125" y="182"/>
                      <a:pt x="170" y="138"/>
                    </a:cubicBezTo>
                    <a:cubicBezTo>
                      <a:pt x="214" y="102"/>
                      <a:pt x="268" y="66"/>
                      <a:pt x="304" y="22"/>
                    </a:cubicBezTo>
                    <a:cubicBezTo>
                      <a:pt x="310" y="9"/>
                      <a:pt x="307" y="0"/>
                      <a:pt x="29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45"/>
              <p:cNvSpPr/>
              <p:nvPr/>
            </p:nvSpPr>
            <p:spPr>
              <a:xfrm>
                <a:off x="5521341" y="2164810"/>
                <a:ext cx="20840" cy="3003"/>
              </a:xfrm>
              <a:custGeom>
                <a:avLst/>
                <a:gdLst/>
                <a:ahLst/>
                <a:cxnLst/>
                <a:rect l="l" t="t" r="r" b="b"/>
                <a:pathLst>
                  <a:path w="340" h="49" extrusionOk="0">
                    <a:moveTo>
                      <a:pt x="257" y="0"/>
                    </a:moveTo>
                    <a:cubicBezTo>
                      <a:pt x="213" y="0"/>
                      <a:pt x="170" y="4"/>
                      <a:pt x="134" y="4"/>
                    </a:cubicBezTo>
                    <a:cubicBezTo>
                      <a:pt x="89" y="4"/>
                      <a:pt x="45" y="13"/>
                      <a:pt x="0" y="22"/>
                    </a:cubicBezTo>
                    <a:cubicBezTo>
                      <a:pt x="45" y="49"/>
                      <a:pt x="80" y="49"/>
                      <a:pt x="125" y="49"/>
                    </a:cubicBezTo>
                    <a:cubicBezTo>
                      <a:pt x="187" y="49"/>
                      <a:pt x="259" y="49"/>
                      <a:pt x="312" y="31"/>
                    </a:cubicBezTo>
                    <a:cubicBezTo>
                      <a:pt x="321" y="22"/>
                      <a:pt x="339" y="4"/>
                      <a:pt x="321" y="4"/>
                    </a:cubicBezTo>
                    <a:cubicBezTo>
                      <a:pt x="300" y="1"/>
                      <a:pt x="279" y="0"/>
                      <a:pt x="25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45"/>
              <p:cNvSpPr/>
              <p:nvPr/>
            </p:nvSpPr>
            <p:spPr>
              <a:xfrm>
                <a:off x="5480335" y="2176947"/>
                <a:ext cx="72206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886" extrusionOk="0">
                    <a:moveTo>
                      <a:pt x="638" y="1"/>
                    </a:moveTo>
                    <a:cubicBezTo>
                      <a:pt x="630" y="1"/>
                      <a:pt x="623" y="1"/>
                      <a:pt x="616" y="2"/>
                    </a:cubicBezTo>
                    <a:cubicBezTo>
                      <a:pt x="598" y="2"/>
                      <a:pt x="607" y="38"/>
                      <a:pt x="616" y="38"/>
                    </a:cubicBezTo>
                    <a:cubicBezTo>
                      <a:pt x="821" y="83"/>
                      <a:pt x="1026" y="181"/>
                      <a:pt x="1062" y="413"/>
                    </a:cubicBezTo>
                    <a:cubicBezTo>
                      <a:pt x="1071" y="484"/>
                      <a:pt x="1053" y="547"/>
                      <a:pt x="999" y="582"/>
                    </a:cubicBezTo>
                    <a:cubicBezTo>
                      <a:pt x="964" y="608"/>
                      <a:pt x="927" y="618"/>
                      <a:pt x="889" y="618"/>
                    </a:cubicBezTo>
                    <a:cubicBezTo>
                      <a:pt x="822" y="618"/>
                      <a:pt x="753" y="584"/>
                      <a:pt x="696" y="538"/>
                    </a:cubicBezTo>
                    <a:cubicBezTo>
                      <a:pt x="624" y="493"/>
                      <a:pt x="562" y="422"/>
                      <a:pt x="491" y="359"/>
                    </a:cubicBezTo>
                    <a:cubicBezTo>
                      <a:pt x="473" y="306"/>
                      <a:pt x="455" y="261"/>
                      <a:pt x="419" y="216"/>
                    </a:cubicBezTo>
                    <a:cubicBezTo>
                      <a:pt x="416" y="210"/>
                      <a:pt x="411" y="207"/>
                      <a:pt x="407" y="207"/>
                    </a:cubicBezTo>
                    <a:cubicBezTo>
                      <a:pt x="401" y="207"/>
                      <a:pt x="396" y="214"/>
                      <a:pt x="401" y="225"/>
                    </a:cubicBezTo>
                    <a:cubicBezTo>
                      <a:pt x="482" y="377"/>
                      <a:pt x="500" y="636"/>
                      <a:pt x="357" y="770"/>
                    </a:cubicBezTo>
                    <a:cubicBezTo>
                      <a:pt x="318" y="807"/>
                      <a:pt x="284" y="822"/>
                      <a:pt x="254" y="822"/>
                    </a:cubicBezTo>
                    <a:cubicBezTo>
                      <a:pt x="150" y="822"/>
                      <a:pt x="103" y="628"/>
                      <a:pt x="89" y="538"/>
                    </a:cubicBezTo>
                    <a:cubicBezTo>
                      <a:pt x="80" y="431"/>
                      <a:pt x="116" y="332"/>
                      <a:pt x="134" y="225"/>
                    </a:cubicBezTo>
                    <a:cubicBezTo>
                      <a:pt x="134" y="219"/>
                      <a:pt x="124" y="202"/>
                      <a:pt x="115" y="202"/>
                    </a:cubicBezTo>
                    <a:cubicBezTo>
                      <a:pt x="112" y="202"/>
                      <a:pt x="109" y="203"/>
                      <a:pt x="107" y="208"/>
                    </a:cubicBezTo>
                    <a:cubicBezTo>
                      <a:pt x="9" y="359"/>
                      <a:pt x="0" y="859"/>
                      <a:pt x="259" y="886"/>
                    </a:cubicBezTo>
                    <a:cubicBezTo>
                      <a:pt x="263" y="886"/>
                      <a:pt x="266" y="886"/>
                      <a:pt x="270" y="886"/>
                    </a:cubicBezTo>
                    <a:cubicBezTo>
                      <a:pt x="397" y="886"/>
                      <a:pt x="474" y="740"/>
                      <a:pt x="500" y="636"/>
                    </a:cubicBezTo>
                    <a:cubicBezTo>
                      <a:pt x="517" y="564"/>
                      <a:pt x="517" y="493"/>
                      <a:pt x="509" y="431"/>
                    </a:cubicBezTo>
                    <a:lnTo>
                      <a:pt x="509" y="431"/>
                    </a:lnTo>
                    <a:cubicBezTo>
                      <a:pt x="603" y="537"/>
                      <a:pt x="792" y="667"/>
                      <a:pt x="940" y="667"/>
                    </a:cubicBezTo>
                    <a:cubicBezTo>
                      <a:pt x="1015" y="667"/>
                      <a:pt x="1079" y="634"/>
                      <a:pt x="1115" y="547"/>
                    </a:cubicBezTo>
                    <a:cubicBezTo>
                      <a:pt x="1178" y="413"/>
                      <a:pt x="1071" y="252"/>
                      <a:pt x="972" y="154"/>
                    </a:cubicBezTo>
                    <a:cubicBezTo>
                      <a:pt x="937" y="127"/>
                      <a:pt x="910" y="109"/>
                      <a:pt x="874" y="83"/>
                    </a:cubicBezTo>
                    <a:cubicBezTo>
                      <a:pt x="848" y="65"/>
                      <a:pt x="776" y="29"/>
                      <a:pt x="776" y="29"/>
                    </a:cubicBezTo>
                    <a:cubicBezTo>
                      <a:pt x="776" y="29"/>
                      <a:pt x="699" y="1"/>
                      <a:pt x="638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45"/>
              <p:cNvSpPr/>
              <p:nvPr/>
            </p:nvSpPr>
            <p:spPr>
              <a:xfrm>
                <a:off x="5512269" y="2184915"/>
                <a:ext cx="19185" cy="1593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0" extrusionOk="0">
                    <a:moveTo>
                      <a:pt x="6" y="0"/>
                    </a:moveTo>
                    <a:cubicBezTo>
                      <a:pt x="0" y="0"/>
                      <a:pt x="5" y="17"/>
                      <a:pt x="5" y="24"/>
                    </a:cubicBezTo>
                    <a:cubicBezTo>
                      <a:pt x="59" y="69"/>
                      <a:pt x="103" y="104"/>
                      <a:pt x="148" y="149"/>
                    </a:cubicBezTo>
                    <a:cubicBezTo>
                      <a:pt x="193" y="185"/>
                      <a:pt x="237" y="229"/>
                      <a:pt x="282" y="256"/>
                    </a:cubicBezTo>
                    <a:cubicBezTo>
                      <a:pt x="287" y="258"/>
                      <a:pt x="291" y="259"/>
                      <a:pt x="296" y="259"/>
                    </a:cubicBezTo>
                    <a:cubicBezTo>
                      <a:pt x="307" y="259"/>
                      <a:pt x="313" y="251"/>
                      <a:pt x="300" y="238"/>
                    </a:cubicBezTo>
                    <a:cubicBezTo>
                      <a:pt x="273" y="193"/>
                      <a:pt x="219" y="158"/>
                      <a:pt x="175" y="122"/>
                    </a:cubicBezTo>
                    <a:cubicBezTo>
                      <a:pt x="121" y="78"/>
                      <a:pt x="68" y="42"/>
                      <a:pt x="14" y="6"/>
                    </a:cubicBezTo>
                    <a:cubicBezTo>
                      <a:pt x="10" y="2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45"/>
              <p:cNvSpPr/>
              <p:nvPr/>
            </p:nvSpPr>
            <p:spPr>
              <a:xfrm>
                <a:off x="5777244" y="2116327"/>
                <a:ext cx="141653" cy="10266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75" extrusionOk="0">
                    <a:moveTo>
                      <a:pt x="1015" y="0"/>
                    </a:moveTo>
                    <a:cubicBezTo>
                      <a:pt x="901" y="0"/>
                      <a:pt x="777" y="9"/>
                      <a:pt x="642" y="28"/>
                    </a:cubicBezTo>
                    <a:cubicBezTo>
                      <a:pt x="642" y="28"/>
                      <a:pt x="839" y="358"/>
                      <a:pt x="1133" y="465"/>
                    </a:cubicBezTo>
                    <a:cubicBezTo>
                      <a:pt x="1133" y="465"/>
                      <a:pt x="1132" y="465"/>
                      <a:pt x="1129" y="465"/>
                    </a:cubicBezTo>
                    <a:cubicBezTo>
                      <a:pt x="1080" y="465"/>
                      <a:pt x="536" y="473"/>
                      <a:pt x="0" y="822"/>
                    </a:cubicBezTo>
                    <a:cubicBezTo>
                      <a:pt x="0" y="822"/>
                      <a:pt x="464" y="1134"/>
                      <a:pt x="1062" y="1161"/>
                    </a:cubicBezTo>
                    <a:cubicBezTo>
                      <a:pt x="1062" y="1161"/>
                      <a:pt x="874" y="1241"/>
                      <a:pt x="642" y="1651"/>
                    </a:cubicBezTo>
                    <a:cubicBezTo>
                      <a:pt x="642" y="1651"/>
                      <a:pt x="761" y="1675"/>
                      <a:pt x="938" y="1675"/>
                    </a:cubicBezTo>
                    <a:cubicBezTo>
                      <a:pt x="1330" y="1675"/>
                      <a:pt x="2009" y="1560"/>
                      <a:pt x="2311" y="822"/>
                    </a:cubicBezTo>
                    <a:cubicBezTo>
                      <a:pt x="2311" y="822"/>
                      <a:pt x="2127" y="0"/>
                      <a:pt x="10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45"/>
              <p:cNvSpPr/>
              <p:nvPr/>
            </p:nvSpPr>
            <p:spPr>
              <a:xfrm>
                <a:off x="5776202" y="2111913"/>
                <a:ext cx="145453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778" extrusionOk="0">
                    <a:moveTo>
                      <a:pt x="1015" y="76"/>
                    </a:moveTo>
                    <a:cubicBezTo>
                      <a:pt x="1180" y="76"/>
                      <a:pt x="1332" y="102"/>
                      <a:pt x="1498" y="153"/>
                    </a:cubicBezTo>
                    <a:cubicBezTo>
                      <a:pt x="1855" y="260"/>
                      <a:pt x="2060" y="483"/>
                      <a:pt x="2265" y="760"/>
                    </a:cubicBezTo>
                    <a:cubicBezTo>
                      <a:pt x="1980" y="466"/>
                      <a:pt x="1516" y="260"/>
                      <a:pt x="1123" y="260"/>
                    </a:cubicBezTo>
                    <a:cubicBezTo>
                      <a:pt x="1123" y="260"/>
                      <a:pt x="1123" y="269"/>
                      <a:pt x="1123" y="269"/>
                    </a:cubicBezTo>
                    <a:cubicBezTo>
                      <a:pt x="1355" y="332"/>
                      <a:pt x="1596" y="403"/>
                      <a:pt x="1810" y="510"/>
                    </a:cubicBezTo>
                    <a:cubicBezTo>
                      <a:pt x="1935" y="582"/>
                      <a:pt x="2051" y="671"/>
                      <a:pt x="2167" y="760"/>
                    </a:cubicBezTo>
                    <a:cubicBezTo>
                      <a:pt x="1828" y="582"/>
                      <a:pt x="1453" y="492"/>
                      <a:pt x="1088" y="492"/>
                    </a:cubicBezTo>
                    <a:cubicBezTo>
                      <a:pt x="1016" y="430"/>
                      <a:pt x="936" y="385"/>
                      <a:pt x="874" y="314"/>
                    </a:cubicBezTo>
                    <a:cubicBezTo>
                      <a:pt x="802" y="243"/>
                      <a:pt x="758" y="189"/>
                      <a:pt x="722" y="100"/>
                    </a:cubicBezTo>
                    <a:cubicBezTo>
                      <a:pt x="827" y="84"/>
                      <a:pt x="923" y="76"/>
                      <a:pt x="1015" y="76"/>
                    </a:cubicBezTo>
                    <a:close/>
                    <a:moveTo>
                      <a:pt x="1202" y="600"/>
                    </a:moveTo>
                    <a:cubicBezTo>
                      <a:pt x="1537" y="600"/>
                      <a:pt x="1871" y="678"/>
                      <a:pt x="2194" y="858"/>
                    </a:cubicBezTo>
                    <a:cubicBezTo>
                      <a:pt x="2069" y="856"/>
                      <a:pt x="1944" y="855"/>
                      <a:pt x="1819" y="855"/>
                    </a:cubicBezTo>
                    <a:cubicBezTo>
                      <a:pt x="1445" y="855"/>
                      <a:pt x="1070" y="865"/>
                      <a:pt x="695" y="885"/>
                    </a:cubicBezTo>
                    <a:cubicBezTo>
                      <a:pt x="695" y="885"/>
                      <a:pt x="695" y="894"/>
                      <a:pt x="704" y="894"/>
                    </a:cubicBezTo>
                    <a:cubicBezTo>
                      <a:pt x="1072" y="914"/>
                      <a:pt x="1450" y="924"/>
                      <a:pt x="1827" y="924"/>
                    </a:cubicBezTo>
                    <a:cubicBezTo>
                      <a:pt x="1952" y="924"/>
                      <a:pt x="2078" y="923"/>
                      <a:pt x="2203" y="921"/>
                    </a:cubicBezTo>
                    <a:lnTo>
                      <a:pt x="2203" y="921"/>
                    </a:lnTo>
                    <a:cubicBezTo>
                      <a:pt x="1876" y="1100"/>
                      <a:pt x="1542" y="1179"/>
                      <a:pt x="1207" y="1179"/>
                    </a:cubicBezTo>
                    <a:cubicBezTo>
                      <a:pt x="812" y="1179"/>
                      <a:pt x="416" y="1070"/>
                      <a:pt x="31" y="887"/>
                    </a:cubicBezTo>
                    <a:lnTo>
                      <a:pt x="31" y="887"/>
                    </a:lnTo>
                    <a:cubicBezTo>
                      <a:pt x="414" y="707"/>
                      <a:pt x="809" y="600"/>
                      <a:pt x="1202" y="600"/>
                    </a:cubicBezTo>
                    <a:close/>
                    <a:moveTo>
                      <a:pt x="2167" y="1028"/>
                    </a:moveTo>
                    <a:lnTo>
                      <a:pt x="2167" y="1028"/>
                    </a:lnTo>
                    <a:cubicBezTo>
                      <a:pt x="2051" y="1117"/>
                      <a:pt x="1935" y="1206"/>
                      <a:pt x="1810" y="1269"/>
                    </a:cubicBezTo>
                    <a:cubicBezTo>
                      <a:pt x="1596" y="1384"/>
                      <a:pt x="1355" y="1447"/>
                      <a:pt x="1123" y="1518"/>
                    </a:cubicBezTo>
                    <a:cubicBezTo>
                      <a:pt x="1123" y="1518"/>
                      <a:pt x="1123" y="1527"/>
                      <a:pt x="1123" y="1527"/>
                    </a:cubicBezTo>
                    <a:cubicBezTo>
                      <a:pt x="1516" y="1518"/>
                      <a:pt x="1980" y="1322"/>
                      <a:pt x="2265" y="1028"/>
                    </a:cubicBezTo>
                    <a:lnTo>
                      <a:pt x="2265" y="1028"/>
                    </a:lnTo>
                    <a:cubicBezTo>
                      <a:pt x="2060" y="1304"/>
                      <a:pt x="1855" y="1518"/>
                      <a:pt x="1498" y="1625"/>
                    </a:cubicBezTo>
                    <a:cubicBezTo>
                      <a:pt x="1331" y="1677"/>
                      <a:pt x="1179" y="1707"/>
                      <a:pt x="1013" y="1707"/>
                    </a:cubicBezTo>
                    <a:cubicBezTo>
                      <a:pt x="922" y="1707"/>
                      <a:pt x="826" y="1698"/>
                      <a:pt x="722" y="1679"/>
                    </a:cubicBezTo>
                    <a:cubicBezTo>
                      <a:pt x="758" y="1590"/>
                      <a:pt x="802" y="1545"/>
                      <a:pt x="874" y="1474"/>
                    </a:cubicBezTo>
                    <a:cubicBezTo>
                      <a:pt x="936" y="1402"/>
                      <a:pt x="1016" y="1349"/>
                      <a:pt x="1088" y="1286"/>
                    </a:cubicBezTo>
                    <a:cubicBezTo>
                      <a:pt x="1103" y="1287"/>
                      <a:pt x="1118" y="1287"/>
                      <a:pt x="1134" y="1287"/>
                    </a:cubicBezTo>
                    <a:cubicBezTo>
                      <a:pt x="1485" y="1287"/>
                      <a:pt x="1842" y="1190"/>
                      <a:pt x="2167" y="1028"/>
                    </a:cubicBezTo>
                    <a:close/>
                    <a:moveTo>
                      <a:pt x="1007" y="1"/>
                    </a:moveTo>
                    <a:cubicBezTo>
                      <a:pt x="883" y="1"/>
                      <a:pt x="759" y="16"/>
                      <a:pt x="642" y="46"/>
                    </a:cubicBezTo>
                    <a:cubicBezTo>
                      <a:pt x="633" y="46"/>
                      <a:pt x="615" y="64"/>
                      <a:pt x="633" y="82"/>
                    </a:cubicBezTo>
                    <a:cubicBezTo>
                      <a:pt x="704" y="243"/>
                      <a:pt x="820" y="412"/>
                      <a:pt x="1025" y="501"/>
                    </a:cubicBezTo>
                    <a:cubicBezTo>
                      <a:pt x="668" y="519"/>
                      <a:pt x="312" y="653"/>
                      <a:pt x="8" y="876"/>
                    </a:cubicBezTo>
                    <a:cubicBezTo>
                      <a:pt x="1" y="876"/>
                      <a:pt x="6" y="889"/>
                      <a:pt x="13" y="893"/>
                    </a:cubicBezTo>
                    <a:lnTo>
                      <a:pt x="13" y="893"/>
                    </a:lnTo>
                    <a:cubicBezTo>
                      <a:pt x="13" y="896"/>
                      <a:pt x="14" y="900"/>
                      <a:pt x="17" y="903"/>
                    </a:cubicBezTo>
                    <a:cubicBezTo>
                      <a:pt x="320" y="1126"/>
                      <a:pt x="668" y="1269"/>
                      <a:pt x="1025" y="1286"/>
                    </a:cubicBezTo>
                    <a:cubicBezTo>
                      <a:pt x="820" y="1367"/>
                      <a:pt x="704" y="1536"/>
                      <a:pt x="633" y="1697"/>
                    </a:cubicBezTo>
                    <a:cubicBezTo>
                      <a:pt x="615" y="1723"/>
                      <a:pt x="633" y="1732"/>
                      <a:pt x="642" y="1732"/>
                    </a:cubicBezTo>
                    <a:cubicBezTo>
                      <a:pt x="760" y="1763"/>
                      <a:pt x="883" y="1778"/>
                      <a:pt x="1008" y="1778"/>
                    </a:cubicBezTo>
                    <a:cubicBezTo>
                      <a:pt x="1572" y="1778"/>
                      <a:pt x="2160" y="1473"/>
                      <a:pt x="2372" y="947"/>
                    </a:cubicBezTo>
                    <a:cubicBezTo>
                      <a:pt x="2372" y="938"/>
                      <a:pt x="2372" y="840"/>
                      <a:pt x="2372" y="840"/>
                    </a:cubicBezTo>
                    <a:cubicBezTo>
                      <a:pt x="2160" y="307"/>
                      <a:pt x="1571" y="1"/>
                      <a:pt x="1007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45"/>
              <p:cNvSpPr/>
              <p:nvPr/>
            </p:nvSpPr>
            <p:spPr>
              <a:xfrm>
                <a:off x="5057651" y="2123498"/>
                <a:ext cx="152073" cy="85936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402" extrusionOk="0">
                    <a:moveTo>
                      <a:pt x="1365" y="0"/>
                    </a:moveTo>
                    <a:cubicBezTo>
                      <a:pt x="848" y="0"/>
                      <a:pt x="464" y="544"/>
                      <a:pt x="0" y="705"/>
                    </a:cubicBezTo>
                    <a:cubicBezTo>
                      <a:pt x="0" y="705"/>
                      <a:pt x="723" y="1178"/>
                      <a:pt x="910" y="1294"/>
                    </a:cubicBezTo>
                    <a:cubicBezTo>
                      <a:pt x="1007" y="1349"/>
                      <a:pt x="1235" y="1402"/>
                      <a:pt x="1475" y="1402"/>
                    </a:cubicBezTo>
                    <a:cubicBezTo>
                      <a:pt x="1698" y="1402"/>
                      <a:pt x="1932" y="1356"/>
                      <a:pt x="2079" y="1222"/>
                    </a:cubicBezTo>
                    <a:cubicBezTo>
                      <a:pt x="2373" y="937"/>
                      <a:pt x="2480" y="705"/>
                      <a:pt x="2480" y="705"/>
                    </a:cubicBezTo>
                    <a:cubicBezTo>
                      <a:pt x="2480" y="705"/>
                      <a:pt x="2275" y="0"/>
                      <a:pt x="13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45"/>
              <p:cNvSpPr/>
              <p:nvPr/>
            </p:nvSpPr>
            <p:spPr>
              <a:xfrm>
                <a:off x="5057100" y="2120249"/>
                <a:ext cx="183762" cy="92494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1509" extrusionOk="0">
                    <a:moveTo>
                      <a:pt x="1496" y="80"/>
                    </a:moveTo>
                    <a:cubicBezTo>
                      <a:pt x="1890" y="80"/>
                      <a:pt x="2191" y="321"/>
                      <a:pt x="2427" y="704"/>
                    </a:cubicBezTo>
                    <a:cubicBezTo>
                      <a:pt x="2436" y="704"/>
                      <a:pt x="2436" y="713"/>
                      <a:pt x="2436" y="713"/>
                    </a:cubicBezTo>
                    <a:lnTo>
                      <a:pt x="1775" y="713"/>
                    </a:lnTo>
                    <a:cubicBezTo>
                      <a:pt x="1766" y="704"/>
                      <a:pt x="1766" y="704"/>
                      <a:pt x="1766" y="704"/>
                    </a:cubicBezTo>
                    <a:cubicBezTo>
                      <a:pt x="1597" y="526"/>
                      <a:pt x="1392" y="383"/>
                      <a:pt x="1196" y="240"/>
                    </a:cubicBezTo>
                    <a:cubicBezTo>
                      <a:pt x="1192" y="239"/>
                      <a:pt x="1189" y="238"/>
                      <a:pt x="1187" y="238"/>
                    </a:cubicBezTo>
                    <a:cubicBezTo>
                      <a:pt x="1178" y="238"/>
                      <a:pt x="1179" y="251"/>
                      <a:pt x="1187" y="258"/>
                    </a:cubicBezTo>
                    <a:cubicBezTo>
                      <a:pt x="1338" y="419"/>
                      <a:pt x="1499" y="570"/>
                      <a:pt x="1668" y="713"/>
                    </a:cubicBezTo>
                    <a:lnTo>
                      <a:pt x="1249" y="713"/>
                    </a:lnTo>
                    <a:cubicBezTo>
                      <a:pt x="1222" y="660"/>
                      <a:pt x="1133" y="633"/>
                      <a:pt x="1080" y="606"/>
                    </a:cubicBezTo>
                    <a:cubicBezTo>
                      <a:pt x="973" y="553"/>
                      <a:pt x="865" y="517"/>
                      <a:pt x="741" y="490"/>
                    </a:cubicBezTo>
                    <a:lnTo>
                      <a:pt x="741" y="490"/>
                    </a:lnTo>
                    <a:cubicBezTo>
                      <a:pt x="732" y="490"/>
                      <a:pt x="741" y="508"/>
                      <a:pt x="749" y="517"/>
                    </a:cubicBezTo>
                    <a:cubicBezTo>
                      <a:pt x="848" y="553"/>
                      <a:pt x="937" y="597"/>
                      <a:pt x="1035" y="651"/>
                    </a:cubicBezTo>
                    <a:cubicBezTo>
                      <a:pt x="1062" y="669"/>
                      <a:pt x="1097" y="695"/>
                      <a:pt x="1133" y="713"/>
                    </a:cubicBezTo>
                    <a:cubicBezTo>
                      <a:pt x="919" y="722"/>
                      <a:pt x="696" y="731"/>
                      <a:pt x="482" y="749"/>
                    </a:cubicBezTo>
                    <a:cubicBezTo>
                      <a:pt x="473" y="749"/>
                      <a:pt x="473" y="749"/>
                      <a:pt x="482" y="758"/>
                    </a:cubicBezTo>
                    <a:cubicBezTo>
                      <a:pt x="473" y="758"/>
                      <a:pt x="473" y="767"/>
                      <a:pt x="482" y="767"/>
                    </a:cubicBezTo>
                    <a:cubicBezTo>
                      <a:pt x="696" y="785"/>
                      <a:pt x="919" y="794"/>
                      <a:pt x="1133" y="794"/>
                    </a:cubicBezTo>
                    <a:cubicBezTo>
                      <a:pt x="1097" y="820"/>
                      <a:pt x="1062" y="838"/>
                      <a:pt x="1035" y="856"/>
                    </a:cubicBezTo>
                    <a:cubicBezTo>
                      <a:pt x="937" y="909"/>
                      <a:pt x="848" y="954"/>
                      <a:pt x="749" y="999"/>
                    </a:cubicBezTo>
                    <a:cubicBezTo>
                      <a:pt x="741" y="999"/>
                      <a:pt x="732" y="1017"/>
                      <a:pt x="741" y="1017"/>
                    </a:cubicBezTo>
                    <a:cubicBezTo>
                      <a:pt x="865" y="990"/>
                      <a:pt x="973" y="954"/>
                      <a:pt x="1080" y="909"/>
                    </a:cubicBezTo>
                    <a:cubicBezTo>
                      <a:pt x="1133" y="883"/>
                      <a:pt x="1222" y="856"/>
                      <a:pt x="1249" y="794"/>
                    </a:cubicBezTo>
                    <a:cubicBezTo>
                      <a:pt x="1392" y="802"/>
                      <a:pt x="1526" y="802"/>
                      <a:pt x="1668" y="802"/>
                    </a:cubicBezTo>
                    <a:cubicBezTo>
                      <a:pt x="1499" y="936"/>
                      <a:pt x="1338" y="1097"/>
                      <a:pt x="1187" y="1257"/>
                    </a:cubicBezTo>
                    <a:cubicBezTo>
                      <a:pt x="1179" y="1265"/>
                      <a:pt x="1178" y="1278"/>
                      <a:pt x="1187" y="1278"/>
                    </a:cubicBezTo>
                    <a:cubicBezTo>
                      <a:pt x="1189" y="1278"/>
                      <a:pt x="1192" y="1277"/>
                      <a:pt x="1196" y="1275"/>
                    </a:cubicBezTo>
                    <a:cubicBezTo>
                      <a:pt x="1392" y="1133"/>
                      <a:pt x="1597" y="981"/>
                      <a:pt x="1766" y="811"/>
                    </a:cubicBezTo>
                    <a:cubicBezTo>
                      <a:pt x="1766" y="802"/>
                      <a:pt x="1766" y="802"/>
                      <a:pt x="1775" y="802"/>
                    </a:cubicBezTo>
                    <a:lnTo>
                      <a:pt x="2427" y="802"/>
                    </a:lnTo>
                    <a:cubicBezTo>
                      <a:pt x="2192" y="1185"/>
                      <a:pt x="1892" y="1431"/>
                      <a:pt x="1499" y="1431"/>
                    </a:cubicBezTo>
                    <a:cubicBezTo>
                      <a:pt x="1370" y="1431"/>
                      <a:pt x="1230" y="1404"/>
                      <a:pt x="1080" y="1347"/>
                    </a:cubicBezTo>
                    <a:cubicBezTo>
                      <a:pt x="705" y="1204"/>
                      <a:pt x="428" y="847"/>
                      <a:pt x="36" y="767"/>
                    </a:cubicBezTo>
                    <a:lnTo>
                      <a:pt x="36" y="758"/>
                    </a:lnTo>
                    <a:cubicBezTo>
                      <a:pt x="428" y="678"/>
                      <a:pt x="705" y="303"/>
                      <a:pt x="1080" y="160"/>
                    </a:cubicBezTo>
                    <a:cubicBezTo>
                      <a:pt x="1229" y="105"/>
                      <a:pt x="1367" y="80"/>
                      <a:pt x="1496" y="80"/>
                    </a:cubicBezTo>
                    <a:close/>
                    <a:moveTo>
                      <a:pt x="1463" y="1"/>
                    </a:moveTo>
                    <a:cubicBezTo>
                      <a:pt x="896" y="1"/>
                      <a:pt x="494" y="458"/>
                      <a:pt x="18" y="740"/>
                    </a:cubicBezTo>
                    <a:cubicBezTo>
                      <a:pt x="18" y="740"/>
                      <a:pt x="0" y="758"/>
                      <a:pt x="18" y="785"/>
                    </a:cubicBezTo>
                    <a:cubicBezTo>
                      <a:pt x="489" y="1064"/>
                      <a:pt x="889" y="1508"/>
                      <a:pt x="1448" y="1508"/>
                    </a:cubicBezTo>
                    <a:cubicBezTo>
                      <a:pt x="1513" y="1508"/>
                      <a:pt x="1581" y="1502"/>
                      <a:pt x="1651" y="1489"/>
                    </a:cubicBezTo>
                    <a:cubicBezTo>
                      <a:pt x="2079" y="1418"/>
                      <a:pt x="2302" y="1186"/>
                      <a:pt x="2507" y="829"/>
                    </a:cubicBezTo>
                    <a:cubicBezTo>
                      <a:pt x="2516" y="811"/>
                      <a:pt x="2516" y="802"/>
                      <a:pt x="2516" y="794"/>
                    </a:cubicBezTo>
                    <a:lnTo>
                      <a:pt x="2971" y="794"/>
                    </a:lnTo>
                    <a:cubicBezTo>
                      <a:pt x="2998" y="794"/>
                      <a:pt x="2998" y="713"/>
                      <a:pt x="2971" y="713"/>
                    </a:cubicBezTo>
                    <a:lnTo>
                      <a:pt x="2516" y="713"/>
                    </a:lnTo>
                    <a:cubicBezTo>
                      <a:pt x="2516" y="704"/>
                      <a:pt x="2516" y="695"/>
                      <a:pt x="2507" y="686"/>
                    </a:cubicBezTo>
                    <a:cubicBezTo>
                      <a:pt x="2302" y="321"/>
                      <a:pt x="2079" y="98"/>
                      <a:pt x="1651" y="17"/>
                    </a:cubicBezTo>
                    <a:cubicBezTo>
                      <a:pt x="1586" y="6"/>
                      <a:pt x="1524" y="1"/>
                      <a:pt x="146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45"/>
              <p:cNvSpPr/>
              <p:nvPr/>
            </p:nvSpPr>
            <p:spPr>
              <a:xfrm>
                <a:off x="5172455" y="2053377"/>
                <a:ext cx="129026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847" extrusionOk="0">
                    <a:moveTo>
                      <a:pt x="1205" y="314"/>
                    </a:moveTo>
                    <a:lnTo>
                      <a:pt x="1205" y="314"/>
                    </a:lnTo>
                    <a:cubicBezTo>
                      <a:pt x="1303" y="359"/>
                      <a:pt x="1410" y="457"/>
                      <a:pt x="1472" y="609"/>
                    </a:cubicBezTo>
                    <a:cubicBezTo>
                      <a:pt x="1507" y="698"/>
                      <a:pt x="1481" y="749"/>
                      <a:pt x="1427" y="749"/>
                    </a:cubicBezTo>
                    <a:cubicBezTo>
                      <a:pt x="1384" y="749"/>
                      <a:pt x="1322" y="716"/>
                      <a:pt x="1258" y="645"/>
                    </a:cubicBezTo>
                    <a:cubicBezTo>
                      <a:pt x="1116" y="475"/>
                      <a:pt x="1205" y="314"/>
                      <a:pt x="1205" y="314"/>
                    </a:cubicBezTo>
                    <a:close/>
                    <a:moveTo>
                      <a:pt x="263" y="0"/>
                    </a:moveTo>
                    <a:cubicBezTo>
                      <a:pt x="164" y="0"/>
                      <a:pt x="76" y="10"/>
                      <a:pt x="9" y="29"/>
                    </a:cubicBezTo>
                    <a:cubicBezTo>
                      <a:pt x="0" y="38"/>
                      <a:pt x="9" y="56"/>
                      <a:pt x="18" y="56"/>
                    </a:cubicBezTo>
                    <a:cubicBezTo>
                      <a:pt x="82" y="51"/>
                      <a:pt x="143" y="48"/>
                      <a:pt x="201" y="48"/>
                    </a:cubicBezTo>
                    <a:cubicBezTo>
                      <a:pt x="767" y="48"/>
                      <a:pt x="1092" y="262"/>
                      <a:pt x="1125" y="270"/>
                    </a:cubicBezTo>
                    <a:cubicBezTo>
                      <a:pt x="963" y="468"/>
                      <a:pt x="1230" y="846"/>
                      <a:pt x="1439" y="846"/>
                    </a:cubicBezTo>
                    <a:cubicBezTo>
                      <a:pt x="1484" y="846"/>
                      <a:pt x="1527" y="829"/>
                      <a:pt x="1562" y="787"/>
                    </a:cubicBezTo>
                    <a:cubicBezTo>
                      <a:pt x="1687" y="645"/>
                      <a:pt x="1446" y="368"/>
                      <a:pt x="1276" y="243"/>
                    </a:cubicBezTo>
                    <a:cubicBezTo>
                      <a:pt x="1295" y="241"/>
                      <a:pt x="1313" y="240"/>
                      <a:pt x="1331" y="240"/>
                    </a:cubicBezTo>
                    <a:cubicBezTo>
                      <a:pt x="1462" y="240"/>
                      <a:pt x="1558" y="296"/>
                      <a:pt x="1669" y="359"/>
                    </a:cubicBezTo>
                    <a:cubicBezTo>
                      <a:pt x="1811" y="439"/>
                      <a:pt x="1945" y="618"/>
                      <a:pt x="2034" y="752"/>
                    </a:cubicBezTo>
                    <a:cubicBezTo>
                      <a:pt x="2044" y="771"/>
                      <a:pt x="2067" y="785"/>
                      <a:pt x="2083" y="785"/>
                    </a:cubicBezTo>
                    <a:cubicBezTo>
                      <a:pt x="2097" y="785"/>
                      <a:pt x="2105" y="776"/>
                      <a:pt x="2097" y="752"/>
                    </a:cubicBezTo>
                    <a:cubicBezTo>
                      <a:pt x="2007" y="563"/>
                      <a:pt x="1624" y="172"/>
                      <a:pt x="1336" y="172"/>
                    </a:cubicBezTo>
                    <a:cubicBezTo>
                      <a:pt x="1282" y="172"/>
                      <a:pt x="1232" y="186"/>
                      <a:pt x="1187" y="216"/>
                    </a:cubicBezTo>
                    <a:cubicBezTo>
                      <a:pt x="906" y="72"/>
                      <a:pt x="538" y="0"/>
                      <a:pt x="26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45"/>
              <p:cNvSpPr/>
              <p:nvPr/>
            </p:nvSpPr>
            <p:spPr>
              <a:xfrm>
                <a:off x="5320112" y="2058526"/>
                <a:ext cx="4965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81" h="537" extrusionOk="0">
                    <a:moveTo>
                      <a:pt x="21" y="0"/>
                    </a:moveTo>
                    <a:cubicBezTo>
                      <a:pt x="9" y="0"/>
                      <a:pt x="0" y="7"/>
                      <a:pt x="0" y="25"/>
                    </a:cubicBezTo>
                    <a:cubicBezTo>
                      <a:pt x="0" y="186"/>
                      <a:pt x="0" y="346"/>
                      <a:pt x="18" y="507"/>
                    </a:cubicBezTo>
                    <a:cubicBezTo>
                      <a:pt x="18" y="519"/>
                      <a:pt x="40" y="536"/>
                      <a:pt x="53" y="536"/>
                    </a:cubicBezTo>
                    <a:cubicBezTo>
                      <a:pt x="58" y="536"/>
                      <a:pt x="63" y="533"/>
                      <a:pt x="63" y="525"/>
                    </a:cubicBezTo>
                    <a:cubicBezTo>
                      <a:pt x="72" y="364"/>
                      <a:pt x="80" y="204"/>
                      <a:pt x="80" y="52"/>
                    </a:cubicBezTo>
                    <a:cubicBezTo>
                      <a:pt x="80" y="28"/>
                      <a:pt x="45" y="0"/>
                      <a:pt x="2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45"/>
              <p:cNvSpPr/>
              <p:nvPr/>
            </p:nvSpPr>
            <p:spPr>
              <a:xfrm>
                <a:off x="5343649" y="2053377"/>
                <a:ext cx="129087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47" extrusionOk="0">
                    <a:moveTo>
                      <a:pt x="901" y="314"/>
                    </a:moveTo>
                    <a:cubicBezTo>
                      <a:pt x="901" y="314"/>
                      <a:pt x="981" y="475"/>
                      <a:pt x="838" y="645"/>
                    </a:cubicBezTo>
                    <a:cubicBezTo>
                      <a:pt x="779" y="716"/>
                      <a:pt x="719" y="749"/>
                      <a:pt x="677" y="749"/>
                    </a:cubicBezTo>
                    <a:cubicBezTo>
                      <a:pt x="624" y="749"/>
                      <a:pt x="599" y="698"/>
                      <a:pt x="633" y="609"/>
                    </a:cubicBezTo>
                    <a:cubicBezTo>
                      <a:pt x="696" y="457"/>
                      <a:pt x="803" y="359"/>
                      <a:pt x="901" y="314"/>
                    </a:cubicBezTo>
                    <a:close/>
                    <a:moveTo>
                      <a:pt x="1838" y="0"/>
                    </a:moveTo>
                    <a:cubicBezTo>
                      <a:pt x="1563" y="0"/>
                      <a:pt x="1200" y="72"/>
                      <a:pt x="919" y="216"/>
                    </a:cubicBezTo>
                    <a:cubicBezTo>
                      <a:pt x="874" y="186"/>
                      <a:pt x="823" y="172"/>
                      <a:pt x="770" y="172"/>
                    </a:cubicBezTo>
                    <a:cubicBezTo>
                      <a:pt x="479" y="172"/>
                      <a:pt x="91" y="563"/>
                      <a:pt x="9" y="752"/>
                    </a:cubicBezTo>
                    <a:cubicBezTo>
                      <a:pt x="1" y="776"/>
                      <a:pt x="9" y="785"/>
                      <a:pt x="22" y="785"/>
                    </a:cubicBezTo>
                    <a:cubicBezTo>
                      <a:pt x="38" y="785"/>
                      <a:pt x="61" y="771"/>
                      <a:pt x="71" y="752"/>
                    </a:cubicBezTo>
                    <a:cubicBezTo>
                      <a:pt x="160" y="618"/>
                      <a:pt x="294" y="439"/>
                      <a:pt x="437" y="359"/>
                    </a:cubicBezTo>
                    <a:cubicBezTo>
                      <a:pt x="539" y="296"/>
                      <a:pt x="635" y="240"/>
                      <a:pt x="772" y="240"/>
                    </a:cubicBezTo>
                    <a:cubicBezTo>
                      <a:pt x="791" y="240"/>
                      <a:pt x="810" y="241"/>
                      <a:pt x="829" y="243"/>
                    </a:cubicBezTo>
                    <a:cubicBezTo>
                      <a:pt x="660" y="368"/>
                      <a:pt x="419" y="645"/>
                      <a:pt x="544" y="787"/>
                    </a:cubicBezTo>
                    <a:cubicBezTo>
                      <a:pt x="579" y="829"/>
                      <a:pt x="622" y="846"/>
                      <a:pt x="667" y="846"/>
                    </a:cubicBezTo>
                    <a:cubicBezTo>
                      <a:pt x="876" y="846"/>
                      <a:pt x="1141" y="468"/>
                      <a:pt x="972" y="270"/>
                    </a:cubicBezTo>
                    <a:cubicBezTo>
                      <a:pt x="1004" y="262"/>
                      <a:pt x="1337" y="48"/>
                      <a:pt x="1904" y="48"/>
                    </a:cubicBezTo>
                    <a:cubicBezTo>
                      <a:pt x="1963" y="48"/>
                      <a:pt x="2024" y="51"/>
                      <a:pt x="2087" y="56"/>
                    </a:cubicBezTo>
                    <a:cubicBezTo>
                      <a:pt x="2096" y="56"/>
                      <a:pt x="2105" y="38"/>
                      <a:pt x="2096" y="29"/>
                    </a:cubicBezTo>
                    <a:cubicBezTo>
                      <a:pt x="2027" y="10"/>
                      <a:pt x="1939" y="0"/>
                      <a:pt x="183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45"/>
              <p:cNvSpPr/>
              <p:nvPr/>
            </p:nvSpPr>
            <p:spPr>
              <a:xfrm>
                <a:off x="5302582" y="2149242"/>
                <a:ext cx="38248" cy="31199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09" extrusionOk="0">
                    <a:moveTo>
                      <a:pt x="340" y="83"/>
                    </a:moveTo>
                    <a:cubicBezTo>
                      <a:pt x="437" y="83"/>
                      <a:pt x="512" y="168"/>
                      <a:pt x="491" y="285"/>
                    </a:cubicBezTo>
                    <a:cubicBezTo>
                      <a:pt x="482" y="338"/>
                      <a:pt x="456" y="383"/>
                      <a:pt x="411" y="419"/>
                    </a:cubicBezTo>
                    <a:cubicBezTo>
                      <a:pt x="411" y="428"/>
                      <a:pt x="402" y="428"/>
                      <a:pt x="393" y="428"/>
                    </a:cubicBezTo>
                    <a:cubicBezTo>
                      <a:pt x="363" y="438"/>
                      <a:pt x="331" y="444"/>
                      <a:pt x="300" y="444"/>
                    </a:cubicBezTo>
                    <a:cubicBezTo>
                      <a:pt x="250" y="444"/>
                      <a:pt x="203" y="427"/>
                      <a:pt x="170" y="383"/>
                    </a:cubicBezTo>
                    <a:cubicBezTo>
                      <a:pt x="90" y="294"/>
                      <a:pt x="143" y="160"/>
                      <a:pt x="250" y="106"/>
                    </a:cubicBezTo>
                    <a:cubicBezTo>
                      <a:pt x="281" y="90"/>
                      <a:pt x="312" y="83"/>
                      <a:pt x="340" y="83"/>
                    </a:cubicBezTo>
                    <a:close/>
                    <a:moveTo>
                      <a:pt x="310" y="0"/>
                    </a:moveTo>
                    <a:cubicBezTo>
                      <a:pt x="269" y="0"/>
                      <a:pt x="228" y="8"/>
                      <a:pt x="188" y="26"/>
                    </a:cubicBezTo>
                    <a:cubicBezTo>
                      <a:pt x="36" y="97"/>
                      <a:pt x="1" y="285"/>
                      <a:pt x="108" y="410"/>
                    </a:cubicBezTo>
                    <a:cubicBezTo>
                      <a:pt x="161" y="472"/>
                      <a:pt x="233" y="508"/>
                      <a:pt x="304" y="508"/>
                    </a:cubicBezTo>
                    <a:cubicBezTo>
                      <a:pt x="309" y="508"/>
                      <a:pt x="315" y="508"/>
                      <a:pt x="320" y="508"/>
                    </a:cubicBezTo>
                    <a:cubicBezTo>
                      <a:pt x="515" y="508"/>
                      <a:pt x="624" y="352"/>
                      <a:pt x="581" y="205"/>
                    </a:cubicBezTo>
                    <a:cubicBezTo>
                      <a:pt x="547" y="77"/>
                      <a:pt x="433" y="0"/>
                      <a:pt x="31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45"/>
              <p:cNvSpPr/>
              <p:nvPr/>
            </p:nvSpPr>
            <p:spPr>
              <a:xfrm>
                <a:off x="5273590" y="2104865"/>
                <a:ext cx="84832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886" extrusionOk="0">
                    <a:moveTo>
                      <a:pt x="726" y="0"/>
                    </a:moveTo>
                    <a:cubicBezTo>
                      <a:pt x="637" y="0"/>
                      <a:pt x="580" y="76"/>
                      <a:pt x="563" y="152"/>
                    </a:cubicBezTo>
                    <a:cubicBezTo>
                      <a:pt x="545" y="224"/>
                      <a:pt x="545" y="295"/>
                      <a:pt x="563" y="367"/>
                    </a:cubicBezTo>
                    <a:cubicBezTo>
                      <a:pt x="492" y="304"/>
                      <a:pt x="402" y="259"/>
                      <a:pt x="313" y="224"/>
                    </a:cubicBezTo>
                    <a:cubicBezTo>
                      <a:pt x="272" y="210"/>
                      <a:pt x="214" y="191"/>
                      <a:pt x="161" y="191"/>
                    </a:cubicBezTo>
                    <a:cubicBezTo>
                      <a:pt x="112" y="191"/>
                      <a:pt x="67" y="208"/>
                      <a:pt x="45" y="259"/>
                    </a:cubicBezTo>
                    <a:cubicBezTo>
                      <a:pt x="1" y="358"/>
                      <a:pt x="117" y="491"/>
                      <a:pt x="170" y="563"/>
                    </a:cubicBezTo>
                    <a:cubicBezTo>
                      <a:pt x="286" y="706"/>
                      <a:pt x="429" y="804"/>
                      <a:pt x="590" y="884"/>
                    </a:cubicBezTo>
                    <a:cubicBezTo>
                      <a:pt x="592" y="885"/>
                      <a:pt x="594" y="885"/>
                      <a:pt x="596" y="885"/>
                    </a:cubicBezTo>
                    <a:cubicBezTo>
                      <a:pt x="615" y="885"/>
                      <a:pt x="606" y="847"/>
                      <a:pt x="590" y="839"/>
                    </a:cubicBezTo>
                    <a:cubicBezTo>
                      <a:pt x="429" y="741"/>
                      <a:pt x="286" y="616"/>
                      <a:pt x="188" y="456"/>
                    </a:cubicBezTo>
                    <a:cubicBezTo>
                      <a:pt x="154" y="408"/>
                      <a:pt x="114" y="285"/>
                      <a:pt x="217" y="285"/>
                    </a:cubicBezTo>
                    <a:cubicBezTo>
                      <a:pt x="247" y="285"/>
                      <a:pt x="290" y="295"/>
                      <a:pt x="349" y="322"/>
                    </a:cubicBezTo>
                    <a:cubicBezTo>
                      <a:pt x="447" y="358"/>
                      <a:pt x="527" y="429"/>
                      <a:pt x="599" y="509"/>
                    </a:cubicBezTo>
                    <a:cubicBezTo>
                      <a:pt x="614" y="525"/>
                      <a:pt x="639" y="533"/>
                      <a:pt x="659" y="533"/>
                    </a:cubicBezTo>
                    <a:cubicBezTo>
                      <a:pt x="686" y="533"/>
                      <a:pt x="704" y="518"/>
                      <a:pt x="679" y="482"/>
                    </a:cubicBezTo>
                    <a:cubicBezTo>
                      <a:pt x="670" y="474"/>
                      <a:pt x="661" y="465"/>
                      <a:pt x="652" y="456"/>
                    </a:cubicBezTo>
                    <a:cubicBezTo>
                      <a:pt x="625" y="349"/>
                      <a:pt x="625" y="179"/>
                      <a:pt x="706" y="117"/>
                    </a:cubicBezTo>
                    <a:cubicBezTo>
                      <a:pt x="725" y="102"/>
                      <a:pt x="742" y="95"/>
                      <a:pt x="757" y="95"/>
                    </a:cubicBezTo>
                    <a:cubicBezTo>
                      <a:pt x="866" y="95"/>
                      <a:pt x="867" y="452"/>
                      <a:pt x="875" y="491"/>
                    </a:cubicBezTo>
                    <a:cubicBezTo>
                      <a:pt x="875" y="491"/>
                      <a:pt x="875" y="500"/>
                      <a:pt x="884" y="500"/>
                    </a:cubicBezTo>
                    <a:cubicBezTo>
                      <a:pt x="884" y="519"/>
                      <a:pt x="910" y="542"/>
                      <a:pt x="932" y="542"/>
                    </a:cubicBezTo>
                    <a:cubicBezTo>
                      <a:pt x="941" y="542"/>
                      <a:pt x="950" y="538"/>
                      <a:pt x="955" y="527"/>
                    </a:cubicBezTo>
                    <a:cubicBezTo>
                      <a:pt x="1009" y="429"/>
                      <a:pt x="1054" y="349"/>
                      <a:pt x="1152" y="286"/>
                    </a:cubicBezTo>
                    <a:cubicBezTo>
                      <a:pt x="1183" y="262"/>
                      <a:pt x="1206" y="253"/>
                      <a:pt x="1222" y="253"/>
                    </a:cubicBezTo>
                    <a:cubicBezTo>
                      <a:pt x="1285" y="253"/>
                      <a:pt x="1251" y="401"/>
                      <a:pt x="1223" y="465"/>
                    </a:cubicBezTo>
                    <a:cubicBezTo>
                      <a:pt x="1161" y="598"/>
                      <a:pt x="1045" y="714"/>
                      <a:pt x="920" y="795"/>
                    </a:cubicBezTo>
                    <a:cubicBezTo>
                      <a:pt x="905" y="809"/>
                      <a:pt x="920" y="835"/>
                      <a:pt x="936" y="835"/>
                    </a:cubicBezTo>
                    <a:cubicBezTo>
                      <a:pt x="939" y="835"/>
                      <a:pt x="943" y="834"/>
                      <a:pt x="946" y="830"/>
                    </a:cubicBezTo>
                    <a:cubicBezTo>
                      <a:pt x="1143" y="732"/>
                      <a:pt x="1384" y="509"/>
                      <a:pt x="1330" y="259"/>
                    </a:cubicBezTo>
                    <a:cubicBezTo>
                      <a:pt x="1318" y="195"/>
                      <a:pt x="1283" y="169"/>
                      <a:pt x="1235" y="169"/>
                    </a:cubicBezTo>
                    <a:cubicBezTo>
                      <a:pt x="1211" y="169"/>
                      <a:pt x="1182" y="176"/>
                      <a:pt x="1152" y="188"/>
                    </a:cubicBezTo>
                    <a:cubicBezTo>
                      <a:pt x="1080" y="224"/>
                      <a:pt x="1027" y="268"/>
                      <a:pt x="982" y="331"/>
                    </a:cubicBezTo>
                    <a:cubicBezTo>
                      <a:pt x="964" y="179"/>
                      <a:pt x="875" y="19"/>
                      <a:pt x="741" y="1"/>
                    </a:cubicBezTo>
                    <a:cubicBezTo>
                      <a:pt x="736" y="0"/>
                      <a:pt x="731" y="0"/>
                      <a:pt x="72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45"/>
              <p:cNvSpPr/>
              <p:nvPr/>
            </p:nvSpPr>
            <p:spPr>
              <a:xfrm>
                <a:off x="5273590" y="2174250"/>
                <a:ext cx="84832" cy="53756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877" extrusionOk="0">
                    <a:moveTo>
                      <a:pt x="596" y="1"/>
                    </a:moveTo>
                    <a:cubicBezTo>
                      <a:pt x="594" y="1"/>
                      <a:pt x="592" y="1"/>
                      <a:pt x="590" y="2"/>
                    </a:cubicBezTo>
                    <a:cubicBezTo>
                      <a:pt x="429" y="73"/>
                      <a:pt x="286" y="180"/>
                      <a:pt x="170" y="314"/>
                    </a:cubicBezTo>
                    <a:cubicBezTo>
                      <a:pt x="117" y="385"/>
                      <a:pt x="1" y="528"/>
                      <a:pt x="45" y="626"/>
                    </a:cubicBezTo>
                    <a:cubicBezTo>
                      <a:pt x="67" y="678"/>
                      <a:pt x="112" y="694"/>
                      <a:pt x="161" y="694"/>
                    </a:cubicBezTo>
                    <a:cubicBezTo>
                      <a:pt x="214" y="694"/>
                      <a:pt x="272" y="676"/>
                      <a:pt x="313" y="662"/>
                    </a:cubicBezTo>
                    <a:cubicBezTo>
                      <a:pt x="402" y="626"/>
                      <a:pt x="492" y="573"/>
                      <a:pt x="563" y="510"/>
                    </a:cubicBezTo>
                    <a:lnTo>
                      <a:pt x="563" y="510"/>
                    </a:lnTo>
                    <a:cubicBezTo>
                      <a:pt x="545" y="582"/>
                      <a:pt x="545" y="653"/>
                      <a:pt x="563" y="724"/>
                    </a:cubicBezTo>
                    <a:cubicBezTo>
                      <a:pt x="580" y="808"/>
                      <a:pt x="636" y="877"/>
                      <a:pt x="725" y="877"/>
                    </a:cubicBezTo>
                    <a:cubicBezTo>
                      <a:pt x="730" y="877"/>
                      <a:pt x="736" y="876"/>
                      <a:pt x="741" y="876"/>
                    </a:cubicBezTo>
                    <a:cubicBezTo>
                      <a:pt x="875" y="858"/>
                      <a:pt x="964" y="698"/>
                      <a:pt x="982" y="555"/>
                    </a:cubicBezTo>
                    <a:cubicBezTo>
                      <a:pt x="1027" y="608"/>
                      <a:pt x="1080" y="662"/>
                      <a:pt x="1152" y="689"/>
                    </a:cubicBezTo>
                    <a:cubicBezTo>
                      <a:pt x="1184" y="702"/>
                      <a:pt x="1215" y="710"/>
                      <a:pt x="1241" y="710"/>
                    </a:cubicBezTo>
                    <a:cubicBezTo>
                      <a:pt x="1286" y="710"/>
                      <a:pt x="1319" y="685"/>
                      <a:pt x="1330" y="617"/>
                    </a:cubicBezTo>
                    <a:cubicBezTo>
                      <a:pt x="1384" y="367"/>
                      <a:pt x="1143" y="153"/>
                      <a:pt x="946" y="46"/>
                    </a:cubicBezTo>
                    <a:cubicBezTo>
                      <a:pt x="945" y="45"/>
                      <a:pt x="942" y="45"/>
                      <a:pt x="940" y="45"/>
                    </a:cubicBezTo>
                    <a:cubicBezTo>
                      <a:pt x="923" y="45"/>
                      <a:pt x="904" y="74"/>
                      <a:pt x="920" y="82"/>
                    </a:cubicBezTo>
                    <a:cubicBezTo>
                      <a:pt x="1045" y="171"/>
                      <a:pt x="1161" y="278"/>
                      <a:pt x="1223" y="421"/>
                    </a:cubicBezTo>
                    <a:cubicBezTo>
                      <a:pt x="1252" y="479"/>
                      <a:pt x="1286" y="629"/>
                      <a:pt x="1219" y="629"/>
                    </a:cubicBezTo>
                    <a:cubicBezTo>
                      <a:pt x="1203" y="629"/>
                      <a:pt x="1181" y="620"/>
                      <a:pt x="1152" y="599"/>
                    </a:cubicBezTo>
                    <a:cubicBezTo>
                      <a:pt x="1054" y="537"/>
                      <a:pt x="1009" y="448"/>
                      <a:pt x="955" y="350"/>
                    </a:cubicBezTo>
                    <a:cubicBezTo>
                      <a:pt x="950" y="339"/>
                      <a:pt x="942" y="335"/>
                      <a:pt x="933" y="335"/>
                    </a:cubicBezTo>
                    <a:cubicBezTo>
                      <a:pt x="911" y="335"/>
                      <a:pt x="884" y="360"/>
                      <a:pt x="884" y="385"/>
                    </a:cubicBezTo>
                    <a:lnTo>
                      <a:pt x="875" y="385"/>
                    </a:lnTo>
                    <a:cubicBezTo>
                      <a:pt x="867" y="432"/>
                      <a:pt x="866" y="785"/>
                      <a:pt x="759" y="785"/>
                    </a:cubicBezTo>
                    <a:cubicBezTo>
                      <a:pt x="744" y="785"/>
                      <a:pt x="726" y="777"/>
                      <a:pt x="706" y="760"/>
                    </a:cubicBezTo>
                    <a:cubicBezTo>
                      <a:pt x="625" y="706"/>
                      <a:pt x="625" y="537"/>
                      <a:pt x="652" y="430"/>
                    </a:cubicBezTo>
                    <a:cubicBezTo>
                      <a:pt x="661" y="421"/>
                      <a:pt x="670" y="412"/>
                      <a:pt x="679" y="394"/>
                    </a:cubicBezTo>
                    <a:cubicBezTo>
                      <a:pt x="703" y="365"/>
                      <a:pt x="687" y="352"/>
                      <a:pt x="662" y="352"/>
                    </a:cubicBezTo>
                    <a:cubicBezTo>
                      <a:pt x="641" y="352"/>
                      <a:pt x="615" y="360"/>
                      <a:pt x="599" y="376"/>
                    </a:cubicBezTo>
                    <a:cubicBezTo>
                      <a:pt x="527" y="457"/>
                      <a:pt x="447" y="519"/>
                      <a:pt x="349" y="564"/>
                    </a:cubicBezTo>
                    <a:cubicBezTo>
                      <a:pt x="290" y="590"/>
                      <a:pt x="248" y="601"/>
                      <a:pt x="217" y="601"/>
                    </a:cubicBezTo>
                    <a:cubicBezTo>
                      <a:pt x="114" y="601"/>
                      <a:pt x="154" y="476"/>
                      <a:pt x="188" y="421"/>
                    </a:cubicBezTo>
                    <a:cubicBezTo>
                      <a:pt x="286" y="269"/>
                      <a:pt x="429" y="136"/>
                      <a:pt x="590" y="46"/>
                    </a:cubicBezTo>
                    <a:cubicBezTo>
                      <a:pt x="606" y="38"/>
                      <a:pt x="615" y="1"/>
                      <a:pt x="596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45"/>
              <p:cNvSpPr/>
              <p:nvPr/>
            </p:nvSpPr>
            <p:spPr>
              <a:xfrm>
                <a:off x="5172455" y="2227576"/>
                <a:ext cx="129087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52" extrusionOk="0">
                    <a:moveTo>
                      <a:pt x="1429" y="106"/>
                    </a:moveTo>
                    <a:cubicBezTo>
                      <a:pt x="1482" y="106"/>
                      <a:pt x="1507" y="155"/>
                      <a:pt x="1472" y="238"/>
                    </a:cubicBezTo>
                    <a:cubicBezTo>
                      <a:pt x="1410" y="399"/>
                      <a:pt x="1303" y="488"/>
                      <a:pt x="1205" y="541"/>
                    </a:cubicBezTo>
                    <a:cubicBezTo>
                      <a:pt x="1205" y="541"/>
                      <a:pt x="1116" y="372"/>
                      <a:pt x="1258" y="211"/>
                    </a:cubicBezTo>
                    <a:cubicBezTo>
                      <a:pt x="1323" y="139"/>
                      <a:pt x="1385" y="106"/>
                      <a:pt x="1429" y="106"/>
                    </a:cubicBezTo>
                    <a:close/>
                    <a:moveTo>
                      <a:pt x="1439" y="0"/>
                    </a:moveTo>
                    <a:cubicBezTo>
                      <a:pt x="1230" y="0"/>
                      <a:pt x="963" y="379"/>
                      <a:pt x="1125" y="577"/>
                    </a:cubicBezTo>
                    <a:cubicBezTo>
                      <a:pt x="1092" y="585"/>
                      <a:pt x="765" y="807"/>
                      <a:pt x="196" y="807"/>
                    </a:cubicBezTo>
                    <a:cubicBezTo>
                      <a:pt x="139" y="807"/>
                      <a:pt x="80" y="805"/>
                      <a:pt x="18" y="800"/>
                    </a:cubicBezTo>
                    <a:cubicBezTo>
                      <a:pt x="9" y="800"/>
                      <a:pt x="0" y="818"/>
                      <a:pt x="9" y="818"/>
                    </a:cubicBezTo>
                    <a:cubicBezTo>
                      <a:pt x="80" y="840"/>
                      <a:pt x="173" y="852"/>
                      <a:pt x="280" y="852"/>
                    </a:cubicBezTo>
                    <a:cubicBezTo>
                      <a:pt x="553" y="852"/>
                      <a:pt x="911" y="778"/>
                      <a:pt x="1187" y="630"/>
                    </a:cubicBezTo>
                    <a:cubicBezTo>
                      <a:pt x="1233" y="664"/>
                      <a:pt x="1286" y="678"/>
                      <a:pt x="1341" y="678"/>
                    </a:cubicBezTo>
                    <a:cubicBezTo>
                      <a:pt x="1629" y="678"/>
                      <a:pt x="2007" y="291"/>
                      <a:pt x="2097" y="104"/>
                    </a:cubicBezTo>
                    <a:cubicBezTo>
                      <a:pt x="2105" y="79"/>
                      <a:pt x="2096" y="69"/>
                      <a:pt x="2082" y="69"/>
                    </a:cubicBezTo>
                    <a:cubicBezTo>
                      <a:pt x="2066" y="69"/>
                      <a:pt x="2044" y="81"/>
                      <a:pt x="2034" y="95"/>
                    </a:cubicBezTo>
                    <a:cubicBezTo>
                      <a:pt x="1945" y="238"/>
                      <a:pt x="1811" y="407"/>
                      <a:pt x="1669" y="497"/>
                    </a:cubicBezTo>
                    <a:cubicBezTo>
                      <a:pt x="1562" y="550"/>
                      <a:pt x="1469" y="609"/>
                      <a:pt x="1344" y="609"/>
                    </a:cubicBezTo>
                    <a:cubicBezTo>
                      <a:pt x="1323" y="609"/>
                      <a:pt x="1300" y="608"/>
                      <a:pt x="1276" y="604"/>
                    </a:cubicBezTo>
                    <a:cubicBezTo>
                      <a:pt x="1446" y="488"/>
                      <a:pt x="1687" y="211"/>
                      <a:pt x="1562" y="60"/>
                    </a:cubicBezTo>
                    <a:cubicBezTo>
                      <a:pt x="1527" y="18"/>
                      <a:pt x="1484" y="0"/>
                      <a:pt x="143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45"/>
              <p:cNvSpPr/>
              <p:nvPr/>
            </p:nvSpPr>
            <p:spPr>
              <a:xfrm>
                <a:off x="5320112" y="2241735"/>
                <a:ext cx="4965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81" h="537" extrusionOk="0">
                    <a:moveTo>
                      <a:pt x="52" y="1"/>
                    </a:moveTo>
                    <a:cubicBezTo>
                      <a:pt x="39" y="1"/>
                      <a:pt x="18" y="21"/>
                      <a:pt x="18" y="34"/>
                    </a:cubicBezTo>
                    <a:cubicBezTo>
                      <a:pt x="0" y="194"/>
                      <a:pt x="0" y="355"/>
                      <a:pt x="0" y="515"/>
                    </a:cubicBezTo>
                    <a:cubicBezTo>
                      <a:pt x="0" y="530"/>
                      <a:pt x="9" y="536"/>
                      <a:pt x="21" y="536"/>
                    </a:cubicBezTo>
                    <a:cubicBezTo>
                      <a:pt x="45" y="536"/>
                      <a:pt x="80" y="512"/>
                      <a:pt x="80" y="489"/>
                    </a:cubicBezTo>
                    <a:cubicBezTo>
                      <a:pt x="80" y="328"/>
                      <a:pt x="72" y="168"/>
                      <a:pt x="63" y="16"/>
                    </a:cubicBezTo>
                    <a:cubicBezTo>
                      <a:pt x="63" y="5"/>
                      <a:pt x="58" y="1"/>
                      <a:pt x="5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45"/>
              <p:cNvSpPr/>
              <p:nvPr/>
            </p:nvSpPr>
            <p:spPr>
              <a:xfrm>
                <a:off x="5343649" y="2227576"/>
                <a:ext cx="129087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852" extrusionOk="0">
                    <a:moveTo>
                      <a:pt x="675" y="106"/>
                    </a:moveTo>
                    <a:cubicBezTo>
                      <a:pt x="718" y="106"/>
                      <a:pt x="778" y="139"/>
                      <a:pt x="838" y="211"/>
                    </a:cubicBezTo>
                    <a:cubicBezTo>
                      <a:pt x="981" y="372"/>
                      <a:pt x="901" y="541"/>
                      <a:pt x="901" y="541"/>
                    </a:cubicBezTo>
                    <a:cubicBezTo>
                      <a:pt x="803" y="488"/>
                      <a:pt x="696" y="399"/>
                      <a:pt x="633" y="238"/>
                    </a:cubicBezTo>
                    <a:cubicBezTo>
                      <a:pt x="599" y="155"/>
                      <a:pt x="624" y="106"/>
                      <a:pt x="675" y="106"/>
                    </a:cubicBezTo>
                    <a:close/>
                    <a:moveTo>
                      <a:pt x="667" y="0"/>
                    </a:moveTo>
                    <a:cubicBezTo>
                      <a:pt x="622" y="0"/>
                      <a:pt x="579" y="18"/>
                      <a:pt x="544" y="60"/>
                    </a:cubicBezTo>
                    <a:cubicBezTo>
                      <a:pt x="419" y="211"/>
                      <a:pt x="660" y="488"/>
                      <a:pt x="829" y="604"/>
                    </a:cubicBezTo>
                    <a:cubicBezTo>
                      <a:pt x="804" y="608"/>
                      <a:pt x="780" y="609"/>
                      <a:pt x="758" y="609"/>
                    </a:cubicBezTo>
                    <a:cubicBezTo>
                      <a:pt x="628" y="609"/>
                      <a:pt x="536" y="550"/>
                      <a:pt x="437" y="497"/>
                    </a:cubicBezTo>
                    <a:cubicBezTo>
                      <a:pt x="294" y="407"/>
                      <a:pt x="160" y="238"/>
                      <a:pt x="71" y="95"/>
                    </a:cubicBezTo>
                    <a:cubicBezTo>
                      <a:pt x="62" y="81"/>
                      <a:pt x="40" y="69"/>
                      <a:pt x="24" y="69"/>
                    </a:cubicBezTo>
                    <a:cubicBezTo>
                      <a:pt x="10" y="69"/>
                      <a:pt x="0" y="79"/>
                      <a:pt x="9" y="104"/>
                    </a:cubicBezTo>
                    <a:cubicBezTo>
                      <a:pt x="91" y="291"/>
                      <a:pt x="474" y="678"/>
                      <a:pt x="764" y="678"/>
                    </a:cubicBezTo>
                    <a:cubicBezTo>
                      <a:pt x="820" y="678"/>
                      <a:pt x="872" y="664"/>
                      <a:pt x="919" y="630"/>
                    </a:cubicBezTo>
                    <a:cubicBezTo>
                      <a:pt x="1194" y="778"/>
                      <a:pt x="1548" y="852"/>
                      <a:pt x="1822" y="852"/>
                    </a:cubicBezTo>
                    <a:cubicBezTo>
                      <a:pt x="1929" y="852"/>
                      <a:pt x="2023" y="840"/>
                      <a:pt x="2096" y="818"/>
                    </a:cubicBezTo>
                    <a:cubicBezTo>
                      <a:pt x="2105" y="818"/>
                      <a:pt x="2096" y="800"/>
                      <a:pt x="2087" y="800"/>
                    </a:cubicBezTo>
                    <a:cubicBezTo>
                      <a:pt x="2026" y="805"/>
                      <a:pt x="1966" y="807"/>
                      <a:pt x="1910" y="807"/>
                    </a:cubicBezTo>
                    <a:cubicBezTo>
                      <a:pt x="1339" y="807"/>
                      <a:pt x="1005" y="585"/>
                      <a:pt x="972" y="577"/>
                    </a:cubicBezTo>
                    <a:cubicBezTo>
                      <a:pt x="1141" y="379"/>
                      <a:pt x="876" y="0"/>
                      <a:pt x="66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45"/>
              <p:cNvSpPr/>
              <p:nvPr/>
            </p:nvSpPr>
            <p:spPr>
              <a:xfrm>
                <a:off x="5528451" y="2053377"/>
                <a:ext cx="129271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47" extrusionOk="0">
                    <a:moveTo>
                      <a:pt x="1204" y="314"/>
                    </a:moveTo>
                    <a:lnTo>
                      <a:pt x="1204" y="314"/>
                    </a:lnTo>
                    <a:cubicBezTo>
                      <a:pt x="1303" y="359"/>
                      <a:pt x="1410" y="457"/>
                      <a:pt x="1472" y="609"/>
                    </a:cubicBezTo>
                    <a:cubicBezTo>
                      <a:pt x="1507" y="698"/>
                      <a:pt x="1484" y="749"/>
                      <a:pt x="1432" y="749"/>
                    </a:cubicBezTo>
                    <a:cubicBezTo>
                      <a:pt x="1390" y="749"/>
                      <a:pt x="1330" y="716"/>
                      <a:pt x="1267" y="645"/>
                    </a:cubicBezTo>
                    <a:cubicBezTo>
                      <a:pt x="1124" y="475"/>
                      <a:pt x="1204" y="314"/>
                      <a:pt x="1204" y="314"/>
                    </a:cubicBezTo>
                    <a:close/>
                    <a:moveTo>
                      <a:pt x="268" y="0"/>
                    </a:moveTo>
                    <a:cubicBezTo>
                      <a:pt x="167" y="0"/>
                      <a:pt x="78" y="10"/>
                      <a:pt x="9" y="29"/>
                    </a:cubicBezTo>
                    <a:cubicBezTo>
                      <a:pt x="0" y="38"/>
                      <a:pt x="9" y="56"/>
                      <a:pt x="18" y="56"/>
                    </a:cubicBezTo>
                    <a:cubicBezTo>
                      <a:pt x="81" y="51"/>
                      <a:pt x="142" y="48"/>
                      <a:pt x="201" y="48"/>
                    </a:cubicBezTo>
                    <a:cubicBezTo>
                      <a:pt x="768" y="48"/>
                      <a:pt x="1101" y="262"/>
                      <a:pt x="1133" y="270"/>
                    </a:cubicBezTo>
                    <a:cubicBezTo>
                      <a:pt x="964" y="468"/>
                      <a:pt x="1230" y="846"/>
                      <a:pt x="1438" y="846"/>
                    </a:cubicBezTo>
                    <a:cubicBezTo>
                      <a:pt x="1484" y="846"/>
                      <a:pt x="1526" y="829"/>
                      <a:pt x="1561" y="787"/>
                    </a:cubicBezTo>
                    <a:cubicBezTo>
                      <a:pt x="1686" y="645"/>
                      <a:pt x="1445" y="368"/>
                      <a:pt x="1276" y="243"/>
                    </a:cubicBezTo>
                    <a:cubicBezTo>
                      <a:pt x="1296" y="241"/>
                      <a:pt x="1315" y="240"/>
                      <a:pt x="1333" y="240"/>
                    </a:cubicBezTo>
                    <a:cubicBezTo>
                      <a:pt x="1471" y="240"/>
                      <a:pt x="1566" y="296"/>
                      <a:pt x="1668" y="359"/>
                    </a:cubicBezTo>
                    <a:cubicBezTo>
                      <a:pt x="1820" y="439"/>
                      <a:pt x="1945" y="618"/>
                      <a:pt x="2034" y="752"/>
                    </a:cubicBezTo>
                    <a:cubicBezTo>
                      <a:pt x="2044" y="771"/>
                      <a:pt x="2070" y="785"/>
                      <a:pt x="2087" y="785"/>
                    </a:cubicBezTo>
                    <a:cubicBezTo>
                      <a:pt x="2101" y="785"/>
                      <a:pt x="2109" y="776"/>
                      <a:pt x="2097" y="752"/>
                    </a:cubicBezTo>
                    <a:cubicBezTo>
                      <a:pt x="2014" y="563"/>
                      <a:pt x="1633" y="172"/>
                      <a:pt x="1339" y="172"/>
                    </a:cubicBezTo>
                    <a:cubicBezTo>
                      <a:pt x="1284" y="172"/>
                      <a:pt x="1233" y="186"/>
                      <a:pt x="1187" y="216"/>
                    </a:cubicBezTo>
                    <a:cubicBezTo>
                      <a:pt x="912" y="72"/>
                      <a:pt x="546" y="0"/>
                      <a:pt x="26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45"/>
              <p:cNvSpPr/>
              <p:nvPr/>
            </p:nvSpPr>
            <p:spPr>
              <a:xfrm>
                <a:off x="5676047" y="2058526"/>
                <a:ext cx="5517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37" extrusionOk="0">
                    <a:moveTo>
                      <a:pt x="22" y="0"/>
                    </a:moveTo>
                    <a:cubicBezTo>
                      <a:pt x="10" y="0"/>
                      <a:pt x="1" y="7"/>
                      <a:pt x="1" y="25"/>
                    </a:cubicBezTo>
                    <a:cubicBezTo>
                      <a:pt x="1" y="186"/>
                      <a:pt x="10" y="346"/>
                      <a:pt x="19" y="507"/>
                    </a:cubicBezTo>
                    <a:cubicBezTo>
                      <a:pt x="19" y="519"/>
                      <a:pt x="40" y="536"/>
                      <a:pt x="53" y="536"/>
                    </a:cubicBezTo>
                    <a:cubicBezTo>
                      <a:pt x="59" y="536"/>
                      <a:pt x="63" y="533"/>
                      <a:pt x="63" y="525"/>
                    </a:cubicBezTo>
                    <a:cubicBezTo>
                      <a:pt x="81" y="364"/>
                      <a:pt x="90" y="204"/>
                      <a:pt x="81" y="52"/>
                    </a:cubicBezTo>
                    <a:cubicBezTo>
                      <a:pt x="81" y="28"/>
                      <a:pt x="45" y="0"/>
                      <a:pt x="22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45"/>
              <p:cNvSpPr/>
              <p:nvPr/>
            </p:nvSpPr>
            <p:spPr>
              <a:xfrm>
                <a:off x="5699952" y="2053377"/>
                <a:ext cx="128719" cy="51917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847" extrusionOk="0">
                    <a:moveTo>
                      <a:pt x="904" y="314"/>
                    </a:moveTo>
                    <a:lnTo>
                      <a:pt x="904" y="314"/>
                    </a:lnTo>
                    <a:cubicBezTo>
                      <a:pt x="904" y="314"/>
                      <a:pt x="985" y="475"/>
                      <a:pt x="842" y="645"/>
                    </a:cubicBezTo>
                    <a:cubicBezTo>
                      <a:pt x="778" y="716"/>
                      <a:pt x="718" y="749"/>
                      <a:pt x="676" y="749"/>
                    </a:cubicBezTo>
                    <a:cubicBezTo>
                      <a:pt x="623" y="749"/>
                      <a:pt x="598" y="698"/>
                      <a:pt x="628" y="609"/>
                    </a:cubicBezTo>
                    <a:cubicBezTo>
                      <a:pt x="690" y="457"/>
                      <a:pt x="797" y="359"/>
                      <a:pt x="904" y="314"/>
                    </a:cubicBezTo>
                    <a:close/>
                    <a:moveTo>
                      <a:pt x="1837" y="0"/>
                    </a:moveTo>
                    <a:cubicBezTo>
                      <a:pt x="1562" y="0"/>
                      <a:pt x="1195" y="72"/>
                      <a:pt x="913" y="216"/>
                    </a:cubicBezTo>
                    <a:cubicBezTo>
                      <a:pt x="869" y="186"/>
                      <a:pt x="818" y="172"/>
                      <a:pt x="765" y="172"/>
                    </a:cubicBezTo>
                    <a:cubicBezTo>
                      <a:pt x="476" y="172"/>
                      <a:pt x="95" y="563"/>
                      <a:pt x="12" y="752"/>
                    </a:cubicBezTo>
                    <a:cubicBezTo>
                      <a:pt x="0" y="776"/>
                      <a:pt x="6" y="785"/>
                      <a:pt x="19" y="785"/>
                    </a:cubicBezTo>
                    <a:cubicBezTo>
                      <a:pt x="35" y="785"/>
                      <a:pt x="60" y="771"/>
                      <a:pt x="75" y="752"/>
                    </a:cubicBezTo>
                    <a:cubicBezTo>
                      <a:pt x="155" y="618"/>
                      <a:pt x="289" y="439"/>
                      <a:pt x="431" y="359"/>
                    </a:cubicBezTo>
                    <a:cubicBezTo>
                      <a:pt x="542" y="296"/>
                      <a:pt x="638" y="240"/>
                      <a:pt x="770" y="240"/>
                    </a:cubicBezTo>
                    <a:cubicBezTo>
                      <a:pt x="787" y="240"/>
                      <a:pt x="805" y="241"/>
                      <a:pt x="824" y="243"/>
                    </a:cubicBezTo>
                    <a:cubicBezTo>
                      <a:pt x="655" y="368"/>
                      <a:pt x="414" y="645"/>
                      <a:pt x="539" y="787"/>
                    </a:cubicBezTo>
                    <a:cubicBezTo>
                      <a:pt x="574" y="829"/>
                      <a:pt x="616" y="846"/>
                      <a:pt x="662" y="846"/>
                    </a:cubicBezTo>
                    <a:cubicBezTo>
                      <a:pt x="871" y="846"/>
                      <a:pt x="1137" y="468"/>
                      <a:pt x="976" y="270"/>
                    </a:cubicBezTo>
                    <a:cubicBezTo>
                      <a:pt x="1008" y="262"/>
                      <a:pt x="1334" y="48"/>
                      <a:pt x="1906" y="48"/>
                    </a:cubicBezTo>
                    <a:cubicBezTo>
                      <a:pt x="1965" y="48"/>
                      <a:pt x="2027" y="51"/>
                      <a:pt x="2091" y="56"/>
                    </a:cubicBezTo>
                    <a:cubicBezTo>
                      <a:pt x="2091" y="56"/>
                      <a:pt x="2100" y="38"/>
                      <a:pt x="2091" y="29"/>
                    </a:cubicBezTo>
                    <a:cubicBezTo>
                      <a:pt x="2024" y="10"/>
                      <a:pt x="1937" y="0"/>
                      <a:pt x="183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45"/>
              <p:cNvSpPr/>
              <p:nvPr/>
            </p:nvSpPr>
            <p:spPr>
              <a:xfrm>
                <a:off x="5658578" y="2149242"/>
                <a:ext cx="38248" cy="31199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09" extrusionOk="0">
                    <a:moveTo>
                      <a:pt x="345" y="83"/>
                    </a:moveTo>
                    <a:cubicBezTo>
                      <a:pt x="446" y="83"/>
                      <a:pt x="521" y="168"/>
                      <a:pt x="500" y="285"/>
                    </a:cubicBezTo>
                    <a:cubicBezTo>
                      <a:pt x="491" y="338"/>
                      <a:pt x="455" y="383"/>
                      <a:pt x="420" y="419"/>
                    </a:cubicBezTo>
                    <a:cubicBezTo>
                      <a:pt x="411" y="428"/>
                      <a:pt x="402" y="428"/>
                      <a:pt x="402" y="428"/>
                    </a:cubicBezTo>
                    <a:cubicBezTo>
                      <a:pt x="371" y="438"/>
                      <a:pt x="339" y="444"/>
                      <a:pt x="309" y="444"/>
                    </a:cubicBezTo>
                    <a:cubicBezTo>
                      <a:pt x="259" y="444"/>
                      <a:pt x="212" y="427"/>
                      <a:pt x="179" y="383"/>
                    </a:cubicBezTo>
                    <a:cubicBezTo>
                      <a:pt x="98" y="294"/>
                      <a:pt x="152" y="160"/>
                      <a:pt x="250" y="106"/>
                    </a:cubicBezTo>
                    <a:cubicBezTo>
                      <a:pt x="283" y="90"/>
                      <a:pt x="315" y="83"/>
                      <a:pt x="345" y="83"/>
                    </a:cubicBezTo>
                    <a:close/>
                    <a:moveTo>
                      <a:pt x="313" y="0"/>
                    </a:moveTo>
                    <a:cubicBezTo>
                      <a:pt x="274" y="0"/>
                      <a:pt x="234" y="8"/>
                      <a:pt x="197" y="26"/>
                    </a:cubicBezTo>
                    <a:cubicBezTo>
                      <a:pt x="45" y="97"/>
                      <a:pt x="0" y="285"/>
                      <a:pt x="107" y="410"/>
                    </a:cubicBezTo>
                    <a:cubicBezTo>
                      <a:pt x="161" y="472"/>
                      <a:pt x="232" y="508"/>
                      <a:pt x="304" y="508"/>
                    </a:cubicBezTo>
                    <a:cubicBezTo>
                      <a:pt x="309" y="508"/>
                      <a:pt x="315" y="508"/>
                      <a:pt x="321" y="508"/>
                    </a:cubicBezTo>
                    <a:cubicBezTo>
                      <a:pt x="523" y="508"/>
                      <a:pt x="624" y="352"/>
                      <a:pt x="580" y="205"/>
                    </a:cubicBezTo>
                    <a:cubicBezTo>
                      <a:pt x="547" y="77"/>
                      <a:pt x="432" y="0"/>
                      <a:pt x="31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45"/>
              <p:cNvSpPr/>
              <p:nvPr/>
            </p:nvSpPr>
            <p:spPr>
              <a:xfrm>
                <a:off x="5630138" y="2104865"/>
                <a:ext cx="84281" cy="54307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86" extrusionOk="0">
                    <a:moveTo>
                      <a:pt x="718" y="0"/>
                    </a:moveTo>
                    <a:cubicBezTo>
                      <a:pt x="636" y="0"/>
                      <a:pt x="570" y="76"/>
                      <a:pt x="553" y="152"/>
                    </a:cubicBezTo>
                    <a:cubicBezTo>
                      <a:pt x="536" y="224"/>
                      <a:pt x="536" y="295"/>
                      <a:pt x="553" y="367"/>
                    </a:cubicBezTo>
                    <a:cubicBezTo>
                      <a:pt x="482" y="304"/>
                      <a:pt x="402" y="259"/>
                      <a:pt x="304" y="224"/>
                    </a:cubicBezTo>
                    <a:cubicBezTo>
                      <a:pt x="267" y="210"/>
                      <a:pt x="209" y="191"/>
                      <a:pt x="155" y="191"/>
                    </a:cubicBezTo>
                    <a:cubicBezTo>
                      <a:pt x="104" y="191"/>
                      <a:pt x="58" y="208"/>
                      <a:pt x="36" y="259"/>
                    </a:cubicBezTo>
                    <a:cubicBezTo>
                      <a:pt x="0" y="358"/>
                      <a:pt x="107" y="491"/>
                      <a:pt x="170" y="563"/>
                    </a:cubicBezTo>
                    <a:cubicBezTo>
                      <a:pt x="286" y="706"/>
                      <a:pt x="420" y="804"/>
                      <a:pt x="589" y="884"/>
                    </a:cubicBezTo>
                    <a:cubicBezTo>
                      <a:pt x="592" y="885"/>
                      <a:pt x="594" y="885"/>
                      <a:pt x="595" y="885"/>
                    </a:cubicBezTo>
                    <a:cubicBezTo>
                      <a:pt x="613" y="885"/>
                      <a:pt x="597" y="847"/>
                      <a:pt x="589" y="839"/>
                    </a:cubicBezTo>
                    <a:cubicBezTo>
                      <a:pt x="429" y="741"/>
                      <a:pt x="286" y="616"/>
                      <a:pt x="179" y="456"/>
                    </a:cubicBezTo>
                    <a:cubicBezTo>
                      <a:pt x="151" y="408"/>
                      <a:pt x="108" y="285"/>
                      <a:pt x="213" y="285"/>
                    </a:cubicBezTo>
                    <a:cubicBezTo>
                      <a:pt x="243" y="285"/>
                      <a:pt x="287" y="295"/>
                      <a:pt x="348" y="322"/>
                    </a:cubicBezTo>
                    <a:cubicBezTo>
                      <a:pt x="446" y="358"/>
                      <a:pt x="527" y="429"/>
                      <a:pt x="589" y="509"/>
                    </a:cubicBezTo>
                    <a:cubicBezTo>
                      <a:pt x="605" y="525"/>
                      <a:pt x="631" y="533"/>
                      <a:pt x="653" y="533"/>
                    </a:cubicBezTo>
                    <a:cubicBezTo>
                      <a:pt x="681" y="533"/>
                      <a:pt x="700" y="518"/>
                      <a:pt x="669" y="482"/>
                    </a:cubicBezTo>
                    <a:cubicBezTo>
                      <a:pt x="661" y="474"/>
                      <a:pt x="652" y="465"/>
                      <a:pt x="643" y="456"/>
                    </a:cubicBezTo>
                    <a:cubicBezTo>
                      <a:pt x="625" y="349"/>
                      <a:pt x="625" y="179"/>
                      <a:pt x="696" y="117"/>
                    </a:cubicBezTo>
                    <a:cubicBezTo>
                      <a:pt x="717" y="102"/>
                      <a:pt x="734" y="95"/>
                      <a:pt x="750" y="95"/>
                    </a:cubicBezTo>
                    <a:cubicBezTo>
                      <a:pt x="864" y="95"/>
                      <a:pt x="859" y="452"/>
                      <a:pt x="875" y="491"/>
                    </a:cubicBezTo>
                    <a:cubicBezTo>
                      <a:pt x="875" y="491"/>
                      <a:pt x="875" y="500"/>
                      <a:pt x="875" y="500"/>
                    </a:cubicBezTo>
                    <a:cubicBezTo>
                      <a:pt x="875" y="519"/>
                      <a:pt x="901" y="542"/>
                      <a:pt x="923" y="542"/>
                    </a:cubicBezTo>
                    <a:cubicBezTo>
                      <a:pt x="932" y="542"/>
                      <a:pt x="941" y="538"/>
                      <a:pt x="946" y="527"/>
                    </a:cubicBezTo>
                    <a:cubicBezTo>
                      <a:pt x="1000" y="429"/>
                      <a:pt x="1053" y="349"/>
                      <a:pt x="1142" y="286"/>
                    </a:cubicBezTo>
                    <a:cubicBezTo>
                      <a:pt x="1175" y="262"/>
                      <a:pt x="1199" y="253"/>
                      <a:pt x="1216" y="253"/>
                    </a:cubicBezTo>
                    <a:cubicBezTo>
                      <a:pt x="1282" y="253"/>
                      <a:pt x="1242" y="401"/>
                      <a:pt x="1214" y="465"/>
                    </a:cubicBezTo>
                    <a:cubicBezTo>
                      <a:pt x="1160" y="598"/>
                      <a:pt x="1044" y="714"/>
                      <a:pt x="919" y="795"/>
                    </a:cubicBezTo>
                    <a:cubicBezTo>
                      <a:pt x="905" y="809"/>
                      <a:pt x="920" y="835"/>
                      <a:pt x="935" y="835"/>
                    </a:cubicBezTo>
                    <a:cubicBezTo>
                      <a:pt x="939" y="835"/>
                      <a:pt x="943" y="834"/>
                      <a:pt x="946" y="830"/>
                    </a:cubicBezTo>
                    <a:cubicBezTo>
                      <a:pt x="1133" y="732"/>
                      <a:pt x="1374" y="509"/>
                      <a:pt x="1330" y="259"/>
                    </a:cubicBezTo>
                    <a:cubicBezTo>
                      <a:pt x="1318" y="195"/>
                      <a:pt x="1279" y="169"/>
                      <a:pt x="1228" y="169"/>
                    </a:cubicBezTo>
                    <a:cubicBezTo>
                      <a:pt x="1202" y="169"/>
                      <a:pt x="1173" y="176"/>
                      <a:pt x="1142" y="188"/>
                    </a:cubicBezTo>
                    <a:cubicBezTo>
                      <a:pt x="1071" y="224"/>
                      <a:pt x="1017" y="268"/>
                      <a:pt x="973" y="331"/>
                    </a:cubicBezTo>
                    <a:cubicBezTo>
                      <a:pt x="955" y="179"/>
                      <a:pt x="875" y="19"/>
                      <a:pt x="732" y="1"/>
                    </a:cubicBezTo>
                    <a:cubicBezTo>
                      <a:pt x="727" y="0"/>
                      <a:pt x="723" y="0"/>
                      <a:pt x="71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45"/>
              <p:cNvSpPr/>
              <p:nvPr/>
            </p:nvSpPr>
            <p:spPr>
              <a:xfrm>
                <a:off x="5630138" y="2174250"/>
                <a:ext cx="84281" cy="53756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77" extrusionOk="0">
                    <a:moveTo>
                      <a:pt x="595" y="1"/>
                    </a:moveTo>
                    <a:cubicBezTo>
                      <a:pt x="594" y="1"/>
                      <a:pt x="592" y="1"/>
                      <a:pt x="589" y="2"/>
                    </a:cubicBezTo>
                    <a:cubicBezTo>
                      <a:pt x="420" y="73"/>
                      <a:pt x="286" y="180"/>
                      <a:pt x="170" y="314"/>
                    </a:cubicBezTo>
                    <a:cubicBezTo>
                      <a:pt x="107" y="385"/>
                      <a:pt x="0" y="528"/>
                      <a:pt x="36" y="626"/>
                    </a:cubicBezTo>
                    <a:cubicBezTo>
                      <a:pt x="58" y="678"/>
                      <a:pt x="104" y="694"/>
                      <a:pt x="155" y="694"/>
                    </a:cubicBezTo>
                    <a:cubicBezTo>
                      <a:pt x="209" y="694"/>
                      <a:pt x="267" y="676"/>
                      <a:pt x="304" y="662"/>
                    </a:cubicBezTo>
                    <a:cubicBezTo>
                      <a:pt x="402" y="626"/>
                      <a:pt x="482" y="573"/>
                      <a:pt x="553" y="510"/>
                    </a:cubicBezTo>
                    <a:lnTo>
                      <a:pt x="553" y="510"/>
                    </a:lnTo>
                    <a:cubicBezTo>
                      <a:pt x="536" y="582"/>
                      <a:pt x="536" y="653"/>
                      <a:pt x="553" y="724"/>
                    </a:cubicBezTo>
                    <a:cubicBezTo>
                      <a:pt x="570" y="808"/>
                      <a:pt x="635" y="877"/>
                      <a:pt x="717" y="877"/>
                    </a:cubicBezTo>
                    <a:cubicBezTo>
                      <a:pt x="722" y="877"/>
                      <a:pt x="727" y="876"/>
                      <a:pt x="732" y="876"/>
                    </a:cubicBezTo>
                    <a:cubicBezTo>
                      <a:pt x="875" y="858"/>
                      <a:pt x="955" y="698"/>
                      <a:pt x="973" y="555"/>
                    </a:cubicBezTo>
                    <a:cubicBezTo>
                      <a:pt x="1017" y="608"/>
                      <a:pt x="1071" y="662"/>
                      <a:pt x="1142" y="689"/>
                    </a:cubicBezTo>
                    <a:cubicBezTo>
                      <a:pt x="1175" y="702"/>
                      <a:pt x="1206" y="710"/>
                      <a:pt x="1234" y="710"/>
                    </a:cubicBezTo>
                    <a:cubicBezTo>
                      <a:pt x="1282" y="710"/>
                      <a:pt x="1318" y="685"/>
                      <a:pt x="1330" y="617"/>
                    </a:cubicBezTo>
                    <a:cubicBezTo>
                      <a:pt x="1374" y="367"/>
                      <a:pt x="1133" y="153"/>
                      <a:pt x="946" y="46"/>
                    </a:cubicBezTo>
                    <a:cubicBezTo>
                      <a:pt x="944" y="45"/>
                      <a:pt x="942" y="45"/>
                      <a:pt x="940" y="45"/>
                    </a:cubicBezTo>
                    <a:cubicBezTo>
                      <a:pt x="923" y="45"/>
                      <a:pt x="903" y="74"/>
                      <a:pt x="919" y="82"/>
                    </a:cubicBezTo>
                    <a:cubicBezTo>
                      <a:pt x="1044" y="171"/>
                      <a:pt x="1160" y="278"/>
                      <a:pt x="1214" y="421"/>
                    </a:cubicBezTo>
                    <a:cubicBezTo>
                      <a:pt x="1242" y="479"/>
                      <a:pt x="1283" y="629"/>
                      <a:pt x="1213" y="629"/>
                    </a:cubicBezTo>
                    <a:cubicBezTo>
                      <a:pt x="1196" y="629"/>
                      <a:pt x="1173" y="620"/>
                      <a:pt x="1142" y="599"/>
                    </a:cubicBezTo>
                    <a:cubicBezTo>
                      <a:pt x="1053" y="537"/>
                      <a:pt x="1000" y="448"/>
                      <a:pt x="946" y="350"/>
                    </a:cubicBezTo>
                    <a:cubicBezTo>
                      <a:pt x="941" y="339"/>
                      <a:pt x="933" y="335"/>
                      <a:pt x="923" y="335"/>
                    </a:cubicBezTo>
                    <a:cubicBezTo>
                      <a:pt x="901" y="335"/>
                      <a:pt x="875" y="360"/>
                      <a:pt x="875" y="385"/>
                    </a:cubicBezTo>
                    <a:cubicBezTo>
                      <a:pt x="859" y="432"/>
                      <a:pt x="864" y="785"/>
                      <a:pt x="753" y="785"/>
                    </a:cubicBezTo>
                    <a:cubicBezTo>
                      <a:pt x="736" y="785"/>
                      <a:pt x="718" y="777"/>
                      <a:pt x="696" y="760"/>
                    </a:cubicBezTo>
                    <a:cubicBezTo>
                      <a:pt x="625" y="706"/>
                      <a:pt x="625" y="537"/>
                      <a:pt x="643" y="430"/>
                    </a:cubicBezTo>
                    <a:cubicBezTo>
                      <a:pt x="652" y="421"/>
                      <a:pt x="661" y="412"/>
                      <a:pt x="669" y="394"/>
                    </a:cubicBezTo>
                    <a:cubicBezTo>
                      <a:pt x="699" y="365"/>
                      <a:pt x="682" y="352"/>
                      <a:pt x="656" y="352"/>
                    </a:cubicBezTo>
                    <a:cubicBezTo>
                      <a:pt x="634" y="352"/>
                      <a:pt x="605" y="360"/>
                      <a:pt x="589" y="376"/>
                    </a:cubicBezTo>
                    <a:cubicBezTo>
                      <a:pt x="527" y="457"/>
                      <a:pt x="446" y="519"/>
                      <a:pt x="348" y="564"/>
                    </a:cubicBezTo>
                    <a:cubicBezTo>
                      <a:pt x="288" y="590"/>
                      <a:pt x="244" y="601"/>
                      <a:pt x="213" y="601"/>
                    </a:cubicBezTo>
                    <a:cubicBezTo>
                      <a:pt x="108" y="601"/>
                      <a:pt x="151" y="476"/>
                      <a:pt x="179" y="421"/>
                    </a:cubicBezTo>
                    <a:cubicBezTo>
                      <a:pt x="286" y="269"/>
                      <a:pt x="429" y="136"/>
                      <a:pt x="589" y="46"/>
                    </a:cubicBezTo>
                    <a:cubicBezTo>
                      <a:pt x="597" y="38"/>
                      <a:pt x="613" y="1"/>
                      <a:pt x="595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45"/>
              <p:cNvSpPr/>
              <p:nvPr/>
            </p:nvSpPr>
            <p:spPr>
              <a:xfrm>
                <a:off x="5528451" y="2227576"/>
                <a:ext cx="129332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852" extrusionOk="0">
                    <a:moveTo>
                      <a:pt x="1433" y="106"/>
                    </a:moveTo>
                    <a:cubicBezTo>
                      <a:pt x="1484" y="106"/>
                      <a:pt x="1506" y="155"/>
                      <a:pt x="1472" y="238"/>
                    </a:cubicBezTo>
                    <a:cubicBezTo>
                      <a:pt x="1410" y="399"/>
                      <a:pt x="1303" y="488"/>
                      <a:pt x="1204" y="541"/>
                    </a:cubicBezTo>
                    <a:cubicBezTo>
                      <a:pt x="1204" y="541"/>
                      <a:pt x="1124" y="372"/>
                      <a:pt x="1267" y="211"/>
                    </a:cubicBezTo>
                    <a:cubicBezTo>
                      <a:pt x="1331" y="139"/>
                      <a:pt x="1392" y="106"/>
                      <a:pt x="1433" y="106"/>
                    </a:cubicBezTo>
                    <a:close/>
                    <a:moveTo>
                      <a:pt x="1438" y="0"/>
                    </a:moveTo>
                    <a:cubicBezTo>
                      <a:pt x="1230" y="0"/>
                      <a:pt x="964" y="379"/>
                      <a:pt x="1133" y="577"/>
                    </a:cubicBezTo>
                    <a:cubicBezTo>
                      <a:pt x="1101" y="585"/>
                      <a:pt x="766" y="807"/>
                      <a:pt x="196" y="807"/>
                    </a:cubicBezTo>
                    <a:cubicBezTo>
                      <a:pt x="139" y="807"/>
                      <a:pt x="79" y="805"/>
                      <a:pt x="18" y="800"/>
                    </a:cubicBezTo>
                    <a:cubicBezTo>
                      <a:pt x="9" y="800"/>
                      <a:pt x="0" y="818"/>
                      <a:pt x="9" y="818"/>
                    </a:cubicBezTo>
                    <a:cubicBezTo>
                      <a:pt x="82" y="840"/>
                      <a:pt x="177" y="852"/>
                      <a:pt x="285" y="852"/>
                    </a:cubicBezTo>
                    <a:cubicBezTo>
                      <a:pt x="560" y="852"/>
                      <a:pt x="917" y="778"/>
                      <a:pt x="1187" y="630"/>
                    </a:cubicBezTo>
                    <a:cubicBezTo>
                      <a:pt x="1234" y="664"/>
                      <a:pt x="1288" y="678"/>
                      <a:pt x="1345" y="678"/>
                    </a:cubicBezTo>
                    <a:cubicBezTo>
                      <a:pt x="1638" y="678"/>
                      <a:pt x="2014" y="291"/>
                      <a:pt x="2097" y="104"/>
                    </a:cubicBezTo>
                    <a:cubicBezTo>
                      <a:pt x="2109" y="79"/>
                      <a:pt x="2100" y="69"/>
                      <a:pt x="2085" y="69"/>
                    </a:cubicBezTo>
                    <a:cubicBezTo>
                      <a:pt x="2068" y="69"/>
                      <a:pt x="2043" y="81"/>
                      <a:pt x="2034" y="95"/>
                    </a:cubicBezTo>
                    <a:cubicBezTo>
                      <a:pt x="1945" y="238"/>
                      <a:pt x="1820" y="407"/>
                      <a:pt x="1668" y="497"/>
                    </a:cubicBezTo>
                    <a:cubicBezTo>
                      <a:pt x="1570" y="550"/>
                      <a:pt x="1477" y="609"/>
                      <a:pt x="1347" y="609"/>
                    </a:cubicBezTo>
                    <a:cubicBezTo>
                      <a:pt x="1325" y="609"/>
                      <a:pt x="1301" y="608"/>
                      <a:pt x="1276" y="604"/>
                    </a:cubicBezTo>
                    <a:cubicBezTo>
                      <a:pt x="1445" y="488"/>
                      <a:pt x="1686" y="211"/>
                      <a:pt x="1561" y="60"/>
                    </a:cubicBezTo>
                    <a:cubicBezTo>
                      <a:pt x="1526" y="18"/>
                      <a:pt x="1484" y="0"/>
                      <a:pt x="143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45"/>
              <p:cNvSpPr/>
              <p:nvPr/>
            </p:nvSpPr>
            <p:spPr>
              <a:xfrm>
                <a:off x="5676047" y="2241735"/>
                <a:ext cx="5517" cy="329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37" extrusionOk="0">
                    <a:moveTo>
                      <a:pt x="53" y="1"/>
                    </a:moveTo>
                    <a:cubicBezTo>
                      <a:pt x="40" y="1"/>
                      <a:pt x="19" y="21"/>
                      <a:pt x="19" y="34"/>
                    </a:cubicBezTo>
                    <a:cubicBezTo>
                      <a:pt x="10" y="194"/>
                      <a:pt x="1" y="355"/>
                      <a:pt x="1" y="515"/>
                    </a:cubicBezTo>
                    <a:cubicBezTo>
                      <a:pt x="1" y="530"/>
                      <a:pt x="10" y="536"/>
                      <a:pt x="22" y="536"/>
                    </a:cubicBezTo>
                    <a:cubicBezTo>
                      <a:pt x="45" y="536"/>
                      <a:pt x="81" y="512"/>
                      <a:pt x="81" y="489"/>
                    </a:cubicBezTo>
                    <a:cubicBezTo>
                      <a:pt x="90" y="328"/>
                      <a:pt x="81" y="168"/>
                      <a:pt x="63" y="16"/>
                    </a:cubicBezTo>
                    <a:cubicBezTo>
                      <a:pt x="63" y="5"/>
                      <a:pt x="59" y="1"/>
                      <a:pt x="5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45"/>
              <p:cNvSpPr/>
              <p:nvPr/>
            </p:nvSpPr>
            <p:spPr>
              <a:xfrm>
                <a:off x="5699891" y="2227576"/>
                <a:ext cx="128781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52" extrusionOk="0">
                    <a:moveTo>
                      <a:pt x="675" y="106"/>
                    </a:moveTo>
                    <a:cubicBezTo>
                      <a:pt x="718" y="106"/>
                      <a:pt x="779" y="139"/>
                      <a:pt x="843" y="211"/>
                    </a:cubicBezTo>
                    <a:cubicBezTo>
                      <a:pt x="986" y="372"/>
                      <a:pt x="905" y="541"/>
                      <a:pt x="905" y="541"/>
                    </a:cubicBezTo>
                    <a:cubicBezTo>
                      <a:pt x="798" y="488"/>
                      <a:pt x="691" y="399"/>
                      <a:pt x="629" y="238"/>
                    </a:cubicBezTo>
                    <a:cubicBezTo>
                      <a:pt x="599" y="155"/>
                      <a:pt x="624" y="106"/>
                      <a:pt x="675" y="106"/>
                    </a:cubicBezTo>
                    <a:close/>
                    <a:moveTo>
                      <a:pt x="663" y="0"/>
                    </a:moveTo>
                    <a:cubicBezTo>
                      <a:pt x="617" y="0"/>
                      <a:pt x="575" y="18"/>
                      <a:pt x="540" y="60"/>
                    </a:cubicBezTo>
                    <a:cubicBezTo>
                      <a:pt x="415" y="211"/>
                      <a:pt x="656" y="488"/>
                      <a:pt x="825" y="604"/>
                    </a:cubicBezTo>
                    <a:cubicBezTo>
                      <a:pt x="801" y="608"/>
                      <a:pt x="779" y="609"/>
                      <a:pt x="757" y="609"/>
                    </a:cubicBezTo>
                    <a:cubicBezTo>
                      <a:pt x="632" y="609"/>
                      <a:pt x="539" y="550"/>
                      <a:pt x="432" y="497"/>
                    </a:cubicBezTo>
                    <a:cubicBezTo>
                      <a:pt x="290" y="407"/>
                      <a:pt x="156" y="238"/>
                      <a:pt x="76" y="95"/>
                    </a:cubicBezTo>
                    <a:cubicBezTo>
                      <a:pt x="62" y="81"/>
                      <a:pt x="38" y="69"/>
                      <a:pt x="22" y="69"/>
                    </a:cubicBezTo>
                    <a:cubicBezTo>
                      <a:pt x="8" y="69"/>
                      <a:pt x="1" y="79"/>
                      <a:pt x="13" y="104"/>
                    </a:cubicBezTo>
                    <a:cubicBezTo>
                      <a:pt x="95" y="291"/>
                      <a:pt x="472" y="678"/>
                      <a:pt x="765" y="678"/>
                    </a:cubicBezTo>
                    <a:cubicBezTo>
                      <a:pt x="822" y="678"/>
                      <a:pt x="875" y="664"/>
                      <a:pt x="923" y="630"/>
                    </a:cubicBezTo>
                    <a:cubicBezTo>
                      <a:pt x="1192" y="778"/>
                      <a:pt x="1549" y="852"/>
                      <a:pt x="1822" y="852"/>
                    </a:cubicBezTo>
                    <a:cubicBezTo>
                      <a:pt x="1928" y="852"/>
                      <a:pt x="2022" y="840"/>
                      <a:pt x="2092" y="818"/>
                    </a:cubicBezTo>
                    <a:cubicBezTo>
                      <a:pt x="2101" y="818"/>
                      <a:pt x="2092" y="800"/>
                      <a:pt x="2092" y="800"/>
                    </a:cubicBezTo>
                    <a:cubicBezTo>
                      <a:pt x="2029" y="805"/>
                      <a:pt x="1970" y="807"/>
                      <a:pt x="1912" y="807"/>
                    </a:cubicBezTo>
                    <a:cubicBezTo>
                      <a:pt x="1337" y="807"/>
                      <a:pt x="1009" y="585"/>
                      <a:pt x="977" y="577"/>
                    </a:cubicBezTo>
                    <a:cubicBezTo>
                      <a:pt x="1138" y="379"/>
                      <a:pt x="872" y="0"/>
                      <a:pt x="663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45"/>
              <p:cNvSpPr/>
              <p:nvPr/>
            </p:nvSpPr>
            <p:spPr>
              <a:xfrm>
                <a:off x="4945544" y="2035970"/>
                <a:ext cx="41068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65" extrusionOk="0">
                    <a:moveTo>
                      <a:pt x="0" y="1"/>
                    </a:moveTo>
                    <a:lnTo>
                      <a:pt x="0" y="4265"/>
                    </a:lnTo>
                    <a:lnTo>
                      <a:pt x="669" y="4265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45"/>
              <p:cNvSpPr/>
              <p:nvPr/>
            </p:nvSpPr>
            <p:spPr>
              <a:xfrm>
                <a:off x="4952103" y="2254055"/>
                <a:ext cx="24089" cy="1734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3" extrusionOk="0">
                    <a:moveTo>
                      <a:pt x="175" y="0"/>
                    </a:moveTo>
                    <a:cubicBezTo>
                      <a:pt x="136" y="0"/>
                      <a:pt x="99" y="11"/>
                      <a:pt x="72" y="38"/>
                    </a:cubicBezTo>
                    <a:cubicBezTo>
                      <a:pt x="72" y="47"/>
                      <a:pt x="63" y="56"/>
                      <a:pt x="63" y="65"/>
                    </a:cubicBezTo>
                    <a:cubicBezTo>
                      <a:pt x="0" y="127"/>
                      <a:pt x="36" y="207"/>
                      <a:pt x="107" y="252"/>
                    </a:cubicBezTo>
                    <a:cubicBezTo>
                      <a:pt x="139" y="272"/>
                      <a:pt x="177" y="283"/>
                      <a:pt x="215" y="283"/>
                    </a:cubicBezTo>
                    <a:cubicBezTo>
                      <a:pt x="263" y="283"/>
                      <a:pt x="309" y="265"/>
                      <a:pt x="339" y="225"/>
                    </a:cubicBezTo>
                    <a:cubicBezTo>
                      <a:pt x="393" y="163"/>
                      <a:pt x="366" y="82"/>
                      <a:pt x="313" y="38"/>
                    </a:cubicBezTo>
                    <a:cubicBezTo>
                      <a:pt x="277" y="18"/>
                      <a:pt x="225" y="0"/>
                      <a:pt x="1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45"/>
              <p:cNvSpPr/>
              <p:nvPr/>
            </p:nvSpPr>
            <p:spPr>
              <a:xfrm>
                <a:off x="4950448" y="2252584"/>
                <a:ext cx="27399" cy="2010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8" extrusionOk="0">
                    <a:moveTo>
                      <a:pt x="195" y="38"/>
                    </a:moveTo>
                    <a:cubicBezTo>
                      <a:pt x="237" y="38"/>
                      <a:pt x="282" y="61"/>
                      <a:pt x="313" y="80"/>
                    </a:cubicBezTo>
                    <a:cubicBezTo>
                      <a:pt x="375" y="124"/>
                      <a:pt x="384" y="222"/>
                      <a:pt x="313" y="267"/>
                    </a:cubicBezTo>
                    <a:cubicBezTo>
                      <a:pt x="293" y="279"/>
                      <a:pt x="270" y="284"/>
                      <a:pt x="247" y="284"/>
                    </a:cubicBezTo>
                    <a:cubicBezTo>
                      <a:pt x="198" y="284"/>
                      <a:pt x="150" y="262"/>
                      <a:pt x="125" y="231"/>
                    </a:cubicBezTo>
                    <a:cubicBezTo>
                      <a:pt x="99" y="214"/>
                      <a:pt x="90" y="178"/>
                      <a:pt x="90" y="151"/>
                    </a:cubicBezTo>
                    <a:cubicBezTo>
                      <a:pt x="90" y="124"/>
                      <a:pt x="125" y="71"/>
                      <a:pt x="143" y="53"/>
                    </a:cubicBezTo>
                    <a:cubicBezTo>
                      <a:pt x="159" y="42"/>
                      <a:pt x="177" y="38"/>
                      <a:pt x="195" y="38"/>
                    </a:cubicBezTo>
                    <a:close/>
                    <a:moveTo>
                      <a:pt x="203" y="1"/>
                    </a:moveTo>
                    <a:cubicBezTo>
                      <a:pt x="169" y="1"/>
                      <a:pt x="135" y="9"/>
                      <a:pt x="108" y="26"/>
                    </a:cubicBezTo>
                    <a:cubicBezTo>
                      <a:pt x="18" y="89"/>
                      <a:pt x="1" y="196"/>
                      <a:pt x="81" y="267"/>
                    </a:cubicBezTo>
                    <a:cubicBezTo>
                      <a:pt x="125" y="306"/>
                      <a:pt x="183" y="328"/>
                      <a:pt x="241" y="328"/>
                    </a:cubicBezTo>
                    <a:cubicBezTo>
                      <a:pt x="275" y="328"/>
                      <a:pt x="309" y="320"/>
                      <a:pt x="340" y="303"/>
                    </a:cubicBezTo>
                    <a:cubicBezTo>
                      <a:pt x="445" y="250"/>
                      <a:pt x="447" y="128"/>
                      <a:pt x="362" y="57"/>
                    </a:cubicBezTo>
                    <a:lnTo>
                      <a:pt x="362" y="57"/>
                    </a:lnTo>
                    <a:cubicBezTo>
                      <a:pt x="361" y="55"/>
                      <a:pt x="359" y="54"/>
                      <a:pt x="357" y="53"/>
                    </a:cubicBezTo>
                    <a:lnTo>
                      <a:pt x="357" y="53"/>
                    </a:lnTo>
                    <a:cubicBezTo>
                      <a:pt x="357" y="53"/>
                      <a:pt x="357" y="53"/>
                      <a:pt x="357" y="53"/>
                    </a:cubicBezTo>
                    <a:cubicBezTo>
                      <a:pt x="356" y="52"/>
                      <a:pt x="355" y="51"/>
                      <a:pt x="353" y="50"/>
                    </a:cubicBezTo>
                    <a:lnTo>
                      <a:pt x="353" y="50"/>
                    </a:lnTo>
                    <a:cubicBezTo>
                      <a:pt x="310" y="19"/>
                      <a:pt x="255" y="1"/>
                      <a:pt x="20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45"/>
              <p:cNvSpPr/>
              <p:nvPr/>
            </p:nvSpPr>
            <p:spPr>
              <a:xfrm>
                <a:off x="4952103" y="2206000"/>
                <a:ext cx="24089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2" extrusionOk="0">
                    <a:moveTo>
                      <a:pt x="171" y="0"/>
                    </a:moveTo>
                    <a:cubicBezTo>
                      <a:pt x="134" y="0"/>
                      <a:pt x="98" y="11"/>
                      <a:pt x="72" y="37"/>
                    </a:cubicBezTo>
                    <a:cubicBezTo>
                      <a:pt x="72" y="46"/>
                      <a:pt x="63" y="55"/>
                      <a:pt x="63" y="64"/>
                    </a:cubicBezTo>
                    <a:cubicBezTo>
                      <a:pt x="0" y="126"/>
                      <a:pt x="36" y="206"/>
                      <a:pt x="107" y="251"/>
                    </a:cubicBezTo>
                    <a:cubicBezTo>
                      <a:pt x="139" y="271"/>
                      <a:pt x="177" y="282"/>
                      <a:pt x="215" y="282"/>
                    </a:cubicBezTo>
                    <a:cubicBezTo>
                      <a:pt x="263" y="282"/>
                      <a:pt x="309" y="264"/>
                      <a:pt x="339" y="224"/>
                    </a:cubicBezTo>
                    <a:cubicBezTo>
                      <a:pt x="393" y="162"/>
                      <a:pt x="366" y="81"/>
                      <a:pt x="313" y="46"/>
                    </a:cubicBezTo>
                    <a:cubicBezTo>
                      <a:pt x="276" y="20"/>
                      <a:pt x="222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45"/>
              <p:cNvSpPr/>
              <p:nvPr/>
            </p:nvSpPr>
            <p:spPr>
              <a:xfrm>
                <a:off x="4950448" y="2204652"/>
                <a:ext cx="27399" cy="1992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5" extrusionOk="0">
                    <a:moveTo>
                      <a:pt x="203" y="42"/>
                    </a:moveTo>
                    <a:cubicBezTo>
                      <a:pt x="243" y="42"/>
                      <a:pt x="284" y="59"/>
                      <a:pt x="313" y="77"/>
                    </a:cubicBezTo>
                    <a:cubicBezTo>
                      <a:pt x="375" y="130"/>
                      <a:pt x="384" y="219"/>
                      <a:pt x="313" y="264"/>
                    </a:cubicBezTo>
                    <a:cubicBezTo>
                      <a:pt x="291" y="277"/>
                      <a:pt x="265" y="283"/>
                      <a:pt x="240" y="283"/>
                    </a:cubicBezTo>
                    <a:cubicBezTo>
                      <a:pt x="194" y="283"/>
                      <a:pt x="148" y="263"/>
                      <a:pt x="125" y="228"/>
                    </a:cubicBezTo>
                    <a:cubicBezTo>
                      <a:pt x="99" y="210"/>
                      <a:pt x="90" y="184"/>
                      <a:pt x="90" y="148"/>
                    </a:cubicBezTo>
                    <a:cubicBezTo>
                      <a:pt x="90" y="121"/>
                      <a:pt x="125" y="68"/>
                      <a:pt x="143" y="59"/>
                    </a:cubicBezTo>
                    <a:cubicBezTo>
                      <a:pt x="162" y="47"/>
                      <a:pt x="182" y="42"/>
                      <a:pt x="203" y="42"/>
                    </a:cubicBezTo>
                    <a:close/>
                    <a:moveTo>
                      <a:pt x="196" y="0"/>
                    </a:moveTo>
                    <a:cubicBezTo>
                      <a:pt x="164" y="0"/>
                      <a:pt x="133" y="7"/>
                      <a:pt x="108" y="23"/>
                    </a:cubicBezTo>
                    <a:cubicBezTo>
                      <a:pt x="18" y="86"/>
                      <a:pt x="1" y="193"/>
                      <a:pt x="81" y="264"/>
                    </a:cubicBezTo>
                    <a:cubicBezTo>
                      <a:pt x="125" y="303"/>
                      <a:pt x="183" y="324"/>
                      <a:pt x="241" y="324"/>
                    </a:cubicBezTo>
                    <a:cubicBezTo>
                      <a:pt x="275" y="324"/>
                      <a:pt x="309" y="317"/>
                      <a:pt x="340" y="300"/>
                    </a:cubicBezTo>
                    <a:cubicBezTo>
                      <a:pt x="445" y="247"/>
                      <a:pt x="447" y="125"/>
                      <a:pt x="362" y="53"/>
                    </a:cubicBezTo>
                    <a:lnTo>
                      <a:pt x="362" y="53"/>
                    </a:lnTo>
                    <a:cubicBezTo>
                      <a:pt x="361" y="52"/>
                      <a:pt x="359" y="51"/>
                      <a:pt x="357" y="50"/>
                    </a:cubicBezTo>
                    <a:lnTo>
                      <a:pt x="357" y="50"/>
                    </a:lnTo>
                    <a:cubicBezTo>
                      <a:pt x="357" y="50"/>
                      <a:pt x="357" y="50"/>
                      <a:pt x="357" y="50"/>
                    </a:cubicBezTo>
                    <a:cubicBezTo>
                      <a:pt x="312" y="21"/>
                      <a:pt x="252" y="0"/>
                      <a:pt x="196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45"/>
              <p:cNvSpPr/>
              <p:nvPr/>
            </p:nvSpPr>
            <p:spPr>
              <a:xfrm>
                <a:off x="4952103" y="2157884"/>
                <a:ext cx="24089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2" extrusionOk="0">
                    <a:moveTo>
                      <a:pt x="171" y="0"/>
                    </a:moveTo>
                    <a:cubicBezTo>
                      <a:pt x="134" y="0"/>
                      <a:pt x="98" y="11"/>
                      <a:pt x="72" y="37"/>
                    </a:cubicBezTo>
                    <a:cubicBezTo>
                      <a:pt x="72" y="46"/>
                      <a:pt x="63" y="55"/>
                      <a:pt x="63" y="64"/>
                    </a:cubicBezTo>
                    <a:cubicBezTo>
                      <a:pt x="0" y="126"/>
                      <a:pt x="36" y="215"/>
                      <a:pt x="107" y="251"/>
                    </a:cubicBezTo>
                    <a:cubicBezTo>
                      <a:pt x="139" y="271"/>
                      <a:pt x="177" y="282"/>
                      <a:pt x="215" y="282"/>
                    </a:cubicBezTo>
                    <a:cubicBezTo>
                      <a:pt x="263" y="282"/>
                      <a:pt x="309" y="264"/>
                      <a:pt x="339" y="224"/>
                    </a:cubicBezTo>
                    <a:cubicBezTo>
                      <a:pt x="393" y="162"/>
                      <a:pt x="366" y="90"/>
                      <a:pt x="313" y="46"/>
                    </a:cubicBezTo>
                    <a:cubicBezTo>
                      <a:pt x="276" y="20"/>
                      <a:pt x="222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45"/>
              <p:cNvSpPr/>
              <p:nvPr/>
            </p:nvSpPr>
            <p:spPr>
              <a:xfrm>
                <a:off x="4950448" y="2156658"/>
                <a:ext cx="27399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3" extrusionOk="0">
                    <a:moveTo>
                      <a:pt x="201" y="40"/>
                    </a:moveTo>
                    <a:cubicBezTo>
                      <a:pt x="241" y="40"/>
                      <a:pt x="283" y="60"/>
                      <a:pt x="313" y="84"/>
                    </a:cubicBezTo>
                    <a:cubicBezTo>
                      <a:pt x="316" y="85"/>
                      <a:pt x="320" y="85"/>
                      <a:pt x="324" y="85"/>
                    </a:cubicBezTo>
                    <a:lnTo>
                      <a:pt x="324" y="85"/>
                    </a:lnTo>
                    <a:cubicBezTo>
                      <a:pt x="376" y="140"/>
                      <a:pt x="380" y="229"/>
                      <a:pt x="313" y="271"/>
                    </a:cubicBezTo>
                    <a:cubicBezTo>
                      <a:pt x="293" y="279"/>
                      <a:pt x="270" y="283"/>
                      <a:pt x="247" y="283"/>
                    </a:cubicBezTo>
                    <a:cubicBezTo>
                      <a:pt x="199" y="283"/>
                      <a:pt x="150" y="266"/>
                      <a:pt x="125" y="235"/>
                    </a:cubicBezTo>
                    <a:cubicBezTo>
                      <a:pt x="99" y="208"/>
                      <a:pt x="90" y="182"/>
                      <a:pt x="90" y="146"/>
                    </a:cubicBezTo>
                    <a:cubicBezTo>
                      <a:pt x="90" y="119"/>
                      <a:pt x="125" y="75"/>
                      <a:pt x="143" y="57"/>
                    </a:cubicBezTo>
                    <a:cubicBezTo>
                      <a:pt x="161" y="45"/>
                      <a:pt x="181" y="40"/>
                      <a:pt x="201" y="40"/>
                    </a:cubicBezTo>
                    <a:close/>
                    <a:moveTo>
                      <a:pt x="204" y="0"/>
                    </a:moveTo>
                    <a:cubicBezTo>
                      <a:pt x="169" y="0"/>
                      <a:pt x="136" y="9"/>
                      <a:pt x="108" y="30"/>
                    </a:cubicBezTo>
                    <a:cubicBezTo>
                      <a:pt x="18" y="84"/>
                      <a:pt x="1" y="200"/>
                      <a:pt x="81" y="262"/>
                    </a:cubicBezTo>
                    <a:cubicBezTo>
                      <a:pt x="125" y="301"/>
                      <a:pt x="183" y="322"/>
                      <a:pt x="241" y="322"/>
                    </a:cubicBezTo>
                    <a:cubicBezTo>
                      <a:pt x="275" y="322"/>
                      <a:pt x="309" y="314"/>
                      <a:pt x="340" y="298"/>
                    </a:cubicBezTo>
                    <a:cubicBezTo>
                      <a:pt x="443" y="246"/>
                      <a:pt x="446" y="127"/>
                      <a:pt x="365" y="63"/>
                    </a:cubicBezTo>
                    <a:lnTo>
                      <a:pt x="365" y="63"/>
                    </a:lnTo>
                    <a:cubicBezTo>
                      <a:pt x="366" y="58"/>
                      <a:pt x="364" y="52"/>
                      <a:pt x="357" y="48"/>
                    </a:cubicBezTo>
                    <a:cubicBezTo>
                      <a:pt x="314" y="21"/>
                      <a:pt x="258" y="0"/>
                      <a:pt x="20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45"/>
              <p:cNvSpPr/>
              <p:nvPr/>
            </p:nvSpPr>
            <p:spPr>
              <a:xfrm>
                <a:off x="4952103" y="2109829"/>
                <a:ext cx="24089" cy="1740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4" extrusionOk="0">
                    <a:moveTo>
                      <a:pt x="177" y="1"/>
                    </a:moveTo>
                    <a:cubicBezTo>
                      <a:pt x="138" y="1"/>
                      <a:pt x="99" y="13"/>
                      <a:pt x="72" y="45"/>
                    </a:cubicBezTo>
                    <a:cubicBezTo>
                      <a:pt x="72" y="54"/>
                      <a:pt x="63" y="54"/>
                      <a:pt x="63" y="62"/>
                    </a:cubicBezTo>
                    <a:cubicBezTo>
                      <a:pt x="0" y="125"/>
                      <a:pt x="36" y="214"/>
                      <a:pt x="107" y="250"/>
                    </a:cubicBezTo>
                    <a:cubicBezTo>
                      <a:pt x="140" y="271"/>
                      <a:pt x="181" y="284"/>
                      <a:pt x="221" y="284"/>
                    </a:cubicBezTo>
                    <a:cubicBezTo>
                      <a:pt x="266" y="284"/>
                      <a:pt x="311" y="266"/>
                      <a:pt x="339" y="223"/>
                    </a:cubicBezTo>
                    <a:cubicBezTo>
                      <a:pt x="393" y="170"/>
                      <a:pt x="366" y="89"/>
                      <a:pt x="313" y="45"/>
                    </a:cubicBezTo>
                    <a:cubicBezTo>
                      <a:pt x="278" y="20"/>
                      <a:pt x="227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45"/>
              <p:cNvSpPr/>
              <p:nvPr/>
            </p:nvSpPr>
            <p:spPr>
              <a:xfrm>
                <a:off x="4950448" y="2108542"/>
                <a:ext cx="27399" cy="1998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6" extrusionOk="0">
                    <a:moveTo>
                      <a:pt x="201" y="40"/>
                    </a:moveTo>
                    <a:cubicBezTo>
                      <a:pt x="241" y="40"/>
                      <a:pt x="283" y="60"/>
                      <a:pt x="313" y="83"/>
                    </a:cubicBezTo>
                    <a:cubicBezTo>
                      <a:pt x="317" y="86"/>
                      <a:pt x="322" y="88"/>
                      <a:pt x="327" y="89"/>
                    </a:cubicBezTo>
                    <a:lnTo>
                      <a:pt x="327" y="89"/>
                    </a:lnTo>
                    <a:cubicBezTo>
                      <a:pt x="376" y="144"/>
                      <a:pt x="378" y="230"/>
                      <a:pt x="313" y="271"/>
                    </a:cubicBezTo>
                    <a:cubicBezTo>
                      <a:pt x="293" y="282"/>
                      <a:pt x="270" y="287"/>
                      <a:pt x="247" y="287"/>
                    </a:cubicBezTo>
                    <a:cubicBezTo>
                      <a:pt x="198" y="287"/>
                      <a:pt x="150" y="265"/>
                      <a:pt x="125" y="235"/>
                    </a:cubicBezTo>
                    <a:cubicBezTo>
                      <a:pt x="99" y="208"/>
                      <a:pt x="90" y="182"/>
                      <a:pt x="90" y="155"/>
                    </a:cubicBezTo>
                    <a:cubicBezTo>
                      <a:pt x="90" y="128"/>
                      <a:pt x="125" y="75"/>
                      <a:pt x="143" y="57"/>
                    </a:cubicBezTo>
                    <a:cubicBezTo>
                      <a:pt x="161" y="45"/>
                      <a:pt x="181" y="40"/>
                      <a:pt x="201" y="40"/>
                    </a:cubicBezTo>
                    <a:close/>
                    <a:moveTo>
                      <a:pt x="204" y="0"/>
                    </a:moveTo>
                    <a:cubicBezTo>
                      <a:pt x="169" y="0"/>
                      <a:pt x="136" y="9"/>
                      <a:pt x="108" y="30"/>
                    </a:cubicBezTo>
                    <a:cubicBezTo>
                      <a:pt x="18" y="83"/>
                      <a:pt x="1" y="199"/>
                      <a:pt x="81" y="271"/>
                    </a:cubicBezTo>
                    <a:cubicBezTo>
                      <a:pt x="122" y="307"/>
                      <a:pt x="176" y="325"/>
                      <a:pt x="230" y="325"/>
                    </a:cubicBezTo>
                    <a:cubicBezTo>
                      <a:pt x="268" y="325"/>
                      <a:pt x="306" y="316"/>
                      <a:pt x="340" y="298"/>
                    </a:cubicBezTo>
                    <a:cubicBezTo>
                      <a:pt x="443" y="246"/>
                      <a:pt x="446" y="135"/>
                      <a:pt x="366" y="64"/>
                    </a:cubicBezTo>
                    <a:lnTo>
                      <a:pt x="366" y="64"/>
                    </a:lnTo>
                    <a:cubicBezTo>
                      <a:pt x="365" y="59"/>
                      <a:pt x="363" y="53"/>
                      <a:pt x="357" y="48"/>
                    </a:cubicBezTo>
                    <a:cubicBezTo>
                      <a:pt x="314" y="21"/>
                      <a:pt x="258" y="0"/>
                      <a:pt x="20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45"/>
              <p:cNvSpPr/>
              <p:nvPr/>
            </p:nvSpPr>
            <p:spPr>
              <a:xfrm>
                <a:off x="4952103" y="2061713"/>
                <a:ext cx="24089" cy="1777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0" extrusionOk="0">
                    <a:moveTo>
                      <a:pt x="177" y="1"/>
                    </a:moveTo>
                    <a:cubicBezTo>
                      <a:pt x="138" y="1"/>
                      <a:pt x="99" y="13"/>
                      <a:pt x="72" y="45"/>
                    </a:cubicBezTo>
                    <a:cubicBezTo>
                      <a:pt x="72" y="54"/>
                      <a:pt x="63" y="62"/>
                      <a:pt x="63" y="71"/>
                    </a:cubicBezTo>
                    <a:cubicBezTo>
                      <a:pt x="0" y="134"/>
                      <a:pt x="36" y="214"/>
                      <a:pt x="107" y="259"/>
                    </a:cubicBezTo>
                    <a:cubicBezTo>
                      <a:pt x="139" y="278"/>
                      <a:pt x="177" y="289"/>
                      <a:pt x="215" y="289"/>
                    </a:cubicBezTo>
                    <a:cubicBezTo>
                      <a:pt x="263" y="289"/>
                      <a:pt x="309" y="272"/>
                      <a:pt x="339" y="232"/>
                    </a:cubicBezTo>
                    <a:cubicBezTo>
                      <a:pt x="393" y="170"/>
                      <a:pt x="366" y="89"/>
                      <a:pt x="313" y="45"/>
                    </a:cubicBezTo>
                    <a:cubicBezTo>
                      <a:pt x="278" y="20"/>
                      <a:pt x="227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45"/>
              <p:cNvSpPr/>
              <p:nvPr/>
            </p:nvSpPr>
            <p:spPr>
              <a:xfrm>
                <a:off x="4950448" y="2060671"/>
                <a:ext cx="27399" cy="1986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24" extrusionOk="0">
                    <a:moveTo>
                      <a:pt x="195" y="38"/>
                    </a:moveTo>
                    <a:cubicBezTo>
                      <a:pt x="237" y="38"/>
                      <a:pt x="282" y="61"/>
                      <a:pt x="313" y="79"/>
                    </a:cubicBezTo>
                    <a:cubicBezTo>
                      <a:pt x="375" y="124"/>
                      <a:pt x="384" y="222"/>
                      <a:pt x="313" y="267"/>
                    </a:cubicBezTo>
                    <a:cubicBezTo>
                      <a:pt x="293" y="278"/>
                      <a:pt x="270" y="283"/>
                      <a:pt x="247" y="283"/>
                    </a:cubicBezTo>
                    <a:cubicBezTo>
                      <a:pt x="198" y="283"/>
                      <a:pt x="150" y="261"/>
                      <a:pt x="125" y="231"/>
                    </a:cubicBezTo>
                    <a:cubicBezTo>
                      <a:pt x="99" y="213"/>
                      <a:pt x="90" y="178"/>
                      <a:pt x="90" y="151"/>
                    </a:cubicBezTo>
                    <a:cubicBezTo>
                      <a:pt x="90" y="124"/>
                      <a:pt x="125" y="71"/>
                      <a:pt x="143" y="53"/>
                    </a:cubicBezTo>
                    <a:cubicBezTo>
                      <a:pt x="159" y="42"/>
                      <a:pt x="177" y="38"/>
                      <a:pt x="195" y="38"/>
                    </a:cubicBezTo>
                    <a:close/>
                    <a:moveTo>
                      <a:pt x="203" y="1"/>
                    </a:moveTo>
                    <a:cubicBezTo>
                      <a:pt x="169" y="1"/>
                      <a:pt x="135" y="9"/>
                      <a:pt x="108" y="26"/>
                    </a:cubicBezTo>
                    <a:cubicBezTo>
                      <a:pt x="18" y="79"/>
                      <a:pt x="1" y="195"/>
                      <a:pt x="81" y="267"/>
                    </a:cubicBezTo>
                    <a:cubicBezTo>
                      <a:pt x="125" y="305"/>
                      <a:pt x="182" y="323"/>
                      <a:pt x="238" y="323"/>
                    </a:cubicBezTo>
                    <a:cubicBezTo>
                      <a:pt x="274" y="323"/>
                      <a:pt x="309" y="316"/>
                      <a:pt x="340" y="302"/>
                    </a:cubicBezTo>
                    <a:cubicBezTo>
                      <a:pt x="445" y="250"/>
                      <a:pt x="447" y="128"/>
                      <a:pt x="362" y="56"/>
                    </a:cubicBezTo>
                    <a:lnTo>
                      <a:pt x="362" y="56"/>
                    </a:lnTo>
                    <a:cubicBezTo>
                      <a:pt x="361" y="55"/>
                      <a:pt x="359" y="54"/>
                      <a:pt x="357" y="53"/>
                    </a:cubicBezTo>
                    <a:lnTo>
                      <a:pt x="357" y="53"/>
                    </a:lnTo>
                    <a:cubicBezTo>
                      <a:pt x="357" y="53"/>
                      <a:pt x="357" y="53"/>
                      <a:pt x="357" y="53"/>
                    </a:cubicBezTo>
                    <a:cubicBezTo>
                      <a:pt x="356" y="51"/>
                      <a:pt x="354" y="50"/>
                      <a:pt x="352" y="49"/>
                    </a:cubicBezTo>
                    <a:lnTo>
                      <a:pt x="352" y="49"/>
                    </a:lnTo>
                    <a:cubicBezTo>
                      <a:pt x="309" y="19"/>
                      <a:pt x="255" y="1"/>
                      <a:pt x="20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45"/>
              <p:cNvSpPr/>
              <p:nvPr/>
            </p:nvSpPr>
            <p:spPr>
              <a:xfrm>
                <a:off x="4940580" y="2035970"/>
                <a:ext cx="9930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246" extrusionOk="0">
                    <a:moveTo>
                      <a:pt x="81" y="0"/>
                    </a:moveTo>
                    <a:cubicBezTo>
                      <a:pt x="81" y="0"/>
                      <a:pt x="81" y="0"/>
                      <a:pt x="81" y="1"/>
                    </a:cubicBezTo>
                    <a:cubicBezTo>
                      <a:pt x="28" y="1383"/>
                      <a:pt x="1" y="2838"/>
                      <a:pt x="72" y="4220"/>
                    </a:cubicBezTo>
                    <a:cubicBezTo>
                      <a:pt x="72" y="4233"/>
                      <a:pt x="81" y="4246"/>
                      <a:pt x="86" y="4246"/>
                    </a:cubicBezTo>
                    <a:cubicBezTo>
                      <a:pt x="89" y="4246"/>
                      <a:pt x="90" y="4243"/>
                      <a:pt x="90" y="4238"/>
                    </a:cubicBezTo>
                    <a:cubicBezTo>
                      <a:pt x="161" y="2864"/>
                      <a:pt x="82" y="0"/>
                      <a:pt x="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45"/>
              <p:cNvSpPr/>
              <p:nvPr/>
            </p:nvSpPr>
            <p:spPr>
              <a:xfrm>
                <a:off x="4981647" y="2035970"/>
                <a:ext cx="9868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4246" extrusionOk="0">
                    <a:moveTo>
                      <a:pt x="80" y="0"/>
                    </a:moveTo>
                    <a:cubicBezTo>
                      <a:pt x="80" y="0"/>
                      <a:pt x="80" y="0"/>
                      <a:pt x="80" y="1"/>
                    </a:cubicBezTo>
                    <a:cubicBezTo>
                      <a:pt x="27" y="1383"/>
                      <a:pt x="0" y="2838"/>
                      <a:pt x="71" y="4220"/>
                    </a:cubicBezTo>
                    <a:cubicBezTo>
                      <a:pt x="71" y="4233"/>
                      <a:pt x="85" y="4246"/>
                      <a:pt x="93" y="4246"/>
                    </a:cubicBezTo>
                    <a:cubicBezTo>
                      <a:pt x="96" y="4246"/>
                      <a:pt x="98" y="4243"/>
                      <a:pt x="98" y="4238"/>
                    </a:cubicBezTo>
                    <a:cubicBezTo>
                      <a:pt x="160" y="2864"/>
                      <a:pt x="81" y="0"/>
                      <a:pt x="8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45"/>
              <p:cNvSpPr/>
              <p:nvPr/>
            </p:nvSpPr>
            <p:spPr>
              <a:xfrm>
                <a:off x="6004154" y="2035970"/>
                <a:ext cx="41068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65" extrusionOk="0">
                    <a:moveTo>
                      <a:pt x="0" y="1"/>
                    </a:moveTo>
                    <a:lnTo>
                      <a:pt x="0" y="4265"/>
                    </a:lnTo>
                    <a:lnTo>
                      <a:pt x="669" y="4265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45"/>
              <p:cNvSpPr/>
              <p:nvPr/>
            </p:nvSpPr>
            <p:spPr>
              <a:xfrm>
                <a:off x="6014513" y="2254055"/>
                <a:ext cx="24150" cy="1734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3" extrusionOk="0">
                    <a:moveTo>
                      <a:pt x="217" y="0"/>
                    </a:moveTo>
                    <a:cubicBezTo>
                      <a:pt x="169" y="0"/>
                      <a:pt x="116" y="18"/>
                      <a:pt x="81" y="38"/>
                    </a:cubicBezTo>
                    <a:cubicBezTo>
                      <a:pt x="28" y="82"/>
                      <a:pt x="1" y="163"/>
                      <a:pt x="45" y="225"/>
                    </a:cubicBezTo>
                    <a:cubicBezTo>
                      <a:pt x="80" y="265"/>
                      <a:pt x="129" y="283"/>
                      <a:pt x="178" y="283"/>
                    </a:cubicBezTo>
                    <a:cubicBezTo>
                      <a:pt x="216" y="283"/>
                      <a:pt x="255" y="272"/>
                      <a:pt x="286" y="252"/>
                    </a:cubicBezTo>
                    <a:cubicBezTo>
                      <a:pt x="358" y="207"/>
                      <a:pt x="393" y="127"/>
                      <a:pt x="331" y="65"/>
                    </a:cubicBezTo>
                    <a:cubicBezTo>
                      <a:pt x="331" y="56"/>
                      <a:pt x="322" y="47"/>
                      <a:pt x="313" y="38"/>
                    </a:cubicBezTo>
                    <a:cubicBezTo>
                      <a:pt x="290" y="11"/>
                      <a:pt x="255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45"/>
              <p:cNvSpPr/>
              <p:nvPr/>
            </p:nvSpPr>
            <p:spPr>
              <a:xfrm>
                <a:off x="6013165" y="2252522"/>
                <a:ext cx="26602" cy="20166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9" extrusionOk="0">
                    <a:moveTo>
                      <a:pt x="240" y="40"/>
                    </a:moveTo>
                    <a:cubicBezTo>
                      <a:pt x="265" y="40"/>
                      <a:pt x="288" y="46"/>
                      <a:pt x="308" y="63"/>
                    </a:cubicBezTo>
                    <a:cubicBezTo>
                      <a:pt x="353" y="107"/>
                      <a:pt x="371" y="179"/>
                      <a:pt x="317" y="232"/>
                    </a:cubicBezTo>
                    <a:cubicBezTo>
                      <a:pt x="288" y="267"/>
                      <a:pt x="245" y="287"/>
                      <a:pt x="203" y="287"/>
                    </a:cubicBezTo>
                    <a:cubicBezTo>
                      <a:pt x="180" y="287"/>
                      <a:pt x="158" y="281"/>
                      <a:pt x="139" y="268"/>
                    </a:cubicBezTo>
                    <a:cubicBezTo>
                      <a:pt x="59" y="223"/>
                      <a:pt x="67" y="134"/>
                      <a:pt x="130" y="81"/>
                    </a:cubicBezTo>
                    <a:cubicBezTo>
                      <a:pt x="158" y="58"/>
                      <a:pt x="200" y="40"/>
                      <a:pt x="240" y="40"/>
                    </a:cubicBezTo>
                    <a:close/>
                    <a:moveTo>
                      <a:pt x="251" y="0"/>
                    </a:moveTo>
                    <a:cubicBezTo>
                      <a:pt x="195" y="0"/>
                      <a:pt x="139" y="22"/>
                      <a:pt x="94" y="49"/>
                    </a:cubicBezTo>
                    <a:lnTo>
                      <a:pt x="94" y="49"/>
                    </a:lnTo>
                    <a:cubicBezTo>
                      <a:pt x="91" y="50"/>
                      <a:pt x="88" y="52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lnTo>
                      <a:pt x="85" y="54"/>
                    </a:lnTo>
                    <a:cubicBezTo>
                      <a:pt x="78" y="57"/>
                      <a:pt x="75" y="61"/>
                      <a:pt x="75" y="64"/>
                    </a:cubicBezTo>
                    <a:lnTo>
                      <a:pt x="75" y="64"/>
                    </a:lnTo>
                    <a:cubicBezTo>
                      <a:pt x="4" y="137"/>
                      <a:pt x="1" y="253"/>
                      <a:pt x="94" y="304"/>
                    </a:cubicBezTo>
                    <a:cubicBezTo>
                      <a:pt x="124" y="320"/>
                      <a:pt x="159" y="328"/>
                      <a:pt x="195" y="328"/>
                    </a:cubicBezTo>
                    <a:cubicBezTo>
                      <a:pt x="258" y="328"/>
                      <a:pt x="322" y="304"/>
                      <a:pt x="362" y="259"/>
                    </a:cubicBezTo>
                    <a:cubicBezTo>
                      <a:pt x="433" y="197"/>
                      <a:pt x="424" y="90"/>
                      <a:pt x="344" y="27"/>
                    </a:cubicBezTo>
                    <a:cubicBezTo>
                      <a:pt x="315" y="8"/>
                      <a:pt x="283" y="0"/>
                      <a:pt x="25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45"/>
              <p:cNvSpPr/>
              <p:nvPr/>
            </p:nvSpPr>
            <p:spPr>
              <a:xfrm>
                <a:off x="6014513" y="2206000"/>
                <a:ext cx="24150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2" extrusionOk="0">
                    <a:moveTo>
                      <a:pt x="221" y="0"/>
                    </a:moveTo>
                    <a:cubicBezTo>
                      <a:pt x="171" y="0"/>
                      <a:pt x="117" y="20"/>
                      <a:pt x="81" y="46"/>
                    </a:cubicBezTo>
                    <a:cubicBezTo>
                      <a:pt x="28" y="81"/>
                      <a:pt x="1" y="162"/>
                      <a:pt x="45" y="224"/>
                    </a:cubicBezTo>
                    <a:cubicBezTo>
                      <a:pt x="80" y="264"/>
                      <a:pt x="129" y="282"/>
                      <a:pt x="178" y="282"/>
                    </a:cubicBezTo>
                    <a:cubicBezTo>
                      <a:pt x="216" y="282"/>
                      <a:pt x="255" y="271"/>
                      <a:pt x="286" y="251"/>
                    </a:cubicBezTo>
                    <a:cubicBezTo>
                      <a:pt x="358" y="206"/>
                      <a:pt x="393" y="126"/>
                      <a:pt x="331" y="64"/>
                    </a:cubicBezTo>
                    <a:cubicBezTo>
                      <a:pt x="331" y="55"/>
                      <a:pt x="322" y="46"/>
                      <a:pt x="313" y="37"/>
                    </a:cubicBezTo>
                    <a:cubicBezTo>
                      <a:pt x="291" y="11"/>
                      <a:pt x="257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45"/>
              <p:cNvSpPr/>
              <p:nvPr/>
            </p:nvSpPr>
            <p:spPr>
              <a:xfrm>
                <a:off x="6013103" y="2204652"/>
                <a:ext cx="26663" cy="1992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5" extrusionOk="0">
                    <a:moveTo>
                      <a:pt x="232" y="41"/>
                    </a:moveTo>
                    <a:cubicBezTo>
                      <a:pt x="260" y="41"/>
                      <a:pt x="287" y="49"/>
                      <a:pt x="309" y="68"/>
                    </a:cubicBezTo>
                    <a:cubicBezTo>
                      <a:pt x="354" y="112"/>
                      <a:pt x="372" y="184"/>
                      <a:pt x="318" y="237"/>
                    </a:cubicBezTo>
                    <a:cubicBezTo>
                      <a:pt x="290" y="265"/>
                      <a:pt x="248" y="283"/>
                      <a:pt x="207" y="283"/>
                    </a:cubicBezTo>
                    <a:cubicBezTo>
                      <a:pt x="183" y="283"/>
                      <a:pt x="160" y="277"/>
                      <a:pt x="140" y="264"/>
                    </a:cubicBezTo>
                    <a:cubicBezTo>
                      <a:pt x="60" y="229"/>
                      <a:pt x="68" y="132"/>
                      <a:pt x="129" y="78"/>
                    </a:cubicBezTo>
                    <a:lnTo>
                      <a:pt x="129" y="78"/>
                    </a:lnTo>
                    <a:cubicBezTo>
                      <a:pt x="130" y="78"/>
                      <a:pt x="130" y="77"/>
                      <a:pt x="131" y="77"/>
                    </a:cubicBezTo>
                    <a:lnTo>
                      <a:pt x="131" y="77"/>
                    </a:lnTo>
                    <a:cubicBezTo>
                      <a:pt x="131" y="77"/>
                      <a:pt x="131" y="77"/>
                      <a:pt x="131" y="77"/>
                    </a:cubicBezTo>
                    <a:cubicBezTo>
                      <a:pt x="157" y="56"/>
                      <a:pt x="195" y="41"/>
                      <a:pt x="232" y="41"/>
                    </a:cubicBezTo>
                    <a:close/>
                    <a:moveTo>
                      <a:pt x="250" y="0"/>
                    </a:moveTo>
                    <a:cubicBezTo>
                      <a:pt x="192" y="0"/>
                      <a:pt x="132" y="21"/>
                      <a:pt x="86" y="50"/>
                    </a:cubicBezTo>
                    <a:cubicBezTo>
                      <a:pt x="86" y="50"/>
                      <a:pt x="86" y="50"/>
                      <a:pt x="86" y="50"/>
                    </a:cubicBezTo>
                    <a:lnTo>
                      <a:pt x="86" y="50"/>
                    </a:lnTo>
                    <a:cubicBezTo>
                      <a:pt x="83" y="52"/>
                      <a:pt x="81" y="54"/>
                      <a:pt x="79" y="56"/>
                    </a:cubicBezTo>
                    <a:lnTo>
                      <a:pt x="79" y="56"/>
                    </a:lnTo>
                    <a:cubicBezTo>
                      <a:pt x="6" y="129"/>
                      <a:pt x="0" y="248"/>
                      <a:pt x="95" y="300"/>
                    </a:cubicBezTo>
                    <a:cubicBezTo>
                      <a:pt x="126" y="317"/>
                      <a:pt x="162" y="324"/>
                      <a:pt x="199" y="324"/>
                    </a:cubicBezTo>
                    <a:cubicBezTo>
                      <a:pt x="261" y="324"/>
                      <a:pt x="324" y="303"/>
                      <a:pt x="363" y="264"/>
                    </a:cubicBezTo>
                    <a:cubicBezTo>
                      <a:pt x="434" y="193"/>
                      <a:pt x="425" y="86"/>
                      <a:pt x="345" y="23"/>
                    </a:cubicBezTo>
                    <a:cubicBezTo>
                      <a:pt x="316" y="7"/>
                      <a:pt x="283" y="0"/>
                      <a:pt x="25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45"/>
              <p:cNvSpPr/>
              <p:nvPr/>
            </p:nvSpPr>
            <p:spPr>
              <a:xfrm>
                <a:off x="6014513" y="2157884"/>
                <a:ext cx="24150" cy="17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2" extrusionOk="0">
                    <a:moveTo>
                      <a:pt x="221" y="0"/>
                    </a:moveTo>
                    <a:cubicBezTo>
                      <a:pt x="171" y="0"/>
                      <a:pt x="117" y="20"/>
                      <a:pt x="81" y="46"/>
                    </a:cubicBezTo>
                    <a:cubicBezTo>
                      <a:pt x="28" y="90"/>
                      <a:pt x="1" y="162"/>
                      <a:pt x="45" y="224"/>
                    </a:cubicBezTo>
                    <a:cubicBezTo>
                      <a:pt x="80" y="264"/>
                      <a:pt x="129" y="282"/>
                      <a:pt x="178" y="282"/>
                    </a:cubicBezTo>
                    <a:cubicBezTo>
                      <a:pt x="216" y="282"/>
                      <a:pt x="255" y="271"/>
                      <a:pt x="286" y="251"/>
                    </a:cubicBezTo>
                    <a:cubicBezTo>
                      <a:pt x="358" y="215"/>
                      <a:pt x="393" y="126"/>
                      <a:pt x="331" y="64"/>
                    </a:cubicBezTo>
                    <a:cubicBezTo>
                      <a:pt x="331" y="55"/>
                      <a:pt x="322" y="46"/>
                      <a:pt x="313" y="37"/>
                    </a:cubicBezTo>
                    <a:cubicBezTo>
                      <a:pt x="291" y="11"/>
                      <a:pt x="257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45"/>
              <p:cNvSpPr/>
              <p:nvPr/>
            </p:nvSpPr>
            <p:spPr>
              <a:xfrm>
                <a:off x="6013165" y="2156658"/>
                <a:ext cx="26602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3" extrusionOk="0">
                    <a:moveTo>
                      <a:pt x="238" y="42"/>
                    </a:moveTo>
                    <a:cubicBezTo>
                      <a:pt x="263" y="42"/>
                      <a:pt x="288" y="48"/>
                      <a:pt x="308" y="66"/>
                    </a:cubicBezTo>
                    <a:cubicBezTo>
                      <a:pt x="353" y="110"/>
                      <a:pt x="371" y="182"/>
                      <a:pt x="317" y="235"/>
                    </a:cubicBezTo>
                    <a:cubicBezTo>
                      <a:pt x="287" y="266"/>
                      <a:pt x="240" y="283"/>
                      <a:pt x="197" y="283"/>
                    </a:cubicBezTo>
                    <a:cubicBezTo>
                      <a:pt x="176" y="283"/>
                      <a:pt x="156" y="279"/>
                      <a:pt x="139" y="271"/>
                    </a:cubicBezTo>
                    <a:cubicBezTo>
                      <a:pt x="59" y="227"/>
                      <a:pt x="67" y="130"/>
                      <a:pt x="128" y="76"/>
                    </a:cubicBezTo>
                    <a:lnTo>
                      <a:pt x="128" y="76"/>
                    </a:lnTo>
                    <a:cubicBezTo>
                      <a:pt x="129" y="76"/>
                      <a:pt x="129" y="75"/>
                      <a:pt x="130" y="75"/>
                    </a:cubicBezTo>
                    <a:lnTo>
                      <a:pt x="130" y="75"/>
                    </a:lnTo>
                    <a:cubicBezTo>
                      <a:pt x="130" y="75"/>
                      <a:pt x="130" y="75"/>
                      <a:pt x="130" y="75"/>
                    </a:cubicBezTo>
                    <a:cubicBezTo>
                      <a:pt x="157" y="58"/>
                      <a:pt x="198" y="42"/>
                      <a:pt x="238" y="42"/>
                    </a:cubicBezTo>
                    <a:close/>
                    <a:moveTo>
                      <a:pt x="244" y="1"/>
                    </a:moveTo>
                    <a:cubicBezTo>
                      <a:pt x="189" y="1"/>
                      <a:pt x="134" y="22"/>
                      <a:pt x="90" y="53"/>
                    </a:cubicBezTo>
                    <a:lnTo>
                      <a:pt x="90" y="53"/>
                    </a:lnTo>
                    <a:cubicBezTo>
                      <a:pt x="88" y="54"/>
                      <a:pt x="87" y="55"/>
                      <a:pt x="85" y="57"/>
                    </a:cubicBezTo>
                    <a:cubicBezTo>
                      <a:pt x="85" y="57"/>
                      <a:pt x="85" y="57"/>
                      <a:pt x="85" y="57"/>
                    </a:cubicBezTo>
                    <a:lnTo>
                      <a:pt x="85" y="57"/>
                    </a:lnTo>
                    <a:cubicBezTo>
                      <a:pt x="79" y="60"/>
                      <a:pt x="76" y="63"/>
                      <a:pt x="75" y="65"/>
                    </a:cubicBezTo>
                    <a:lnTo>
                      <a:pt x="75" y="65"/>
                    </a:lnTo>
                    <a:cubicBezTo>
                      <a:pt x="4" y="130"/>
                      <a:pt x="0" y="247"/>
                      <a:pt x="94" y="298"/>
                    </a:cubicBezTo>
                    <a:cubicBezTo>
                      <a:pt x="125" y="314"/>
                      <a:pt x="161" y="322"/>
                      <a:pt x="198" y="322"/>
                    </a:cubicBezTo>
                    <a:cubicBezTo>
                      <a:pt x="260" y="322"/>
                      <a:pt x="323" y="301"/>
                      <a:pt x="362" y="262"/>
                    </a:cubicBezTo>
                    <a:cubicBezTo>
                      <a:pt x="433" y="191"/>
                      <a:pt x="424" y="84"/>
                      <a:pt x="344" y="30"/>
                    </a:cubicBezTo>
                    <a:cubicBezTo>
                      <a:pt x="313" y="10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45"/>
              <p:cNvSpPr/>
              <p:nvPr/>
            </p:nvSpPr>
            <p:spPr>
              <a:xfrm>
                <a:off x="6014513" y="2109829"/>
                <a:ext cx="24150" cy="1740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4" extrusionOk="0">
                    <a:moveTo>
                      <a:pt x="215" y="1"/>
                    </a:moveTo>
                    <a:cubicBezTo>
                      <a:pt x="167" y="1"/>
                      <a:pt x="116" y="20"/>
                      <a:pt x="81" y="45"/>
                    </a:cubicBezTo>
                    <a:cubicBezTo>
                      <a:pt x="28" y="89"/>
                      <a:pt x="1" y="170"/>
                      <a:pt x="45" y="223"/>
                    </a:cubicBezTo>
                    <a:cubicBezTo>
                      <a:pt x="79" y="266"/>
                      <a:pt x="125" y="284"/>
                      <a:pt x="172" y="284"/>
                    </a:cubicBezTo>
                    <a:cubicBezTo>
                      <a:pt x="212" y="284"/>
                      <a:pt x="253" y="271"/>
                      <a:pt x="286" y="250"/>
                    </a:cubicBezTo>
                    <a:cubicBezTo>
                      <a:pt x="358" y="214"/>
                      <a:pt x="393" y="125"/>
                      <a:pt x="331" y="62"/>
                    </a:cubicBezTo>
                    <a:cubicBezTo>
                      <a:pt x="331" y="54"/>
                      <a:pt x="322" y="54"/>
                      <a:pt x="313" y="45"/>
                    </a:cubicBezTo>
                    <a:cubicBezTo>
                      <a:pt x="289" y="13"/>
                      <a:pt x="253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45"/>
              <p:cNvSpPr/>
              <p:nvPr/>
            </p:nvSpPr>
            <p:spPr>
              <a:xfrm>
                <a:off x="6013165" y="2108542"/>
                <a:ext cx="26602" cy="19798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3" extrusionOk="0">
                    <a:moveTo>
                      <a:pt x="238" y="42"/>
                    </a:moveTo>
                    <a:cubicBezTo>
                      <a:pt x="263" y="42"/>
                      <a:pt x="288" y="48"/>
                      <a:pt x="308" y="66"/>
                    </a:cubicBezTo>
                    <a:cubicBezTo>
                      <a:pt x="353" y="110"/>
                      <a:pt x="371" y="182"/>
                      <a:pt x="317" y="235"/>
                    </a:cubicBezTo>
                    <a:cubicBezTo>
                      <a:pt x="287" y="265"/>
                      <a:pt x="240" y="283"/>
                      <a:pt x="197" y="283"/>
                    </a:cubicBezTo>
                    <a:cubicBezTo>
                      <a:pt x="176" y="283"/>
                      <a:pt x="156" y="279"/>
                      <a:pt x="139" y="271"/>
                    </a:cubicBezTo>
                    <a:cubicBezTo>
                      <a:pt x="59" y="227"/>
                      <a:pt x="67" y="130"/>
                      <a:pt x="128" y="76"/>
                    </a:cubicBezTo>
                    <a:lnTo>
                      <a:pt x="128" y="76"/>
                    </a:lnTo>
                    <a:cubicBezTo>
                      <a:pt x="129" y="76"/>
                      <a:pt x="129" y="75"/>
                      <a:pt x="130" y="75"/>
                    </a:cubicBezTo>
                    <a:lnTo>
                      <a:pt x="130" y="75"/>
                    </a:lnTo>
                    <a:cubicBezTo>
                      <a:pt x="130" y="75"/>
                      <a:pt x="130" y="75"/>
                      <a:pt x="130" y="75"/>
                    </a:cubicBezTo>
                    <a:cubicBezTo>
                      <a:pt x="157" y="58"/>
                      <a:pt x="198" y="42"/>
                      <a:pt x="238" y="42"/>
                    </a:cubicBezTo>
                    <a:close/>
                    <a:moveTo>
                      <a:pt x="244" y="1"/>
                    </a:moveTo>
                    <a:cubicBezTo>
                      <a:pt x="189" y="1"/>
                      <a:pt x="134" y="22"/>
                      <a:pt x="90" y="53"/>
                    </a:cubicBezTo>
                    <a:lnTo>
                      <a:pt x="90" y="53"/>
                    </a:lnTo>
                    <a:cubicBezTo>
                      <a:pt x="88" y="54"/>
                      <a:pt x="87" y="55"/>
                      <a:pt x="85" y="57"/>
                    </a:cubicBezTo>
                    <a:cubicBezTo>
                      <a:pt x="85" y="57"/>
                      <a:pt x="85" y="57"/>
                      <a:pt x="85" y="57"/>
                    </a:cubicBezTo>
                    <a:lnTo>
                      <a:pt x="85" y="57"/>
                    </a:lnTo>
                    <a:cubicBezTo>
                      <a:pt x="79" y="60"/>
                      <a:pt x="76" y="63"/>
                      <a:pt x="75" y="65"/>
                    </a:cubicBezTo>
                    <a:lnTo>
                      <a:pt x="75" y="65"/>
                    </a:lnTo>
                    <a:cubicBezTo>
                      <a:pt x="4" y="130"/>
                      <a:pt x="0" y="246"/>
                      <a:pt x="94" y="298"/>
                    </a:cubicBezTo>
                    <a:cubicBezTo>
                      <a:pt x="125" y="314"/>
                      <a:pt x="161" y="322"/>
                      <a:pt x="198" y="322"/>
                    </a:cubicBezTo>
                    <a:cubicBezTo>
                      <a:pt x="260" y="322"/>
                      <a:pt x="323" y="301"/>
                      <a:pt x="362" y="262"/>
                    </a:cubicBezTo>
                    <a:cubicBezTo>
                      <a:pt x="433" y="191"/>
                      <a:pt x="424" y="83"/>
                      <a:pt x="344" y="30"/>
                    </a:cubicBezTo>
                    <a:cubicBezTo>
                      <a:pt x="313" y="10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45"/>
              <p:cNvSpPr/>
              <p:nvPr/>
            </p:nvSpPr>
            <p:spPr>
              <a:xfrm>
                <a:off x="6014513" y="2061713"/>
                <a:ext cx="24150" cy="1777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90" extrusionOk="0">
                    <a:moveTo>
                      <a:pt x="215" y="1"/>
                    </a:moveTo>
                    <a:cubicBezTo>
                      <a:pt x="167" y="1"/>
                      <a:pt x="116" y="20"/>
                      <a:pt x="81" y="45"/>
                    </a:cubicBezTo>
                    <a:cubicBezTo>
                      <a:pt x="28" y="89"/>
                      <a:pt x="1" y="170"/>
                      <a:pt x="45" y="232"/>
                    </a:cubicBezTo>
                    <a:cubicBezTo>
                      <a:pt x="80" y="272"/>
                      <a:pt x="129" y="289"/>
                      <a:pt x="178" y="289"/>
                    </a:cubicBezTo>
                    <a:cubicBezTo>
                      <a:pt x="216" y="289"/>
                      <a:pt x="255" y="278"/>
                      <a:pt x="286" y="259"/>
                    </a:cubicBezTo>
                    <a:cubicBezTo>
                      <a:pt x="358" y="214"/>
                      <a:pt x="393" y="134"/>
                      <a:pt x="331" y="71"/>
                    </a:cubicBezTo>
                    <a:cubicBezTo>
                      <a:pt x="331" y="62"/>
                      <a:pt x="322" y="54"/>
                      <a:pt x="313" y="45"/>
                    </a:cubicBezTo>
                    <a:cubicBezTo>
                      <a:pt x="289" y="13"/>
                      <a:pt x="253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45"/>
              <p:cNvSpPr/>
              <p:nvPr/>
            </p:nvSpPr>
            <p:spPr>
              <a:xfrm>
                <a:off x="6013165" y="2060610"/>
                <a:ext cx="26602" cy="19982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26" extrusionOk="0">
                    <a:moveTo>
                      <a:pt x="240" y="39"/>
                    </a:moveTo>
                    <a:cubicBezTo>
                      <a:pt x="265" y="39"/>
                      <a:pt x="288" y="46"/>
                      <a:pt x="308" y="63"/>
                    </a:cubicBezTo>
                    <a:cubicBezTo>
                      <a:pt x="353" y="107"/>
                      <a:pt x="371" y="179"/>
                      <a:pt x="317" y="232"/>
                    </a:cubicBezTo>
                    <a:cubicBezTo>
                      <a:pt x="288" y="267"/>
                      <a:pt x="245" y="286"/>
                      <a:pt x="203" y="286"/>
                    </a:cubicBezTo>
                    <a:cubicBezTo>
                      <a:pt x="180" y="286"/>
                      <a:pt x="158" y="280"/>
                      <a:pt x="139" y="268"/>
                    </a:cubicBezTo>
                    <a:cubicBezTo>
                      <a:pt x="59" y="223"/>
                      <a:pt x="67" y="125"/>
                      <a:pt x="130" y="80"/>
                    </a:cubicBezTo>
                    <a:cubicBezTo>
                      <a:pt x="158" y="58"/>
                      <a:pt x="200" y="39"/>
                      <a:pt x="240" y="39"/>
                    </a:cubicBezTo>
                    <a:close/>
                    <a:moveTo>
                      <a:pt x="251" y="0"/>
                    </a:moveTo>
                    <a:cubicBezTo>
                      <a:pt x="195" y="0"/>
                      <a:pt x="139" y="22"/>
                      <a:pt x="94" y="48"/>
                    </a:cubicBezTo>
                    <a:lnTo>
                      <a:pt x="94" y="48"/>
                    </a:lnTo>
                    <a:cubicBezTo>
                      <a:pt x="91" y="50"/>
                      <a:pt x="88" y="51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lnTo>
                      <a:pt x="85" y="54"/>
                    </a:lnTo>
                    <a:cubicBezTo>
                      <a:pt x="78" y="57"/>
                      <a:pt x="75" y="61"/>
                      <a:pt x="75" y="64"/>
                    </a:cubicBezTo>
                    <a:lnTo>
                      <a:pt x="75" y="64"/>
                    </a:lnTo>
                    <a:cubicBezTo>
                      <a:pt x="4" y="136"/>
                      <a:pt x="1" y="244"/>
                      <a:pt x="94" y="303"/>
                    </a:cubicBezTo>
                    <a:cubicBezTo>
                      <a:pt x="122" y="319"/>
                      <a:pt x="154" y="326"/>
                      <a:pt x="188" y="326"/>
                    </a:cubicBezTo>
                    <a:cubicBezTo>
                      <a:pt x="253" y="326"/>
                      <a:pt x="321" y="300"/>
                      <a:pt x="362" y="259"/>
                    </a:cubicBezTo>
                    <a:cubicBezTo>
                      <a:pt x="433" y="196"/>
                      <a:pt x="424" y="80"/>
                      <a:pt x="344" y="27"/>
                    </a:cubicBezTo>
                    <a:cubicBezTo>
                      <a:pt x="315" y="8"/>
                      <a:pt x="283" y="0"/>
                      <a:pt x="251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45"/>
              <p:cNvSpPr/>
              <p:nvPr/>
            </p:nvSpPr>
            <p:spPr>
              <a:xfrm>
                <a:off x="6040257" y="2035970"/>
                <a:ext cx="9868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4246" extrusionOk="0">
                    <a:moveTo>
                      <a:pt x="80" y="0"/>
                    </a:moveTo>
                    <a:cubicBezTo>
                      <a:pt x="79" y="0"/>
                      <a:pt x="1" y="2864"/>
                      <a:pt x="72" y="4238"/>
                    </a:cubicBezTo>
                    <a:cubicBezTo>
                      <a:pt x="72" y="4243"/>
                      <a:pt x="73" y="4246"/>
                      <a:pt x="75" y="4246"/>
                    </a:cubicBezTo>
                    <a:cubicBezTo>
                      <a:pt x="80" y="4246"/>
                      <a:pt x="89" y="4233"/>
                      <a:pt x="89" y="4220"/>
                    </a:cubicBezTo>
                    <a:cubicBezTo>
                      <a:pt x="161" y="2838"/>
                      <a:pt x="134" y="1383"/>
                      <a:pt x="80" y="1"/>
                    </a:cubicBezTo>
                    <a:cubicBezTo>
                      <a:pt x="80" y="0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45"/>
              <p:cNvSpPr/>
              <p:nvPr/>
            </p:nvSpPr>
            <p:spPr>
              <a:xfrm>
                <a:off x="5998699" y="2035970"/>
                <a:ext cx="10420" cy="26025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4246" extrusionOk="0">
                    <a:moveTo>
                      <a:pt x="89" y="0"/>
                    </a:moveTo>
                    <a:cubicBezTo>
                      <a:pt x="79" y="0"/>
                      <a:pt x="1" y="2864"/>
                      <a:pt x="72" y="4238"/>
                    </a:cubicBezTo>
                    <a:cubicBezTo>
                      <a:pt x="72" y="4243"/>
                      <a:pt x="74" y="4246"/>
                      <a:pt x="77" y="4246"/>
                    </a:cubicBezTo>
                    <a:cubicBezTo>
                      <a:pt x="85" y="4246"/>
                      <a:pt x="98" y="4233"/>
                      <a:pt x="98" y="4220"/>
                    </a:cubicBezTo>
                    <a:cubicBezTo>
                      <a:pt x="170" y="2838"/>
                      <a:pt x="143" y="1383"/>
                      <a:pt x="89" y="1"/>
                    </a:cubicBezTo>
                    <a:cubicBezTo>
                      <a:pt x="89" y="0"/>
                      <a:pt x="89" y="0"/>
                      <a:pt x="89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45"/>
              <p:cNvSpPr/>
              <p:nvPr/>
            </p:nvSpPr>
            <p:spPr>
              <a:xfrm>
                <a:off x="5062555" y="2035970"/>
                <a:ext cx="1029143" cy="261423"/>
              </a:xfrm>
              <a:custGeom>
                <a:avLst/>
                <a:gdLst/>
                <a:ahLst/>
                <a:cxnLst/>
                <a:rect l="l" t="t" r="r" b="b"/>
                <a:pathLst>
                  <a:path w="16790" h="4265" extrusionOk="0">
                    <a:moveTo>
                      <a:pt x="839" y="1"/>
                    </a:moveTo>
                    <a:cubicBezTo>
                      <a:pt x="839" y="1"/>
                      <a:pt x="15300" y="206"/>
                      <a:pt x="15728" y="563"/>
                    </a:cubicBezTo>
                    <a:cubicBezTo>
                      <a:pt x="16147" y="929"/>
                      <a:pt x="16103" y="2873"/>
                      <a:pt x="15559" y="3444"/>
                    </a:cubicBezTo>
                    <a:cubicBezTo>
                      <a:pt x="15006" y="4024"/>
                      <a:pt x="0" y="4238"/>
                      <a:pt x="0" y="4238"/>
                    </a:cubicBezTo>
                    <a:cubicBezTo>
                      <a:pt x="0" y="4238"/>
                      <a:pt x="54" y="4247"/>
                      <a:pt x="152" y="4265"/>
                    </a:cubicBezTo>
                    <a:lnTo>
                      <a:pt x="16023" y="4265"/>
                    </a:lnTo>
                    <a:cubicBezTo>
                      <a:pt x="16451" y="4265"/>
                      <a:pt x="16790" y="3917"/>
                      <a:pt x="16790" y="3489"/>
                    </a:cubicBezTo>
                    <a:lnTo>
                      <a:pt x="16790" y="768"/>
                    </a:lnTo>
                    <a:cubicBezTo>
                      <a:pt x="16790" y="349"/>
                      <a:pt x="16451" y="1"/>
                      <a:pt x="16023" y="1"/>
                    </a:cubicBezTo>
                    <a:close/>
                  </a:path>
                </a:pathLst>
              </a:custGeom>
              <a:solidFill>
                <a:srgbClr val="212121">
                  <a:alpha val="1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45"/>
              <p:cNvSpPr/>
              <p:nvPr/>
            </p:nvSpPr>
            <p:spPr>
              <a:xfrm>
                <a:off x="4901780" y="2051845"/>
                <a:ext cx="95436" cy="22918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3739" extrusionOk="0">
                    <a:moveTo>
                      <a:pt x="661" y="0"/>
                    </a:moveTo>
                    <a:cubicBezTo>
                      <a:pt x="117" y="0"/>
                      <a:pt x="1" y="3694"/>
                      <a:pt x="687" y="3738"/>
                    </a:cubicBezTo>
                    <a:cubicBezTo>
                      <a:pt x="694" y="3739"/>
                      <a:pt x="700" y="3739"/>
                      <a:pt x="706" y="3739"/>
                    </a:cubicBezTo>
                    <a:cubicBezTo>
                      <a:pt x="1557" y="3739"/>
                      <a:pt x="1201" y="0"/>
                      <a:pt x="661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5" name="Google Shape;5515;p45"/>
            <p:cNvGrpSpPr/>
            <p:nvPr/>
          </p:nvGrpSpPr>
          <p:grpSpPr>
            <a:xfrm rot="5400000">
              <a:off x="2237053" y="3008675"/>
              <a:ext cx="1829096" cy="269058"/>
              <a:chOff x="2568829" y="2619658"/>
              <a:chExt cx="1502708" cy="221028"/>
            </a:xfrm>
          </p:grpSpPr>
          <p:sp>
            <p:nvSpPr>
              <p:cNvPr id="5516" name="Google Shape;5516;p45"/>
              <p:cNvSpPr/>
              <p:nvPr/>
            </p:nvSpPr>
            <p:spPr>
              <a:xfrm>
                <a:off x="2568829" y="2620639"/>
                <a:ext cx="1502708" cy="219865"/>
              </a:xfrm>
              <a:custGeom>
                <a:avLst/>
                <a:gdLst/>
                <a:ahLst/>
                <a:cxnLst/>
                <a:rect l="l" t="t" r="r" b="b"/>
                <a:pathLst>
                  <a:path w="24516" h="3587" extrusionOk="0">
                    <a:moveTo>
                      <a:pt x="892" y="0"/>
                    </a:moveTo>
                    <a:cubicBezTo>
                      <a:pt x="892" y="0"/>
                      <a:pt x="0" y="1562"/>
                      <a:pt x="892" y="3587"/>
                    </a:cubicBezTo>
                    <a:lnTo>
                      <a:pt x="23614" y="3587"/>
                    </a:lnTo>
                    <a:cubicBezTo>
                      <a:pt x="24515" y="1562"/>
                      <a:pt x="23614" y="0"/>
                      <a:pt x="23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45"/>
              <p:cNvSpPr/>
              <p:nvPr/>
            </p:nvSpPr>
            <p:spPr>
              <a:xfrm>
                <a:off x="2976189" y="2640866"/>
                <a:ext cx="687914" cy="183762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2998" extrusionOk="0">
                    <a:moveTo>
                      <a:pt x="625" y="0"/>
                    </a:moveTo>
                    <a:cubicBezTo>
                      <a:pt x="616" y="527"/>
                      <a:pt x="339" y="803"/>
                      <a:pt x="0" y="803"/>
                    </a:cubicBezTo>
                    <a:lnTo>
                      <a:pt x="0" y="2115"/>
                    </a:lnTo>
                    <a:cubicBezTo>
                      <a:pt x="348" y="2115"/>
                      <a:pt x="625" y="2391"/>
                      <a:pt x="625" y="2998"/>
                    </a:cubicBezTo>
                    <a:lnTo>
                      <a:pt x="10598" y="2998"/>
                    </a:lnTo>
                    <a:cubicBezTo>
                      <a:pt x="10598" y="2391"/>
                      <a:pt x="10875" y="2115"/>
                      <a:pt x="11223" y="2115"/>
                    </a:cubicBezTo>
                    <a:lnTo>
                      <a:pt x="11223" y="803"/>
                    </a:lnTo>
                    <a:cubicBezTo>
                      <a:pt x="10884" y="803"/>
                      <a:pt x="10607" y="527"/>
                      <a:pt x="105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45"/>
              <p:cNvSpPr/>
              <p:nvPr/>
            </p:nvSpPr>
            <p:spPr>
              <a:xfrm>
                <a:off x="2610386" y="2643808"/>
                <a:ext cx="143308" cy="77661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267" extrusionOk="0">
                    <a:moveTo>
                      <a:pt x="1141" y="114"/>
                    </a:moveTo>
                    <a:cubicBezTo>
                      <a:pt x="1232" y="114"/>
                      <a:pt x="1332" y="148"/>
                      <a:pt x="1418" y="238"/>
                    </a:cubicBezTo>
                    <a:cubicBezTo>
                      <a:pt x="1401" y="256"/>
                      <a:pt x="1374" y="265"/>
                      <a:pt x="1356" y="283"/>
                    </a:cubicBezTo>
                    <a:cubicBezTo>
                      <a:pt x="1257" y="364"/>
                      <a:pt x="1115" y="469"/>
                      <a:pt x="1005" y="469"/>
                    </a:cubicBezTo>
                    <a:cubicBezTo>
                      <a:pt x="946" y="469"/>
                      <a:pt x="896" y="440"/>
                      <a:pt x="865" y="363"/>
                    </a:cubicBezTo>
                    <a:cubicBezTo>
                      <a:pt x="812" y="250"/>
                      <a:pt x="960" y="114"/>
                      <a:pt x="1141" y="114"/>
                    </a:cubicBezTo>
                    <a:close/>
                    <a:moveTo>
                      <a:pt x="1120" y="1"/>
                    </a:moveTo>
                    <a:cubicBezTo>
                      <a:pt x="844" y="1"/>
                      <a:pt x="589" y="219"/>
                      <a:pt x="839" y="488"/>
                    </a:cubicBezTo>
                    <a:cubicBezTo>
                      <a:pt x="877" y="531"/>
                      <a:pt x="953" y="562"/>
                      <a:pt x="1042" y="562"/>
                    </a:cubicBezTo>
                    <a:cubicBezTo>
                      <a:pt x="1116" y="562"/>
                      <a:pt x="1198" y="541"/>
                      <a:pt x="1276" y="488"/>
                    </a:cubicBezTo>
                    <a:cubicBezTo>
                      <a:pt x="1401" y="407"/>
                      <a:pt x="1445" y="336"/>
                      <a:pt x="1481" y="309"/>
                    </a:cubicBezTo>
                    <a:cubicBezTo>
                      <a:pt x="1508" y="354"/>
                      <a:pt x="1526" y="416"/>
                      <a:pt x="1534" y="479"/>
                    </a:cubicBezTo>
                    <a:cubicBezTo>
                      <a:pt x="1561" y="702"/>
                      <a:pt x="1463" y="889"/>
                      <a:pt x="1276" y="987"/>
                    </a:cubicBezTo>
                    <a:cubicBezTo>
                      <a:pt x="1192" y="1033"/>
                      <a:pt x="1098" y="1052"/>
                      <a:pt x="1002" y="1052"/>
                    </a:cubicBezTo>
                    <a:cubicBezTo>
                      <a:pt x="851" y="1052"/>
                      <a:pt x="696" y="1004"/>
                      <a:pt x="571" y="934"/>
                    </a:cubicBezTo>
                    <a:cubicBezTo>
                      <a:pt x="250" y="773"/>
                      <a:pt x="62" y="461"/>
                      <a:pt x="9" y="122"/>
                    </a:cubicBezTo>
                    <a:cubicBezTo>
                      <a:pt x="9" y="122"/>
                      <a:pt x="5" y="118"/>
                      <a:pt x="2" y="118"/>
                    </a:cubicBezTo>
                    <a:cubicBezTo>
                      <a:pt x="1" y="118"/>
                      <a:pt x="0" y="119"/>
                      <a:pt x="0" y="122"/>
                    </a:cubicBezTo>
                    <a:cubicBezTo>
                      <a:pt x="45" y="666"/>
                      <a:pt x="437" y="1103"/>
                      <a:pt x="999" y="1139"/>
                    </a:cubicBezTo>
                    <a:cubicBezTo>
                      <a:pt x="1013" y="1140"/>
                      <a:pt x="1027" y="1140"/>
                      <a:pt x="1040" y="1140"/>
                    </a:cubicBezTo>
                    <a:cubicBezTo>
                      <a:pt x="1498" y="1140"/>
                      <a:pt x="1787" y="707"/>
                      <a:pt x="1570" y="274"/>
                    </a:cubicBezTo>
                    <a:cubicBezTo>
                      <a:pt x="1600" y="248"/>
                      <a:pt x="1677" y="226"/>
                      <a:pt x="1755" y="226"/>
                    </a:cubicBezTo>
                    <a:cubicBezTo>
                      <a:pt x="1815" y="226"/>
                      <a:pt x="1876" y="239"/>
                      <a:pt x="1918" y="274"/>
                    </a:cubicBezTo>
                    <a:cubicBezTo>
                      <a:pt x="2337" y="586"/>
                      <a:pt x="2123" y="746"/>
                      <a:pt x="1918" y="969"/>
                    </a:cubicBezTo>
                    <a:cubicBezTo>
                      <a:pt x="1838" y="1059"/>
                      <a:pt x="1784" y="1130"/>
                      <a:pt x="1731" y="1246"/>
                    </a:cubicBezTo>
                    <a:cubicBezTo>
                      <a:pt x="1731" y="1253"/>
                      <a:pt x="1737" y="1266"/>
                      <a:pt x="1743" y="1266"/>
                    </a:cubicBezTo>
                    <a:cubicBezTo>
                      <a:pt x="1745" y="1266"/>
                      <a:pt x="1747" y="1266"/>
                      <a:pt x="1749" y="1264"/>
                    </a:cubicBezTo>
                    <a:cubicBezTo>
                      <a:pt x="1918" y="1041"/>
                      <a:pt x="2311" y="853"/>
                      <a:pt x="2257" y="532"/>
                    </a:cubicBezTo>
                    <a:cubicBezTo>
                      <a:pt x="2221" y="345"/>
                      <a:pt x="1980" y="149"/>
                      <a:pt x="1802" y="122"/>
                    </a:cubicBezTo>
                    <a:cubicBezTo>
                      <a:pt x="1784" y="119"/>
                      <a:pt x="1767" y="117"/>
                      <a:pt x="1749" y="117"/>
                    </a:cubicBezTo>
                    <a:cubicBezTo>
                      <a:pt x="1669" y="117"/>
                      <a:pt x="1590" y="148"/>
                      <a:pt x="1517" y="184"/>
                    </a:cubicBezTo>
                    <a:cubicBezTo>
                      <a:pt x="1508" y="184"/>
                      <a:pt x="1508" y="184"/>
                      <a:pt x="1508" y="193"/>
                    </a:cubicBezTo>
                    <a:cubicBezTo>
                      <a:pt x="1481" y="158"/>
                      <a:pt x="1454" y="131"/>
                      <a:pt x="1427" y="113"/>
                    </a:cubicBezTo>
                    <a:cubicBezTo>
                      <a:pt x="1342" y="35"/>
                      <a:pt x="1229" y="1"/>
                      <a:pt x="1120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45"/>
              <p:cNvSpPr/>
              <p:nvPr/>
            </p:nvSpPr>
            <p:spPr>
              <a:xfrm>
                <a:off x="2717038" y="2707370"/>
                <a:ext cx="74902" cy="1514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247" extrusionOk="0">
                    <a:moveTo>
                      <a:pt x="655" y="1"/>
                    </a:moveTo>
                    <a:cubicBezTo>
                      <a:pt x="421" y="1"/>
                      <a:pt x="173" y="61"/>
                      <a:pt x="9" y="218"/>
                    </a:cubicBezTo>
                    <a:cubicBezTo>
                      <a:pt x="1" y="226"/>
                      <a:pt x="6" y="246"/>
                      <a:pt x="14" y="246"/>
                    </a:cubicBezTo>
                    <a:cubicBezTo>
                      <a:pt x="15" y="246"/>
                      <a:pt x="16" y="246"/>
                      <a:pt x="17" y="245"/>
                    </a:cubicBezTo>
                    <a:cubicBezTo>
                      <a:pt x="254" y="159"/>
                      <a:pt x="465" y="102"/>
                      <a:pt x="679" y="102"/>
                    </a:cubicBezTo>
                    <a:cubicBezTo>
                      <a:pt x="845" y="102"/>
                      <a:pt x="1012" y="136"/>
                      <a:pt x="1195" y="218"/>
                    </a:cubicBezTo>
                    <a:cubicBezTo>
                      <a:pt x="1203" y="223"/>
                      <a:pt x="1208" y="225"/>
                      <a:pt x="1212" y="225"/>
                    </a:cubicBezTo>
                    <a:cubicBezTo>
                      <a:pt x="1221" y="225"/>
                      <a:pt x="1219" y="213"/>
                      <a:pt x="1213" y="200"/>
                    </a:cubicBezTo>
                    <a:cubicBezTo>
                      <a:pt x="1150" y="48"/>
                      <a:pt x="901" y="13"/>
                      <a:pt x="749" y="4"/>
                    </a:cubicBezTo>
                    <a:cubicBezTo>
                      <a:pt x="718" y="2"/>
                      <a:pt x="687" y="1"/>
                      <a:pt x="655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45"/>
              <p:cNvSpPr/>
              <p:nvPr/>
            </p:nvSpPr>
            <p:spPr>
              <a:xfrm>
                <a:off x="2625342" y="2640008"/>
                <a:ext cx="17898" cy="1134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5" extrusionOk="0">
                    <a:moveTo>
                      <a:pt x="135" y="0"/>
                    </a:moveTo>
                    <a:cubicBezTo>
                      <a:pt x="73" y="0"/>
                      <a:pt x="0" y="32"/>
                      <a:pt x="15" y="104"/>
                    </a:cubicBezTo>
                    <a:cubicBezTo>
                      <a:pt x="15" y="121"/>
                      <a:pt x="33" y="139"/>
                      <a:pt x="50" y="157"/>
                    </a:cubicBezTo>
                    <a:cubicBezTo>
                      <a:pt x="73" y="174"/>
                      <a:pt x="100" y="184"/>
                      <a:pt x="126" y="184"/>
                    </a:cubicBezTo>
                    <a:cubicBezTo>
                      <a:pt x="140" y="184"/>
                      <a:pt x="154" y="181"/>
                      <a:pt x="166" y="175"/>
                    </a:cubicBezTo>
                    <a:lnTo>
                      <a:pt x="184" y="175"/>
                    </a:lnTo>
                    <a:cubicBezTo>
                      <a:pt x="193" y="175"/>
                      <a:pt x="202" y="166"/>
                      <a:pt x="211" y="166"/>
                    </a:cubicBezTo>
                    <a:cubicBezTo>
                      <a:pt x="291" y="121"/>
                      <a:pt x="247" y="32"/>
                      <a:pt x="175" y="6"/>
                    </a:cubicBezTo>
                    <a:cubicBezTo>
                      <a:pt x="163" y="2"/>
                      <a:pt x="149" y="0"/>
                      <a:pt x="13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45"/>
              <p:cNvSpPr/>
              <p:nvPr/>
            </p:nvSpPr>
            <p:spPr>
              <a:xfrm>
                <a:off x="2758534" y="2669490"/>
                <a:ext cx="22495" cy="1832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99" extrusionOk="0">
                    <a:moveTo>
                      <a:pt x="212" y="1"/>
                    </a:moveTo>
                    <a:cubicBezTo>
                      <a:pt x="186" y="1"/>
                      <a:pt x="159" y="6"/>
                      <a:pt x="134" y="15"/>
                    </a:cubicBezTo>
                    <a:cubicBezTo>
                      <a:pt x="63" y="33"/>
                      <a:pt x="10" y="87"/>
                      <a:pt x="10" y="167"/>
                    </a:cubicBezTo>
                    <a:cubicBezTo>
                      <a:pt x="1" y="220"/>
                      <a:pt x="27" y="283"/>
                      <a:pt x="90" y="292"/>
                    </a:cubicBezTo>
                    <a:cubicBezTo>
                      <a:pt x="99" y="296"/>
                      <a:pt x="108" y="298"/>
                      <a:pt x="117" y="298"/>
                    </a:cubicBezTo>
                    <a:cubicBezTo>
                      <a:pt x="126" y="298"/>
                      <a:pt x="134" y="296"/>
                      <a:pt x="143" y="292"/>
                    </a:cubicBezTo>
                    <a:cubicBezTo>
                      <a:pt x="149" y="292"/>
                      <a:pt x="154" y="293"/>
                      <a:pt x="159" y="293"/>
                    </a:cubicBezTo>
                    <a:cubicBezTo>
                      <a:pt x="215" y="293"/>
                      <a:pt x="263" y="252"/>
                      <a:pt x="304" y="211"/>
                    </a:cubicBezTo>
                    <a:cubicBezTo>
                      <a:pt x="349" y="176"/>
                      <a:pt x="366" y="113"/>
                      <a:pt x="340" y="60"/>
                    </a:cubicBezTo>
                    <a:cubicBezTo>
                      <a:pt x="310" y="19"/>
                      <a:pt x="262" y="1"/>
                      <a:pt x="2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45"/>
              <p:cNvSpPr/>
              <p:nvPr/>
            </p:nvSpPr>
            <p:spPr>
              <a:xfrm>
                <a:off x="2701653" y="2633449"/>
                <a:ext cx="38187" cy="10298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8" extrusionOk="0">
                    <a:moveTo>
                      <a:pt x="278" y="0"/>
                    </a:moveTo>
                    <a:cubicBezTo>
                      <a:pt x="171" y="0"/>
                      <a:pt x="66" y="30"/>
                      <a:pt x="1" y="95"/>
                    </a:cubicBezTo>
                    <a:cubicBezTo>
                      <a:pt x="1" y="104"/>
                      <a:pt x="10" y="113"/>
                      <a:pt x="19" y="113"/>
                    </a:cubicBezTo>
                    <a:cubicBezTo>
                      <a:pt x="110" y="113"/>
                      <a:pt x="202" y="93"/>
                      <a:pt x="300" y="93"/>
                    </a:cubicBezTo>
                    <a:cubicBezTo>
                      <a:pt x="316" y="93"/>
                      <a:pt x="332" y="93"/>
                      <a:pt x="349" y="95"/>
                    </a:cubicBezTo>
                    <a:cubicBezTo>
                      <a:pt x="429" y="104"/>
                      <a:pt x="500" y="148"/>
                      <a:pt x="581" y="166"/>
                    </a:cubicBezTo>
                    <a:cubicBezTo>
                      <a:pt x="585" y="167"/>
                      <a:pt x="590" y="168"/>
                      <a:pt x="594" y="168"/>
                    </a:cubicBezTo>
                    <a:cubicBezTo>
                      <a:pt x="618" y="168"/>
                      <a:pt x="623" y="145"/>
                      <a:pt x="607" y="121"/>
                    </a:cubicBezTo>
                    <a:cubicBezTo>
                      <a:pt x="539" y="43"/>
                      <a:pt x="407" y="0"/>
                      <a:pt x="2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45"/>
              <p:cNvSpPr/>
              <p:nvPr/>
            </p:nvSpPr>
            <p:spPr>
              <a:xfrm>
                <a:off x="2779313" y="2697624"/>
                <a:ext cx="45358" cy="1299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12" extrusionOk="0">
                    <a:moveTo>
                      <a:pt x="18" y="0"/>
                    </a:moveTo>
                    <a:cubicBezTo>
                      <a:pt x="1" y="0"/>
                      <a:pt x="2" y="21"/>
                      <a:pt x="10" y="29"/>
                    </a:cubicBezTo>
                    <a:cubicBezTo>
                      <a:pt x="134" y="127"/>
                      <a:pt x="268" y="190"/>
                      <a:pt x="420" y="207"/>
                    </a:cubicBezTo>
                    <a:cubicBezTo>
                      <a:pt x="443" y="209"/>
                      <a:pt x="468" y="211"/>
                      <a:pt x="495" y="211"/>
                    </a:cubicBezTo>
                    <a:cubicBezTo>
                      <a:pt x="583" y="211"/>
                      <a:pt x="682" y="194"/>
                      <a:pt x="723" y="118"/>
                    </a:cubicBezTo>
                    <a:cubicBezTo>
                      <a:pt x="739" y="102"/>
                      <a:pt x="705" y="72"/>
                      <a:pt x="685" y="72"/>
                    </a:cubicBezTo>
                    <a:cubicBezTo>
                      <a:pt x="683" y="72"/>
                      <a:pt x="681" y="73"/>
                      <a:pt x="679" y="74"/>
                    </a:cubicBezTo>
                    <a:cubicBezTo>
                      <a:pt x="590" y="104"/>
                      <a:pt x="504" y="119"/>
                      <a:pt x="421" y="119"/>
                    </a:cubicBezTo>
                    <a:cubicBezTo>
                      <a:pt x="285" y="119"/>
                      <a:pt x="154" y="80"/>
                      <a:pt x="27" y="2"/>
                    </a:cubicBezTo>
                    <a:cubicBezTo>
                      <a:pt x="24" y="1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45"/>
              <p:cNvSpPr/>
              <p:nvPr/>
            </p:nvSpPr>
            <p:spPr>
              <a:xfrm>
                <a:off x="2741065" y="2619658"/>
                <a:ext cx="163842" cy="67792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106" extrusionOk="0">
                    <a:moveTo>
                      <a:pt x="1954" y="222"/>
                    </a:moveTo>
                    <a:cubicBezTo>
                      <a:pt x="2023" y="222"/>
                      <a:pt x="2103" y="255"/>
                      <a:pt x="2123" y="275"/>
                    </a:cubicBezTo>
                    <a:cubicBezTo>
                      <a:pt x="2150" y="293"/>
                      <a:pt x="2177" y="329"/>
                      <a:pt x="2195" y="355"/>
                    </a:cubicBezTo>
                    <a:cubicBezTo>
                      <a:pt x="2150" y="382"/>
                      <a:pt x="2097" y="391"/>
                      <a:pt x="2043" y="400"/>
                    </a:cubicBezTo>
                    <a:cubicBezTo>
                      <a:pt x="2027" y="402"/>
                      <a:pt x="2004" y="405"/>
                      <a:pt x="1980" y="405"/>
                    </a:cubicBezTo>
                    <a:cubicBezTo>
                      <a:pt x="1910" y="405"/>
                      <a:pt x="1827" y="386"/>
                      <a:pt x="1847" y="293"/>
                    </a:cubicBezTo>
                    <a:cubicBezTo>
                      <a:pt x="1858" y="240"/>
                      <a:pt x="1903" y="222"/>
                      <a:pt x="1954" y="222"/>
                    </a:cubicBezTo>
                    <a:close/>
                    <a:moveTo>
                      <a:pt x="1000" y="774"/>
                    </a:moveTo>
                    <a:cubicBezTo>
                      <a:pt x="1107" y="774"/>
                      <a:pt x="1278" y="872"/>
                      <a:pt x="1320" y="908"/>
                    </a:cubicBezTo>
                    <a:cubicBezTo>
                      <a:pt x="1339" y="964"/>
                      <a:pt x="1223" y="1012"/>
                      <a:pt x="1110" y="1012"/>
                    </a:cubicBezTo>
                    <a:cubicBezTo>
                      <a:pt x="1004" y="1012"/>
                      <a:pt x="901" y="971"/>
                      <a:pt x="910" y="855"/>
                    </a:cubicBezTo>
                    <a:cubicBezTo>
                      <a:pt x="913" y="795"/>
                      <a:pt x="949" y="774"/>
                      <a:pt x="1000" y="774"/>
                    </a:cubicBezTo>
                    <a:close/>
                    <a:moveTo>
                      <a:pt x="5" y="1"/>
                    </a:moveTo>
                    <a:cubicBezTo>
                      <a:pt x="2" y="1"/>
                      <a:pt x="0" y="3"/>
                      <a:pt x="0" y="7"/>
                    </a:cubicBezTo>
                    <a:cubicBezTo>
                      <a:pt x="63" y="177"/>
                      <a:pt x="143" y="284"/>
                      <a:pt x="312" y="346"/>
                    </a:cubicBezTo>
                    <a:cubicBezTo>
                      <a:pt x="384" y="382"/>
                      <a:pt x="473" y="382"/>
                      <a:pt x="553" y="391"/>
                    </a:cubicBezTo>
                    <a:lnTo>
                      <a:pt x="776" y="391"/>
                    </a:lnTo>
                    <a:cubicBezTo>
                      <a:pt x="1401" y="391"/>
                      <a:pt x="1356" y="748"/>
                      <a:pt x="1312" y="810"/>
                    </a:cubicBezTo>
                    <a:cubicBezTo>
                      <a:pt x="1258" y="784"/>
                      <a:pt x="1151" y="712"/>
                      <a:pt x="1097" y="703"/>
                    </a:cubicBezTo>
                    <a:cubicBezTo>
                      <a:pt x="1058" y="692"/>
                      <a:pt x="1021" y="681"/>
                      <a:pt x="986" y="681"/>
                    </a:cubicBezTo>
                    <a:cubicBezTo>
                      <a:pt x="941" y="681"/>
                      <a:pt x="900" y="698"/>
                      <a:pt x="865" y="748"/>
                    </a:cubicBezTo>
                    <a:cubicBezTo>
                      <a:pt x="726" y="931"/>
                      <a:pt x="961" y="1105"/>
                      <a:pt x="1138" y="1105"/>
                    </a:cubicBezTo>
                    <a:cubicBezTo>
                      <a:pt x="1142" y="1105"/>
                      <a:pt x="1147" y="1105"/>
                      <a:pt x="1151" y="1105"/>
                    </a:cubicBezTo>
                    <a:cubicBezTo>
                      <a:pt x="1267" y="1096"/>
                      <a:pt x="1356" y="1024"/>
                      <a:pt x="1401" y="935"/>
                    </a:cubicBezTo>
                    <a:cubicBezTo>
                      <a:pt x="1490" y="980"/>
                      <a:pt x="1570" y="1007"/>
                      <a:pt x="1668" y="1024"/>
                    </a:cubicBezTo>
                    <a:cubicBezTo>
                      <a:pt x="1678" y="1025"/>
                      <a:pt x="1690" y="1026"/>
                      <a:pt x="1703" y="1026"/>
                    </a:cubicBezTo>
                    <a:cubicBezTo>
                      <a:pt x="1827" y="1026"/>
                      <a:pt x="2074" y="984"/>
                      <a:pt x="2204" y="846"/>
                    </a:cubicBezTo>
                    <a:cubicBezTo>
                      <a:pt x="2337" y="721"/>
                      <a:pt x="2337" y="489"/>
                      <a:pt x="2311" y="409"/>
                    </a:cubicBezTo>
                    <a:cubicBezTo>
                      <a:pt x="2453" y="338"/>
                      <a:pt x="2578" y="213"/>
                      <a:pt x="2659" y="70"/>
                    </a:cubicBezTo>
                    <a:cubicBezTo>
                      <a:pt x="2672" y="42"/>
                      <a:pt x="2633" y="5"/>
                      <a:pt x="2598" y="5"/>
                    </a:cubicBezTo>
                    <a:cubicBezTo>
                      <a:pt x="2588" y="5"/>
                      <a:pt x="2578" y="8"/>
                      <a:pt x="2569" y="16"/>
                    </a:cubicBezTo>
                    <a:cubicBezTo>
                      <a:pt x="2498" y="114"/>
                      <a:pt x="2409" y="213"/>
                      <a:pt x="2311" y="284"/>
                    </a:cubicBezTo>
                    <a:cubicBezTo>
                      <a:pt x="2293" y="302"/>
                      <a:pt x="2275" y="311"/>
                      <a:pt x="2266" y="320"/>
                    </a:cubicBezTo>
                    <a:cubicBezTo>
                      <a:pt x="2195" y="207"/>
                      <a:pt x="2089" y="126"/>
                      <a:pt x="1975" y="126"/>
                    </a:cubicBezTo>
                    <a:cubicBezTo>
                      <a:pt x="1918" y="126"/>
                      <a:pt x="1859" y="147"/>
                      <a:pt x="1802" y="195"/>
                    </a:cubicBezTo>
                    <a:cubicBezTo>
                      <a:pt x="1606" y="355"/>
                      <a:pt x="1847" y="480"/>
                      <a:pt x="1990" y="480"/>
                    </a:cubicBezTo>
                    <a:cubicBezTo>
                      <a:pt x="2070" y="480"/>
                      <a:pt x="2150" y="471"/>
                      <a:pt x="2221" y="445"/>
                    </a:cubicBezTo>
                    <a:cubicBezTo>
                      <a:pt x="2230" y="480"/>
                      <a:pt x="2239" y="525"/>
                      <a:pt x="2239" y="561"/>
                    </a:cubicBezTo>
                    <a:cubicBezTo>
                      <a:pt x="2185" y="833"/>
                      <a:pt x="1941" y="929"/>
                      <a:pt x="1715" y="929"/>
                    </a:cubicBezTo>
                    <a:cubicBezTo>
                      <a:pt x="1608" y="929"/>
                      <a:pt x="1505" y="907"/>
                      <a:pt x="1428" y="873"/>
                    </a:cubicBezTo>
                    <a:cubicBezTo>
                      <a:pt x="1463" y="784"/>
                      <a:pt x="1454" y="685"/>
                      <a:pt x="1410" y="596"/>
                    </a:cubicBezTo>
                    <a:cubicBezTo>
                      <a:pt x="1142" y="52"/>
                      <a:pt x="295" y="605"/>
                      <a:pt x="9" y="7"/>
                    </a:cubicBezTo>
                    <a:cubicBezTo>
                      <a:pt x="9" y="3"/>
                      <a:pt x="7" y="1"/>
                      <a:pt x="5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45"/>
              <p:cNvSpPr/>
              <p:nvPr/>
            </p:nvSpPr>
            <p:spPr>
              <a:xfrm>
                <a:off x="2822525" y="2619658"/>
                <a:ext cx="126942" cy="10892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1777" extrusionOk="0">
                    <a:moveTo>
                      <a:pt x="1304" y="467"/>
                    </a:moveTo>
                    <a:cubicBezTo>
                      <a:pt x="1314" y="467"/>
                      <a:pt x="1326" y="468"/>
                      <a:pt x="1339" y="471"/>
                    </a:cubicBezTo>
                    <a:cubicBezTo>
                      <a:pt x="1526" y="516"/>
                      <a:pt x="1570" y="730"/>
                      <a:pt x="1570" y="730"/>
                    </a:cubicBezTo>
                    <a:cubicBezTo>
                      <a:pt x="1189" y="722"/>
                      <a:pt x="1162" y="467"/>
                      <a:pt x="1304" y="467"/>
                    </a:cubicBezTo>
                    <a:close/>
                    <a:moveTo>
                      <a:pt x="1975" y="0"/>
                    </a:moveTo>
                    <a:cubicBezTo>
                      <a:pt x="1963" y="0"/>
                      <a:pt x="1954" y="7"/>
                      <a:pt x="1954" y="25"/>
                    </a:cubicBezTo>
                    <a:cubicBezTo>
                      <a:pt x="1963" y="239"/>
                      <a:pt x="1963" y="436"/>
                      <a:pt x="1829" y="596"/>
                    </a:cubicBezTo>
                    <a:cubicBezTo>
                      <a:pt x="1767" y="668"/>
                      <a:pt x="1704" y="730"/>
                      <a:pt x="1651" y="748"/>
                    </a:cubicBezTo>
                    <a:cubicBezTo>
                      <a:pt x="1627" y="566"/>
                      <a:pt x="1519" y="391"/>
                      <a:pt x="1340" y="391"/>
                    </a:cubicBezTo>
                    <a:cubicBezTo>
                      <a:pt x="1317" y="391"/>
                      <a:pt x="1292" y="394"/>
                      <a:pt x="1267" y="400"/>
                    </a:cubicBezTo>
                    <a:cubicBezTo>
                      <a:pt x="1026" y="462"/>
                      <a:pt x="1142" y="668"/>
                      <a:pt x="1294" y="757"/>
                    </a:cubicBezTo>
                    <a:cubicBezTo>
                      <a:pt x="1370" y="798"/>
                      <a:pt x="1442" y="816"/>
                      <a:pt x="1510" y="816"/>
                    </a:cubicBezTo>
                    <a:cubicBezTo>
                      <a:pt x="1546" y="816"/>
                      <a:pt x="1581" y="811"/>
                      <a:pt x="1615" y="801"/>
                    </a:cubicBezTo>
                    <a:lnTo>
                      <a:pt x="1615" y="801"/>
                    </a:lnTo>
                    <a:cubicBezTo>
                      <a:pt x="1606" y="891"/>
                      <a:pt x="1597" y="926"/>
                      <a:pt x="1544" y="998"/>
                    </a:cubicBezTo>
                    <a:cubicBezTo>
                      <a:pt x="1347" y="1239"/>
                      <a:pt x="946" y="1212"/>
                      <a:pt x="678" y="1239"/>
                    </a:cubicBezTo>
                    <a:cubicBezTo>
                      <a:pt x="357" y="1274"/>
                      <a:pt x="18" y="1390"/>
                      <a:pt x="0" y="1756"/>
                    </a:cubicBezTo>
                    <a:cubicBezTo>
                      <a:pt x="0" y="1763"/>
                      <a:pt x="12" y="1776"/>
                      <a:pt x="17" y="1776"/>
                    </a:cubicBezTo>
                    <a:cubicBezTo>
                      <a:pt x="18" y="1776"/>
                      <a:pt x="18" y="1775"/>
                      <a:pt x="18" y="1774"/>
                    </a:cubicBezTo>
                    <a:cubicBezTo>
                      <a:pt x="295" y="1015"/>
                      <a:pt x="1374" y="1622"/>
                      <a:pt x="1624" y="962"/>
                    </a:cubicBezTo>
                    <a:cubicBezTo>
                      <a:pt x="1642" y="908"/>
                      <a:pt x="1651" y="855"/>
                      <a:pt x="1651" y="792"/>
                    </a:cubicBezTo>
                    <a:cubicBezTo>
                      <a:pt x="1918" y="694"/>
                      <a:pt x="2070" y="329"/>
                      <a:pt x="2034" y="52"/>
                    </a:cubicBezTo>
                    <a:cubicBezTo>
                      <a:pt x="2034" y="28"/>
                      <a:pt x="1999" y="0"/>
                      <a:pt x="197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45"/>
              <p:cNvSpPr/>
              <p:nvPr/>
            </p:nvSpPr>
            <p:spPr>
              <a:xfrm>
                <a:off x="2830064" y="2674271"/>
                <a:ext cx="74228" cy="6478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57" extrusionOk="0">
                    <a:moveTo>
                      <a:pt x="1168" y="1"/>
                    </a:moveTo>
                    <a:cubicBezTo>
                      <a:pt x="1165" y="1"/>
                      <a:pt x="1162" y="3"/>
                      <a:pt x="1162" y="9"/>
                    </a:cubicBezTo>
                    <a:cubicBezTo>
                      <a:pt x="1104" y="402"/>
                      <a:pt x="801" y="1010"/>
                      <a:pt x="362" y="1010"/>
                    </a:cubicBezTo>
                    <a:cubicBezTo>
                      <a:pt x="263" y="1010"/>
                      <a:pt x="158" y="980"/>
                      <a:pt x="47" y="910"/>
                    </a:cubicBezTo>
                    <a:cubicBezTo>
                      <a:pt x="37" y="904"/>
                      <a:pt x="29" y="901"/>
                      <a:pt x="23" y="901"/>
                    </a:cubicBezTo>
                    <a:cubicBezTo>
                      <a:pt x="0" y="901"/>
                      <a:pt x="1" y="933"/>
                      <a:pt x="29" y="954"/>
                    </a:cubicBezTo>
                    <a:cubicBezTo>
                      <a:pt x="144" y="1025"/>
                      <a:pt x="258" y="1057"/>
                      <a:pt x="368" y="1057"/>
                    </a:cubicBezTo>
                    <a:cubicBezTo>
                      <a:pt x="834" y="1057"/>
                      <a:pt x="1210" y="487"/>
                      <a:pt x="1189" y="17"/>
                    </a:cubicBezTo>
                    <a:cubicBezTo>
                      <a:pt x="1189" y="11"/>
                      <a:pt x="1176" y="1"/>
                      <a:pt x="1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45"/>
              <p:cNvSpPr/>
              <p:nvPr/>
            </p:nvSpPr>
            <p:spPr>
              <a:xfrm>
                <a:off x="2610386" y="2739120"/>
                <a:ext cx="143308" cy="77538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265" extrusionOk="0">
                    <a:moveTo>
                      <a:pt x="1006" y="798"/>
                    </a:moveTo>
                    <a:cubicBezTo>
                      <a:pt x="1116" y="798"/>
                      <a:pt x="1257" y="900"/>
                      <a:pt x="1356" y="976"/>
                    </a:cubicBezTo>
                    <a:cubicBezTo>
                      <a:pt x="1374" y="993"/>
                      <a:pt x="1401" y="1002"/>
                      <a:pt x="1418" y="1020"/>
                    </a:cubicBezTo>
                    <a:cubicBezTo>
                      <a:pt x="1330" y="1112"/>
                      <a:pt x="1228" y="1147"/>
                      <a:pt x="1136" y="1147"/>
                    </a:cubicBezTo>
                    <a:cubicBezTo>
                      <a:pt x="957" y="1147"/>
                      <a:pt x="812" y="1016"/>
                      <a:pt x="865" y="904"/>
                    </a:cubicBezTo>
                    <a:cubicBezTo>
                      <a:pt x="896" y="827"/>
                      <a:pt x="947" y="798"/>
                      <a:pt x="1006" y="798"/>
                    </a:cubicBezTo>
                    <a:close/>
                    <a:moveTo>
                      <a:pt x="1743" y="1"/>
                    </a:moveTo>
                    <a:cubicBezTo>
                      <a:pt x="1737" y="1"/>
                      <a:pt x="1731" y="14"/>
                      <a:pt x="1731" y="21"/>
                    </a:cubicBezTo>
                    <a:cubicBezTo>
                      <a:pt x="1784" y="128"/>
                      <a:pt x="1838" y="208"/>
                      <a:pt x="1918" y="298"/>
                    </a:cubicBezTo>
                    <a:cubicBezTo>
                      <a:pt x="2123" y="521"/>
                      <a:pt x="2337" y="672"/>
                      <a:pt x="1918" y="985"/>
                    </a:cubicBezTo>
                    <a:cubicBezTo>
                      <a:pt x="1876" y="1019"/>
                      <a:pt x="1815" y="1032"/>
                      <a:pt x="1755" y="1032"/>
                    </a:cubicBezTo>
                    <a:cubicBezTo>
                      <a:pt x="1677" y="1032"/>
                      <a:pt x="1600" y="1010"/>
                      <a:pt x="1570" y="985"/>
                    </a:cubicBezTo>
                    <a:cubicBezTo>
                      <a:pt x="1787" y="551"/>
                      <a:pt x="1498" y="118"/>
                      <a:pt x="1040" y="118"/>
                    </a:cubicBezTo>
                    <a:cubicBezTo>
                      <a:pt x="1027" y="118"/>
                      <a:pt x="1013" y="118"/>
                      <a:pt x="999" y="119"/>
                    </a:cubicBezTo>
                    <a:cubicBezTo>
                      <a:pt x="437" y="155"/>
                      <a:pt x="45" y="601"/>
                      <a:pt x="0" y="1145"/>
                    </a:cubicBezTo>
                    <a:cubicBezTo>
                      <a:pt x="0" y="1145"/>
                      <a:pt x="9" y="1145"/>
                      <a:pt x="9" y="1136"/>
                    </a:cubicBezTo>
                    <a:cubicBezTo>
                      <a:pt x="62" y="806"/>
                      <a:pt x="250" y="485"/>
                      <a:pt x="571" y="324"/>
                    </a:cubicBezTo>
                    <a:cubicBezTo>
                      <a:pt x="698" y="258"/>
                      <a:pt x="857" y="209"/>
                      <a:pt x="1010" y="209"/>
                    </a:cubicBezTo>
                    <a:cubicBezTo>
                      <a:pt x="1103" y="209"/>
                      <a:pt x="1195" y="227"/>
                      <a:pt x="1276" y="271"/>
                    </a:cubicBezTo>
                    <a:cubicBezTo>
                      <a:pt x="1463" y="378"/>
                      <a:pt x="1561" y="565"/>
                      <a:pt x="1534" y="779"/>
                    </a:cubicBezTo>
                    <a:cubicBezTo>
                      <a:pt x="1526" y="851"/>
                      <a:pt x="1508" y="904"/>
                      <a:pt x="1481" y="949"/>
                    </a:cubicBezTo>
                    <a:cubicBezTo>
                      <a:pt x="1445" y="922"/>
                      <a:pt x="1401" y="851"/>
                      <a:pt x="1276" y="770"/>
                    </a:cubicBezTo>
                    <a:cubicBezTo>
                      <a:pt x="1198" y="718"/>
                      <a:pt x="1116" y="696"/>
                      <a:pt x="1042" y="696"/>
                    </a:cubicBezTo>
                    <a:cubicBezTo>
                      <a:pt x="953" y="696"/>
                      <a:pt x="877" y="727"/>
                      <a:pt x="839" y="770"/>
                    </a:cubicBezTo>
                    <a:cubicBezTo>
                      <a:pt x="588" y="1041"/>
                      <a:pt x="847" y="1265"/>
                      <a:pt x="1125" y="1265"/>
                    </a:cubicBezTo>
                    <a:cubicBezTo>
                      <a:pt x="1233" y="1265"/>
                      <a:pt x="1343" y="1231"/>
                      <a:pt x="1427" y="1154"/>
                    </a:cubicBezTo>
                    <a:cubicBezTo>
                      <a:pt x="1454" y="1127"/>
                      <a:pt x="1481" y="1100"/>
                      <a:pt x="1508" y="1074"/>
                    </a:cubicBezTo>
                    <a:lnTo>
                      <a:pt x="1517" y="1074"/>
                    </a:lnTo>
                    <a:cubicBezTo>
                      <a:pt x="1596" y="1114"/>
                      <a:pt x="1684" y="1146"/>
                      <a:pt x="1771" y="1146"/>
                    </a:cubicBezTo>
                    <a:cubicBezTo>
                      <a:pt x="1782" y="1146"/>
                      <a:pt x="1792" y="1146"/>
                      <a:pt x="1802" y="1145"/>
                    </a:cubicBezTo>
                    <a:cubicBezTo>
                      <a:pt x="1980" y="1118"/>
                      <a:pt x="2221" y="913"/>
                      <a:pt x="2257" y="726"/>
                    </a:cubicBezTo>
                    <a:cubicBezTo>
                      <a:pt x="2311" y="405"/>
                      <a:pt x="1918" y="217"/>
                      <a:pt x="1749" y="3"/>
                    </a:cubicBezTo>
                    <a:cubicBezTo>
                      <a:pt x="1747" y="2"/>
                      <a:pt x="1745" y="1"/>
                      <a:pt x="1743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45"/>
              <p:cNvSpPr/>
              <p:nvPr/>
            </p:nvSpPr>
            <p:spPr>
              <a:xfrm>
                <a:off x="2716977" y="2737649"/>
                <a:ext cx="74964" cy="15569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254" extrusionOk="0">
                    <a:moveTo>
                      <a:pt x="18" y="0"/>
                    </a:moveTo>
                    <a:cubicBezTo>
                      <a:pt x="10" y="0"/>
                      <a:pt x="1" y="18"/>
                      <a:pt x="10" y="27"/>
                    </a:cubicBezTo>
                    <a:cubicBezTo>
                      <a:pt x="175" y="192"/>
                      <a:pt x="423" y="253"/>
                      <a:pt x="656" y="253"/>
                    </a:cubicBezTo>
                    <a:cubicBezTo>
                      <a:pt x="688" y="253"/>
                      <a:pt x="719" y="252"/>
                      <a:pt x="750" y="250"/>
                    </a:cubicBezTo>
                    <a:cubicBezTo>
                      <a:pt x="902" y="232"/>
                      <a:pt x="1151" y="206"/>
                      <a:pt x="1214" y="54"/>
                    </a:cubicBezTo>
                    <a:cubicBezTo>
                      <a:pt x="1221" y="39"/>
                      <a:pt x="1222" y="25"/>
                      <a:pt x="1208" y="25"/>
                    </a:cubicBezTo>
                    <a:cubicBezTo>
                      <a:pt x="1205" y="25"/>
                      <a:pt x="1201" y="26"/>
                      <a:pt x="1196" y="27"/>
                    </a:cubicBezTo>
                    <a:cubicBezTo>
                      <a:pt x="1013" y="109"/>
                      <a:pt x="846" y="143"/>
                      <a:pt x="680" y="143"/>
                    </a:cubicBezTo>
                    <a:cubicBezTo>
                      <a:pt x="466" y="143"/>
                      <a:pt x="255" y="86"/>
                      <a:pt x="1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45"/>
              <p:cNvSpPr/>
              <p:nvPr/>
            </p:nvSpPr>
            <p:spPr>
              <a:xfrm>
                <a:off x="2625342" y="2809057"/>
                <a:ext cx="17898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0" extrusionOk="0">
                    <a:moveTo>
                      <a:pt x="138" y="1"/>
                    </a:moveTo>
                    <a:cubicBezTo>
                      <a:pt x="109" y="1"/>
                      <a:pt x="77" y="11"/>
                      <a:pt x="50" y="31"/>
                    </a:cubicBezTo>
                    <a:cubicBezTo>
                      <a:pt x="33" y="40"/>
                      <a:pt x="15" y="58"/>
                      <a:pt x="15" y="84"/>
                    </a:cubicBezTo>
                    <a:cubicBezTo>
                      <a:pt x="1" y="154"/>
                      <a:pt x="67" y="180"/>
                      <a:pt x="127" y="180"/>
                    </a:cubicBezTo>
                    <a:cubicBezTo>
                      <a:pt x="145" y="180"/>
                      <a:pt x="161" y="178"/>
                      <a:pt x="175" y="174"/>
                    </a:cubicBezTo>
                    <a:cubicBezTo>
                      <a:pt x="247" y="147"/>
                      <a:pt x="291" y="58"/>
                      <a:pt x="211" y="22"/>
                    </a:cubicBezTo>
                    <a:cubicBezTo>
                      <a:pt x="202" y="13"/>
                      <a:pt x="193" y="13"/>
                      <a:pt x="184" y="4"/>
                    </a:cubicBezTo>
                    <a:lnTo>
                      <a:pt x="166" y="4"/>
                    </a:lnTo>
                    <a:cubicBezTo>
                      <a:pt x="157" y="2"/>
                      <a:pt x="148" y="1"/>
                      <a:pt x="138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45"/>
              <p:cNvSpPr/>
              <p:nvPr/>
            </p:nvSpPr>
            <p:spPr>
              <a:xfrm>
                <a:off x="2758534" y="2772219"/>
                <a:ext cx="22495" cy="1857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3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7"/>
                    </a:cubicBezTo>
                    <a:cubicBezTo>
                      <a:pt x="27" y="25"/>
                      <a:pt x="1" y="79"/>
                      <a:pt x="10" y="141"/>
                    </a:cubicBezTo>
                    <a:cubicBezTo>
                      <a:pt x="10" y="213"/>
                      <a:pt x="63" y="266"/>
                      <a:pt x="134" y="293"/>
                    </a:cubicBezTo>
                    <a:cubicBezTo>
                      <a:pt x="158" y="299"/>
                      <a:pt x="184" y="303"/>
                      <a:pt x="209" y="303"/>
                    </a:cubicBezTo>
                    <a:cubicBezTo>
                      <a:pt x="260" y="303"/>
                      <a:pt x="310" y="287"/>
                      <a:pt x="340" y="239"/>
                    </a:cubicBezTo>
                    <a:cubicBezTo>
                      <a:pt x="366" y="186"/>
                      <a:pt x="349" y="132"/>
                      <a:pt x="304" y="88"/>
                    </a:cubicBezTo>
                    <a:cubicBezTo>
                      <a:pt x="259" y="43"/>
                      <a:pt x="206" y="7"/>
                      <a:pt x="143" y="7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45"/>
              <p:cNvSpPr/>
              <p:nvPr/>
            </p:nvSpPr>
            <p:spPr>
              <a:xfrm>
                <a:off x="2701653" y="2816290"/>
                <a:ext cx="38187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9" extrusionOk="0">
                    <a:moveTo>
                      <a:pt x="594" y="0"/>
                    </a:moveTo>
                    <a:cubicBezTo>
                      <a:pt x="590" y="0"/>
                      <a:pt x="585" y="1"/>
                      <a:pt x="581" y="2"/>
                    </a:cubicBezTo>
                    <a:cubicBezTo>
                      <a:pt x="500" y="29"/>
                      <a:pt x="429" y="65"/>
                      <a:pt x="349" y="73"/>
                    </a:cubicBezTo>
                    <a:cubicBezTo>
                      <a:pt x="321" y="78"/>
                      <a:pt x="293" y="79"/>
                      <a:pt x="266" y="79"/>
                    </a:cubicBezTo>
                    <a:cubicBezTo>
                      <a:pt x="181" y="79"/>
                      <a:pt x="100" y="62"/>
                      <a:pt x="19" y="56"/>
                    </a:cubicBezTo>
                    <a:cubicBezTo>
                      <a:pt x="10" y="56"/>
                      <a:pt x="1" y="73"/>
                      <a:pt x="1" y="73"/>
                    </a:cubicBezTo>
                    <a:cubicBezTo>
                      <a:pt x="66" y="138"/>
                      <a:pt x="171" y="168"/>
                      <a:pt x="278" y="168"/>
                    </a:cubicBezTo>
                    <a:cubicBezTo>
                      <a:pt x="407" y="168"/>
                      <a:pt x="539" y="125"/>
                      <a:pt x="607" y="47"/>
                    </a:cubicBezTo>
                    <a:cubicBezTo>
                      <a:pt x="623" y="23"/>
                      <a:pt x="618" y="0"/>
                      <a:pt x="5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45"/>
              <p:cNvSpPr/>
              <p:nvPr/>
            </p:nvSpPr>
            <p:spPr>
              <a:xfrm>
                <a:off x="2779313" y="2749908"/>
                <a:ext cx="45481" cy="1256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05" extrusionOk="0">
                    <a:moveTo>
                      <a:pt x="515" y="0"/>
                    </a:moveTo>
                    <a:cubicBezTo>
                      <a:pt x="481" y="0"/>
                      <a:pt x="448" y="3"/>
                      <a:pt x="420" y="6"/>
                    </a:cubicBezTo>
                    <a:cubicBezTo>
                      <a:pt x="268" y="15"/>
                      <a:pt x="134" y="77"/>
                      <a:pt x="10" y="175"/>
                    </a:cubicBezTo>
                    <a:cubicBezTo>
                      <a:pt x="2" y="190"/>
                      <a:pt x="1" y="204"/>
                      <a:pt x="15" y="204"/>
                    </a:cubicBezTo>
                    <a:cubicBezTo>
                      <a:pt x="18" y="204"/>
                      <a:pt x="22" y="204"/>
                      <a:pt x="27" y="202"/>
                    </a:cubicBezTo>
                    <a:cubicBezTo>
                      <a:pt x="153" y="131"/>
                      <a:pt x="282" y="93"/>
                      <a:pt x="416" y="93"/>
                    </a:cubicBezTo>
                    <a:cubicBezTo>
                      <a:pt x="502" y="93"/>
                      <a:pt x="589" y="108"/>
                      <a:pt x="679" y="139"/>
                    </a:cubicBezTo>
                    <a:cubicBezTo>
                      <a:pt x="696" y="139"/>
                      <a:pt x="741" y="113"/>
                      <a:pt x="723" y="86"/>
                    </a:cubicBezTo>
                    <a:cubicBezTo>
                      <a:pt x="685" y="16"/>
                      <a:pt x="597" y="0"/>
                      <a:pt x="51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45"/>
              <p:cNvSpPr/>
              <p:nvPr/>
            </p:nvSpPr>
            <p:spPr>
              <a:xfrm>
                <a:off x="2741065" y="2773139"/>
                <a:ext cx="163842" cy="67241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097" extrusionOk="0">
                    <a:moveTo>
                      <a:pt x="1110" y="85"/>
                    </a:moveTo>
                    <a:cubicBezTo>
                      <a:pt x="1223" y="85"/>
                      <a:pt x="1339" y="133"/>
                      <a:pt x="1320" y="189"/>
                    </a:cubicBezTo>
                    <a:cubicBezTo>
                      <a:pt x="1278" y="231"/>
                      <a:pt x="1111" y="325"/>
                      <a:pt x="1003" y="325"/>
                    </a:cubicBezTo>
                    <a:cubicBezTo>
                      <a:pt x="951" y="325"/>
                      <a:pt x="913" y="303"/>
                      <a:pt x="910" y="242"/>
                    </a:cubicBezTo>
                    <a:cubicBezTo>
                      <a:pt x="901" y="126"/>
                      <a:pt x="1004" y="85"/>
                      <a:pt x="1110" y="85"/>
                    </a:cubicBezTo>
                    <a:close/>
                    <a:moveTo>
                      <a:pt x="1993" y="696"/>
                    </a:moveTo>
                    <a:cubicBezTo>
                      <a:pt x="2012" y="696"/>
                      <a:pt x="2030" y="697"/>
                      <a:pt x="2043" y="697"/>
                    </a:cubicBezTo>
                    <a:cubicBezTo>
                      <a:pt x="2097" y="706"/>
                      <a:pt x="2150" y="715"/>
                      <a:pt x="2195" y="742"/>
                    </a:cubicBezTo>
                    <a:cubicBezTo>
                      <a:pt x="2177" y="777"/>
                      <a:pt x="2150" y="804"/>
                      <a:pt x="2123" y="831"/>
                    </a:cubicBezTo>
                    <a:cubicBezTo>
                      <a:pt x="2102" y="847"/>
                      <a:pt x="2019" y="881"/>
                      <a:pt x="1949" y="881"/>
                    </a:cubicBezTo>
                    <a:cubicBezTo>
                      <a:pt x="1900" y="881"/>
                      <a:pt x="1858" y="864"/>
                      <a:pt x="1847" y="813"/>
                    </a:cubicBezTo>
                    <a:cubicBezTo>
                      <a:pt x="1826" y="707"/>
                      <a:pt x="1921" y="696"/>
                      <a:pt x="1993" y="696"/>
                    </a:cubicBezTo>
                    <a:close/>
                    <a:moveTo>
                      <a:pt x="1127" y="0"/>
                    </a:moveTo>
                    <a:cubicBezTo>
                      <a:pt x="951" y="0"/>
                      <a:pt x="729" y="179"/>
                      <a:pt x="865" y="358"/>
                    </a:cubicBezTo>
                    <a:cubicBezTo>
                      <a:pt x="899" y="407"/>
                      <a:pt x="939" y="421"/>
                      <a:pt x="982" y="421"/>
                    </a:cubicBezTo>
                    <a:cubicBezTo>
                      <a:pt x="1018" y="421"/>
                      <a:pt x="1057" y="411"/>
                      <a:pt x="1097" y="403"/>
                    </a:cubicBezTo>
                    <a:cubicBezTo>
                      <a:pt x="1151" y="385"/>
                      <a:pt x="1258" y="322"/>
                      <a:pt x="1312" y="287"/>
                    </a:cubicBezTo>
                    <a:lnTo>
                      <a:pt x="1312" y="287"/>
                    </a:lnTo>
                    <a:cubicBezTo>
                      <a:pt x="1356" y="349"/>
                      <a:pt x="1401" y="706"/>
                      <a:pt x="776" y="715"/>
                    </a:cubicBezTo>
                    <a:cubicBezTo>
                      <a:pt x="696" y="706"/>
                      <a:pt x="625" y="706"/>
                      <a:pt x="553" y="706"/>
                    </a:cubicBezTo>
                    <a:cubicBezTo>
                      <a:pt x="473" y="715"/>
                      <a:pt x="384" y="724"/>
                      <a:pt x="312" y="751"/>
                    </a:cubicBezTo>
                    <a:cubicBezTo>
                      <a:pt x="143" y="813"/>
                      <a:pt x="63" y="920"/>
                      <a:pt x="0" y="1090"/>
                    </a:cubicBezTo>
                    <a:cubicBezTo>
                      <a:pt x="0" y="1094"/>
                      <a:pt x="2" y="1096"/>
                      <a:pt x="5" y="1096"/>
                    </a:cubicBezTo>
                    <a:cubicBezTo>
                      <a:pt x="7" y="1096"/>
                      <a:pt x="9" y="1094"/>
                      <a:pt x="9" y="1090"/>
                    </a:cubicBezTo>
                    <a:cubicBezTo>
                      <a:pt x="295" y="501"/>
                      <a:pt x="1142" y="1045"/>
                      <a:pt x="1410" y="501"/>
                    </a:cubicBezTo>
                    <a:cubicBezTo>
                      <a:pt x="1454" y="412"/>
                      <a:pt x="1463" y="314"/>
                      <a:pt x="1428" y="224"/>
                    </a:cubicBezTo>
                    <a:cubicBezTo>
                      <a:pt x="1505" y="193"/>
                      <a:pt x="1608" y="172"/>
                      <a:pt x="1715" y="172"/>
                    </a:cubicBezTo>
                    <a:cubicBezTo>
                      <a:pt x="1941" y="172"/>
                      <a:pt x="2185" y="264"/>
                      <a:pt x="2239" y="537"/>
                    </a:cubicBezTo>
                    <a:cubicBezTo>
                      <a:pt x="2239" y="581"/>
                      <a:pt x="2230" y="617"/>
                      <a:pt x="2221" y="653"/>
                    </a:cubicBezTo>
                    <a:cubicBezTo>
                      <a:pt x="2150" y="635"/>
                      <a:pt x="2070" y="617"/>
                      <a:pt x="1990" y="617"/>
                    </a:cubicBezTo>
                    <a:cubicBezTo>
                      <a:pt x="1847" y="626"/>
                      <a:pt x="1606" y="751"/>
                      <a:pt x="1802" y="902"/>
                    </a:cubicBezTo>
                    <a:cubicBezTo>
                      <a:pt x="1859" y="950"/>
                      <a:pt x="1918" y="971"/>
                      <a:pt x="1975" y="971"/>
                    </a:cubicBezTo>
                    <a:cubicBezTo>
                      <a:pt x="2089" y="971"/>
                      <a:pt x="2195" y="890"/>
                      <a:pt x="2266" y="777"/>
                    </a:cubicBezTo>
                    <a:cubicBezTo>
                      <a:pt x="2275" y="786"/>
                      <a:pt x="2293" y="804"/>
                      <a:pt x="2311" y="813"/>
                    </a:cubicBezTo>
                    <a:cubicBezTo>
                      <a:pt x="2409" y="893"/>
                      <a:pt x="2498" y="983"/>
                      <a:pt x="2569" y="1081"/>
                    </a:cubicBezTo>
                    <a:cubicBezTo>
                      <a:pt x="2578" y="1092"/>
                      <a:pt x="2589" y="1096"/>
                      <a:pt x="2600" y="1096"/>
                    </a:cubicBezTo>
                    <a:cubicBezTo>
                      <a:pt x="2635" y="1096"/>
                      <a:pt x="2672" y="1054"/>
                      <a:pt x="2659" y="1027"/>
                    </a:cubicBezTo>
                    <a:cubicBezTo>
                      <a:pt x="2578" y="884"/>
                      <a:pt x="2453" y="760"/>
                      <a:pt x="2311" y="688"/>
                    </a:cubicBezTo>
                    <a:cubicBezTo>
                      <a:pt x="2337" y="608"/>
                      <a:pt x="2337" y="376"/>
                      <a:pt x="2204" y="251"/>
                    </a:cubicBezTo>
                    <a:cubicBezTo>
                      <a:pt x="2083" y="123"/>
                      <a:pt x="1859" y="77"/>
                      <a:pt x="1729" y="77"/>
                    </a:cubicBezTo>
                    <a:cubicBezTo>
                      <a:pt x="1705" y="77"/>
                      <a:pt x="1685" y="79"/>
                      <a:pt x="1668" y="82"/>
                    </a:cubicBezTo>
                    <a:cubicBezTo>
                      <a:pt x="1570" y="91"/>
                      <a:pt x="1490" y="117"/>
                      <a:pt x="1401" y="162"/>
                    </a:cubicBezTo>
                    <a:cubicBezTo>
                      <a:pt x="1356" y="73"/>
                      <a:pt x="1267" y="10"/>
                      <a:pt x="1151" y="1"/>
                    </a:cubicBezTo>
                    <a:cubicBezTo>
                      <a:pt x="1143" y="1"/>
                      <a:pt x="1135" y="0"/>
                      <a:pt x="1127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45"/>
              <p:cNvSpPr/>
              <p:nvPr/>
            </p:nvSpPr>
            <p:spPr>
              <a:xfrm>
                <a:off x="2822525" y="2731704"/>
                <a:ext cx="126942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1778" extrusionOk="0">
                    <a:moveTo>
                      <a:pt x="1570" y="1052"/>
                    </a:moveTo>
                    <a:cubicBezTo>
                      <a:pt x="1570" y="1052"/>
                      <a:pt x="1526" y="1266"/>
                      <a:pt x="1339" y="1302"/>
                    </a:cubicBezTo>
                    <a:cubicBezTo>
                      <a:pt x="1326" y="1305"/>
                      <a:pt x="1314" y="1307"/>
                      <a:pt x="1303" y="1307"/>
                    </a:cubicBezTo>
                    <a:cubicBezTo>
                      <a:pt x="1162" y="1307"/>
                      <a:pt x="1190" y="1060"/>
                      <a:pt x="1570" y="1052"/>
                    </a:cubicBezTo>
                    <a:close/>
                    <a:moveTo>
                      <a:pt x="14" y="1"/>
                    </a:moveTo>
                    <a:cubicBezTo>
                      <a:pt x="9" y="1"/>
                      <a:pt x="0" y="11"/>
                      <a:pt x="0" y="17"/>
                    </a:cubicBezTo>
                    <a:cubicBezTo>
                      <a:pt x="18" y="383"/>
                      <a:pt x="357" y="499"/>
                      <a:pt x="678" y="535"/>
                    </a:cubicBezTo>
                    <a:cubicBezTo>
                      <a:pt x="946" y="570"/>
                      <a:pt x="1347" y="535"/>
                      <a:pt x="1544" y="784"/>
                    </a:cubicBezTo>
                    <a:cubicBezTo>
                      <a:pt x="1597" y="847"/>
                      <a:pt x="1606" y="891"/>
                      <a:pt x="1615" y="972"/>
                    </a:cubicBezTo>
                    <a:cubicBezTo>
                      <a:pt x="1586" y="964"/>
                      <a:pt x="1555" y="960"/>
                      <a:pt x="1524" y="960"/>
                    </a:cubicBezTo>
                    <a:cubicBezTo>
                      <a:pt x="1452" y="960"/>
                      <a:pt x="1375" y="982"/>
                      <a:pt x="1294" y="1025"/>
                    </a:cubicBezTo>
                    <a:cubicBezTo>
                      <a:pt x="1142" y="1106"/>
                      <a:pt x="1026" y="1320"/>
                      <a:pt x="1267" y="1373"/>
                    </a:cubicBezTo>
                    <a:cubicBezTo>
                      <a:pt x="1295" y="1381"/>
                      <a:pt x="1321" y="1385"/>
                      <a:pt x="1346" y="1385"/>
                    </a:cubicBezTo>
                    <a:cubicBezTo>
                      <a:pt x="1522" y="1385"/>
                      <a:pt x="1627" y="1205"/>
                      <a:pt x="1651" y="1025"/>
                    </a:cubicBezTo>
                    <a:cubicBezTo>
                      <a:pt x="1704" y="1052"/>
                      <a:pt x="1767" y="1106"/>
                      <a:pt x="1829" y="1177"/>
                    </a:cubicBezTo>
                    <a:cubicBezTo>
                      <a:pt x="1963" y="1346"/>
                      <a:pt x="1963" y="1534"/>
                      <a:pt x="1954" y="1757"/>
                    </a:cubicBezTo>
                    <a:cubicBezTo>
                      <a:pt x="1954" y="1772"/>
                      <a:pt x="1963" y="1778"/>
                      <a:pt x="1975" y="1778"/>
                    </a:cubicBezTo>
                    <a:cubicBezTo>
                      <a:pt x="1999" y="1778"/>
                      <a:pt x="2034" y="1754"/>
                      <a:pt x="2034" y="1730"/>
                    </a:cubicBezTo>
                    <a:cubicBezTo>
                      <a:pt x="2070" y="1453"/>
                      <a:pt x="1918" y="1079"/>
                      <a:pt x="1651" y="981"/>
                    </a:cubicBezTo>
                    <a:cubicBezTo>
                      <a:pt x="1651" y="927"/>
                      <a:pt x="1642" y="865"/>
                      <a:pt x="1624" y="820"/>
                    </a:cubicBezTo>
                    <a:cubicBezTo>
                      <a:pt x="1374" y="160"/>
                      <a:pt x="295" y="767"/>
                      <a:pt x="18" y="8"/>
                    </a:cubicBezTo>
                    <a:cubicBezTo>
                      <a:pt x="18" y="3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45"/>
              <p:cNvSpPr/>
              <p:nvPr/>
            </p:nvSpPr>
            <p:spPr>
              <a:xfrm>
                <a:off x="2830003" y="2721284"/>
                <a:ext cx="74290" cy="64911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9" extrusionOk="0">
                    <a:moveTo>
                      <a:pt x="374" y="0"/>
                    </a:moveTo>
                    <a:cubicBezTo>
                      <a:pt x="263" y="0"/>
                      <a:pt x="147" y="33"/>
                      <a:pt x="30" y="107"/>
                    </a:cubicBezTo>
                    <a:cubicBezTo>
                      <a:pt x="0" y="122"/>
                      <a:pt x="2" y="156"/>
                      <a:pt x="29" y="156"/>
                    </a:cubicBezTo>
                    <a:cubicBezTo>
                      <a:pt x="34" y="156"/>
                      <a:pt x="41" y="154"/>
                      <a:pt x="48" y="151"/>
                    </a:cubicBezTo>
                    <a:cubicBezTo>
                      <a:pt x="161" y="78"/>
                      <a:pt x="268" y="47"/>
                      <a:pt x="368" y="47"/>
                    </a:cubicBezTo>
                    <a:cubicBezTo>
                      <a:pt x="804" y="47"/>
                      <a:pt x="1105" y="653"/>
                      <a:pt x="1163" y="1052"/>
                    </a:cubicBezTo>
                    <a:cubicBezTo>
                      <a:pt x="1163" y="1057"/>
                      <a:pt x="1165" y="1058"/>
                      <a:pt x="1167" y="1058"/>
                    </a:cubicBezTo>
                    <a:cubicBezTo>
                      <a:pt x="1174" y="1058"/>
                      <a:pt x="1190" y="1041"/>
                      <a:pt x="1190" y="1035"/>
                    </a:cubicBezTo>
                    <a:cubicBezTo>
                      <a:pt x="1211" y="567"/>
                      <a:pt x="838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45"/>
              <p:cNvSpPr/>
              <p:nvPr/>
            </p:nvSpPr>
            <p:spPr>
              <a:xfrm>
                <a:off x="2596963" y="2707002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58" y="0"/>
                    </a:moveTo>
                    <a:cubicBezTo>
                      <a:pt x="0" y="0"/>
                      <a:pt x="43" y="82"/>
                      <a:pt x="94" y="90"/>
                    </a:cubicBezTo>
                    <a:cubicBezTo>
                      <a:pt x="389" y="117"/>
                      <a:pt x="683" y="188"/>
                      <a:pt x="924" y="384"/>
                    </a:cubicBezTo>
                    <a:cubicBezTo>
                      <a:pt x="736" y="90"/>
                      <a:pt x="397" y="37"/>
                      <a:pt x="67" y="1"/>
                    </a:cubicBezTo>
                    <a:cubicBezTo>
                      <a:pt x="64" y="0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45"/>
              <p:cNvSpPr/>
              <p:nvPr/>
            </p:nvSpPr>
            <p:spPr>
              <a:xfrm>
                <a:off x="2596963" y="2730539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924" y="0"/>
                    </a:moveTo>
                    <a:cubicBezTo>
                      <a:pt x="683" y="197"/>
                      <a:pt x="389" y="268"/>
                      <a:pt x="94" y="304"/>
                    </a:cubicBezTo>
                    <a:cubicBezTo>
                      <a:pt x="43" y="304"/>
                      <a:pt x="0" y="385"/>
                      <a:pt x="58" y="385"/>
                    </a:cubicBezTo>
                    <a:cubicBezTo>
                      <a:pt x="61" y="385"/>
                      <a:pt x="64" y="384"/>
                      <a:pt x="67" y="384"/>
                    </a:cubicBezTo>
                    <a:cubicBezTo>
                      <a:pt x="397" y="348"/>
                      <a:pt x="736" y="295"/>
                      <a:pt x="9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45"/>
              <p:cNvSpPr/>
              <p:nvPr/>
            </p:nvSpPr>
            <p:spPr>
              <a:xfrm>
                <a:off x="3886039" y="2643808"/>
                <a:ext cx="143369" cy="77661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267" extrusionOk="0">
                    <a:moveTo>
                      <a:pt x="1197" y="114"/>
                    </a:moveTo>
                    <a:cubicBezTo>
                      <a:pt x="1378" y="114"/>
                      <a:pt x="1526" y="250"/>
                      <a:pt x="1473" y="363"/>
                    </a:cubicBezTo>
                    <a:cubicBezTo>
                      <a:pt x="1442" y="440"/>
                      <a:pt x="1392" y="469"/>
                      <a:pt x="1334" y="469"/>
                    </a:cubicBezTo>
                    <a:cubicBezTo>
                      <a:pt x="1223" y="469"/>
                      <a:pt x="1081" y="364"/>
                      <a:pt x="982" y="283"/>
                    </a:cubicBezTo>
                    <a:cubicBezTo>
                      <a:pt x="964" y="265"/>
                      <a:pt x="938" y="256"/>
                      <a:pt x="920" y="238"/>
                    </a:cubicBezTo>
                    <a:cubicBezTo>
                      <a:pt x="1006" y="148"/>
                      <a:pt x="1106" y="114"/>
                      <a:pt x="1197" y="114"/>
                    </a:cubicBezTo>
                    <a:close/>
                    <a:moveTo>
                      <a:pt x="1218" y="1"/>
                    </a:moveTo>
                    <a:cubicBezTo>
                      <a:pt x="1109" y="1"/>
                      <a:pt x="997" y="35"/>
                      <a:pt x="911" y="113"/>
                    </a:cubicBezTo>
                    <a:cubicBezTo>
                      <a:pt x="884" y="131"/>
                      <a:pt x="857" y="158"/>
                      <a:pt x="830" y="193"/>
                    </a:cubicBezTo>
                    <a:cubicBezTo>
                      <a:pt x="830" y="184"/>
                      <a:pt x="830" y="184"/>
                      <a:pt x="822" y="184"/>
                    </a:cubicBezTo>
                    <a:cubicBezTo>
                      <a:pt x="748" y="148"/>
                      <a:pt x="669" y="117"/>
                      <a:pt x="589" y="117"/>
                    </a:cubicBezTo>
                    <a:cubicBezTo>
                      <a:pt x="571" y="117"/>
                      <a:pt x="554" y="119"/>
                      <a:pt x="536" y="122"/>
                    </a:cubicBezTo>
                    <a:cubicBezTo>
                      <a:pt x="358" y="149"/>
                      <a:pt x="117" y="345"/>
                      <a:pt x="81" y="532"/>
                    </a:cubicBezTo>
                    <a:cubicBezTo>
                      <a:pt x="28" y="853"/>
                      <a:pt x="429" y="1041"/>
                      <a:pt x="590" y="1264"/>
                    </a:cubicBezTo>
                    <a:cubicBezTo>
                      <a:pt x="591" y="1266"/>
                      <a:pt x="593" y="1266"/>
                      <a:pt x="595" y="1266"/>
                    </a:cubicBezTo>
                    <a:cubicBezTo>
                      <a:pt x="602" y="1266"/>
                      <a:pt x="607" y="1253"/>
                      <a:pt x="607" y="1246"/>
                    </a:cubicBezTo>
                    <a:cubicBezTo>
                      <a:pt x="563" y="1130"/>
                      <a:pt x="500" y="1059"/>
                      <a:pt x="420" y="969"/>
                    </a:cubicBezTo>
                    <a:cubicBezTo>
                      <a:pt x="215" y="746"/>
                      <a:pt x="1" y="586"/>
                      <a:pt x="420" y="274"/>
                    </a:cubicBezTo>
                    <a:cubicBezTo>
                      <a:pt x="463" y="239"/>
                      <a:pt x="523" y="226"/>
                      <a:pt x="583" y="226"/>
                    </a:cubicBezTo>
                    <a:cubicBezTo>
                      <a:pt x="661" y="226"/>
                      <a:pt x="738" y="248"/>
                      <a:pt x="768" y="274"/>
                    </a:cubicBezTo>
                    <a:cubicBezTo>
                      <a:pt x="551" y="707"/>
                      <a:pt x="840" y="1140"/>
                      <a:pt x="1298" y="1140"/>
                    </a:cubicBezTo>
                    <a:cubicBezTo>
                      <a:pt x="1311" y="1140"/>
                      <a:pt x="1325" y="1140"/>
                      <a:pt x="1339" y="1139"/>
                    </a:cubicBezTo>
                    <a:cubicBezTo>
                      <a:pt x="1901" y="1103"/>
                      <a:pt x="2294" y="666"/>
                      <a:pt x="2338" y="122"/>
                    </a:cubicBezTo>
                    <a:cubicBezTo>
                      <a:pt x="2338" y="119"/>
                      <a:pt x="2337" y="118"/>
                      <a:pt x="2336" y="118"/>
                    </a:cubicBezTo>
                    <a:cubicBezTo>
                      <a:pt x="2333" y="118"/>
                      <a:pt x="2329" y="122"/>
                      <a:pt x="2329" y="122"/>
                    </a:cubicBezTo>
                    <a:cubicBezTo>
                      <a:pt x="2276" y="461"/>
                      <a:pt x="2088" y="773"/>
                      <a:pt x="1767" y="934"/>
                    </a:cubicBezTo>
                    <a:cubicBezTo>
                      <a:pt x="1642" y="1004"/>
                      <a:pt x="1487" y="1052"/>
                      <a:pt x="1339" y="1052"/>
                    </a:cubicBezTo>
                    <a:cubicBezTo>
                      <a:pt x="1244" y="1052"/>
                      <a:pt x="1151" y="1033"/>
                      <a:pt x="1071" y="987"/>
                    </a:cubicBezTo>
                    <a:cubicBezTo>
                      <a:pt x="875" y="889"/>
                      <a:pt x="777" y="702"/>
                      <a:pt x="804" y="488"/>
                    </a:cubicBezTo>
                    <a:cubicBezTo>
                      <a:pt x="813" y="416"/>
                      <a:pt x="830" y="354"/>
                      <a:pt x="857" y="309"/>
                    </a:cubicBezTo>
                    <a:cubicBezTo>
                      <a:pt x="893" y="336"/>
                      <a:pt x="938" y="407"/>
                      <a:pt x="1062" y="488"/>
                    </a:cubicBezTo>
                    <a:cubicBezTo>
                      <a:pt x="1140" y="541"/>
                      <a:pt x="1222" y="562"/>
                      <a:pt x="1296" y="562"/>
                    </a:cubicBezTo>
                    <a:cubicBezTo>
                      <a:pt x="1385" y="562"/>
                      <a:pt x="1461" y="531"/>
                      <a:pt x="1500" y="488"/>
                    </a:cubicBezTo>
                    <a:cubicBezTo>
                      <a:pt x="1749" y="219"/>
                      <a:pt x="1494" y="1"/>
                      <a:pt x="1218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45"/>
              <p:cNvSpPr/>
              <p:nvPr/>
            </p:nvSpPr>
            <p:spPr>
              <a:xfrm>
                <a:off x="3847852" y="2707370"/>
                <a:ext cx="74841" cy="1514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47" extrusionOk="0">
                    <a:moveTo>
                      <a:pt x="566" y="1"/>
                    </a:moveTo>
                    <a:cubicBezTo>
                      <a:pt x="535" y="1"/>
                      <a:pt x="503" y="2"/>
                      <a:pt x="472" y="4"/>
                    </a:cubicBezTo>
                    <a:cubicBezTo>
                      <a:pt x="320" y="13"/>
                      <a:pt x="71" y="48"/>
                      <a:pt x="8" y="200"/>
                    </a:cubicBezTo>
                    <a:cubicBezTo>
                      <a:pt x="2" y="213"/>
                      <a:pt x="0" y="225"/>
                      <a:pt x="9" y="225"/>
                    </a:cubicBezTo>
                    <a:cubicBezTo>
                      <a:pt x="13" y="225"/>
                      <a:pt x="18" y="223"/>
                      <a:pt x="26" y="218"/>
                    </a:cubicBezTo>
                    <a:cubicBezTo>
                      <a:pt x="209" y="136"/>
                      <a:pt x="377" y="102"/>
                      <a:pt x="542" y="102"/>
                    </a:cubicBezTo>
                    <a:cubicBezTo>
                      <a:pt x="756" y="102"/>
                      <a:pt x="967" y="159"/>
                      <a:pt x="1204" y="245"/>
                    </a:cubicBezTo>
                    <a:cubicBezTo>
                      <a:pt x="1205" y="246"/>
                      <a:pt x="1206" y="246"/>
                      <a:pt x="1207" y="246"/>
                    </a:cubicBezTo>
                    <a:cubicBezTo>
                      <a:pt x="1215" y="246"/>
                      <a:pt x="1220" y="226"/>
                      <a:pt x="1213" y="218"/>
                    </a:cubicBezTo>
                    <a:cubicBezTo>
                      <a:pt x="1048" y="61"/>
                      <a:pt x="800" y="1"/>
                      <a:pt x="566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45"/>
              <p:cNvSpPr/>
              <p:nvPr/>
            </p:nvSpPr>
            <p:spPr>
              <a:xfrm>
                <a:off x="3996490" y="2640008"/>
                <a:ext cx="17898" cy="1134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5" extrusionOk="0">
                    <a:moveTo>
                      <a:pt x="158" y="0"/>
                    </a:moveTo>
                    <a:cubicBezTo>
                      <a:pt x="143" y="0"/>
                      <a:pt x="129" y="2"/>
                      <a:pt x="117" y="6"/>
                    </a:cubicBezTo>
                    <a:cubicBezTo>
                      <a:pt x="45" y="32"/>
                      <a:pt x="1" y="121"/>
                      <a:pt x="81" y="166"/>
                    </a:cubicBezTo>
                    <a:cubicBezTo>
                      <a:pt x="90" y="166"/>
                      <a:pt x="99" y="175"/>
                      <a:pt x="108" y="175"/>
                    </a:cubicBezTo>
                    <a:lnTo>
                      <a:pt x="126" y="175"/>
                    </a:lnTo>
                    <a:cubicBezTo>
                      <a:pt x="138" y="181"/>
                      <a:pt x="152" y="184"/>
                      <a:pt x="166" y="184"/>
                    </a:cubicBezTo>
                    <a:cubicBezTo>
                      <a:pt x="192" y="184"/>
                      <a:pt x="219" y="174"/>
                      <a:pt x="242" y="157"/>
                    </a:cubicBezTo>
                    <a:cubicBezTo>
                      <a:pt x="260" y="139"/>
                      <a:pt x="277" y="121"/>
                      <a:pt x="277" y="104"/>
                    </a:cubicBezTo>
                    <a:cubicBezTo>
                      <a:pt x="292" y="32"/>
                      <a:pt x="219" y="0"/>
                      <a:pt x="15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45"/>
              <p:cNvSpPr/>
              <p:nvPr/>
            </p:nvSpPr>
            <p:spPr>
              <a:xfrm>
                <a:off x="3858701" y="2669490"/>
                <a:ext cx="22495" cy="1832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99" extrusionOk="0">
                    <a:moveTo>
                      <a:pt x="155" y="1"/>
                    </a:moveTo>
                    <a:cubicBezTo>
                      <a:pt x="105" y="1"/>
                      <a:pt x="57" y="19"/>
                      <a:pt x="28" y="60"/>
                    </a:cubicBezTo>
                    <a:cubicBezTo>
                      <a:pt x="1" y="113"/>
                      <a:pt x="19" y="176"/>
                      <a:pt x="63" y="211"/>
                    </a:cubicBezTo>
                    <a:cubicBezTo>
                      <a:pt x="104" y="252"/>
                      <a:pt x="152" y="293"/>
                      <a:pt x="208" y="293"/>
                    </a:cubicBezTo>
                    <a:cubicBezTo>
                      <a:pt x="213" y="293"/>
                      <a:pt x="218" y="292"/>
                      <a:pt x="224" y="292"/>
                    </a:cubicBezTo>
                    <a:cubicBezTo>
                      <a:pt x="233" y="296"/>
                      <a:pt x="242" y="298"/>
                      <a:pt x="251" y="298"/>
                    </a:cubicBezTo>
                    <a:cubicBezTo>
                      <a:pt x="259" y="298"/>
                      <a:pt x="268" y="296"/>
                      <a:pt x="277" y="292"/>
                    </a:cubicBezTo>
                    <a:cubicBezTo>
                      <a:pt x="340" y="283"/>
                      <a:pt x="367" y="220"/>
                      <a:pt x="358" y="167"/>
                    </a:cubicBezTo>
                    <a:cubicBezTo>
                      <a:pt x="358" y="87"/>
                      <a:pt x="304" y="33"/>
                      <a:pt x="233" y="15"/>
                    </a:cubicBezTo>
                    <a:cubicBezTo>
                      <a:pt x="208" y="6"/>
                      <a:pt x="181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45"/>
              <p:cNvSpPr/>
              <p:nvPr/>
            </p:nvSpPr>
            <p:spPr>
              <a:xfrm>
                <a:off x="3899891" y="2633449"/>
                <a:ext cx="38187" cy="10298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8" extrusionOk="0">
                    <a:moveTo>
                      <a:pt x="349" y="0"/>
                    </a:moveTo>
                    <a:cubicBezTo>
                      <a:pt x="219" y="0"/>
                      <a:pt x="84" y="43"/>
                      <a:pt x="16" y="121"/>
                    </a:cubicBezTo>
                    <a:cubicBezTo>
                      <a:pt x="0" y="145"/>
                      <a:pt x="5" y="168"/>
                      <a:pt x="30" y="168"/>
                    </a:cubicBezTo>
                    <a:cubicBezTo>
                      <a:pt x="33" y="168"/>
                      <a:pt x="38" y="167"/>
                      <a:pt x="42" y="166"/>
                    </a:cubicBezTo>
                    <a:cubicBezTo>
                      <a:pt x="123" y="148"/>
                      <a:pt x="194" y="104"/>
                      <a:pt x="274" y="95"/>
                    </a:cubicBezTo>
                    <a:cubicBezTo>
                      <a:pt x="291" y="93"/>
                      <a:pt x="307" y="93"/>
                      <a:pt x="324" y="93"/>
                    </a:cubicBezTo>
                    <a:cubicBezTo>
                      <a:pt x="421" y="93"/>
                      <a:pt x="513" y="113"/>
                      <a:pt x="604" y="113"/>
                    </a:cubicBezTo>
                    <a:cubicBezTo>
                      <a:pt x="613" y="113"/>
                      <a:pt x="622" y="104"/>
                      <a:pt x="622" y="95"/>
                    </a:cubicBezTo>
                    <a:cubicBezTo>
                      <a:pt x="562" y="30"/>
                      <a:pt x="457" y="0"/>
                      <a:pt x="3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45"/>
              <p:cNvSpPr/>
              <p:nvPr/>
            </p:nvSpPr>
            <p:spPr>
              <a:xfrm>
                <a:off x="3815060" y="2697624"/>
                <a:ext cx="45358" cy="1299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12" extrusionOk="0">
                    <a:moveTo>
                      <a:pt x="728" y="0"/>
                    </a:moveTo>
                    <a:cubicBezTo>
                      <a:pt x="726" y="0"/>
                      <a:pt x="724" y="1"/>
                      <a:pt x="722" y="2"/>
                    </a:cubicBezTo>
                    <a:cubicBezTo>
                      <a:pt x="589" y="80"/>
                      <a:pt x="457" y="119"/>
                      <a:pt x="320" y="119"/>
                    </a:cubicBezTo>
                    <a:cubicBezTo>
                      <a:pt x="236" y="119"/>
                      <a:pt x="150" y="104"/>
                      <a:pt x="62" y="74"/>
                    </a:cubicBezTo>
                    <a:cubicBezTo>
                      <a:pt x="60" y="73"/>
                      <a:pt x="57" y="72"/>
                      <a:pt x="55" y="72"/>
                    </a:cubicBezTo>
                    <a:cubicBezTo>
                      <a:pt x="35" y="72"/>
                      <a:pt x="1" y="102"/>
                      <a:pt x="17" y="118"/>
                    </a:cubicBezTo>
                    <a:cubicBezTo>
                      <a:pt x="58" y="194"/>
                      <a:pt x="157" y="211"/>
                      <a:pt x="245" y="211"/>
                    </a:cubicBezTo>
                    <a:cubicBezTo>
                      <a:pt x="272" y="211"/>
                      <a:pt x="297" y="209"/>
                      <a:pt x="320" y="207"/>
                    </a:cubicBezTo>
                    <a:cubicBezTo>
                      <a:pt x="472" y="190"/>
                      <a:pt x="606" y="127"/>
                      <a:pt x="731" y="29"/>
                    </a:cubicBezTo>
                    <a:cubicBezTo>
                      <a:pt x="738" y="21"/>
                      <a:pt x="739" y="0"/>
                      <a:pt x="728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45"/>
              <p:cNvSpPr/>
              <p:nvPr/>
            </p:nvSpPr>
            <p:spPr>
              <a:xfrm>
                <a:off x="3734826" y="2619842"/>
                <a:ext cx="163842" cy="67608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103" extrusionOk="0">
                    <a:moveTo>
                      <a:pt x="719" y="219"/>
                    </a:moveTo>
                    <a:cubicBezTo>
                      <a:pt x="770" y="219"/>
                      <a:pt x="815" y="237"/>
                      <a:pt x="826" y="290"/>
                    </a:cubicBezTo>
                    <a:cubicBezTo>
                      <a:pt x="846" y="383"/>
                      <a:pt x="763" y="402"/>
                      <a:pt x="693" y="402"/>
                    </a:cubicBezTo>
                    <a:cubicBezTo>
                      <a:pt x="669" y="402"/>
                      <a:pt x="646" y="399"/>
                      <a:pt x="630" y="397"/>
                    </a:cubicBezTo>
                    <a:cubicBezTo>
                      <a:pt x="577" y="388"/>
                      <a:pt x="523" y="379"/>
                      <a:pt x="478" y="352"/>
                    </a:cubicBezTo>
                    <a:cubicBezTo>
                      <a:pt x="496" y="326"/>
                      <a:pt x="523" y="290"/>
                      <a:pt x="550" y="272"/>
                    </a:cubicBezTo>
                    <a:cubicBezTo>
                      <a:pt x="570" y="252"/>
                      <a:pt x="650" y="219"/>
                      <a:pt x="719" y="219"/>
                    </a:cubicBezTo>
                    <a:close/>
                    <a:moveTo>
                      <a:pt x="1673" y="771"/>
                    </a:moveTo>
                    <a:cubicBezTo>
                      <a:pt x="1724" y="771"/>
                      <a:pt x="1760" y="792"/>
                      <a:pt x="1763" y="852"/>
                    </a:cubicBezTo>
                    <a:cubicBezTo>
                      <a:pt x="1772" y="968"/>
                      <a:pt x="1669" y="1009"/>
                      <a:pt x="1564" y="1009"/>
                    </a:cubicBezTo>
                    <a:cubicBezTo>
                      <a:pt x="1450" y="1009"/>
                      <a:pt x="1334" y="961"/>
                      <a:pt x="1353" y="905"/>
                    </a:cubicBezTo>
                    <a:cubicBezTo>
                      <a:pt x="1395" y="869"/>
                      <a:pt x="1566" y="771"/>
                      <a:pt x="1673" y="771"/>
                    </a:cubicBezTo>
                    <a:close/>
                    <a:moveTo>
                      <a:pt x="2666" y="0"/>
                    </a:moveTo>
                    <a:cubicBezTo>
                      <a:pt x="2665" y="0"/>
                      <a:pt x="2664" y="1"/>
                      <a:pt x="2664" y="4"/>
                    </a:cubicBezTo>
                    <a:cubicBezTo>
                      <a:pt x="2379" y="602"/>
                      <a:pt x="1540" y="49"/>
                      <a:pt x="1263" y="593"/>
                    </a:cubicBezTo>
                    <a:cubicBezTo>
                      <a:pt x="1219" y="682"/>
                      <a:pt x="1210" y="781"/>
                      <a:pt x="1246" y="870"/>
                    </a:cubicBezTo>
                    <a:cubicBezTo>
                      <a:pt x="1168" y="904"/>
                      <a:pt x="1065" y="926"/>
                      <a:pt x="958" y="926"/>
                    </a:cubicBezTo>
                    <a:cubicBezTo>
                      <a:pt x="732" y="926"/>
                      <a:pt x="488" y="830"/>
                      <a:pt x="434" y="558"/>
                    </a:cubicBezTo>
                    <a:cubicBezTo>
                      <a:pt x="434" y="522"/>
                      <a:pt x="443" y="477"/>
                      <a:pt x="452" y="442"/>
                    </a:cubicBezTo>
                    <a:cubicBezTo>
                      <a:pt x="523" y="468"/>
                      <a:pt x="603" y="477"/>
                      <a:pt x="684" y="477"/>
                    </a:cubicBezTo>
                    <a:cubicBezTo>
                      <a:pt x="835" y="477"/>
                      <a:pt x="1067" y="352"/>
                      <a:pt x="871" y="192"/>
                    </a:cubicBezTo>
                    <a:cubicBezTo>
                      <a:pt x="814" y="144"/>
                      <a:pt x="755" y="123"/>
                      <a:pt x="698" y="123"/>
                    </a:cubicBezTo>
                    <a:cubicBezTo>
                      <a:pt x="585" y="123"/>
                      <a:pt x="478" y="204"/>
                      <a:pt x="407" y="317"/>
                    </a:cubicBezTo>
                    <a:cubicBezTo>
                      <a:pt x="398" y="308"/>
                      <a:pt x="380" y="299"/>
                      <a:pt x="362" y="281"/>
                    </a:cubicBezTo>
                    <a:cubicBezTo>
                      <a:pt x="264" y="210"/>
                      <a:pt x="175" y="111"/>
                      <a:pt x="104" y="13"/>
                    </a:cubicBezTo>
                    <a:cubicBezTo>
                      <a:pt x="98" y="5"/>
                      <a:pt x="88" y="2"/>
                      <a:pt x="78" y="2"/>
                    </a:cubicBezTo>
                    <a:cubicBezTo>
                      <a:pt x="45" y="2"/>
                      <a:pt x="1" y="39"/>
                      <a:pt x="15" y="67"/>
                    </a:cubicBezTo>
                    <a:cubicBezTo>
                      <a:pt x="95" y="210"/>
                      <a:pt x="220" y="335"/>
                      <a:pt x="362" y="406"/>
                    </a:cubicBezTo>
                    <a:cubicBezTo>
                      <a:pt x="336" y="486"/>
                      <a:pt x="336" y="718"/>
                      <a:pt x="469" y="843"/>
                    </a:cubicBezTo>
                    <a:cubicBezTo>
                      <a:pt x="599" y="981"/>
                      <a:pt x="846" y="1023"/>
                      <a:pt x="970" y="1023"/>
                    </a:cubicBezTo>
                    <a:cubicBezTo>
                      <a:pt x="983" y="1023"/>
                      <a:pt x="995" y="1022"/>
                      <a:pt x="1005" y="1021"/>
                    </a:cubicBezTo>
                    <a:cubicBezTo>
                      <a:pt x="1103" y="1004"/>
                      <a:pt x="1183" y="977"/>
                      <a:pt x="1272" y="932"/>
                    </a:cubicBezTo>
                    <a:cubicBezTo>
                      <a:pt x="1317" y="1021"/>
                      <a:pt x="1406" y="1093"/>
                      <a:pt x="1522" y="1102"/>
                    </a:cubicBezTo>
                    <a:cubicBezTo>
                      <a:pt x="1526" y="1102"/>
                      <a:pt x="1531" y="1102"/>
                      <a:pt x="1535" y="1102"/>
                    </a:cubicBezTo>
                    <a:cubicBezTo>
                      <a:pt x="1712" y="1102"/>
                      <a:pt x="1947" y="928"/>
                      <a:pt x="1808" y="745"/>
                    </a:cubicBezTo>
                    <a:cubicBezTo>
                      <a:pt x="1773" y="695"/>
                      <a:pt x="1732" y="678"/>
                      <a:pt x="1687" y="678"/>
                    </a:cubicBezTo>
                    <a:cubicBezTo>
                      <a:pt x="1652" y="678"/>
                      <a:pt x="1615" y="689"/>
                      <a:pt x="1576" y="700"/>
                    </a:cubicBezTo>
                    <a:cubicBezTo>
                      <a:pt x="1522" y="709"/>
                      <a:pt x="1415" y="781"/>
                      <a:pt x="1362" y="807"/>
                    </a:cubicBezTo>
                    <a:cubicBezTo>
                      <a:pt x="1317" y="745"/>
                      <a:pt x="1272" y="388"/>
                      <a:pt x="1897" y="388"/>
                    </a:cubicBezTo>
                    <a:lnTo>
                      <a:pt x="2120" y="388"/>
                    </a:lnTo>
                    <a:cubicBezTo>
                      <a:pt x="2200" y="379"/>
                      <a:pt x="2289" y="379"/>
                      <a:pt x="2361" y="343"/>
                    </a:cubicBezTo>
                    <a:cubicBezTo>
                      <a:pt x="2539" y="281"/>
                      <a:pt x="2611" y="174"/>
                      <a:pt x="2673" y="4"/>
                    </a:cubicBezTo>
                    <a:cubicBezTo>
                      <a:pt x="2673" y="4"/>
                      <a:pt x="2669" y="0"/>
                      <a:pt x="2666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45"/>
              <p:cNvSpPr/>
              <p:nvPr/>
            </p:nvSpPr>
            <p:spPr>
              <a:xfrm>
                <a:off x="3690327" y="2619658"/>
                <a:ext cx="126881" cy="108921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777" extrusionOk="0">
                    <a:moveTo>
                      <a:pt x="767" y="467"/>
                    </a:moveTo>
                    <a:cubicBezTo>
                      <a:pt x="908" y="467"/>
                      <a:pt x="881" y="722"/>
                      <a:pt x="500" y="730"/>
                    </a:cubicBezTo>
                    <a:cubicBezTo>
                      <a:pt x="500" y="730"/>
                      <a:pt x="544" y="516"/>
                      <a:pt x="732" y="471"/>
                    </a:cubicBezTo>
                    <a:cubicBezTo>
                      <a:pt x="744" y="468"/>
                      <a:pt x="756" y="467"/>
                      <a:pt x="767" y="467"/>
                    </a:cubicBezTo>
                    <a:close/>
                    <a:moveTo>
                      <a:pt x="95" y="0"/>
                    </a:moveTo>
                    <a:cubicBezTo>
                      <a:pt x="71" y="0"/>
                      <a:pt x="36" y="28"/>
                      <a:pt x="36" y="52"/>
                    </a:cubicBezTo>
                    <a:cubicBezTo>
                      <a:pt x="0" y="329"/>
                      <a:pt x="152" y="694"/>
                      <a:pt x="419" y="792"/>
                    </a:cubicBezTo>
                    <a:cubicBezTo>
                      <a:pt x="419" y="855"/>
                      <a:pt x="428" y="908"/>
                      <a:pt x="446" y="962"/>
                    </a:cubicBezTo>
                    <a:cubicBezTo>
                      <a:pt x="696" y="1622"/>
                      <a:pt x="1775" y="1015"/>
                      <a:pt x="2052" y="1774"/>
                    </a:cubicBezTo>
                    <a:cubicBezTo>
                      <a:pt x="2052" y="1775"/>
                      <a:pt x="2053" y="1776"/>
                      <a:pt x="2054" y="1776"/>
                    </a:cubicBezTo>
                    <a:cubicBezTo>
                      <a:pt x="2058" y="1776"/>
                      <a:pt x="2070" y="1763"/>
                      <a:pt x="2070" y="1756"/>
                    </a:cubicBezTo>
                    <a:cubicBezTo>
                      <a:pt x="2052" y="1390"/>
                      <a:pt x="1713" y="1274"/>
                      <a:pt x="1392" y="1239"/>
                    </a:cubicBezTo>
                    <a:cubicBezTo>
                      <a:pt x="1124" y="1212"/>
                      <a:pt x="723" y="1239"/>
                      <a:pt x="526" y="998"/>
                    </a:cubicBezTo>
                    <a:cubicBezTo>
                      <a:pt x="473" y="926"/>
                      <a:pt x="464" y="891"/>
                      <a:pt x="455" y="801"/>
                    </a:cubicBezTo>
                    <a:lnTo>
                      <a:pt x="455" y="801"/>
                    </a:lnTo>
                    <a:cubicBezTo>
                      <a:pt x="489" y="811"/>
                      <a:pt x="524" y="816"/>
                      <a:pt x="560" y="816"/>
                    </a:cubicBezTo>
                    <a:cubicBezTo>
                      <a:pt x="628" y="816"/>
                      <a:pt x="700" y="798"/>
                      <a:pt x="776" y="757"/>
                    </a:cubicBezTo>
                    <a:cubicBezTo>
                      <a:pt x="928" y="668"/>
                      <a:pt x="1044" y="462"/>
                      <a:pt x="803" y="400"/>
                    </a:cubicBezTo>
                    <a:cubicBezTo>
                      <a:pt x="778" y="394"/>
                      <a:pt x="754" y="391"/>
                      <a:pt x="731" y="391"/>
                    </a:cubicBezTo>
                    <a:cubicBezTo>
                      <a:pt x="551" y="391"/>
                      <a:pt x="443" y="566"/>
                      <a:pt x="419" y="748"/>
                    </a:cubicBezTo>
                    <a:cubicBezTo>
                      <a:pt x="366" y="730"/>
                      <a:pt x="303" y="668"/>
                      <a:pt x="241" y="596"/>
                    </a:cubicBezTo>
                    <a:cubicBezTo>
                      <a:pt x="107" y="436"/>
                      <a:pt x="107" y="239"/>
                      <a:pt x="116" y="25"/>
                    </a:cubicBezTo>
                    <a:cubicBezTo>
                      <a:pt x="116" y="7"/>
                      <a:pt x="107" y="0"/>
                      <a:pt x="9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45"/>
              <p:cNvSpPr/>
              <p:nvPr/>
            </p:nvSpPr>
            <p:spPr>
              <a:xfrm>
                <a:off x="3735439" y="2674271"/>
                <a:ext cx="74228" cy="6478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57" extrusionOk="0">
                    <a:moveTo>
                      <a:pt x="43" y="1"/>
                    </a:moveTo>
                    <a:cubicBezTo>
                      <a:pt x="35" y="1"/>
                      <a:pt x="22" y="11"/>
                      <a:pt x="22" y="17"/>
                    </a:cubicBezTo>
                    <a:cubicBezTo>
                      <a:pt x="1" y="487"/>
                      <a:pt x="377" y="1057"/>
                      <a:pt x="843" y="1057"/>
                    </a:cubicBezTo>
                    <a:cubicBezTo>
                      <a:pt x="953" y="1057"/>
                      <a:pt x="1067" y="1025"/>
                      <a:pt x="1182" y="954"/>
                    </a:cubicBezTo>
                    <a:cubicBezTo>
                      <a:pt x="1210" y="933"/>
                      <a:pt x="1211" y="901"/>
                      <a:pt x="1188" y="901"/>
                    </a:cubicBezTo>
                    <a:cubicBezTo>
                      <a:pt x="1182" y="901"/>
                      <a:pt x="1174" y="904"/>
                      <a:pt x="1164" y="910"/>
                    </a:cubicBezTo>
                    <a:cubicBezTo>
                      <a:pt x="1053" y="980"/>
                      <a:pt x="948" y="1010"/>
                      <a:pt x="850" y="1010"/>
                    </a:cubicBezTo>
                    <a:cubicBezTo>
                      <a:pt x="410" y="1010"/>
                      <a:pt x="107" y="402"/>
                      <a:pt x="49" y="9"/>
                    </a:cubicBezTo>
                    <a:cubicBezTo>
                      <a:pt x="49" y="3"/>
                      <a:pt x="47" y="1"/>
                      <a:pt x="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45"/>
              <p:cNvSpPr/>
              <p:nvPr/>
            </p:nvSpPr>
            <p:spPr>
              <a:xfrm>
                <a:off x="3886039" y="2739120"/>
                <a:ext cx="143369" cy="77538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265" extrusionOk="0">
                    <a:moveTo>
                      <a:pt x="1332" y="798"/>
                    </a:moveTo>
                    <a:cubicBezTo>
                      <a:pt x="1391" y="798"/>
                      <a:pt x="1442" y="827"/>
                      <a:pt x="1473" y="904"/>
                    </a:cubicBezTo>
                    <a:cubicBezTo>
                      <a:pt x="1526" y="1016"/>
                      <a:pt x="1381" y="1147"/>
                      <a:pt x="1203" y="1147"/>
                    </a:cubicBezTo>
                    <a:cubicBezTo>
                      <a:pt x="1110" y="1147"/>
                      <a:pt x="1008" y="1112"/>
                      <a:pt x="920" y="1020"/>
                    </a:cubicBezTo>
                    <a:cubicBezTo>
                      <a:pt x="938" y="1002"/>
                      <a:pt x="964" y="993"/>
                      <a:pt x="982" y="976"/>
                    </a:cubicBezTo>
                    <a:cubicBezTo>
                      <a:pt x="1081" y="900"/>
                      <a:pt x="1222" y="798"/>
                      <a:pt x="1332" y="798"/>
                    </a:cubicBezTo>
                    <a:close/>
                    <a:moveTo>
                      <a:pt x="595" y="1"/>
                    </a:moveTo>
                    <a:cubicBezTo>
                      <a:pt x="593" y="1"/>
                      <a:pt x="591" y="2"/>
                      <a:pt x="590" y="3"/>
                    </a:cubicBezTo>
                    <a:cubicBezTo>
                      <a:pt x="429" y="217"/>
                      <a:pt x="28" y="405"/>
                      <a:pt x="81" y="726"/>
                    </a:cubicBezTo>
                    <a:cubicBezTo>
                      <a:pt x="117" y="913"/>
                      <a:pt x="358" y="1118"/>
                      <a:pt x="536" y="1145"/>
                    </a:cubicBezTo>
                    <a:cubicBezTo>
                      <a:pt x="546" y="1146"/>
                      <a:pt x="557" y="1146"/>
                      <a:pt x="567" y="1146"/>
                    </a:cubicBezTo>
                    <a:cubicBezTo>
                      <a:pt x="655" y="1146"/>
                      <a:pt x="742" y="1114"/>
                      <a:pt x="822" y="1074"/>
                    </a:cubicBezTo>
                    <a:lnTo>
                      <a:pt x="830" y="1074"/>
                    </a:lnTo>
                    <a:cubicBezTo>
                      <a:pt x="857" y="1100"/>
                      <a:pt x="884" y="1127"/>
                      <a:pt x="911" y="1154"/>
                    </a:cubicBezTo>
                    <a:cubicBezTo>
                      <a:pt x="995" y="1231"/>
                      <a:pt x="1105" y="1265"/>
                      <a:pt x="1213" y="1265"/>
                    </a:cubicBezTo>
                    <a:cubicBezTo>
                      <a:pt x="1491" y="1265"/>
                      <a:pt x="1750" y="1041"/>
                      <a:pt x="1500" y="770"/>
                    </a:cubicBezTo>
                    <a:cubicBezTo>
                      <a:pt x="1461" y="727"/>
                      <a:pt x="1385" y="696"/>
                      <a:pt x="1296" y="696"/>
                    </a:cubicBezTo>
                    <a:cubicBezTo>
                      <a:pt x="1222" y="696"/>
                      <a:pt x="1140" y="718"/>
                      <a:pt x="1062" y="770"/>
                    </a:cubicBezTo>
                    <a:cubicBezTo>
                      <a:pt x="938" y="851"/>
                      <a:pt x="893" y="922"/>
                      <a:pt x="857" y="949"/>
                    </a:cubicBezTo>
                    <a:cubicBezTo>
                      <a:pt x="830" y="904"/>
                      <a:pt x="813" y="851"/>
                      <a:pt x="804" y="779"/>
                    </a:cubicBezTo>
                    <a:cubicBezTo>
                      <a:pt x="777" y="565"/>
                      <a:pt x="875" y="378"/>
                      <a:pt x="1071" y="271"/>
                    </a:cubicBezTo>
                    <a:cubicBezTo>
                      <a:pt x="1149" y="227"/>
                      <a:pt x="1238" y="209"/>
                      <a:pt x="1330" y="209"/>
                    </a:cubicBezTo>
                    <a:cubicBezTo>
                      <a:pt x="1481" y="209"/>
                      <a:pt x="1640" y="258"/>
                      <a:pt x="1767" y="324"/>
                    </a:cubicBezTo>
                    <a:cubicBezTo>
                      <a:pt x="2088" y="485"/>
                      <a:pt x="2276" y="806"/>
                      <a:pt x="2329" y="1136"/>
                    </a:cubicBezTo>
                    <a:cubicBezTo>
                      <a:pt x="2329" y="1145"/>
                      <a:pt x="2338" y="1145"/>
                      <a:pt x="2338" y="1145"/>
                    </a:cubicBezTo>
                    <a:cubicBezTo>
                      <a:pt x="2294" y="601"/>
                      <a:pt x="1901" y="155"/>
                      <a:pt x="1339" y="119"/>
                    </a:cubicBezTo>
                    <a:cubicBezTo>
                      <a:pt x="1325" y="118"/>
                      <a:pt x="1311" y="118"/>
                      <a:pt x="1298" y="118"/>
                    </a:cubicBezTo>
                    <a:cubicBezTo>
                      <a:pt x="840" y="118"/>
                      <a:pt x="551" y="551"/>
                      <a:pt x="768" y="985"/>
                    </a:cubicBezTo>
                    <a:cubicBezTo>
                      <a:pt x="736" y="1011"/>
                      <a:pt x="655" y="1034"/>
                      <a:pt x="574" y="1034"/>
                    </a:cubicBezTo>
                    <a:cubicBezTo>
                      <a:pt x="517" y="1034"/>
                      <a:pt x="460" y="1023"/>
                      <a:pt x="420" y="993"/>
                    </a:cubicBezTo>
                    <a:cubicBezTo>
                      <a:pt x="1" y="672"/>
                      <a:pt x="215" y="521"/>
                      <a:pt x="420" y="298"/>
                    </a:cubicBezTo>
                    <a:cubicBezTo>
                      <a:pt x="500" y="208"/>
                      <a:pt x="563" y="128"/>
                      <a:pt x="607" y="21"/>
                    </a:cubicBezTo>
                    <a:cubicBezTo>
                      <a:pt x="607" y="14"/>
                      <a:pt x="602" y="1"/>
                      <a:pt x="595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45"/>
              <p:cNvSpPr/>
              <p:nvPr/>
            </p:nvSpPr>
            <p:spPr>
              <a:xfrm>
                <a:off x="3847791" y="2737649"/>
                <a:ext cx="74964" cy="15569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254" extrusionOk="0">
                    <a:moveTo>
                      <a:pt x="1205" y="0"/>
                    </a:moveTo>
                    <a:cubicBezTo>
                      <a:pt x="968" y="86"/>
                      <a:pt x="757" y="143"/>
                      <a:pt x="543" y="143"/>
                    </a:cubicBezTo>
                    <a:cubicBezTo>
                      <a:pt x="378" y="143"/>
                      <a:pt x="210" y="109"/>
                      <a:pt x="27" y="27"/>
                    </a:cubicBezTo>
                    <a:cubicBezTo>
                      <a:pt x="22" y="26"/>
                      <a:pt x="18" y="25"/>
                      <a:pt x="15" y="25"/>
                    </a:cubicBezTo>
                    <a:cubicBezTo>
                      <a:pt x="1" y="25"/>
                      <a:pt x="2" y="39"/>
                      <a:pt x="9" y="54"/>
                    </a:cubicBezTo>
                    <a:cubicBezTo>
                      <a:pt x="72" y="206"/>
                      <a:pt x="321" y="232"/>
                      <a:pt x="473" y="250"/>
                    </a:cubicBezTo>
                    <a:cubicBezTo>
                      <a:pt x="504" y="252"/>
                      <a:pt x="535" y="253"/>
                      <a:pt x="567" y="253"/>
                    </a:cubicBezTo>
                    <a:cubicBezTo>
                      <a:pt x="800" y="253"/>
                      <a:pt x="1049" y="192"/>
                      <a:pt x="1214" y="27"/>
                    </a:cubicBezTo>
                    <a:cubicBezTo>
                      <a:pt x="1223" y="18"/>
                      <a:pt x="1214" y="0"/>
                      <a:pt x="120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45"/>
              <p:cNvSpPr/>
              <p:nvPr/>
            </p:nvSpPr>
            <p:spPr>
              <a:xfrm>
                <a:off x="3996490" y="2809057"/>
                <a:ext cx="17898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80" extrusionOk="0">
                    <a:moveTo>
                      <a:pt x="154" y="1"/>
                    </a:moveTo>
                    <a:cubicBezTo>
                      <a:pt x="144" y="1"/>
                      <a:pt x="135" y="2"/>
                      <a:pt x="126" y="4"/>
                    </a:cubicBezTo>
                    <a:lnTo>
                      <a:pt x="108" y="4"/>
                    </a:lnTo>
                    <a:cubicBezTo>
                      <a:pt x="99" y="13"/>
                      <a:pt x="90" y="13"/>
                      <a:pt x="81" y="22"/>
                    </a:cubicBezTo>
                    <a:cubicBezTo>
                      <a:pt x="1" y="58"/>
                      <a:pt x="45" y="147"/>
                      <a:pt x="117" y="174"/>
                    </a:cubicBezTo>
                    <a:cubicBezTo>
                      <a:pt x="131" y="178"/>
                      <a:pt x="148" y="180"/>
                      <a:pt x="165" y="180"/>
                    </a:cubicBezTo>
                    <a:cubicBezTo>
                      <a:pt x="225" y="180"/>
                      <a:pt x="291" y="154"/>
                      <a:pt x="277" y="84"/>
                    </a:cubicBezTo>
                    <a:cubicBezTo>
                      <a:pt x="277" y="58"/>
                      <a:pt x="260" y="40"/>
                      <a:pt x="242" y="31"/>
                    </a:cubicBezTo>
                    <a:cubicBezTo>
                      <a:pt x="215" y="11"/>
                      <a:pt x="183" y="1"/>
                      <a:pt x="154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45"/>
              <p:cNvSpPr/>
              <p:nvPr/>
            </p:nvSpPr>
            <p:spPr>
              <a:xfrm>
                <a:off x="3858701" y="2772219"/>
                <a:ext cx="22495" cy="1857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3" extrusionOk="0">
                    <a:moveTo>
                      <a:pt x="251" y="1"/>
                    </a:moveTo>
                    <a:cubicBezTo>
                      <a:pt x="242" y="1"/>
                      <a:pt x="233" y="3"/>
                      <a:pt x="224" y="7"/>
                    </a:cubicBezTo>
                    <a:cubicBezTo>
                      <a:pt x="161" y="7"/>
                      <a:pt x="108" y="43"/>
                      <a:pt x="63" y="88"/>
                    </a:cubicBezTo>
                    <a:cubicBezTo>
                      <a:pt x="19" y="132"/>
                      <a:pt x="1" y="186"/>
                      <a:pt x="28" y="239"/>
                    </a:cubicBezTo>
                    <a:cubicBezTo>
                      <a:pt x="57" y="287"/>
                      <a:pt x="107" y="303"/>
                      <a:pt x="158" y="303"/>
                    </a:cubicBezTo>
                    <a:cubicBezTo>
                      <a:pt x="183" y="303"/>
                      <a:pt x="209" y="299"/>
                      <a:pt x="233" y="293"/>
                    </a:cubicBezTo>
                    <a:cubicBezTo>
                      <a:pt x="304" y="266"/>
                      <a:pt x="358" y="213"/>
                      <a:pt x="358" y="141"/>
                    </a:cubicBezTo>
                    <a:cubicBezTo>
                      <a:pt x="367" y="79"/>
                      <a:pt x="340" y="25"/>
                      <a:pt x="277" y="7"/>
                    </a:cubicBezTo>
                    <a:cubicBezTo>
                      <a:pt x="268" y="3"/>
                      <a:pt x="259" y="1"/>
                      <a:pt x="2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45"/>
              <p:cNvSpPr/>
              <p:nvPr/>
            </p:nvSpPr>
            <p:spPr>
              <a:xfrm>
                <a:off x="3899891" y="2816290"/>
                <a:ext cx="38187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69" extrusionOk="0">
                    <a:moveTo>
                      <a:pt x="30" y="0"/>
                    </a:moveTo>
                    <a:cubicBezTo>
                      <a:pt x="5" y="0"/>
                      <a:pt x="0" y="23"/>
                      <a:pt x="16" y="47"/>
                    </a:cubicBezTo>
                    <a:cubicBezTo>
                      <a:pt x="84" y="125"/>
                      <a:pt x="219" y="168"/>
                      <a:pt x="349" y="168"/>
                    </a:cubicBezTo>
                    <a:cubicBezTo>
                      <a:pt x="457" y="168"/>
                      <a:pt x="562" y="138"/>
                      <a:pt x="622" y="73"/>
                    </a:cubicBezTo>
                    <a:cubicBezTo>
                      <a:pt x="622" y="73"/>
                      <a:pt x="613" y="56"/>
                      <a:pt x="604" y="56"/>
                    </a:cubicBezTo>
                    <a:cubicBezTo>
                      <a:pt x="523" y="62"/>
                      <a:pt x="442" y="79"/>
                      <a:pt x="357" y="79"/>
                    </a:cubicBezTo>
                    <a:cubicBezTo>
                      <a:pt x="330" y="79"/>
                      <a:pt x="302" y="78"/>
                      <a:pt x="274" y="73"/>
                    </a:cubicBezTo>
                    <a:cubicBezTo>
                      <a:pt x="194" y="65"/>
                      <a:pt x="123" y="29"/>
                      <a:pt x="42" y="2"/>
                    </a:cubicBezTo>
                    <a:cubicBezTo>
                      <a:pt x="38" y="1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45"/>
              <p:cNvSpPr/>
              <p:nvPr/>
            </p:nvSpPr>
            <p:spPr>
              <a:xfrm>
                <a:off x="3814999" y="2749908"/>
                <a:ext cx="45420" cy="1256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205" extrusionOk="0">
                    <a:moveTo>
                      <a:pt x="227" y="0"/>
                    </a:moveTo>
                    <a:cubicBezTo>
                      <a:pt x="144" y="0"/>
                      <a:pt x="56" y="16"/>
                      <a:pt x="18" y="86"/>
                    </a:cubicBezTo>
                    <a:cubicBezTo>
                      <a:pt x="0" y="113"/>
                      <a:pt x="45" y="139"/>
                      <a:pt x="63" y="139"/>
                    </a:cubicBezTo>
                    <a:cubicBezTo>
                      <a:pt x="152" y="108"/>
                      <a:pt x="240" y="93"/>
                      <a:pt x="325" y="93"/>
                    </a:cubicBezTo>
                    <a:cubicBezTo>
                      <a:pt x="460" y="93"/>
                      <a:pt x="592" y="131"/>
                      <a:pt x="723" y="202"/>
                    </a:cubicBezTo>
                    <a:cubicBezTo>
                      <a:pt x="726" y="204"/>
                      <a:pt x="729" y="204"/>
                      <a:pt x="731" y="204"/>
                    </a:cubicBezTo>
                    <a:cubicBezTo>
                      <a:pt x="740" y="204"/>
                      <a:pt x="739" y="190"/>
                      <a:pt x="732" y="175"/>
                    </a:cubicBezTo>
                    <a:cubicBezTo>
                      <a:pt x="607" y="77"/>
                      <a:pt x="473" y="15"/>
                      <a:pt x="321" y="6"/>
                    </a:cubicBezTo>
                    <a:cubicBezTo>
                      <a:pt x="293" y="3"/>
                      <a:pt x="260" y="0"/>
                      <a:pt x="227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45"/>
              <p:cNvSpPr/>
              <p:nvPr/>
            </p:nvSpPr>
            <p:spPr>
              <a:xfrm>
                <a:off x="3734887" y="2773139"/>
                <a:ext cx="163780" cy="67241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097" extrusionOk="0">
                    <a:moveTo>
                      <a:pt x="1563" y="85"/>
                    </a:moveTo>
                    <a:cubicBezTo>
                      <a:pt x="1668" y="85"/>
                      <a:pt x="1771" y="126"/>
                      <a:pt x="1762" y="242"/>
                    </a:cubicBezTo>
                    <a:cubicBezTo>
                      <a:pt x="1759" y="303"/>
                      <a:pt x="1721" y="325"/>
                      <a:pt x="1669" y="325"/>
                    </a:cubicBezTo>
                    <a:cubicBezTo>
                      <a:pt x="1561" y="325"/>
                      <a:pt x="1394" y="231"/>
                      <a:pt x="1352" y="189"/>
                    </a:cubicBezTo>
                    <a:cubicBezTo>
                      <a:pt x="1333" y="133"/>
                      <a:pt x="1449" y="85"/>
                      <a:pt x="1563" y="85"/>
                    </a:cubicBezTo>
                    <a:close/>
                    <a:moveTo>
                      <a:pt x="679" y="696"/>
                    </a:moveTo>
                    <a:cubicBezTo>
                      <a:pt x="751" y="696"/>
                      <a:pt x="846" y="707"/>
                      <a:pt x="825" y="813"/>
                    </a:cubicBezTo>
                    <a:cubicBezTo>
                      <a:pt x="814" y="864"/>
                      <a:pt x="772" y="881"/>
                      <a:pt x="723" y="881"/>
                    </a:cubicBezTo>
                    <a:cubicBezTo>
                      <a:pt x="653" y="881"/>
                      <a:pt x="570" y="847"/>
                      <a:pt x="549" y="831"/>
                    </a:cubicBezTo>
                    <a:cubicBezTo>
                      <a:pt x="522" y="804"/>
                      <a:pt x="495" y="777"/>
                      <a:pt x="477" y="742"/>
                    </a:cubicBezTo>
                    <a:cubicBezTo>
                      <a:pt x="522" y="715"/>
                      <a:pt x="576" y="706"/>
                      <a:pt x="629" y="697"/>
                    </a:cubicBezTo>
                    <a:cubicBezTo>
                      <a:pt x="642" y="697"/>
                      <a:pt x="660" y="696"/>
                      <a:pt x="679" y="696"/>
                    </a:cubicBezTo>
                    <a:close/>
                    <a:moveTo>
                      <a:pt x="1545" y="0"/>
                    </a:moveTo>
                    <a:cubicBezTo>
                      <a:pt x="1537" y="0"/>
                      <a:pt x="1529" y="1"/>
                      <a:pt x="1521" y="1"/>
                    </a:cubicBezTo>
                    <a:cubicBezTo>
                      <a:pt x="1405" y="10"/>
                      <a:pt x="1316" y="73"/>
                      <a:pt x="1271" y="162"/>
                    </a:cubicBezTo>
                    <a:cubicBezTo>
                      <a:pt x="1182" y="117"/>
                      <a:pt x="1102" y="91"/>
                      <a:pt x="1004" y="82"/>
                    </a:cubicBezTo>
                    <a:cubicBezTo>
                      <a:pt x="987" y="79"/>
                      <a:pt x="967" y="77"/>
                      <a:pt x="943" y="77"/>
                    </a:cubicBezTo>
                    <a:cubicBezTo>
                      <a:pt x="813" y="77"/>
                      <a:pt x="589" y="123"/>
                      <a:pt x="468" y="251"/>
                    </a:cubicBezTo>
                    <a:cubicBezTo>
                      <a:pt x="335" y="376"/>
                      <a:pt x="335" y="608"/>
                      <a:pt x="361" y="688"/>
                    </a:cubicBezTo>
                    <a:cubicBezTo>
                      <a:pt x="219" y="760"/>
                      <a:pt x="94" y="884"/>
                      <a:pt x="14" y="1027"/>
                    </a:cubicBezTo>
                    <a:cubicBezTo>
                      <a:pt x="0" y="1054"/>
                      <a:pt x="42" y="1096"/>
                      <a:pt x="75" y="1096"/>
                    </a:cubicBezTo>
                    <a:cubicBezTo>
                      <a:pt x="86" y="1096"/>
                      <a:pt x="96" y="1092"/>
                      <a:pt x="103" y="1081"/>
                    </a:cubicBezTo>
                    <a:cubicBezTo>
                      <a:pt x="174" y="983"/>
                      <a:pt x="263" y="893"/>
                      <a:pt x="361" y="813"/>
                    </a:cubicBezTo>
                    <a:cubicBezTo>
                      <a:pt x="379" y="804"/>
                      <a:pt x="397" y="786"/>
                      <a:pt x="406" y="777"/>
                    </a:cubicBezTo>
                    <a:cubicBezTo>
                      <a:pt x="477" y="890"/>
                      <a:pt x="584" y="971"/>
                      <a:pt x="697" y="971"/>
                    </a:cubicBezTo>
                    <a:cubicBezTo>
                      <a:pt x="754" y="971"/>
                      <a:pt x="813" y="950"/>
                      <a:pt x="870" y="902"/>
                    </a:cubicBezTo>
                    <a:cubicBezTo>
                      <a:pt x="1066" y="751"/>
                      <a:pt x="825" y="626"/>
                      <a:pt x="683" y="617"/>
                    </a:cubicBezTo>
                    <a:cubicBezTo>
                      <a:pt x="602" y="617"/>
                      <a:pt x="522" y="635"/>
                      <a:pt x="451" y="653"/>
                    </a:cubicBezTo>
                    <a:cubicBezTo>
                      <a:pt x="442" y="617"/>
                      <a:pt x="433" y="581"/>
                      <a:pt x="433" y="537"/>
                    </a:cubicBezTo>
                    <a:cubicBezTo>
                      <a:pt x="487" y="264"/>
                      <a:pt x="731" y="172"/>
                      <a:pt x="957" y="172"/>
                    </a:cubicBezTo>
                    <a:cubicBezTo>
                      <a:pt x="1064" y="172"/>
                      <a:pt x="1167" y="193"/>
                      <a:pt x="1245" y="224"/>
                    </a:cubicBezTo>
                    <a:cubicBezTo>
                      <a:pt x="1209" y="314"/>
                      <a:pt x="1218" y="412"/>
                      <a:pt x="1262" y="501"/>
                    </a:cubicBezTo>
                    <a:cubicBezTo>
                      <a:pt x="1539" y="1045"/>
                      <a:pt x="2378" y="501"/>
                      <a:pt x="2663" y="1090"/>
                    </a:cubicBezTo>
                    <a:cubicBezTo>
                      <a:pt x="2663" y="1094"/>
                      <a:pt x="2665" y="1096"/>
                      <a:pt x="2668" y="1096"/>
                    </a:cubicBezTo>
                    <a:cubicBezTo>
                      <a:pt x="2670" y="1096"/>
                      <a:pt x="2672" y="1094"/>
                      <a:pt x="2672" y="1090"/>
                    </a:cubicBezTo>
                    <a:cubicBezTo>
                      <a:pt x="2610" y="920"/>
                      <a:pt x="2529" y="813"/>
                      <a:pt x="2360" y="751"/>
                    </a:cubicBezTo>
                    <a:cubicBezTo>
                      <a:pt x="2288" y="724"/>
                      <a:pt x="2199" y="715"/>
                      <a:pt x="2119" y="706"/>
                    </a:cubicBezTo>
                    <a:cubicBezTo>
                      <a:pt x="2048" y="706"/>
                      <a:pt x="1976" y="706"/>
                      <a:pt x="1896" y="715"/>
                    </a:cubicBezTo>
                    <a:cubicBezTo>
                      <a:pt x="1271" y="706"/>
                      <a:pt x="1316" y="349"/>
                      <a:pt x="1361" y="287"/>
                    </a:cubicBezTo>
                    <a:lnTo>
                      <a:pt x="1361" y="287"/>
                    </a:lnTo>
                    <a:cubicBezTo>
                      <a:pt x="1414" y="322"/>
                      <a:pt x="1521" y="385"/>
                      <a:pt x="1575" y="403"/>
                    </a:cubicBezTo>
                    <a:cubicBezTo>
                      <a:pt x="1615" y="411"/>
                      <a:pt x="1654" y="421"/>
                      <a:pt x="1690" y="421"/>
                    </a:cubicBezTo>
                    <a:cubicBezTo>
                      <a:pt x="1733" y="421"/>
                      <a:pt x="1773" y="407"/>
                      <a:pt x="1807" y="358"/>
                    </a:cubicBezTo>
                    <a:cubicBezTo>
                      <a:pt x="1943" y="179"/>
                      <a:pt x="1721" y="0"/>
                      <a:pt x="1545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45"/>
              <p:cNvSpPr/>
              <p:nvPr/>
            </p:nvSpPr>
            <p:spPr>
              <a:xfrm>
                <a:off x="3690327" y="2731704"/>
                <a:ext cx="126881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778" extrusionOk="0">
                    <a:moveTo>
                      <a:pt x="500" y="1052"/>
                    </a:moveTo>
                    <a:cubicBezTo>
                      <a:pt x="880" y="1060"/>
                      <a:pt x="908" y="1307"/>
                      <a:pt x="767" y="1307"/>
                    </a:cubicBezTo>
                    <a:cubicBezTo>
                      <a:pt x="756" y="1307"/>
                      <a:pt x="745" y="1305"/>
                      <a:pt x="732" y="1302"/>
                    </a:cubicBezTo>
                    <a:cubicBezTo>
                      <a:pt x="544" y="1266"/>
                      <a:pt x="500" y="1052"/>
                      <a:pt x="500" y="1052"/>
                    </a:cubicBezTo>
                    <a:close/>
                    <a:moveTo>
                      <a:pt x="2056" y="1"/>
                    </a:moveTo>
                    <a:cubicBezTo>
                      <a:pt x="2054" y="1"/>
                      <a:pt x="2052" y="3"/>
                      <a:pt x="2052" y="8"/>
                    </a:cubicBezTo>
                    <a:cubicBezTo>
                      <a:pt x="1775" y="767"/>
                      <a:pt x="696" y="160"/>
                      <a:pt x="446" y="820"/>
                    </a:cubicBezTo>
                    <a:cubicBezTo>
                      <a:pt x="428" y="865"/>
                      <a:pt x="419" y="927"/>
                      <a:pt x="419" y="981"/>
                    </a:cubicBezTo>
                    <a:cubicBezTo>
                      <a:pt x="152" y="1079"/>
                      <a:pt x="0" y="1453"/>
                      <a:pt x="36" y="1730"/>
                    </a:cubicBezTo>
                    <a:cubicBezTo>
                      <a:pt x="36" y="1754"/>
                      <a:pt x="71" y="1778"/>
                      <a:pt x="95" y="1778"/>
                    </a:cubicBezTo>
                    <a:cubicBezTo>
                      <a:pt x="107" y="1778"/>
                      <a:pt x="116" y="1772"/>
                      <a:pt x="116" y="1757"/>
                    </a:cubicBezTo>
                    <a:cubicBezTo>
                      <a:pt x="107" y="1534"/>
                      <a:pt x="107" y="1346"/>
                      <a:pt x="241" y="1177"/>
                    </a:cubicBezTo>
                    <a:cubicBezTo>
                      <a:pt x="303" y="1106"/>
                      <a:pt x="366" y="1052"/>
                      <a:pt x="419" y="1025"/>
                    </a:cubicBezTo>
                    <a:cubicBezTo>
                      <a:pt x="443" y="1205"/>
                      <a:pt x="548" y="1385"/>
                      <a:pt x="724" y="1385"/>
                    </a:cubicBezTo>
                    <a:cubicBezTo>
                      <a:pt x="749" y="1385"/>
                      <a:pt x="775" y="1381"/>
                      <a:pt x="803" y="1373"/>
                    </a:cubicBezTo>
                    <a:cubicBezTo>
                      <a:pt x="1044" y="1320"/>
                      <a:pt x="928" y="1106"/>
                      <a:pt x="776" y="1025"/>
                    </a:cubicBezTo>
                    <a:cubicBezTo>
                      <a:pt x="695" y="982"/>
                      <a:pt x="618" y="960"/>
                      <a:pt x="546" y="960"/>
                    </a:cubicBezTo>
                    <a:cubicBezTo>
                      <a:pt x="515" y="960"/>
                      <a:pt x="484" y="964"/>
                      <a:pt x="455" y="972"/>
                    </a:cubicBezTo>
                    <a:cubicBezTo>
                      <a:pt x="464" y="891"/>
                      <a:pt x="473" y="847"/>
                      <a:pt x="526" y="784"/>
                    </a:cubicBezTo>
                    <a:cubicBezTo>
                      <a:pt x="723" y="535"/>
                      <a:pt x="1124" y="570"/>
                      <a:pt x="1392" y="535"/>
                    </a:cubicBezTo>
                    <a:cubicBezTo>
                      <a:pt x="1713" y="499"/>
                      <a:pt x="2052" y="383"/>
                      <a:pt x="2070" y="17"/>
                    </a:cubicBezTo>
                    <a:cubicBezTo>
                      <a:pt x="2070" y="11"/>
                      <a:pt x="2061" y="1"/>
                      <a:pt x="2056" y="1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45"/>
              <p:cNvSpPr/>
              <p:nvPr/>
            </p:nvSpPr>
            <p:spPr>
              <a:xfrm>
                <a:off x="3735439" y="2721284"/>
                <a:ext cx="74351" cy="6491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059" extrusionOk="0">
                    <a:moveTo>
                      <a:pt x="838" y="0"/>
                    </a:moveTo>
                    <a:cubicBezTo>
                      <a:pt x="374" y="0"/>
                      <a:pt x="1" y="567"/>
                      <a:pt x="22" y="1035"/>
                    </a:cubicBezTo>
                    <a:cubicBezTo>
                      <a:pt x="22" y="1041"/>
                      <a:pt x="38" y="1058"/>
                      <a:pt x="45" y="1058"/>
                    </a:cubicBezTo>
                    <a:cubicBezTo>
                      <a:pt x="48" y="1058"/>
                      <a:pt x="49" y="1057"/>
                      <a:pt x="49" y="1052"/>
                    </a:cubicBezTo>
                    <a:cubicBezTo>
                      <a:pt x="107" y="653"/>
                      <a:pt x="408" y="47"/>
                      <a:pt x="845" y="47"/>
                    </a:cubicBezTo>
                    <a:cubicBezTo>
                      <a:pt x="944" y="47"/>
                      <a:pt x="1051" y="78"/>
                      <a:pt x="1164" y="151"/>
                    </a:cubicBezTo>
                    <a:cubicBezTo>
                      <a:pt x="1171" y="154"/>
                      <a:pt x="1178" y="156"/>
                      <a:pt x="1183" y="156"/>
                    </a:cubicBezTo>
                    <a:cubicBezTo>
                      <a:pt x="1211" y="156"/>
                      <a:pt x="1212" y="122"/>
                      <a:pt x="1182" y="107"/>
                    </a:cubicBezTo>
                    <a:cubicBezTo>
                      <a:pt x="1065" y="33"/>
                      <a:pt x="949" y="0"/>
                      <a:pt x="8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45"/>
              <p:cNvSpPr/>
              <p:nvPr/>
            </p:nvSpPr>
            <p:spPr>
              <a:xfrm>
                <a:off x="3986132" y="2707002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866" y="0"/>
                    </a:moveTo>
                    <a:cubicBezTo>
                      <a:pt x="863" y="0"/>
                      <a:pt x="860" y="0"/>
                      <a:pt x="857" y="1"/>
                    </a:cubicBezTo>
                    <a:cubicBezTo>
                      <a:pt x="527" y="37"/>
                      <a:pt x="188" y="90"/>
                      <a:pt x="0" y="384"/>
                    </a:cubicBezTo>
                    <a:cubicBezTo>
                      <a:pt x="241" y="188"/>
                      <a:pt x="536" y="117"/>
                      <a:pt x="830" y="90"/>
                    </a:cubicBezTo>
                    <a:cubicBezTo>
                      <a:pt x="881" y="82"/>
                      <a:pt x="924" y="0"/>
                      <a:pt x="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45"/>
              <p:cNvSpPr/>
              <p:nvPr/>
            </p:nvSpPr>
            <p:spPr>
              <a:xfrm>
                <a:off x="3986132" y="2730539"/>
                <a:ext cx="56637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8" y="295"/>
                      <a:pt x="527" y="348"/>
                      <a:pt x="857" y="384"/>
                    </a:cubicBezTo>
                    <a:cubicBezTo>
                      <a:pt x="860" y="384"/>
                      <a:pt x="863" y="385"/>
                      <a:pt x="866" y="385"/>
                    </a:cubicBezTo>
                    <a:cubicBezTo>
                      <a:pt x="924" y="385"/>
                      <a:pt x="881" y="304"/>
                      <a:pt x="830" y="304"/>
                    </a:cubicBezTo>
                    <a:cubicBezTo>
                      <a:pt x="536" y="268"/>
                      <a:pt x="241" y="19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45"/>
              <p:cNvSpPr/>
              <p:nvPr/>
            </p:nvSpPr>
            <p:spPr>
              <a:xfrm>
                <a:off x="3241899" y="2636943"/>
                <a:ext cx="156486" cy="44745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730" extrusionOk="0">
                    <a:moveTo>
                      <a:pt x="1036" y="287"/>
                    </a:moveTo>
                    <a:cubicBezTo>
                      <a:pt x="1027" y="341"/>
                      <a:pt x="1036" y="395"/>
                      <a:pt x="1053" y="448"/>
                    </a:cubicBezTo>
                    <a:cubicBezTo>
                      <a:pt x="1045" y="502"/>
                      <a:pt x="1009" y="582"/>
                      <a:pt x="866" y="644"/>
                    </a:cubicBezTo>
                    <a:cubicBezTo>
                      <a:pt x="838" y="655"/>
                      <a:pt x="807" y="663"/>
                      <a:pt x="777" y="663"/>
                    </a:cubicBezTo>
                    <a:cubicBezTo>
                      <a:pt x="732" y="663"/>
                      <a:pt x="691" y="645"/>
                      <a:pt x="670" y="591"/>
                    </a:cubicBezTo>
                    <a:cubicBezTo>
                      <a:pt x="652" y="555"/>
                      <a:pt x="670" y="493"/>
                      <a:pt x="679" y="448"/>
                    </a:cubicBezTo>
                    <a:cubicBezTo>
                      <a:pt x="804" y="412"/>
                      <a:pt x="929" y="359"/>
                      <a:pt x="1036" y="287"/>
                    </a:cubicBezTo>
                    <a:close/>
                    <a:moveTo>
                      <a:pt x="1517" y="287"/>
                    </a:moveTo>
                    <a:lnTo>
                      <a:pt x="1517" y="287"/>
                    </a:lnTo>
                    <a:cubicBezTo>
                      <a:pt x="1624" y="359"/>
                      <a:pt x="1740" y="412"/>
                      <a:pt x="1874" y="448"/>
                    </a:cubicBezTo>
                    <a:cubicBezTo>
                      <a:pt x="1883" y="493"/>
                      <a:pt x="1892" y="555"/>
                      <a:pt x="1883" y="591"/>
                    </a:cubicBezTo>
                    <a:cubicBezTo>
                      <a:pt x="1862" y="645"/>
                      <a:pt x="1821" y="663"/>
                      <a:pt x="1776" y="663"/>
                    </a:cubicBezTo>
                    <a:cubicBezTo>
                      <a:pt x="1746" y="663"/>
                      <a:pt x="1715" y="655"/>
                      <a:pt x="1687" y="644"/>
                    </a:cubicBezTo>
                    <a:cubicBezTo>
                      <a:pt x="1598" y="609"/>
                      <a:pt x="1526" y="519"/>
                      <a:pt x="1500" y="448"/>
                    </a:cubicBezTo>
                    <a:cubicBezTo>
                      <a:pt x="1517" y="395"/>
                      <a:pt x="1526" y="341"/>
                      <a:pt x="1517" y="287"/>
                    </a:cubicBezTo>
                    <a:close/>
                    <a:moveTo>
                      <a:pt x="246" y="0"/>
                    </a:moveTo>
                    <a:cubicBezTo>
                      <a:pt x="244" y="0"/>
                      <a:pt x="243" y="1"/>
                      <a:pt x="242" y="2"/>
                    </a:cubicBezTo>
                    <a:cubicBezTo>
                      <a:pt x="1" y="118"/>
                      <a:pt x="28" y="359"/>
                      <a:pt x="260" y="448"/>
                    </a:cubicBezTo>
                    <a:cubicBezTo>
                      <a:pt x="321" y="472"/>
                      <a:pt x="387" y="483"/>
                      <a:pt x="455" y="483"/>
                    </a:cubicBezTo>
                    <a:cubicBezTo>
                      <a:pt x="517" y="483"/>
                      <a:pt x="580" y="474"/>
                      <a:pt x="643" y="457"/>
                    </a:cubicBezTo>
                    <a:lnTo>
                      <a:pt x="643" y="457"/>
                    </a:lnTo>
                    <a:cubicBezTo>
                      <a:pt x="599" y="564"/>
                      <a:pt x="616" y="698"/>
                      <a:pt x="759" y="725"/>
                    </a:cubicBezTo>
                    <a:cubicBezTo>
                      <a:pt x="775" y="728"/>
                      <a:pt x="792" y="730"/>
                      <a:pt x="809" y="730"/>
                    </a:cubicBezTo>
                    <a:cubicBezTo>
                      <a:pt x="922" y="730"/>
                      <a:pt x="1044" y="656"/>
                      <a:pt x="1098" y="555"/>
                    </a:cubicBezTo>
                    <a:cubicBezTo>
                      <a:pt x="1133" y="607"/>
                      <a:pt x="1250" y="725"/>
                      <a:pt x="1274" y="725"/>
                    </a:cubicBezTo>
                    <a:cubicBezTo>
                      <a:pt x="1275" y="725"/>
                      <a:pt x="1276" y="725"/>
                      <a:pt x="1277" y="725"/>
                    </a:cubicBezTo>
                    <a:cubicBezTo>
                      <a:pt x="1277" y="725"/>
                      <a:pt x="1278" y="725"/>
                      <a:pt x="1279" y="725"/>
                    </a:cubicBezTo>
                    <a:cubicBezTo>
                      <a:pt x="1303" y="725"/>
                      <a:pt x="1420" y="607"/>
                      <a:pt x="1455" y="555"/>
                    </a:cubicBezTo>
                    <a:cubicBezTo>
                      <a:pt x="1509" y="656"/>
                      <a:pt x="1631" y="730"/>
                      <a:pt x="1744" y="730"/>
                    </a:cubicBezTo>
                    <a:cubicBezTo>
                      <a:pt x="1761" y="730"/>
                      <a:pt x="1778" y="728"/>
                      <a:pt x="1794" y="725"/>
                    </a:cubicBezTo>
                    <a:cubicBezTo>
                      <a:pt x="1937" y="698"/>
                      <a:pt x="1955" y="564"/>
                      <a:pt x="1910" y="457"/>
                    </a:cubicBezTo>
                    <a:lnTo>
                      <a:pt x="1910" y="457"/>
                    </a:lnTo>
                    <a:cubicBezTo>
                      <a:pt x="1973" y="474"/>
                      <a:pt x="2036" y="483"/>
                      <a:pt x="2098" y="483"/>
                    </a:cubicBezTo>
                    <a:cubicBezTo>
                      <a:pt x="2166" y="483"/>
                      <a:pt x="2232" y="472"/>
                      <a:pt x="2294" y="448"/>
                    </a:cubicBezTo>
                    <a:cubicBezTo>
                      <a:pt x="2525" y="359"/>
                      <a:pt x="2543" y="118"/>
                      <a:pt x="2311" y="2"/>
                    </a:cubicBezTo>
                    <a:cubicBezTo>
                      <a:pt x="2310" y="1"/>
                      <a:pt x="2309" y="0"/>
                      <a:pt x="2307" y="0"/>
                    </a:cubicBezTo>
                    <a:cubicBezTo>
                      <a:pt x="2298" y="0"/>
                      <a:pt x="2286" y="21"/>
                      <a:pt x="2294" y="29"/>
                    </a:cubicBezTo>
                    <a:cubicBezTo>
                      <a:pt x="2409" y="127"/>
                      <a:pt x="2552" y="296"/>
                      <a:pt x="2240" y="403"/>
                    </a:cubicBezTo>
                    <a:cubicBezTo>
                      <a:pt x="2223" y="408"/>
                      <a:pt x="2203" y="409"/>
                      <a:pt x="2182" y="409"/>
                    </a:cubicBezTo>
                    <a:cubicBezTo>
                      <a:pt x="2109" y="409"/>
                      <a:pt x="2016" y="390"/>
                      <a:pt x="1955" y="377"/>
                    </a:cubicBezTo>
                    <a:cubicBezTo>
                      <a:pt x="1794" y="341"/>
                      <a:pt x="1651" y="270"/>
                      <a:pt x="1526" y="163"/>
                    </a:cubicBezTo>
                    <a:cubicBezTo>
                      <a:pt x="1517" y="163"/>
                      <a:pt x="1419" y="47"/>
                      <a:pt x="1357" y="2"/>
                    </a:cubicBezTo>
                    <a:cubicBezTo>
                      <a:pt x="1354" y="1"/>
                      <a:pt x="1352" y="0"/>
                      <a:pt x="1350" y="0"/>
                    </a:cubicBezTo>
                    <a:cubicBezTo>
                      <a:pt x="1337" y="0"/>
                      <a:pt x="1330" y="21"/>
                      <a:pt x="1330" y="29"/>
                    </a:cubicBezTo>
                    <a:cubicBezTo>
                      <a:pt x="1401" y="136"/>
                      <a:pt x="1455" y="234"/>
                      <a:pt x="1446" y="377"/>
                    </a:cubicBezTo>
                    <a:cubicBezTo>
                      <a:pt x="1437" y="502"/>
                      <a:pt x="1366" y="582"/>
                      <a:pt x="1277" y="653"/>
                    </a:cubicBezTo>
                    <a:cubicBezTo>
                      <a:pt x="1178" y="582"/>
                      <a:pt x="1107" y="502"/>
                      <a:pt x="1098" y="377"/>
                    </a:cubicBezTo>
                    <a:cubicBezTo>
                      <a:pt x="1089" y="234"/>
                      <a:pt x="1152" y="136"/>
                      <a:pt x="1214" y="29"/>
                    </a:cubicBezTo>
                    <a:cubicBezTo>
                      <a:pt x="1222" y="21"/>
                      <a:pt x="1210" y="0"/>
                      <a:pt x="1200" y="0"/>
                    </a:cubicBezTo>
                    <a:cubicBezTo>
                      <a:pt x="1199" y="0"/>
                      <a:pt x="1197" y="1"/>
                      <a:pt x="1196" y="2"/>
                    </a:cubicBezTo>
                    <a:cubicBezTo>
                      <a:pt x="1134" y="47"/>
                      <a:pt x="1036" y="163"/>
                      <a:pt x="1027" y="163"/>
                    </a:cubicBezTo>
                    <a:cubicBezTo>
                      <a:pt x="902" y="270"/>
                      <a:pt x="759" y="341"/>
                      <a:pt x="599" y="377"/>
                    </a:cubicBezTo>
                    <a:cubicBezTo>
                      <a:pt x="537" y="390"/>
                      <a:pt x="444" y="409"/>
                      <a:pt x="371" y="409"/>
                    </a:cubicBezTo>
                    <a:cubicBezTo>
                      <a:pt x="350" y="409"/>
                      <a:pt x="330" y="408"/>
                      <a:pt x="313" y="403"/>
                    </a:cubicBezTo>
                    <a:cubicBezTo>
                      <a:pt x="1" y="296"/>
                      <a:pt x="135" y="127"/>
                      <a:pt x="260" y="29"/>
                    </a:cubicBezTo>
                    <a:cubicBezTo>
                      <a:pt x="267" y="21"/>
                      <a:pt x="255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45"/>
              <p:cNvSpPr/>
              <p:nvPr/>
            </p:nvSpPr>
            <p:spPr>
              <a:xfrm>
                <a:off x="3241899" y="2779452"/>
                <a:ext cx="156486" cy="44745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730" extrusionOk="0">
                    <a:moveTo>
                      <a:pt x="777" y="67"/>
                    </a:moveTo>
                    <a:cubicBezTo>
                      <a:pt x="807" y="67"/>
                      <a:pt x="838" y="75"/>
                      <a:pt x="866" y="86"/>
                    </a:cubicBezTo>
                    <a:cubicBezTo>
                      <a:pt x="1009" y="148"/>
                      <a:pt x="1045" y="228"/>
                      <a:pt x="1053" y="282"/>
                    </a:cubicBezTo>
                    <a:cubicBezTo>
                      <a:pt x="1036" y="335"/>
                      <a:pt x="1027" y="389"/>
                      <a:pt x="1036" y="442"/>
                    </a:cubicBezTo>
                    <a:cubicBezTo>
                      <a:pt x="929" y="380"/>
                      <a:pt x="804" y="318"/>
                      <a:pt x="679" y="282"/>
                    </a:cubicBezTo>
                    <a:cubicBezTo>
                      <a:pt x="670" y="237"/>
                      <a:pt x="652" y="184"/>
                      <a:pt x="670" y="139"/>
                    </a:cubicBezTo>
                    <a:cubicBezTo>
                      <a:pt x="691" y="85"/>
                      <a:pt x="732" y="67"/>
                      <a:pt x="777" y="67"/>
                    </a:cubicBezTo>
                    <a:close/>
                    <a:moveTo>
                      <a:pt x="1776" y="67"/>
                    </a:moveTo>
                    <a:cubicBezTo>
                      <a:pt x="1821" y="67"/>
                      <a:pt x="1862" y="85"/>
                      <a:pt x="1883" y="139"/>
                    </a:cubicBezTo>
                    <a:cubicBezTo>
                      <a:pt x="1892" y="184"/>
                      <a:pt x="1883" y="237"/>
                      <a:pt x="1874" y="282"/>
                    </a:cubicBezTo>
                    <a:cubicBezTo>
                      <a:pt x="1740" y="318"/>
                      <a:pt x="1624" y="380"/>
                      <a:pt x="1517" y="442"/>
                    </a:cubicBezTo>
                    <a:cubicBezTo>
                      <a:pt x="1526" y="389"/>
                      <a:pt x="1517" y="335"/>
                      <a:pt x="1500" y="282"/>
                    </a:cubicBezTo>
                    <a:cubicBezTo>
                      <a:pt x="1526" y="211"/>
                      <a:pt x="1598" y="121"/>
                      <a:pt x="1687" y="86"/>
                    </a:cubicBezTo>
                    <a:cubicBezTo>
                      <a:pt x="1715" y="75"/>
                      <a:pt x="1746" y="67"/>
                      <a:pt x="1776" y="67"/>
                    </a:cubicBezTo>
                    <a:close/>
                    <a:moveTo>
                      <a:pt x="809" y="0"/>
                    </a:moveTo>
                    <a:cubicBezTo>
                      <a:pt x="792" y="0"/>
                      <a:pt x="775" y="2"/>
                      <a:pt x="759" y="5"/>
                    </a:cubicBezTo>
                    <a:cubicBezTo>
                      <a:pt x="616" y="32"/>
                      <a:pt x="599" y="166"/>
                      <a:pt x="643" y="273"/>
                    </a:cubicBezTo>
                    <a:cubicBezTo>
                      <a:pt x="585" y="261"/>
                      <a:pt x="526" y="255"/>
                      <a:pt x="469" y="255"/>
                    </a:cubicBezTo>
                    <a:cubicBezTo>
                      <a:pt x="396" y="255"/>
                      <a:pt x="325" y="266"/>
                      <a:pt x="260" y="291"/>
                    </a:cubicBezTo>
                    <a:cubicBezTo>
                      <a:pt x="28" y="380"/>
                      <a:pt x="1" y="621"/>
                      <a:pt x="242" y="728"/>
                    </a:cubicBezTo>
                    <a:cubicBezTo>
                      <a:pt x="243" y="729"/>
                      <a:pt x="244" y="730"/>
                      <a:pt x="246" y="730"/>
                    </a:cubicBezTo>
                    <a:cubicBezTo>
                      <a:pt x="255" y="730"/>
                      <a:pt x="267" y="709"/>
                      <a:pt x="260" y="701"/>
                    </a:cubicBezTo>
                    <a:cubicBezTo>
                      <a:pt x="135" y="603"/>
                      <a:pt x="1" y="442"/>
                      <a:pt x="313" y="335"/>
                    </a:cubicBezTo>
                    <a:cubicBezTo>
                      <a:pt x="335" y="327"/>
                      <a:pt x="362" y="324"/>
                      <a:pt x="392" y="324"/>
                    </a:cubicBezTo>
                    <a:cubicBezTo>
                      <a:pt x="461" y="324"/>
                      <a:pt x="543" y="341"/>
                      <a:pt x="599" y="353"/>
                    </a:cubicBezTo>
                    <a:cubicBezTo>
                      <a:pt x="759" y="398"/>
                      <a:pt x="902" y="469"/>
                      <a:pt x="1027" y="567"/>
                    </a:cubicBezTo>
                    <a:cubicBezTo>
                      <a:pt x="1036" y="576"/>
                      <a:pt x="1134" y="692"/>
                      <a:pt x="1196" y="728"/>
                    </a:cubicBezTo>
                    <a:cubicBezTo>
                      <a:pt x="1197" y="729"/>
                      <a:pt x="1199" y="730"/>
                      <a:pt x="1200" y="730"/>
                    </a:cubicBezTo>
                    <a:cubicBezTo>
                      <a:pt x="1210" y="730"/>
                      <a:pt x="1222" y="709"/>
                      <a:pt x="1214" y="701"/>
                    </a:cubicBezTo>
                    <a:cubicBezTo>
                      <a:pt x="1152" y="594"/>
                      <a:pt x="1089" y="496"/>
                      <a:pt x="1098" y="362"/>
                    </a:cubicBezTo>
                    <a:cubicBezTo>
                      <a:pt x="1107" y="228"/>
                      <a:pt x="1178" y="148"/>
                      <a:pt x="1277" y="77"/>
                    </a:cubicBezTo>
                    <a:cubicBezTo>
                      <a:pt x="1366" y="148"/>
                      <a:pt x="1437" y="228"/>
                      <a:pt x="1446" y="362"/>
                    </a:cubicBezTo>
                    <a:cubicBezTo>
                      <a:pt x="1455" y="496"/>
                      <a:pt x="1401" y="594"/>
                      <a:pt x="1330" y="701"/>
                    </a:cubicBezTo>
                    <a:cubicBezTo>
                      <a:pt x="1330" y="709"/>
                      <a:pt x="1337" y="730"/>
                      <a:pt x="1350" y="730"/>
                    </a:cubicBezTo>
                    <a:cubicBezTo>
                      <a:pt x="1352" y="730"/>
                      <a:pt x="1354" y="729"/>
                      <a:pt x="1357" y="728"/>
                    </a:cubicBezTo>
                    <a:cubicBezTo>
                      <a:pt x="1419" y="692"/>
                      <a:pt x="1517" y="576"/>
                      <a:pt x="1526" y="567"/>
                    </a:cubicBezTo>
                    <a:cubicBezTo>
                      <a:pt x="1651" y="469"/>
                      <a:pt x="1794" y="398"/>
                      <a:pt x="1955" y="353"/>
                    </a:cubicBezTo>
                    <a:cubicBezTo>
                      <a:pt x="2010" y="341"/>
                      <a:pt x="2092" y="324"/>
                      <a:pt x="2161" y="324"/>
                    </a:cubicBezTo>
                    <a:cubicBezTo>
                      <a:pt x="2191" y="324"/>
                      <a:pt x="2218" y="327"/>
                      <a:pt x="2240" y="335"/>
                    </a:cubicBezTo>
                    <a:cubicBezTo>
                      <a:pt x="2552" y="442"/>
                      <a:pt x="2409" y="603"/>
                      <a:pt x="2294" y="701"/>
                    </a:cubicBezTo>
                    <a:cubicBezTo>
                      <a:pt x="2286" y="709"/>
                      <a:pt x="2298" y="730"/>
                      <a:pt x="2307" y="730"/>
                    </a:cubicBezTo>
                    <a:cubicBezTo>
                      <a:pt x="2309" y="730"/>
                      <a:pt x="2310" y="729"/>
                      <a:pt x="2311" y="728"/>
                    </a:cubicBezTo>
                    <a:cubicBezTo>
                      <a:pt x="2543" y="621"/>
                      <a:pt x="2525" y="380"/>
                      <a:pt x="2294" y="291"/>
                    </a:cubicBezTo>
                    <a:cubicBezTo>
                      <a:pt x="2228" y="266"/>
                      <a:pt x="2157" y="255"/>
                      <a:pt x="2084" y="255"/>
                    </a:cubicBezTo>
                    <a:cubicBezTo>
                      <a:pt x="2027" y="255"/>
                      <a:pt x="1968" y="261"/>
                      <a:pt x="1910" y="273"/>
                    </a:cubicBezTo>
                    <a:cubicBezTo>
                      <a:pt x="1955" y="166"/>
                      <a:pt x="1937" y="32"/>
                      <a:pt x="1794" y="5"/>
                    </a:cubicBezTo>
                    <a:cubicBezTo>
                      <a:pt x="1778" y="2"/>
                      <a:pt x="1761" y="0"/>
                      <a:pt x="1744" y="0"/>
                    </a:cubicBezTo>
                    <a:cubicBezTo>
                      <a:pt x="1631" y="0"/>
                      <a:pt x="1509" y="74"/>
                      <a:pt x="1455" y="175"/>
                    </a:cubicBezTo>
                    <a:cubicBezTo>
                      <a:pt x="1421" y="123"/>
                      <a:pt x="1303" y="14"/>
                      <a:pt x="1279" y="14"/>
                    </a:cubicBezTo>
                    <a:cubicBezTo>
                      <a:pt x="1278" y="14"/>
                      <a:pt x="1277" y="14"/>
                      <a:pt x="1277" y="14"/>
                    </a:cubicBezTo>
                    <a:cubicBezTo>
                      <a:pt x="1276" y="14"/>
                      <a:pt x="1275" y="14"/>
                      <a:pt x="1274" y="14"/>
                    </a:cubicBezTo>
                    <a:cubicBezTo>
                      <a:pt x="1250" y="14"/>
                      <a:pt x="1132" y="123"/>
                      <a:pt x="1098" y="175"/>
                    </a:cubicBezTo>
                    <a:cubicBezTo>
                      <a:pt x="1044" y="74"/>
                      <a:pt x="922" y="0"/>
                      <a:pt x="8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45"/>
              <p:cNvSpPr/>
              <p:nvPr/>
            </p:nvSpPr>
            <p:spPr>
              <a:xfrm>
                <a:off x="2958782" y="2634859"/>
                <a:ext cx="722729" cy="35612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581" extrusionOk="0">
                    <a:moveTo>
                      <a:pt x="3201" y="0"/>
                    </a:moveTo>
                    <a:cubicBezTo>
                      <a:pt x="2256" y="0"/>
                      <a:pt x="1310" y="9"/>
                      <a:pt x="373" y="9"/>
                    </a:cubicBezTo>
                    <a:cubicBezTo>
                      <a:pt x="204" y="9"/>
                      <a:pt x="79" y="125"/>
                      <a:pt x="43" y="286"/>
                    </a:cubicBezTo>
                    <a:cubicBezTo>
                      <a:pt x="0" y="442"/>
                      <a:pt x="133" y="581"/>
                      <a:pt x="296" y="581"/>
                    </a:cubicBezTo>
                    <a:cubicBezTo>
                      <a:pt x="301" y="581"/>
                      <a:pt x="306" y="580"/>
                      <a:pt x="311" y="580"/>
                    </a:cubicBezTo>
                    <a:cubicBezTo>
                      <a:pt x="445" y="571"/>
                      <a:pt x="650" y="429"/>
                      <a:pt x="552" y="277"/>
                    </a:cubicBezTo>
                    <a:cubicBezTo>
                      <a:pt x="524" y="231"/>
                      <a:pt x="464" y="209"/>
                      <a:pt x="405" y="209"/>
                    </a:cubicBezTo>
                    <a:cubicBezTo>
                      <a:pt x="315" y="209"/>
                      <a:pt x="223" y="260"/>
                      <a:pt x="240" y="357"/>
                    </a:cubicBezTo>
                    <a:cubicBezTo>
                      <a:pt x="246" y="376"/>
                      <a:pt x="277" y="407"/>
                      <a:pt x="302" y="407"/>
                    </a:cubicBezTo>
                    <a:cubicBezTo>
                      <a:pt x="313" y="407"/>
                      <a:pt x="323" y="400"/>
                      <a:pt x="329" y="384"/>
                    </a:cubicBezTo>
                    <a:cubicBezTo>
                      <a:pt x="338" y="348"/>
                      <a:pt x="373" y="304"/>
                      <a:pt x="409" y="295"/>
                    </a:cubicBezTo>
                    <a:cubicBezTo>
                      <a:pt x="428" y="288"/>
                      <a:pt x="442" y="286"/>
                      <a:pt x="453" y="286"/>
                    </a:cubicBezTo>
                    <a:cubicBezTo>
                      <a:pt x="504" y="286"/>
                      <a:pt x="476" y="347"/>
                      <a:pt x="454" y="384"/>
                    </a:cubicBezTo>
                    <a:cubicBezTo>
                      <a:pt x="417" y="435"/>
                      <a:pt x="337" y="471"/>
                      <a:pt x="266" y="471"/>
                    </a:cubicBezTo>
                    <a:cubicBezTo>
                      <a:pt x="200" y="471"/>
                      <a:pt x="141" y="439"/>
                      <a:pt x="133" y="357"/>
                    </a:cubicBezTo>
                    <a:cubicBezTo>
                      <a:pt x="115" y="223"/>
                      <a:pt x="177" y="90"/>
                      <a:pt x="409" y="90"/>
                    </a:cubicBezTo>
                    <a:cubicBezTo>
                      <a:pt x="1346" y="90"/>
                      <a:pt x="2291" y="107"/>
                      <a:pt x="3237" y="107"/>
                    </a:cubicBezTo>
                    <a:cubicBezTo>
                      <a:pt x="3683" y="107"/>
                      <a:pt x="4129" y="107"/>
                      <a:pt x="4575" y="98"/>
                    </a:cubicBezTo>
                    <a:lnTo>
                      <a:pt x="7216" y="98"/>
                    </a:lnTo>
                    <a:cubicBezTo>
                      <a:pt x="7662" y="107"/>
                      <a:pt x="8108" y="107"/>
                      <a:pt x="8554" y="107"/>
                    </a:cubicBezTo>
                    <a:cubicBezTo>
                      <a:pt x="9500" y="107"/>
                      <a:pt x="10445" y="90"/>
                      <a:pt x="11382" y="90"/>
                    </a:cubicBezTo>
                    <a:cubicBezTo>
                      <a:pt x="11614" y="90"/>
                      <a:pt x="11676" y="223"/>
                      <a:pt x="11659" y="357"/>
                    </a:cubicBezTo>
                    <a:cubicBezTo>
                      <a:pt x="11650" y="439"/>
                      <a:pt x="11591" y="471"/>
                      <a:pt x="11525" y="471"/>
                    </a:cubicBezTo>
                    <a:cubicBezTo>
                      <a:pt x="11454" y="471"/>
                      <a:pt x="11374" y="435"/>
                      <a:pt x="11337" y="384"/>
                    </a:cubicBezTo>
                    <a:cubicBezTo>
                      <a:pt x="11315" y="347"/>
                      <a:pt x="11287" y="286"/>
                      <a:pt x="11338" y="286"/>
                    </a:cubicBezTo>
                    <a:cubicBezTo>
                      <a:pt x="11349" y="286"/>
                      <a:pt x="11363" y="288"/>
                      <a:pt x="11382" y="295"/>
                    </a:cubicBezTo>
                    <a:cubicBezTo>
                      <a:pt x="11418" y="304"/>
                      <a:pt x="11453" y="348"/>
                      <a:pt x="11462" y="384"/>
                    </a:cubicBezTo>
                    <a:cubicBezTo>
                      <a:pt x="11465" y="400"/>
                      <a:pt x="11474" y="407"/>
                      <a:pt x="11485" y="407"/>
                    </a:cubicBezTo>
                    <a:cubicBezTo>
                      <a:pt x="11509" y="407"/>
                      <a:pt x="11545" y="376"/>
                      <a:pt x="11551" y="357"/>
                    </a:cubicBezTo>
                    <a:cubicBezTo>
                      <a:pt x="11568" y="260"/>
                      <a:pt x="11476" y="209"/>
                      <a:pt x="11384" y="209"/>
                    </a:cubicBezTo>
                    <a:cubicBezTo>
                      <a:pt x="11323" y="209"/>
                      <a:pt x="11262" y="231"/>
                      <a:pt x="11230" y="277"/>
                    </a:cubicBezTo>
                    <a:cubicBezTo>
                      <a:pt x="11132" y="429"/>
                      <a:pt x="11346" y="571"/>
                      <a:pt x="11480" y="580"/>
                    </a:cubicBezTo>
                    <a:cubicBezTo>
                      <a:pt x="11485" y="580"/>
                      <a:pt x="11490" y="581"/>
                      <a:pt x="11494" y="581"/>
                    </a:cubicBezTo>
                    <a:cubicBezTo>
                      <a:pt x="11650" y="581"/>
                      <a:pt x="11791" y="442"/>
                      <a:pt x="11748" y="286"/>
                    </a:cubicBezTo>
                    <a:cubicBezTo>
                      <a:pt x="11712" y="125"/>
                      <a:pt x="11587" y="9"/>
                      <a:pt x="11418" y="9"/>
                    </a:cubicBezTo>
                    <a:cubicBezTo>
                      <a:pt x="10481" y="9"/>
                      <a:pt x="9535" y="0"/>
                      <a:pt x="8590" y="0"/>
                    </a:cubicBezTo>
                    <a:cubicBezTo>
                      <a:pt x="7706" y="0"/>
                      <a:pt x="6663" y="0"/>
                      <a:pt x="5896" y="36"/>
                    </a:cubicBezTo>
                    <a:cubicBezTo>
                      <a:pt x="5128" y="0"/>
                      <a:pt x="4085" y="0"/>
                      <a:pt x="32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45"/>
              <p:cNvSpPr/>
              <p:nvPr/>
            </p:nvSpPr>
            <p:spPr>
              <a:xfrm>
                <a:off x="2958782" y="2790669"/>
                <a:ext cx="722729" cy="35612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581" extrusionOk="0">
                    <a:moveTo>
                      <a:pt x="296" y="0"/>
                    </a:moveTo>
                    <a:cubicBezTo>
                      <a:pt x="133" y="0"/>
                      <a:pt x="0" y="140"/>
                      <a:pt x="43" y="304"/>
                    </a:cubicBezTo>
                    <a:cubicBezTo>
                      <a:pt x="79" y="456"/>
                      <a:pt x="204" y="572"/>
                      <a:pt x="373" y="572"/>
                    </a:cubicBezTo>
                    <a:cubicBezTo>
                      <a:pt x="1310" y="572"/>
                      <a:pt x="2256" y="581"/>
                      <a:pt x="3201" y="581"/>
                    </a:cubicBezTo>
                    <a:cubicBezTo>
                      <a:pt x="4085" y="581"/>
                      <a:pt x="5128" y="581"/>
                      <a:pt x="5896" y="545"/>
                    </a:cubicBezTo>
                    <a:cubicBezTo>
                      <a:pt x="6663" y="581"/>
                      <a:pt x="7706" y="581"/>
                      <a:pt x="8590" y="581"/>
                    </a:cubicBezTo>
                    <a:cubicBezTo>
                      <a:pt x="9535" y="581"/>
                      <a:pt x="10481" y="572"/>
                      <a:pt x="11418" y="572"/>
                    </a:cubicBezTo>
                    <a:cubicBezTo>
                      <a:pt x="11587" y="572"/>
                      <a:pt x="11712" y="456"/>
                      <a:pt x="11748" y="304"/>
                    </a:cubicBezTo>
                    <a:cubicBezTo>
                      <a:pt x="11791" y="140"/>
                      <a:pt x="11650" y="0"/>
                      <a:pt x="11494" y="0"/>
                    </a:cubicBezTo>
                    <a:cubicBezTo>
                      <a:pt x="11490" y="0"/>
                      <a:pt x="11485" y="1"/>
                      <a:pt x="11480" y="1"/>
                    </a:cubicBezTo>
                    <a:cubicBezTo>
                      <a:pt x="11346" y="19"/>
                      <a:pt x="11132" y="161"/>
                      <a:pt x="11230" y="313"/>
                    </a:cubicBezTo>
                    <a:cubicBezTo>
                      <a:pt x="11261" y="358"/>
                      <a:pt x="11320" y="379"/>
                      <a:pt x="11379" y="379"/>
                    </a:cubicBezTo>
                    <a:cubicBezTo>
                      <a:pt x="11473" y="379"/>
                      <a:pt x="11568" y="326"/>
                      <a:pt x="11551" y="233"/>
                    </a:cubicBezTo>
                    <a:cubicBezTo>
                      <a:pt x="11545" y="208"/>
                      <a:pt x="11508" y="178"/>
                      <a:pt x="11484" y="178"/>
                    </a:cubicBezTo>
                    <a:cubicBezTo>
                      <a:pt x="11473" y="178"/>
                      <a:pt x="11465" y="184"/>
                      <a:pt x="11462" y="197"/>
                    </a:cubicBezTo>
                    <a:cubicBezTo>
                      <a:pt x="11453" y="233"/>
                      <a:pt x="11418" y="277"/>
                      <a:pt x="11382" y="295"/>
                    </a:cubicBezTo>
                    <a:cubicBezTo>
                      <a:pt x="11367" y="299"/>
                      <a:pt x="11355" y="301"/>
                      <a:pt x="11345" y="301"/>
                    </a:cubicBezTo>
                    <a:cubicBezTo>
                      <a:pt x="11285" y="301"/>
                      <a:pt x="11314" y="236"/>
                      <a:pt x="11337" y="197"/>
                    </a:cubicBezTo>
                    <a:cubicBezTo>
                      <a:pt x="11375" y="150"/>
                      <a:pt x="11457" y="113"/>
                      <a:pt x="11528" y="113"/>
                    </a:cubicBezTo>
                    <a:cubicBezTo>
                      <a:pt x="11593" y="113"/>
                      <a:pt x="11650" y="143"/>
                      <a:pt x="11659" y="224"/>
                    </a:cubicBezTo>
                    <a:cubicBezTo>
                      <a:pt x="11676" y="358"/>
                      <a:pt x="11614" y="491"/>
                      <a:pt x="11382" y="491"/>
                    </a:cubicBezTo>
                    <a:cubicBezTo>
                      <a:pt x="10445" y="491"/>
                      <a:pt x="9500" y="483"/>
                      <a:pt x="8554" y="483"/>
                    </a:cubicBezTo>
                    <a:lnTo>
                      <a:pt x="3237" y="483"/>
                    </a:lnTo>
                    <a:cubicBezTo>
                      <a:pt x="2291" y="483"/>
                      <a:pt x="1346" y="491"/>
                      <a:pt x="409" y="491"/>
                    </a:cubicBezTo>
                    <a:cubicBezTo>
                      <a:pt x="177" y="491"/>
                      <a:pt x="115" y="358"/>
                      <a:pt x="133" y="224"/>
                    </a:cubicBezTo>
                    <a:cubicBezTo>
                      <a:pt x="141" y="143"/>
                      <a:pt x="198" y="113"/>
                      <a:pt x="263" y="113"/>
                    </a:cubicBezTo>
                    <a:cubicBezTo>
                      <a:pt x="334" y="113"/>
                      <a:pt x="416" y="150"/>
                      <a:pt x="454" y="197"/>
                    </a:cubicBezTo>
                    <a:cubicBezTo>
                      <a:pt x="477" y="236"/>
                      <a:pt x="506" y="301"/>
                      <a:pt x="446" y="301"/>
                    </a:cubicBezTo>
                    <a:cubicBezTo>
                      <a:pt x="436" y="301"/>
                      <a:pt x="424" y="299"/>
                      <a:pt x="409" y="295"/>
                    </a:cubicBezTo>
                    <a:cubicBezTo>
                      <a:pt x="373" y="277"/>
                      <a:pt x="338" y="233"/>
                      <a:pt x="329" y="197"/>
                    </a:cubicBezTo>
                    <a:cubicBezTo>
                      <a:pt x="323" y="184"/>
                      <a:pt x="314" y="178"/>
                      <a:pt x="303" y="178"/>
                    </a:cubicBezTo>
                    <a:cubicBezTo>
                      <a:pt x="278" y="178"/>
                      <a:pt x="246" y="208"/>
                      <a:pt x="240" y="233"/>
                    </a:cubicBezTo>
                    <a:cubicBezTo>
                      <a:pt x="223" y="326"/>
                      <a:pt x="318" y="379"/>
                      <a:pt x="410" y="379"/>
                    </a:cubicBezTo>
                    <a:cubicBezTo>
                      <a:pt x="467" y="379"/>
                      <a:pt x="524" y="358"/>
                      <a:pt x="552" y="313"/>
                    </a:cubicBezTo>
                    <a:cubicBezTo>
                      <a:pt x="650" y="161"/>
                      <a:pt x="445" y="19"/>
                      <a:pt x="311" y="1"/>
                    </a:cubicBezTo>
                    <a:cubicBezTo>
                      <a:pt x="306" y="1"/>
                      <a:pt x="301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45"/>
              <p:cNvSpPr/>
              <p:nvPr/>
            </p:nvSpPr>
            <p:spPr>
              <a:xfrm>
                <a:off x="2603521" y="2633510"/>
                <a:ext cx="76312" cy="19148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124" extrusionOk="0">
                    <a:moveTo>
                      <a:pt x="803" y="0"/>
                    </a:moveTo>
                    <a:cubicBezTo>
                      <a:pt x="507" y="0"/>
                      <a:pt x="216" y="539"/>
                      <a:pt x="112" y="1307"/>
                    </a:cubicBezTo>
                    <a:cubicBezTo>
                      <a:pt x="1" y="2121"/>
                      <a:pt x="465" y="3123"/>
                      <a:pt x="778" y="3123"/>
                    </a:cubicBezTo>
                    <a:cubicBezTo>
                      <a:pt x="791" y="3123"/>
                      <a:pt x="804" y="3121"/>
                      <a:pt x="817" y="3118"/>
                    </a:cubicBezTo>
                    <a:cubicBezTo>
                      <a:pt x="1111" y="3029"/>
                      <a:pt x="861" y="2636"/>
                      <a:pt x="781" y="1780"/>
                    </a:cubicBezTo>
                    <a:cubicBezTo>
                      <a:pt x="701" y="923"/>
                      <a:pt x="1245" y="165"/>
                      <a:pt x="906" y="22"/>
                    </a:cubicBezTo>
                    <a:cubicBezTo>
                      <a:pt x="872" y="8"/>
                      <a:pt x="838" y="0"/>
                      <a:pt x="803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45"/>
              <p:cNvSpPr/>
              <p:nvPr/>
            </p:nvSpPr>
            <p:spPr>
              <a:xfrm>
                <a:off x="2623503" y="2620639"/>
                <a:ext cx="1448033" cy="219865"/>
              </a:xfrm>
              <a:custGeom>
                <a:avLst/>
                <a:gdLst/>
                <a:ahLst/>
                <a:cxnLst/>
                <a:rect l="l" t="t" r="r" b="b"/>
                <a:pathLst>
                  <a:path w="23624" h="3587" extrusionOk="0">
                    <a:moveTo>
                      <a:pt x="0" y="0"/>
                    </a:moveTo>
                    <a:cubicBezTo>
                      <a:pt x="0" y="0"/>
                      <a:pt x="21562" y="286"/>
                      <a:pt x="22008" y="446"/>
                    </a:cubicBezTo>
                    <a:cubicBezTo>
                      <a:pt x="22454" y="616"/>
                      <a:pt x="22383" y="3123"/>
                      <a:pt x="21937" y="3123"/>
                    </a:cubicBezTo>
                    <a:cubicBezTo>
                      <a:pt x="21500" y="3123"/>
                      <a:pt x="0" y="3587"/>
                      <a:pt x="0" y="3587"/>
                    </a:cubicBezTo>
                    <a:lnTo>
                      <a:pt x="22722" y="3587"/>
                    </a:lnTo>
                    <a:cubicBezTo>
                      <a:pt x="23623" y="1562"/>
                      <a:pt x="22722" y="0"/>
                      <a:pt x="22722" y="0"/>
                    </a:cubicBezTo>
                    <a:close/>
                  </a:path>
                </a:pathLst>
              </a:custGeom>
              <a:solidFill>
                <a:srgbClr val="DE9007">
                  <a:alpha val="5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4" name="Google Shape;5564;p45"/>
            <p:cNvGrpSpPr/>
            <p:nvPr/>
          </p:nvGrpSpPr>
          <p:grpSpPr>
            <a:xfrm rot="5400000">
              <a:off x="1794394" y="2832870"/>
              <a:ext cx="2085977" cy="359586"/>
              <a:chOff x="2373607" y="3684708"/>
              <a:chExt cx="1883841" cy="324741"/>
            </a:xfrm>
          </p:grpSpPr>
          <p:sp>
            <p:nvSpPr>
              <p:cNvPr id="5565" name="Google Shape;5565;p45"/>
              <p:cNvSpPr/>
              <p:nvPr/>
            </p:nvSpPr>
            <p:spPr>
              <a:xfrm>
                <a:off x="2373607" y="3684708"/>
                <a:ext cx="1883841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30734" h="5256" extrusionOk="0">
                    <a:moveTo>
                      <a:pt x="901" y="1"/>
                    </a:moveTo>
                    <a:cubicBezTo>
                      <a:pt x="0" y="2980"/>
                      <a:pt x="901" y="5255"/>
                      <a:pt x="901" y="5255"/>
                    </a:cubicBezTo>
                    <a:lnTo>
                      <a:pt x="29841" y="5255"/>
                    </a:lnTo>
                    <a:cubicBezTo>
                      <a:pt x="29841" y="5255"/>
                      <a:pt x="30733" y="2980"/>
                      <a:pt x="29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45"/>
              <p:cNvSpPr/>
              <p:nvPr/>
            </p:nvSpPr>
            <p:spPr>
              <a:xfrm>
                <a:off x="2548050" y="3954219"/>
                <a:ext cx="29544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77" extrusionOk="0">
                    <a:moveTo>
                      <a:pt x="230" y="1"/>
                    </a:moveTo>
                    <a:cubicBezTo>
                      <a:pt x="222" y="1"/>
                      <a:pt x="213" y="1"/>
                      <a:pt x="205" y="2"/>
                    </a:cubicBezTo>
                    <a:cubicBezTo>
                      <a:pt x="89" y="11"/>
                      <a:pt x="0" y="118"/>
                      <a:pt x="45" y="243"/>
                    </a:cubicBezTo>
                    <a:cubicBezTo>
                      <a:pt x="72" y="317"/>
                      <a:pt x="167" y="377"/>
                      <a:pt x="250" y="377"/>
                    </a:cubicBezTo>
                    <a:cubicBezTo>
                      <a:pt x="276" y="377"/>
                      <a:pt x="300" y="371"/>
                      <a:pt x="321" y="358"/>
                    </a:cubicBezTo>
                    <a:cubicBezTo>
                      <a:pt x="410" y="341"/>
                      <a:pt x="482" y="269"/>
                      <a:pt x="473" y="171"/>
                    </a:cubicBezTo>
                    <a:cubicBezTo>
                      <a:pt x="456" y="55"/>
                      <a:pt x="340" y="1"/>
                      <a:pt x="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45"/>
              <p:cNvSpPr/>
              <p:nvPr/>
            </p:nvSpPr>
            <p:spPr>
              <a:xfrm>
                <a:off x="2538733" y="3894089"/>
                <a:ext cx="29605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5" extrusionOk="0">
                    <a:moveTo>
                      <a:pt x="238" y="0"/>
                    </a:moveTo>
                    <a:cubicBezTo>
                      <a:pt x="230" y="0"/>
                      <a:pt x="222" y="1"/>
                      <a:pt x="214" y="1"/>
                    </a:cubicBezTo>
                    <a:cubicBezTo>
                      <a:pt x="90" y="19"/>
                      <a:pt x="0" y="126"/>
                      <a:pt x="45" y="242"/>
                    </a:cubicBezTo>
                    <a:cubicBezTo>
                      <a:pt x="73" y="319"/>
                      <a:pt x="171" y="384"/>
                      <a:pt x="255" y="384"/>
                    </a:cubicBezTo>
                    <a:cubicBezTo>
                      <a:pt x="279" y="384"/>
                      <a:pt x="302" y="379"/>
                      <a:pt x="322" y="367"/>
                    </a:cubicBezTo>
                    <a:cubicBezTo>
                      <a:pt x="330" y="367"/>
                      <a:pt x="322" y="358"/>
                      <a:pt x="330" y="358"/>
                    </a:cubicBezTo>
                    <a:cubicBezTo>
                      <a:pt x="411" y="340"/>
                      <a:pt x="482" y="269"/>
                      <a:pt x="473" y="171"/>
                    </a:cubicBezTo>
                    <a:cubicBezTo>
                      <a:pt x="457" y="55"/>
                      <a:pt x="34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45"/>
              <p:cNvSpPr/>
              <p:nvPr/>
            </p:nvSpPr>
            <p:spPr>
              <a:xfrm>
                <a:off x="2533830" y="3834327"/>
                <a:ext cx="29544" cy="23292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80" extrusionOk="0">
                    <a:moveTo>
                      <a:pt x="252" y="1"/>
                    </a:moveTo>
                    <a:cubicBezTo>
                      <a:pt x="239" y="1"/>
                      <a:pt x="226" y="2"/>
                      <a:pt x="214" y="4"/>
                    </a:cubicBezTo>
                    <a:cubicBezTo>
                      <a:pt x="89" y="13"/>
                      <a:pt x="0" y="120"/>
                      <a:pt x="54" y="245"/>
                    </a:cubicBezTo>
                    <a:cubicBezTo>
                      <a:pt x="81" y="320"/>
                      <a:pt x="171" y="379"/>
                      <a:pt x="255" y="379"/>
                    </a:cubicBezTo>
                    <a:cubicBezTo>
                      <a:pt x="281" y="379"/>
                      <a:pt x="307" y="373"/>
                      <a:pt x="330" y="361"/>
                    </a:cubicBezTo>
                    <a:cubicBezTo>
                      <a:pt x="419" y="343"/>
                      <a:pt x="482" y="263"/>
                      <a:pt x="473" y="165"/>
                    </a:cubicBezTo>
                    <a:cubicBezTo>
                      <a:pt x="465" y="62"/>
                      <a:pt x="352" y="1"/>
                      <a:pt x="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45"/>
              <p:cNvSpPr/>
              <p:nvPr/>
            </p:nvSpPr>
            <p:spPr>
              <a:xfrm>
                <a:off x="2538733" y="3774320"/>
                <a:ext cx="29605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77" extrusionOk="0">
                    <a:moveTo>
                      <a:pt x="238" y="1"/>
                    </a:moveTo>
                    <a:cubicBezTo>
                      <a:pt x="230" y="1"/>
                      <a:pt x="222" y="1"/>
                      <a:pt x="214" y="2"/>
                    </a:cubicBezTo>
                    <a:cubicBezTo>
                      <a:pt x="90" y="11"/>
                      <a:pt x="0" y="118"/>
                      <a:pt x="45" y="243"/>
                    </a:cubicBezTo>
                    <a:cubicBezTo>
                      <a:pt x="72" y="317"/>
                      <a:pt x="167" y="377"/>
                      <a:pt x="250" y="377"/>
                    </a:cubicBezTo>
                    <a:cubicBezTo>
                      <a:pt x="276" y="377"/>
                      <a:pt x="300" y="371"/>
                      <a:pt x="322" y="358"/>
                    </a:cubicBezTo>
                    <a:lnTo>
                      <a:pt x="330" y="358"/>
                    </a:lnTo>
                    <a:cubicBezTo>
                      <a:pt x="411" y="341"/>
                      <a:pt x="482" y="269"/>
                      <a:pt x="473" y="171"/>
                    </a:cubicBezTo>
                    <a:cubicBezTo>
                      <a:pt x="457" y="55"/>
                      <a:pt x="340" y="1"/>
                      <a:pt x="2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45"/>
              <p:cNvSpPr/>
              <p:nvPr/>
            </p:nvSpPr>
            <p:spPr>
              <a:xfrm>
                <a:off x="2548050" y="3714190"/>
                <a:ext cx="29544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85" extrusionOk="0">
                    <a:moveTo>
                      <a:pt x="230" y="0"/>
                    </a:moveTo>
                    <a:cubicBezTo>
                      <a:pt x="222" y="0"/>
                      <a:pt x="213" y="1"/>
                      <a:pt x="205" y="1"/>
                    </a:cubicBezTo>
                    <a:cubicBezTo>
                      <a:pt x="89" y="19"/>
                      <a:pt x="0" y="126"/>
                      <a:pt x="45" y="242"/>
                    </a:cubicBezTo>
                    <a:cubicBezTo>
                      <a:pt x="72" y="319"/>
                      <a:pt x="171" y="384"/>
                      <a:pt x="255" y="384"/>
                    </a:cubicBezTo>
                    <a:cubicBezTo>
                      <a:pt x="279" y="384"/>
                      <a:pt x="301" y="379"/>
                      <a:pt x="321" y="367"/>
                    </a:cubicBezTo>
                    <a:cubicBezTo>
                      <a:pt x="410" y="340"/>
                      <a:pt x="482" y="269"/>
                      <a:pt x="473" y="171"/>
                    </a:cubicBezTo>
                    <a:cubicBezTo>
                      <a:pt x="456" y="55"/>
                      <a:pt x="340" y="0"/>
                      <a:pt x="2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45"/>
              <p:cNvSpPr/>
              <p:nvPr/>
            </p:nvSpPr>
            <p:spPr>
              <a:xfrm>
                <a:off x="2661751" y="3711493"/>
                <a:ext cx="104508" cy="104508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705" extrusionOk="0">
                    <a:moveTo>
                      <a:pt x="777" y="1"/>
                    </a:moveTo>
                    <a:lnTo>
                      <a:pt x="777" y="1"/>
                    </a:lnTo>
                    <a:cubicBezTo>
                      <a:pt x="340" y="36"/>
                      <a:pt x="1" y="402"/>
                      <a:pt x="1" y="848"/>
                    </a:cubicBezTo>
                    <a:cubicBezTo>
                      <a:pt x="1" y="1321"/>
                      <a:pt x="384" y="1705"/>
                      <a:pt x="857" y="1705"/>
                    </a:cubicBezTo>
                    <a:cubicBezTo>
                      <a:pt x="1303" y="1705"/>
                      <a:pt x="1669" y="1366"/>
                      <a:pt x="1705" y="929"/>
                    </a:cubicBezTo>
                    <a:lnTo>
                      <a:pt x="1705" y="929"/>
                    </a:lnTo>
                    <a:cubicBezTo>
                      <a:pt x="1589" y="1160"/>
                      <a:pt x="1357" y="1321"/>
                      <a:pt x="1080" y="1321"/>
                    </a:cubicBezTo>
                    <a:cubicBezTo>
                      <a:pt x="696" y="1321"/>
                      <a:pt x="384" y="1009"/>
                      <a:pt x="384" y="625"/>
                    </a:cubicBezTo>
                    <a:cubicBezTo>
                      <a:pt x="384" y="349"/>
                      <a:pt x="545" y="117"/>
                      <a:pt x="7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45"/>
              <p:cNvSpPr/>
              <p:nvPr/>
            </p:nvSpPr>
            <p:spPr>
              <a:xfrm>
                <a:off x="2702205" y="3913274"/>
                <a:ext cx="73922" cy="67854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07" extrusionOk="0">
                    <a:moveTo>
                      <a:pt x="839" y="1"/>
                    </a:moveTo>
                    <a:lnTo>
                      <a:pt x="536" y="188"/>
                    </a:lnTo>
                    <a:lnTo>
                      <a:pt x="90" y="81"/>
                    </a:lnTo>
                    <a:lnTo>
                      <a:pt x="242" y="500"/>
                    </a:lnTo>
                    <a:lnTo>
                      <a:pt x="1" y="857"/>
                    </a:lnTo>
                    <a:lnTo>
                      <a:pt x="349" y="768"/>
                    </a:lnTo>
                    <a:lnTo>
                      <a:pt x="697" y="1107"/>
                    </a:lnTo>
                    <a:lnTo>
                      <a:pt x="714" y="643"/>
                    </a:lnTo>
                    <a:lnTo>
                      <a:pt x="1205" y="473"/>
                    </a:lnTo>
                    <a:lnTo>
                      <a:pt x="830" y="340"/>
                    </a:lnTo>
                    <a:lnTo>
                      <a:pt x="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45"/>
              <p:cNvSpPr/>
              <p:nvPr/>
            </p:nvSpPr>
            <p:spPr>
              <a:xfrm>
                <a:off x="2632207" y="3845053"/>
                <a:ext cx="22495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74" extrusionOk="0">
                    <a:moveTo>
                      <a:pt x="11" y="1"/>
                    </a:moveTo>
                    <a:cubicBezTo>
                      <a:pt x="5" y="1"/>
                      <a:pt x="1" y="3"/>
                      <a:pt x="1" y="7"/>
                    </a:cubicBezTo>
                    <a:cubicBezTo>
                      <a:pt x="45" y="159"/>
                      <a:pt x="144" y="355"/>
                      <a:pt x="322" y="373"/>
                    </a:cubicBezTo>
                    <a:cubicBezTo>
                      <a:pt x="367" y="373"/>
                      <a:pt x="331" y="320"/>
                      <a:pt x="304" y="311"/>
                    </a:cubicBezTo>
                    <a:cubicBezTo>
                      <a:pt x="161" y="266"/>
                      <a:pt x="90" y="132"/>
                      <a:pt x="28" y="7"/>
                    </a:cubicBezTo>
                    <a:cubicBezTo>
                      <a:pt x="23" y="3"/>
                      <a:pt x="16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45"/>
              <p:cNvSpPr/>
              <p:nvPr/>
            </p:nvSpPr>
            <p:spPr>
              <a:xfrm>
                <a:off x="2663589" y="3860990"/>
                <a:ext cx="32364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69" extrusionOk="0">
                    <a:moveTo>
                      <a:pt x="445" y="1"/>
                    </a:moveTo>
                    <a:cubicBezTo>
                      <a:pt x="438" y="1"/>
                      <a:pt x="432" y="2"/>
                      <a:pt x="426" y="6"/>
                    </a:cubicBezTo>
                    <a:cubicBezTo>
                      <a:pt x="372" y="33"/>
                      <a:pt x="319" y="60"/>
                      <a:pt x="256" y="77"/>
                    </a:cubicBezTo>
                    <a:cubicBezTo>
                      <a:pt x="208" y="98"/>
                      <a:pt x="133" y="119"/>
                      <a:pt x="72" y="119"/>
                    </a:cubicBezTo>
                    <a:cubicBezTo>
                      <a:pt x="55" y="119"/>
                      <a:pt x="38" y="117"/>
                      <a:pt x="24" y="113"/>
                    </a:cubicBezTo>
                    <a:cubicBezTo>
                      <a:pt x="20" y="112"/>
                      <a:pt x="17" y="111"/>
                      <a:pt x="15" y="111"/>
                    </a:cubicBezTo>
                    <a:cubicBezTo>
                      <a:pt x="0" y="111"/>
                      <a:pt x="9" y="132"/>
                      <a:pt x="24" y="140"/>
                    </a:cubicBezTo>
                    <a:cubicBezTo>
                      <a:pt x="62" y="160"/>
                      <a:pt x="106" y="168"/>
                      <a:pt x="153" y="168"/>
                    </a:cubicBezTo>
                    <a:cubicBezTo>
                      <a:pt x="272" y="168"/>
                      <a:pt x="407" y="116"/>
                      <a:pt x="497" y="77"/>
                    </a:cubicBezTo>
                    <a:cubicBezTo>
                      <a:pt x="528" y="62"/>
                      <a:pt x="486" y="1"/>
                      <a:pt x="4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45"/>
              <p:cNvSpPr/>
              <p:nvPr/>
            </p:nvSpPr>
            <p:spPr>
              <a:xfrm>
                <a:off x="2705024" y="3848179"/>
                <a:ext cx="32609" cy="1054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72" extrusionOk="0">
                    <a:moveTo>
                      <a:pt x="352" y="0"/>
                    </a:moveTo>
                    <a:cubicBezTo>
                      <a:pt x="235" y="0"/>
                      <a:pt x="121" y="61"/>
                      <a:pt x="17" y="126"/>
                    </a:cubicBezTo>
                    <a:cubicBezTo>
                      <a:pt x="1" y="134"/>
                      <a:pt x="29" y="172"/>
                      <a:pt x="48" y="172"/>
                    </a:cubicBezTo>
                    <a:cubicBezTo>
                      <a:pt x="50" y="172"/>
                      <a:pt x="51" y="171"/>
                      <a:pt x="53" y="170"/>
                    </a:cubicBezTo>
                    <a:cubicBezTo>
                      <a:pt x="167" y="121"/>
                      <a:pt x="275" y="82"/>
                      <a:pt x="395" y="82"/>
                    </a:cubicBezTo>
                    <a:cubicBezTo>
                      <a:pt x="426" y="82"/>
                      <a:pt x="457" y="85"/>
                      <a:pt x="490" y="90"/>
                    </a:cubicBezTo>
                    <a:cubicBezTo>
                      <a:pt x="493" y="91"/>
                      <a:pt x="496" y="91"/>
                      <a:pt x="498" y="91"/>
                    </a:cubicBezTo>
                    <a:cubicBezTo>
                      <a:pt x="531" y="91"/>
                      <a:pt x="506" y="36"/>
                      <a:pt x="481" y="28"/>
                    </a:cubicBezTo>
                    <a:cubicBezTo>
                      <a:pt x="438" y="9"/>
                      <a:pt x="395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45"/>
              <p:cNvSpPr/>
              <p:nvPr/>
            </p:nvSpPr>
            <p:spPr>
              <a:xfrm>
                <a:off x="2743946" y="3854002"/>
                <a:ext cx="2341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63" extrusionOk="0">
                    <a:moveTo>
                      <a:pt x="21" y="0"/>
                    </a:moveTo>
                    <a:cubicBezTo>
                      <a:pt x="0" y="0"/>
                      <a:pt x="9" y="41"/>
                      <a:pt x="25" y="49"/>
                    </a:cubicBezTo>
                    <a:cubicBezTo>
                      <a:pt x="87" y="93"/>
                      <a:pt x="140" y="156"/>
                      <a:pt x="185" y="209"/>
                    </a:cubicBezTo>
                    <a:cubicBezTo>
                      <a:pt x="230" y="263"/>
                      <a:pt x="256" y="316"/>
                      <a:pt x="310" y="352"/>
                    </a:cubicBezTo>
                    <a:cubicBezTo>
                      <a:pt x="320" y="357"/>
                      <a:pt x="331" y="362"/>
                      <a:pt x="339" y="362"/>
                    </a:cubicBezTo>
                    <a:cubicBezTo>
                      <a:pt x="345" y="362"/>
                      <a:pt x="351" y="360"/>
                      <a:pt x="355" y="352"/>
                    </a:cubicBezTo>
                    <a:cubicBezTo>
                      <a:pt x="381" y="290"/>
                      <a:pt x="283" y="200"/>
                      <a:pt x="248" y="165"/>
                    </a:cubicBezTo>
                    <a:cubicBezTo>
                      <a:pt x="185" y="93"/>
                      <a:pt x="114" y="49"/>
                      <a:pt x="33" y="4"/>
                    </a:cubicBezTo>
                    <a:cubicBezTo>
                      <a:pt x="28" y="2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45"/>
              <p:cNvSpPr/>
              <p:nvPr/>
            </p:nvSpPr>
            <p:spPr>
              <a:xfrm>
                <a:off x="2767054" y="3884650"/>
                <a:ext cx="21085" cy="2267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70" extrusionOk="0">
                    <a:moveTo>
                      <a:pt x="21" y="0"/>
                    </a:moveTo>
                    <a:cubicBezTo>
                      <a:pt x="9" y="0"/>
                      <a:pt x="0" y="5"/>
                      <a:pt x="4" y="22"/>
                    </a:cubicBezTo>
                    <a:cubicBezTo>
                      <a:pt x="31" y="93"/>
                      <a:pt x="58" y="173"/>
                      <a:pt x="111" y="236"/>
                    </a:cubicBezTo>
                    <a:cubicBezTo>
                      <a:pt x="156" y="298"/>
                      <a:pt x="227" y="369"/>
                      <a:pt x="308" y="369"/>
                    </a:cubicBezTo>
                    <a:cubicBezTo>
                      <a:pt x="326" y="369"/>
                      <a:pt x="343" y="352"/>
                      <a:pt x="334" y="334"/>
                    </a:cubicBezTo>
                    <a:cubicBezTo>
                      <a:pt x="317" y="298"/>
                      <a:pt x="272" y="280"/>
                      <a:pt x="245" y="253"/>
                    </a:cubicBezTo>
                    <a:cubicBezTo>
                      <a:pt x="218" y="236"/>
                      <a:pt x="201" y="209"/>
                      <a:pt x="174" y="182"/>
                    </a:cubicBezTo>
                    <a:cubicBezTo>
                      <a:pt x="129" y="129"/>
                      <a:pt x="94" y="75"/>
                      <a:pt x="58" y="13"/>
                    </a:cubicBezTo>
                    <a:cubicBezTo>
                      <a:pt x="53" y="8"/>
                      <a:pt x="35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45"/>
              <p:cNvSpPr/>
              <p:nvPr/>
            </p:nvSpPr>
            <p:spPr>
              <a:xfrm>
                <a:off x="2794085" y="3907635"/>
                <a:ext cx="11217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7" extrusionOk="0">
                    <a:moveTo>
                      <a:pt x="94" y="1"/>
                    </a:moveTo>
                    <a:cubicBezTo>
                      <a:pt x="90" y="1"/>
                      <a:pt x="85" y="2"/>
                      <a:pt x="81" y="3"/>
                    </a:cubicBezTo>
                    <a:cubicBezTo>
                      <a:pt x="54" y="12"/>
                      <a:pt x="18" y="12"/>
                      <a:pt x="0" y="30"/>
                    </a:cubicBezTo>
                    <a:cubicBezTo>
                      <a:pt x="0" y="30"/>
                      <a:pt x="0" y="39"/>
                      <a:pt x="0" y="39"/>
                    </a:cubicBezTo>
                    <a:cubicBezTo>
                      <a:pt x="21" y="74"/>
                      <a:pt x="63" y="87"/>
                      <a:pt x="102" y="87"/>
                    </a:cubicBezTo>
                    <a:cubicBezTo>
                      <a:pt x="113" y="87"/>
                      <a:pt x="124" y="86"/>
                      <a:pt x="134" y="84"/>
                    </a:cubicBezTo>
                    <a:cubicBezTo>
                      <a:pt x="183" y="68"/>
                      <a:pt x="137" y="1"/>
                      <a:pt x="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45"/>
              <p:cNvSpPr/>
              <p:nvPr/>
            </p:nvSpPr>
            <p:spPr>
              <a:xfrm>
                <a:off x="4053371" y="3954219"/>
                <a:ext cx="29605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77" extrusionOk="0">
                    <a:moveTo>
                      <a:pt x="252" y="1"/>
                    </a:moveTo>
                    <a:cubicBezTo>
                      <a:pt x="143" y="1"/>
                      <a:pt x="27" y="55"/>
                      <a:pt x="18" y="171"/>
                    </a:cubicBezTo>
                    <a:cubicBezTo>
                      <a:pt x="1" y="269"/>
                      <a:pt x="72" y="341"/>
                      <a:pt x="161" y="358"/>
                    </a:cubicBezTo>
                    <a:cubicBezTo>
                      <a:pt x="184" y="371"/>
                      <a:pt x="210" y="377"/>
                      <a:pt x="236" y="377"/>
                    </a:cubicBezTo>
                    <a:cubicBezTo>
                      <a:pt x="321" y="377"/>
                      <a:pt x="411" y="317"/>
                      <a:pt x="438" y="243"/>
                    </a:cubicBezTo>
                    <a:cubicBezTo>
                      <a:pt x="482" y="118"/>
                      <a:pt x="393" y="11"/>
                      <a:pt x="277" y="2"/>
                    </a:cubicBezTo>
                    <a:cubicBezTo>
                      <a:pt x="269" y="1"/>
                      <a:pt x="261" y="1"/>
                      <a:pt x="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45"/>
              <p:cNvSpPr/>
              <p:nvPr/>
            </p:nvSpPr>
            <p:spPr>
              <a:xfrm>
                <a:off x="4062688" y="3894089"/>
                <a:ext cx="29605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5" extrusionOk="0">
                    <a:moveTo>
                      <a:pt x="252" y="0"/>
                    </a:moveTo>
                    <a:cubicBezTo>
                      <a:pt x="142" y="0"/>
                      <a:pt x="26" y="55"/>
                      <a:pt x="18" y="171"/>
                    </a:cubicBezTo>
                    <a:cubicBezTo>
                      <a:pt x="0" y="269"/>
                      <a:pt x="72" y="340"/>
                      <a:pt x="161" y="358"/>
                    </a:cubicBezTo>
                    <a:cubicBezTo>
                      <a:pt x="161" y="358"/>
                      <a:pt x="161" y="367"/>
                      <a:pt x="161" y="367"/>
                    </a:cubicBezTo>
                    <a:cubicBezTo>
                      <a:pt x="183" y="379"/>
                      <a:pt x="206" y="384"/>
                      <a:pt x="231" y="384"/>
                    </a:cubicBezTo>
                    <a:cubicBezTo>
                      <a:pt x="317" y="384"/>
                      <a:pt x="410" y="319"/>
                      <a:pt x="437" y="242"/>
                    </a:cubicBezTo>
                    <a:cubicBezTo>
                      <a:pt x="482" y="126"/>
                      <a:pt x="393" y="19"/>
                      <a:pt x="277" y="1"/>
                    </a:cubicBezTo>
                    <a:cubicBezTo>
                      <a:pt x="269" y="1"/>
                      <a:pt x="260" y="0"/>
                      <a:pt x="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45"/>
              <p:cNvSpPr/>
              <p:nvPr/>
            </p:nvSpPr>
            <p:spPr>
              <a:xfrm>
                <a:off x="4067592" y="3834327"/>
                <a:ext cx="29605" cy="2329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0" extrusionOk="0">
                    <a:moveTo>
                      <a:pt x="231" y="1"/>
                    </a:moveTo>
                    <a:cubicBezTo>
                      <a:pt x="132" y="1"/>
                      <a:pt x="25" y="62"/>
                      <a:pt x="10" y="165"/>
                    </a:cubicBezTo>
                    <a:cubicBezTo>
                      <a:pt x="1" y="263"/>
                      <a:pt x="63" y="343"/>
                      <a:pt x="152" y="361"/>
                    </a:cubicBezTo>
                    <a:cubicBezTo>
                      <a:pt x="175" y="373"/>
                      <a:pt x="202" y="379"/>
                      <a:pt x="229" y="379"/>
                    </a:cubicBezTo>
                    <a:cubicBezTo>
                      <a:pt x="316" y="379"/>
                      <a:pt x="410" y="320"/>
                      <a:pt x="438" y="245"/>
                    </a:cubicBezTo>
                    <a:cubicBezTo>
                      <a:pt x="482" y="120"/>
                      <a:pt x="393" y="13"/>
                      <a:pt x="268" y="4"/>
                    </a:cubicBezTo>
                    <a:cubicBezTo>
                      <a:pt x="256" y="2"/>
                      <a:pt x="244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45"/>
              <p:cNvSpPr/>
              <p:nvPr/>
            </p:nvSpPr>
            <p:spPr>
              <a:xfrm>
                <a:off x="4062688" y="3774320"/>
                <a:ext cx="29605" cy="2310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77" extrusionOk="0">
                    <a:moveTo>
                      <a:pt x="252" y="1"/>
                    </a:moveTo>
                    <a:cubicBezTo>
                      <a:pt x="142" y="1"/>
                      <a:pt x="26" y="55"/>
                      <a:pt x="18" y="171"/>
                    </a:cubicBezTo>
                    <a:cubicBezTo>
                      <a:pt x="0" y="269"/>
                      <a:pt x="72" y="341"/>
                      <a:pt x="161" y="358"/>
                    </a:cubicBezTo>
                    <a:cubicBezTo>
                      <a:pt x="184" y="371"/>
                      <a:pt x="210" y="377"/>
                      <a:pt x="236" y="377"/>
                    </a:cubicBezTo>
                    <a:cubicBezTo>
                      <a:pt x="320" y="377"/>
                      <a:pt x="410" y="317"/>
                      <a:pt x="437" y="243"/>
                    </a:cubicBezTo>
                    <a:cubicBezTo>
                      <a:pt x="482" y="118"/>
                      <a:pt x="393" y="11"/>
                      <a:pt x="277" y="2"/>
                    </a:cubicBezTo>
                    <a:cubicBezTo>
                      <a:pt x="269" y="1"/>
                      <a:pt x="260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45"/>
              <p:cNvSpPr/>
              <p:nvPr/>
            </p:nvSpPr>
            <p:spPr>
              <a:xfrm>
                <a:off x="4053371" y="3714190"/>
                <a:ext cx="29605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385" extrusionOk="0">
                    <a:moveTo>
                      <a:pt x="252" y="0"/>
                    </a:moveTo>
                    <a:cubicBezTo>
                      <a:pt x="143" y="0"/>
                      <a:pt x="27" y="55"/>
                      <a:pt x="18" y="171"/>
                    </a:cubicBezTo>
                    <a:cubicBezTo>
                      <a:pt x="1" y="269"/>
                      <a:pt x="72" y="340"/>
                      <a:pt x="161" y="367"/>
                    </a:cubicBezTo>
                    <a:cubicBezTo>
                      <a:pt x="183" y="379"/>
                      <a:pt x="207" y="384"/>
                      <a:pt x="231" y="384"/>
                    </a:cubicBezTo>
                    <a:cubicBezTo>
                      <a:pt x="317" y="384"/>
                      <a:pt x="410" y="319"/>
                      <a:pt x="438" y="242"/>
                    </a:cubicBezTo>
                    <a:cubicBezTo>
                      <a:pt x="482" y="126"/>
                      <a:pt x="393" y="19"/>
                      <a:pt x="277" y="1"/>
                    </a:cubicBezTo>
                    <a:cubicBezTo>
                      <a:pt x="269" y="1"/>
                      <a:pt x="261" y="0"/>
                      <a:pt x="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45"/>
              <p:cNvSpPr/>
              <p:nvPr/>
            </p:nvSpPr>
            <p:spPr>
              <a:xfrm>
                <a:off x="3864708" y="3711493"/>
                <a:ext cx="104508" cy="104508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705" extrusionOk="0">
                    <a:moveTo>
                      <a:pt x="929" y="1"/>
                    </a:moveTo>
                    <a:cubicBezTo>
                      <a:pt x="1161" y="117"/>
                      <a:pt x="1321" y="349"/>
                      <a:pt x="1321" y="625"/>
                    </a:cubicBezTo>
                    <a:cubicBezTo>
                      <a:pt x="1321" y="1009"/>
                      <a:pt x="1009" y="1321"/>
                      <a:pt x="625" y="1321"/>
                    </a:cubicBezTo>
                    <a:cubicBezTo>
                      <a:pt x="349" y="1321"/>
                      <a:pt x="117" y="1160"/>
                      <a:pt x="1" y="929"/>
                    </a:cubicBezTo>
                    <a:lnTo>
                      <a:pt x="1" y="929"/>
                    </a:lnTo>
                    <a:cubicBezTo>
                      <a:pt x="45" y="1366"/>
                      <a:pt x="411" y="1705"/>
                      <a:pt x="857" y="1705"/>
                    </a:cubicBezTo>
                    <a:cubicBezTo>
                      <a:pt x="1321" y="1705"/>
                      <a:pt x="1705" y="1321"/>
                      <a:pt x="1705" y="848"/>
                    </a:cubicBezTo>
                    <a:cubicBezTo>
                      <a:pt x="1705" y="402"/>
                      <a:pt x="1366" y="36"/>
                      <a:pt x="9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45"/>
              <p:cNvSpPr/>
              <p:nvPr/>
            </p:nvSpPr>
            <p:spPr>
              <a:xfrm>
                <a:off x="3854901" y="3913274"/>
                <a:ext cx="74412" cy="67854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107" extrusionOk="0">
                    <a:moveTo>
                      <a:pt x="375" y="1"/>
                    </a:moveTo>
                    <a:lnTo>
                      <a:pt x="375" y="340"/>
                    </a:lnTo>
                    <a:lnTo>
                      <a:pt x="0" y="473"/>
                    </a:lnTo>
                    <a:lnTo>
                      <a:pt x="491" y="643"/>
                    </a:lnTo>
                    <a:lnTo>
                      <a:pt x="518" y="1107"/>
                    </a:lnTo>
                    <a:lnTo>
                      <a:pt x="866" y="768"/>
                    </a:lnTo>
                    <a:lnTo>
                      <a:pt x="1214" y="857"/>
                    </a:lnTo>
                    <a:lnTo>
                      <a:pt x="973" y="500"/>
                    </a:lnTo>
                    <a:lnTo>
                      <a:pt x="1115" y="81"/>
                    </a:lnTo>
                    <a:lnTo>
                      <a:pt x="678" y="188"/>
                    </a:lnTo>
                    <a:lnTo>
                      <a:pt x="3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45"/>
              <p:cNvSpPr/>
              <p:nvPr/>
            </p:nvSpPr>
            <p:spPr>
              <a:xfrm>
                <a:off x="3976263" y="3845053"/>
                <a:ext cx="22740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4" extrusionOk="0">
                    <a:moveTo>
                      <a:pt x="361" y="1"/>
                    </a:moveTo>
                    <a:cubicBezTo>
                      <a:pt x="355" y="1"/>
                      <a:pt x="349" y="3"/>
                      <a:pt x="349" y="7"/>
                    </a:cubicBezTo>
                    <a:cubicBezTo>
                      <a:pt x="277" y="132"/>
                      <a:pt x="206" y="266"/>
                      <a:pt x="63" y="311"/>
                    </a:cubicBezTo>
                    <a:cubicBezTo>
                      <a:pt x="36" y="320"/>
                      <a:pt x="1" y="373"/>
                      <a:pt x="45" y="373"/>
                    </a:cubicBezTo>
                    <a:cubicBezTo>
                      <a:pt x="233" y="355"/>
                      <a:pt x="322" y="159"/>
                      <a:pt x="367" y="7"/>
                    </a:cubicBezTo>
                    <a:cubicBezTo>
                      <a:pt x="371" y="3"/>
                      <a:pt x="367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45"/>
              <p:cNvSpPr/>
              <p:nvPr/>
            </p:nvSpPr>
            <p:spPr>
              <a:xfrm>
                <a:off x="3935012" y="3860990"/>
                <a:ext cx="32425" cy="10359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69" extrusionOk="0">
                    <a:moveTo>
                      <a:pt x="86" y="1"/>
                    </a:moveTo>
                    <a:cubicBezTo>
                      <a:pt x="49" y="1"/>
                      <a:pt x="1" y="62"/>
                      <a:pt x="31" y="77"/>
                    </a:cubicBezTo>
                    <a:cubicBezTo>
                      <a:pt x="128" y="116"/>
                      <a:pt x="265" y="168"/>
                      <a:pt x="384" y="168"/>
                    </a:cubicBezTo>
                    <a:cubicBezTo>
                      <a:pt x="431" y="168"/>
                      <a:pt x="475" y="160"/>
                      <a:pt x="513" y="140"/>
                    </a:cubicBezTo>
                    <a:cubicBezTo>
                      <a:pt x="521" y="132"/>
                      <a:pt x="529" y="111"/>
                      <a:pt x="519" y="111"/>
                    </a:cubicBezTo>
                    <a:cubicBezTo>
                      <a:pt x="518" y="111"/>
                      <a:pt x="516" y="112"/>
                      <a:pt x="513" y="113"/>
                    </a:cubicBezTo>
                    <a:cubicBezTo>
                      <a:pt x="497" y="117"/>
                      <a:pt x="480" y="119"/>
                      <a:pt x="461" y="119"/>
                    </a:cubicBezTo>
                    <a:cubicBezTo>
                      <a:pt x="399" y="119"/>
                      <a:pt x="328" y="98"/>
                      <a:pt x="272" y="77"/>
                    </a:cubicBezTo>
                    <a:cubicBezTo>
                      <a:pt x="219" y="60"/>
                      <a:pt x="156" y="33"/>
                      <a:pt x="103" y="6"/>
                    </a:cubicBezTo>
                    <a:cubicBezTo>
                      <a:pt x="98" y="2"/>
                      <a:pt x="92" y="1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45"/>
              <p:cNvSpPr/>
              <p:nvPr/>
            </p:nvSpPr>
            <p:spPr>
              <a:xfrm>
                <a:off x="3893394" y="3848179"/>
                <a:ext cx="32548" cy="10543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72" extrusionOk="0">
                    <a:moveTo>
                      <a:pt x="181" y="0"/>
                    </a:moveTo>
                    <a:cubicBezTo>
                      <a:pt x="137" y="0"/>
                      <a:pt x="94" y="9"/>
                      <a:pt x="50" y="28"/>
                    </a:cubicBezTo>
                    <a:cubicBezTo>
                      <a:pt x="25" y="36"/>
                      <a:pt x="0" y="91"/>
                      <a:pt x="33" y="91"/>
                    </a:cubicBezTo>
                    <a:cubicBezTo>
                      <a:pt x="36" y="91"/>
                      <a:pt x="38" y="91"/>
                      <a:pt x="41" y="90"/>
                    </a:cubicBezTo>
                    <a:cubicBezTo>
                      <a:pt x="74" y="85"/>
                      <a:pt x="105" y="82"/>
                      <a:pt x="136" y="82"/>
                    </a:cubicBezTo>
                    <a:cubicBezTo>
                      <a:pt x="257" y="82"/>
                      <a:pt x="365" y="121"/>
                      <a:pt x="479" y="170"/>
                    </a:cubicBezTo>
                    <a:cubicBezTo>
                      <a:pt x="481" y="171"/>
                      <a:pt x="483" y="172"/>
                      <a:pt x="486" y="172"/>
                    </a:cubicBezTo>
                    <a:cubicBezTo>
                      <a:pt x="510" y="172"/>
                      <a:pt x="530" y="134"/>
                      <a:pt x="514" y="126"/>
                    </a:cubicBezTo>
                    <a:cubicBezTo>
                      <a:pt x="416" y="61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45"/>
              <p:cNvSpPr/>
              <p:nvPr/>
            </p:nvSpPr>
            <p:spPr>
              <a:xfrm>
                <a:off x="3863666" y="3854002"/>
                <a:ext cx="23537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63" extrusionOk="0">
                    <a:moveTo>
                      <a:pt x="361" y="0"/>
                    </a:moveTo>
                    <a:cubicBezTo>
                      <a:pt x="357" y="0"/>
                      <a:pt x="353" y="2"/>
                      <a:pt x="348" y="4"/>
                    </a:cubicBezTo>
                    <a:cubicBezTo>
                      <a:pt x="268" y="49"/>
                      <a:pt x="196" y="93"/>
                      <a:pt x="134" y="165"/>
                    </a:cubicBezTo>
                    <a:cubicBezTo>
                      <a:pt x="98" y="200"/>
                      <a:pt x="0" y="290"/>
                      <a:pt x="27" y="352"/>
                    </a:cubicBezTo>
                    <a:cubicBezTo>
                      <a:pt x="31" y="360"/>
                      <a:pt x="38" y="362"/>
                      <a:pt x="45" y="362"/>
                    </a:cubicBezTo>
                    <a:cubicBezTo>
                      <a:pt x="55" y="362"/>
                      <a:pt x="66" y="357"/>
                      <a:pt x="71" y="352"/>
                    </a:cubicBezTo>
                    <a:cubicBezTo>
                      <a:pt x="134" y="316"/>
                      <a:pt x="152" y="263"/>
                      <a:pt x="196" y="209"/>
                    </a:cubicBezTo>
                    <a:cubicBezTo>
                      <a:pt x="241" y="156"/>
                      <a:pt x="303" y="93"/>
                      <a:pt x="357" y="49"/>
                    </a:cubicBezTo>
                    <a:cubicBezTo>
                      <a:pt x="380" y="41"/>
                      <a:pt x="383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45"/>
              <p:cNvSpPr/>
              <p:nvPr/>
            </p:nvSpPr>
            <p:spPr>
              <a:xfrm>
                <a:off x="3842887" y="3884650"/>
                <a:ext cx="21085" cy="2267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70" extrusionOk="0">
                    <a:moveTo>
                      <a:pt x="326" y="0"/>
                    </a:moveTo>
                    <a:cubicBezTo>
                      <a:pt x="315" y="0"/>
                      <a:pt x="299" y="8"/>
                      <a:pt x="294" y="13"/>
                    </a:cubicBezTo>
                    <a:cubicBezTo>
                      <a:pt x="250" y="75"/>
                      <a:pt x="214" y="129"/>
                      <a:pt x="170" y="182"/>
                    </a:cubicBezTo>
                    <a:cubicBezTo>
                      <a:pt x="152" y="209"/>
                      <a:pt x="125" y="236"/>
                      <a:pt x="98" y="253"/>
                    </a:cubicBezTo>
                    <a:cubicBezTo>
                      <a:pt x="71" y="280"/>
                      <a:pt x="27" y="298"/>
                      <a:pt x="9" y="334"/>
                    </a:cubicBezTo>
                    <a:cubicBezTo>
                      <a:pt x="0" y="352"/>
                      <a:pt x="18" y="369"/>
                      <a:pt x="36" y="369"/>
                    </a:cubicBezTo>
                    <a:cubicBezTo>
                      <a:pt x="116" y="369"/>
                      <a:pt x="187" y="298"/>
                      <a:pt x="241" y="236"/>
                    </a:cubicBezTo>
                    <a:cubicBezTo>
                      <a:pt x="286" y="173"/>
                      <a:pt x="321" y="93"/>
                      <a:pt x="339" y="22"/>
                    </a:cubicBezTo>
                    <a:cubicBezTo>
                      <a:pt x="343" y="5"/>
                      <a:pt x="336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45"/>
              <p:cNvSpPr/>
              <p:nvPr/>
            </p:nvSpPr>
            <p:spPr>
              <a:xfrm>
                <a:off x="3825664" y="3907635"/>
                <a:ext cx="11769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7" extrusionOk="0">
                    <a:moveTo>
                      <a:pt x="89" y="1"/>
                    </a:moveTo>
                    <a:cubicBezTo>
                      <a:pt x="47" y="1"/>
                      <a:pt x="1" y="68"/>
                      <a:pt x="49" y="84"/>
                    </a:cubicBezTo>
                    <a:cubicBezTo>
                      <a:pt x="61" y="86"/>
                      <a:pt x="73" y="87"/>
                      <a:pt x="85" y="87"/>
                    </a:cubicBezTo>
                    <a:cubicBezTo>
                      <a:pt x="126" y="87"/>
                      <a:pt x="164" y="74"/>
                      <a:pt x="192" y="39"/>
                    </a:cubicBezTo>
                    <a:cubicBezTo>
                      <a:pt x="192" y="39"/>
                      <a:pt x="192" y="30"/>
                      <a:pt x="192" y="30"/>
                    </a:cubicBezTo>
                    <a:cubicBezTo>
                      <a:pt x="165" y="12"/>
                      <a:pt x="129" y="12"/>
                      <a:pt x="103" y="3"/>
                    </a:cubicBezTo>
                    <a:cubicBezTo>
                      <a:pt x="98" y="2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45"/>
              <p:cNvSpPr/>
              <p:nvPr/>
            </p:nvSpPr>
            <p:spPr>
              <a:xfrm>
                <a:off x="2437047" y="3684708"/>
                <a:ext cx="110086" cy="324741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5298" extrusionOk="0">
                    <a:moveTo>
                      <a:pt x="901" y="1"/>
                    </a:moveTo>
                    <a:cubicBezTo>
                      <a:pt x="0" y="2980"/>
                      <a:pt x="901" y="5255"/>
                      <a:pt x="901" y="5255"/>
                    </a:cubicBezTo>
                    <a:lnTo>
                      <a:pt x="1731" y="5255"/>
                    </a:lnTo>
                    <a:cubicBezTo>
                      <a:pt x="1742" y="5284"/>
                      <a:pt x="1749" y="5297"/>
                      <a:pt x="1752" y="5297"/>
                    </a:cubicBezTo>
                    <a:cubicBezTo>
                      <a:pt x="1796" y="5297"/>
                      <a:pt x="1021" y="2372"/>
                      <a:pt x="1731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45"/>
              <p:cNvSpPr/>
              <p:nvPr/>
            </p:nvSpPr>
            <p:spPr>
              <a:xfrm>
                <a:off x="2550747" y="3684708"/>
                <a:ext cx="106163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5256" extrusionOk="0">
                    <a:moveTo>
                      <a:pt x="902" y="1"/>
                    </a:moveTo>
                    <a:cubicBezTo>
                      <a:pt x="1" y="2980"/>
                      <a:pt x="902" y="5255"/>
                      <a:pt x="902" y="5255"/>
                    </a:cubicBezTo>
                    <a:lnTo>
                      <a:pt x="1731" y="5255"/>
                    </a:lnTo>
                    <a:cubicBezTo>
                      <a:pt x="1731" y="5255"/>
                      <a:pt x="830" y="2980"/>
                      <a:pt x="1731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45"/>
              <p:cNvSpPr/>
              <p:nvPr/>
            </p:nvSpPr>
            <p:spPr>
              <a:xfrm>
                <a:off x="4087819" y="3684708"/>
                <a:ext cx="106163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5256" extrusionOk="0">
                    <a:moveTo>
                      <a:pt x="1" y="1"/>
                    </a:moveTo>
                    <a:cubicBezTo>
                      <a:pt x="902" y="2980"/>
                      <a:pt x="1" y="5255"/>
                      <a:pt x="1" y="5255"/>
                    </a:cubicBezTo>
                    <a:lnTo>
                      <a:pt x="839" y="5255"/>
                    </a:lnTo>
                    <a:cubicBezTo>
                      <a:pt x="839" y="5255"/>
                      <a:pt x="1731" y="2980"/>
                      <a:pt x="839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45"/>
              <p:cNvSpPr/>
              <p:nvPr/>
            </p:nvSpPr>
            <p:spPr>
              <a:xfrm>
                <a:off x="3988338" y="3684708"/>
                <a:ext cx="106102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5256" extrusionOk="0">
                    <a:moveTo>
                      <a:pt x="0" y="1"/>
                    </a:moveTo>
                    <a:cubicBezTo>
                      <a:pt x="901" y="2980"/>
                      <a:pt x="0" y="5255"/>
                      <a:pt x="0" y="5255"/>
                    </a:cubicBezTo>
                    <a:lnTo>
                      <a:pt x="839" y="5255"/>
                    </a:lnTo>
                    <a:cubicBezTo>
                      <a:pt x="839" y="5255"/>
                      <a:pt x="1731" y="2980"/>
                      <a:pt x="839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45"/>
              <p:cNvSpPr/>
              <p:nvPr/>
            </p:nvSpPr>
            <p:spPr>
              <a:xfrm>
                <a:off x="2736100" y="3733375"/>
                <a:ext cx="1165892" cy="224830"/>
              </a:xfrm>
              <a:custGeom>
                <a:avLst/>
                <a:gdLst/>
                <a:ahLst/>
                <a:cxnLst/>
                <a:rect l="l" t="t" r="r" b="b"/>
                <a:pathLst>
                  <a:path w="19021" h="3668" extrusionOk="0">
                    <a:moveTo>
                      <a:pt x="1732" y="1"/>
                    </a:moveTo>
                    <a:cubicBezTo>
                      <a:pt x="1" y="1838"/>
                      <a:pt x="1732" y="3667"/>
                      <a:pt x="1732" y="3667"/>
                    </a:cubicBezTo>
                    <a:lnTo>
                      <a:pt x="8797" y="3667"/>
                    </a:lnTo>
                    <a:cubicBezTo>
                      <a:pt x="8797" y="3266"/>
                      <a:pt x="9127" y="2936"/>
                      <a:pt x="9529" y="2936"/>
                    </a:cubicBezTo>
                    <a:cubicBezTo>
                      <a:pt x="9930" y="2936"/>
                      <a:pt x="10260" y="3266"/>
                      <a:pt x="10260" y="3667"/>
                    </a:cubicBezTo>
                    <a:lnTo>
                      <a:pt x="17290" y="3667"/>
                    </a:lnTo>
                    <a:cubicBezTo>
                      <a:pt x="17290" y="3667"/>
                      <a:pt x="19021" y="1838"/>
                      <a:pt x="17290" y="1"/>
                    </a:cubicBezTo>
                    <a:lnTo>
                      <a:pt x="10260" y="1"/>
                    </a:lnTo>
                    <a:cubicBezTo>
                      <a:pt x="10260" y="402"/>
                      <a:pt x="9930" y="732"/>
                      <a:pt x="9529" y="732"/>
                    </a:cubicBezTo>
                    <a:cubicBezTo>
                      <a:pt x="9127" y="732"/>
                      <a:pt x="8797" y="402"/>
                      <a:pt x="8797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45"/>
              <p:cNvSpPr/>
              <p:nvPr/>
            </p:nvSpPr>
            <p:spPr>
              <a:xfrm>
                <a:off x="3281863" y="3707509"/>
                <a:ext cx="67854" cy="58353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952" extrusionOk="0">
                    <a:moveTo>
                      <a:pt x="512" y="1"/>
                    </a:moveTo>
                    <a:cubicBezTo>
                      <a:pt x="507" y="1"/>
                      <a:pt x="502" y="4"/>
                      <a:pt x="500" y="12"/>
                    </a:cubicBezTo>
                    <a:cubicBezTo>
                      <a:pt x="464" y="128"/>
                      <a:pt x="473" y="253"/>
                      <a:pt x="473" y="378"/>
                    </a:cubicBezTo>
                    <a:cubicBezTo>
                      <a:pt x="401" y="324"/>
                      <a:pt x="330" y="262"/>
                      <a:pt x="268" y="200"/>
                    </a:cubicBezTo>
                    <a:cubicBezTo>
                      <a:pt x="263" y="195"/>
                      <a:pt x="259" y="194"/>
                      <a:pt x="255" y="194"/>
                    </a:cubicBezTo>
                    <a:cubicBezTo>
                      <a:pt x="243" y="194"/>
                      <a:pt x="236" y="211"/>
                      <a:pt x="250" y="217"/>
                    </a:cubicBezTo>
                    <a:cubicBezTo>
                      <a:pt x="294" y="280"/>
                      <a:pt x="357" y="342"/>
                      <a:pt x="419" y="387"/>
                    </a:cubicBezTo>
                    <a:cubicBezTo>
                      <a:pt x="277" y="396"/>
                      <a:pt x="143" y="405"/>
                      <a:pt x="18" y="431"/>
                    </a:cubicBezTo>
                    <a:cubicBezTo>
                      <a:pt x="0" y="431"/>
                      <a:pt x="27" y="458"/>
                      <a:pt x="36" y="467"/>
                    </a:cubicBezTo>
                    <a:cubicBezTo>
                      <a:pt x="161" y="485"/>
                      <a:pt x="294" y="494"/>
                      <a:pt x="428" y="503"/>
                    </a:cubicBezTo>
                    <a:cubicBezTo>
                      <a:pt x="375" y="556"/>
                      <a:pt x="330" y="619"/>
                      <a:pt x="286" y="681"/>
                    </a:cubicBezTo>
                    <a:cubicBezTo>
                      <a:pt x="286" y="681"/>
                      <a:pt x="294" y="690"/>
                      <a:pt x="294" y="690"/>
                    </a:cubicBezTo>
                    <a:cubicBezTo>
                      <a:pt x="353" y="648"/>
                      <a:pt x="515" y="598"/>
                      <a:pt x="578" y="555"/>
                    </a:cubicBezTo>
                    <a:lnTo>
                      <a:pt x="578" y="555"/>
                    </a:lnTo>
                    <a:cubicBezTo>
                      <a:pt x="576" y="591"/>
                      <a:pt x="573" y="627"/>
                      <a:pt x="569" y="662"/>
                    </a:cubicBezTo>
                    <a:lnTo>
                      <a:pt x="569" y="662"/>
                    </a:lnTo>
                    <a:cubicBezTo>
                      <a:pt x="583" y="624"/>
                      <a:pt x="592" y="586"/>
                      <a:pt x="589" y="547"/>
                    </a:cubicBezTo>
                    <a:lnTo>
                      <a:pt x="589" y="547"/>
                    </a:lnTo>
                    <a:cubicBezTo>
                      <a:pt x="586" y="550"/>
                      <a:pt x="582" y="553"/>
                      <a:pt x="578" y="555"/>
                    </a:cubicBezTo>
                    <a:lnTo>
                      <a:pt x="578" y="555"/>
                    </a:lnTo>
                    <a:cubicBezTo>
                      <a:pt x="579" y="547"/>
                      <a:pt x="579" y="538"/>
                      <a:pt x="580" y="530"/>
                    </a:cubicBezTo>
                    <a:cubicBezTo>
                      <a:pt x="633" y="583"/>
                      <a:pt x="687" y="637"/>
                      <a:pt x="749" y="681"/>
                    </a:cubicBezTo>
                    <a:cubicBezTo>
                      <a:pt x="753" y="685"/>
                      <a:pt x="760" y="687"/>
                      <a:pt x="766" y="687"/>
                    </a:cubicBezTo>
                    <a:cubicBezTo>
                      <a:pt x="778" y="687"/>
                      <a:pt x="791" y="680"/>
                      <a:pt x="785" y="663"/>
                    </a:cubicBezTo>
                    <a:cubicBezTo>
                      <a:pt x="767" y="601"/>
                      <a:pt x="705" y="547"/>
                      <a:pt x="642" y="503"/>
                    </a:cubicBezTo>
                    <a:cubicBezTo>
                      <a:pt x="785" y="503"/>
                      <a:pt x="928" y="494"/>
                      <a:pt x="1062" y="485"/>
                    </a:cubicBezTo>
                    <a:cubicBezTo>
                      <a:pt x="1106" y="476"/>
                      <a:pt x="1053" y="414"/>
                      <a:pt x="1026" y="414"/>
                    </a:cubicBezTo>
                    <a:cubicBezTo>
                      <a:pt x="901" y="396"/>
                      <a:pt x="767" y="396"/>
                      <a:pt x="633" y="387"/>
                    </a:cubicBezTo>
                    <a:cubicBezTo>
                      <a:pt x="687" y="342"/>
                      <a:pt x="740" y="289"/>
                      <a:pt x="776" y="226"/>
                    </a:cubicBezTo>
                    <a:cubicBezTo>
                      <a:pt x="784" y="211"/>
                      <a:pt x="758" y="189"/>
                      <a:pt x="740" y="189"/>
                    </a:cubicBezTo>
                    <a:cubicBezTo>
                      <a:pt x="737" y="189"/>
                      <a:pt x="734" y="189"/>
                      <a:pt x="732" y="191"/>
                    </a:cubicBezTo>
                    <a:cubicBezTo>
                      <a:pt x="669" y="226"/>
                      <a:pt x="625" y="280"/>
                      <a:pt x="580" y="333"/>
                    </a:cubicBezTo>
                    <a:cubicBezTo>
                      <a:pt x="571" y="226"/>
                      <a:pt x="562" y="119"/>
                      <a:pt x="535" y="21"/>
                    </a:cubicBezTo>
                    <a:cubicBezTo>
                      <a:pt x="535" y="15"/>
                      <a:pt x="523" y="1"/>
                      <a:pt x="512" y="1"/>
                    </a:cubicBezTo>
                    <a:close/>
                    <a:moveTo>
                      <a:pt x="569" y="662"/>
                    </a:moveTo>
                    <a:cubicBezTo>
                      <a:pt x="539" y="749"/>
                      <a:pt x="487" y="836"/>
                      <a:pt x="500" y="922"/>
                    </a:cubicBezTo>
                    <a:cubicBezTo>
                      <a:pt x="500" y="935"/>
                      <a:pt x="517" y="951"/>
                      <a:pt x="527" y="951"/>
                    </a:cubicBezTo>
                    <a:cubicBezTo>
                      <a:pt x="532" y="951"/>
                      <a:pt x="535" y="948"/>
                      <a:pt x="535" y="940"/>
                    </a:cubicBezTo>
                    <a:cubicBezTo>
                      <a:pt x="548" y="854"/>
                      <a:pt x="560" y="760"/>
                      <a:pt x="569" y="662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45"/>
              <p:cNvSpPr/>
              <p:nvPr/>
            </p:nvSpPr>
            <p:spPr>
              <a:xfrm>
                <a:off x="3281863" y="3925778"/>
                <a:ext cx="67854" cy="58414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953" extrusionOk="0">
                    <a:moveTo>
                      <a:pt x="529" y="1"/>
                    </a:moveTo>
                    <a:cubicBezTo>
                      <a:pt x="519" y="1"/>
                      <a:pt x="500" y="22"/>
                      <a:pt x="500" y="29"/>
                    </a:cubicBezTo>
                    <a:cubicBezTo>
                      <a:pt x="482" y="153"/>
                      <a:pt x="482" y="287"/>
                      <a:pt x="473" y="412"/>
                    </a:cubicBezTo>
                    <a:cubicBezTo>
                      <a:pt x="419" y="359"/>
                      <a:pt x="357" y="305"/>
                      <a:pt x="294" y="260"/>
                    </a:cubicBezTo>
                    <a:cubicBezTo>
                      <a:pt x="294" y="260"/>
                      <a:pt x="286" y="269"/>
                      <a:pt x="286" y="278"/>
                    </a:cubicBezTo>
                    <a:cubicBezTo>
                      <a:pt x="330" y="341"/>
                      <a:pt x="375" y="394"/>
                      <a:pt x="428" y="457"/>
                    </a:cubicBezTo>
                    <a:cubicBezTo>
                      <a:pt x="294" y="457"/>
                      <a:pt x="161" y="466"/>
                      <a:pt x="36" y="492"/>
                    </a:cubicBezTo>
                    <a:cubicBezTo>
                      <a:pt x="27" y="492"/>
                      <a:pt x="0" y="519"/>
                      <a:pt x="18" y="519"/>
                    </a:cubicBezTo>
                    <a:cubicBezTo>
                      <a:pt x="143" y="546"/>
                      <a:pt x="277" y="564"/>
                      <a:pt x="419" y="564"/>
                    </a:cubicBezTo>
                    <a:cubicBezTo>
                      <a:pt x="357" y="617"/>
                      <a:pt x="294" y="671"/>
                      <a:pt x="250" y="733"/>
                    </a:cubicBezTo>
                    <a:cubicBezTo>
                      <a:pt x="237" y="746"/>
                      <a:pt x="242" y="759"/>
                      <a:pt x="253" y="759"/>
                    </a:cubicBezTo>
                    <a:cubicBezTo>
                      <a:pt x="257" y="759"/>
                      <a:pt x="262" y="756"/>
                      <a:pt x="268" y="751"/>
                    </a:cubicBezTo>
                    <a:cubicBezTo>
                      <a:pt x="330" y="689"/>
                      <a:pt x="401" y="635"/>
                      <a:pt x="473" y="582"/>
                    </a:cubicBezTo>
                    <a:lnTo>
                      <a:pt x="473" y="582"/>
                    </a:lnTo>
                    <a:cubicBezTo>
                      <a:pt x="473" y="698"/>
                      <a:pt x="464" y="822"/>
                      <a:pt x="500" y="938"/>
                    </a:cubicBezTo>
                    <a:cubicBezTo>
                      <a:pt x="503" y="948"/>
                      <a:pt x="509" y="952"/>
                      <a:pt x="514" y="952"/>
                    </a:cubicBezTo>
                    <a:cubicBezTo>
                      <a:pt x="525" y="952"/>
                      <a:pt x="535" y="941"/>
                      <a:pt x="535" y="930"/>
                    </a:cubicBezTo>
                    <a:cubicBezTo>
                      <a:pt x="562" y="831"/>
                      <a:pt x="571" y="733"/>
                      <a:pt x="580" y="626"/>
                    </a:cubicBezTo>
                    <a:cubicBezTo>
                      <a:pt x="625" y="680"/>
                      <a:pt x="669" y="733"/>
                      <a:pt x="732" y="769"/>
                    </a:cubicBezTo>
                    <a:cubicBezTo>
                      <a:pt x="734" y="770"/>
                      <a:pt x="736" y="770"/>
                      <a:pt x="738" y="770"/>
                    </a:cubicBezTo>
                    <a:cubicBezTo>
                      <a:pt x="757" y="770"/>
                      <a:pt x="784" y="740"/>
                      <a:pt x="776" y="724"/>
                    </a:cubicBezTo>
                    <a:cubicBezTo>
                      <a:pt x="740" y="662"/>
                      <a:pt x="687" y="617"/>
                      <a:pt x="633" y="564"/>
                    </a:cubicBezTo>
                    <a:cubicBezTo>
                      <a:pt x="767" y="564"/>
                      <a:pt x="901" y="555"/>
                      <a:pt x="1026" y="546"/>
                    </a:cubicBezTo>
                    <a:cubicBezTo>
                      <a:pt x="1053" y="546"/>
                      <a:pt x="1106" y="475"/>
                      <a:pt x="1062" y="475"/>
                    </a:cubicBezTo>
                    <a:cubicBezTo>
                      <a:pt x="928" y="457"/>
                      <a:pt x="901" y="448"/>
                      <a:pt x="758" y="448"/>
                    </a:cubicBezTo>
                    <a:cubicBezTo>
                      <a:pt x="821" y="403"/>
                      <a:pt x="767" y="350"/>
                      <a:pt x="785" y="287"/>
                    </a:cubicBezTo>
                    <a:cubicBezTo>
                      <a:pt x="791" y="270"/>
                      <a:pt x="778" y="264"/>
                      <a:pt x="766" y="264"/>
                    </a:cubicBezTo>
                    <a:cubicBezTo>
                      <a:pt x="760" y="264"/>
                      <a:pt x="753" y="266"/>
                      <a:pt x="749" y="269"/>
                    </a:cubicBezTo>
                    <a:cubicBezTo>
                      <a:pt x="687" y="314"/>
                      <a:pt x="633" y="368"/>
                      <a:pt x="580" y="421"/>
                    </a:cubicBezTo>
                    <a:cubicBezTo>
                      <a:pt x="571" y="278"/>
                      <a:pt x="553" y="136"/>
                      <a:pt x="535" y="11"/>
                    </a:cubicBezTo>
                    <a:cubicBezTo>
                      <a:pt x="535" y="4"/>
                      <a:pt x="533" y="1"/>
                      <a:pt x="529" y="1"/>
                    </a:cubicBezTo>
                    <a:close/>
                  </a:path>
                </a:pathLst>
              </a:custGeom>
              <a:solidFill>
                <a:srgbClr val="D2EE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45"/>
              <p:cNvSpPr/>
              <p:nvPr/>
            </p:nvSpPr>
            <p:spPr>
              <a:xfrm>
                <a:off x="2847656" y="3809932"/>
                <a:ext cx="74964" cy="7171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70" extrusionOk="0">
                    <a:moveTo>
                      <a:pt x="563" y="1"/>
                    </a:moveTo>
                    <a:lnTo>
                      <a:pt x="277" y="322"/>
                    </a:lnTo>
                    <a:lnTo>
                      <a:pt x="1" y="170"/>
                    </a:lnTo>
                    <a:lnTo>
                      <a:pt x="215" y="589"/>
                    </a:lnTo>
                    <a:lnTo>
                      <a:pt x="28" y="1000"/>
                    </a:lnTo>
                    <a:lnTo>
                      <a:pt x="28" y="1000"/>
                    </a:lnTo>
                    <a:lnTo>
                      <a:pt x="277" y="830"/>
                    </a:lnTo>
                    <a:lnTo>
                      <a:pt x="581" y="1169"/>
                    </a:lnTo>
                    <a:lnTo>
                      <a:pt x="581" y="830"/>
                    </a:lnTo>
                    <a:lnTo>
                      <a:pt x="1223" y="571"/>
                    </a:lnTo>
                    <a:lnTo>
                      <a:pt x="563" y="331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45"/>
              <p:cNvSpPr/>
              <p:nvPr/>
            </p:nvSpPr>
            <p:spPr>
              <a:xfrm>
                <a:off x="2819215" y="3734111"/>
                <a:ext cx="86487" cy="119096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943" extrusionOk="0">
                    <a:moveTo>
                      <a:pt x="786" y="783"/>
                    </a:moveTo>
                    <a:cubicBezTo>
                      <a:pt x="861" y="918"/>
                      <a:pt x="758" y="1086"/>
                      <a:pt x="654" y="1086"/>
                    </a:cubicBezTo>
                    <a:cubicBezTo>
                      <a:pt x="635" y="1086"/>
                      <a:pt x="616" y="1080"/>
                      <a:pt x="599" y="1068"/>
                    </a:cubicBezTo>
                    <a:cubicBezTo>
                      <a:pt x="483" y="997"/>
                      <a:pt x="554" y="845"/>
                      <a:pt x="786" y="783"/>
                    </a:cubicBezTo>
                    <a:close/>
                    <a:moveTo>
                      <a:pt x="1197" y="1"/>
                    </a:moveTo>
                    <a:cubicBezTo>
                      <a:pt x="1188" y="1"/>
                      <a:pt x="1178" y="5"/>
                      <a:pt x="1178" y="15"/>
                    </a:cubicBezTo>
                    <a:cubicBezTo>
                      <a:pt x="1250" y="328"/>
                      <a:pt x="1178" y="586"/>
                      <a:pt x="839" y="684"/>
                    </a:cubicBezTo>
                    <a:lnTo>
                      <a:pt x="822" y="684"/>
                    </a:lnTo>
                    <a:cubicBezTo>
                      <a:pt x="759" y="595"/>
                      <a:pt x="679" y="524"/>
                      <a:pt x="581" y="497"/>
                    </a:cubicBezTo>
                    <a:cubicBezTo>
                      <a:pt x="540" y="486"/>
                      <a:pt x="503" y="481"/>
                      <a:pt x="468" y="481"/>
                    </a:cubicBezTo>
                    <a:cubicBezTo>
                      <a:pt x="110" y="481"/>
                      <a:pt x="35" y="1024"/>
                      <a:pt x="19" y="1300"/>
                    </a:cubicBezTo>
                    <a:lnTo>
                      <a:pt x="1" y="1300"/>
                    </a:lnTo>
                    <a:cubicBezTo>
                      <a:pt x="1" y="1300"/>
                      <a:pt x="1" y="1309"/>
                      <a:pt x="1" y="1309"/>
                    </a:cubicBezTo>
                    <a:cubicBezTo>
                      <a:pt x="126" y="1353"/>
                      <a:pt x="251" y="1425"/>
                      <a:pt x="322" y="1541"/>
                    </a:cubicBezTo>
                    <a:cubicBezTo>
                      <a:pt x="393" y="1666"/>
                      <a:pt x="376" y="1782"/>
                      <a:pt x="402" y="1907"/>
                    </a:cubicBezTo>
                    <a:cubicBezTo>
                      <a:pt x="402" y="1920"/>
                      <a:pt x="422" y="1943"/>
                      <a:pt x="439" y="1943"/>
                    </a:cubicBezTo>
                    <a:cubicBezTo>
                      <a:pt x="445" y="1943"/>
                      <a:pt x="451" y="1940"/>
                      <a:pt x="456" y="1933"/>
                    </a:cubicBezTo>
                    <a:cubicBezTo>
                      <a:pt x="518" y="1817"/>
                      <a:pt x="447" y="1621"/>
                      <a:pt x="376" y="1514"/>
                    </a:cubicBezTo>
                    <a:cubicBezTo>
                      <a:pt x="295" y="1398"/>
                      <a:pt x="179" y="1309"/>
                      <a:pt x="37" y="1300"/>
                    </a:cubicBezTo>
                    <a:cubicBezTo>
                      <a:pt x="63" y="1068"/>
                      <a:pt x="108" y="756"/>
                      <a:pt x="331" y="631"/>
                    </a:cubicBezTo>
                    <a:cubicBezTo>
                      <a:pt x="382" y="597"/>
                      <a:pt x="433" y="584"/>
                      <a:pt x="483" y="584"/>
                    </a:cubicBezTo>
                    <a:cubicBezTo>
                      <a:pt x="616" y="584"/>
                      <a:pt x="731" y="679"/>
                      <a:pt x="750" y="711"/>
                    </a:cubicBezTo>
                    <a:cubicBezTo>
                      <a:pt x="625" y="747"/>
                      <a:pt x="483" y="791"/>
                      <a:pt x="465" y="943"/>
                    </a:cubicBezTo>
                    <a:cubicBezTo>
                      <a:pt x="442" y="1089"/>
                      <a:pt x="557" y="1178"/>
                      <a:pt x="674" y="1178"/>
                    </a:cubicBezTo>
                    <a:cubicBezTo>
                      <a:pt x="744" y="1178"/>
                      <a:pt x="814" y="1147"/>
                      <a:pt x="857" y="1077"/>
                    </a:cubicBezTo>
                    <a:cubicBezTo>
                      <a:pt x="920" y="979"/>
                      <a:pt x="911" y="863"/>
                      <a:pt x="857" y="756"/>
                    </a:cubicBezTo>
                    <a:cubicBezTo>
                      <a:pt x="929" y="747"/>
                      <a:pt x="1000" y="738"/>
                      <a:pt x="1054" y="702"/>
                    </a:cubicBezTo>
                    <a:cubicBezTo>
                      <a:pt x="1294" y="568"/>
                      <a:pt x="1410" y="212"/>
                      <a:pt x="1214" y="6"/>
                    </a:cubicBezTo>
                    <a:cubicBezTo>
                      <a:pt x="1210" y="3"/>
                      <a:pt x="1204" y="1"/>
                      <a:pt x="11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45"/>
              <p:cNvSpPr/>
              <p:nvPr/>
            </p:nvSpPr>
            <p:spPr>
              <a:xfrm>
                <a:off x="2819215" y="3838311"/>
                <a:ext cx="86487" cy="11970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953" extrusionOk="0">
                    <a:moveTo>
                      <a:pt x="649" y="861"/>
                    </a:moveTo>
                    <a:cubicBezTo>
                      <a:pt x="755" y="861"/>
                      <a:pt x="863" y="1032"/>
                      <a:pt x="786" y="1170"/>
                    </a:cubicBezTo>
                    <a:cubicBezTo>
                      <a:pt x="554" y="1099"/>
                      <a:pt x="483" y="956"/>
                      <a:pt x="599" y="876"/>
                    </a:cubicBezTo>
                    <a:cubicBezTo>
                      <a:pt x="615" y="866"/>
                      <a:pt x="632" y="861"/>
                      <a:pt x="649" y="861"/>
                    </a:cubicBezTo>
                    <a:close/>
                    <a:moveTo>
                      <a:pt x="439" y="1"/>
                    </a:moveTo>
                    <a:cubicBezTo>
                      <a:pt x="422" y="1"/>
                      <a:pt x="402" y="24"/>
                      <a:pt x="402" y="37"/>
                    </a:cubicBezTo>
                    <a:cubicBezTo>
                      <a:pt x="376" y="171"/>
                      <a:pt x="393" y="287"/>
                      <a:pt x="322" y="403"/>
                    </a:cubicBezTo>
                    <a:cubicBezTo>
                      <a:pt x="251" y="519"/>
                      <a:pt x="126" y="590"/>
                      <a:pt x="1" y="644"/>
                    </a:cubicBezTo>
                    <a:lnTo>
                      <a:pt x="19" y="644"/>
                    </a:lnTo>
                    <a:cubicBezTo>
                      <a:pt x="35" y="928"/>
                      <a:pt x="110" y="1463"/>
                      <a:pt x="466" y="1463"/>
                    </a:cubicBezTo>
                    <a:cubicBezTo>
                      <a:pt x="502" y="1463"/>
                      <a:pt x="540" y="1458"/>
                      <a:pt x="581" y="1447"/>
                    </a:cubicBezTo>
                    <a:cubicBezTo>
                      <a:pt x="679" y="1420"/>
                      <a:pt x="759" y="1348"/>
                      <a:pt x="822" y="1259"/>
                    </a:cubicBezTo>
                    <a:cubicBezTo>
                      <a:pt x="831" y="1259"/>
                      <a:pt x="831" y="1259"/>
                      <a:pt x="839" y="1268"/>
                    </a:cubicBezTo>
                    <a:cubicBezTo>
                      <a:pt x="1178" y="1366"/>
                      <a:pt x="1250" y="1616"/>
                      <a:pt x="1178" y="1937"/>
                    </a:cubicBezTo>
                    <a:cubicBezTo>
                      <a:pt x="1178" y="1948"/>
                      <a:pt x="1188" y="1952"/>
                      <a:pt x="1197" y="1952"/>
                    </a:cubicBezTo>
                    <a:cubicBezTo>
                      <a:pt x="1204" y="1952"/>
                      <a:pt x="1210" y="1950"/>
                      <a:pt x="1214" y="1946"/>
                    </a:cubicBezTo>
                    <a:cubicBezTo>
                      <a:pt x="1410" y="1741"/>
                      <a:pt x="1294" y="1375"/>
                      <a:pt x="1054" y="1241"/>
                    </a:cubicBezTo>
                    <a:cubicBezTo>
                      <a:pt x="1000" y="1215"/>
                      <a:pt x="929" y="1206"/>
                      <a:pt x="857" y="1188"/>
                    </a:cubicBezTo>
                    <a:cubicBezTo>
                      <a:pt x="911" y="1081"/>
                      <a:pt x="920" y="965"/>
                      <a:pt x="857" y="876"/>
                    </a:cubicBezTo>
                    <a:cubicBezTo>
                      <a:pt x="814" y="805"/>
                      <a:pt x="743" y="774"/>
                      <a:pt x="673" y="774"/>
                    </a:cubicBezTo>
                    <a:cubicBezTo>
                      <a:pt x="556" y="774"/>
                      <a:pt x="442" y="861"/>
                      <a:pt x="465" y="1001"/>
                    </a:cubicBezTo>
                    <a:cubicBezTo>
                      <a:pt x="483" y="1152"/>
                      <a:pt x="625" y="1206"/>
                      <a:pt x="750" y="1241"/>
                    </a:cubicBezTo>
                    <a:cubicBezTo>
                      <a:pt x="730" y="1268"/>
                      <a:pt x="612" y="1363"/>
                      <a:pt x="476" y="1363"/>
                    </a:cubicBezTo>
                    <a:cubicBezTo>
                      <a:pt x="429" y="1363"/>
                      <a:pt x="379" y="1352"/>
                      <a:pt x="331" y="1322"/>
                    </a:cubicBezTo>
                    <a:cubicBezTo>
                      <a:pt x="108" y="1188"/>
                      <a:pt x="63" y="885"/>
                      <a:pt x="37" y="644"/>
                    </a:cubicBezTo>
                    <a:cubicBezTo>
                      <a:pt x="179" y="644"/>
                      <a:pt x="295" y="555"/>
                      <a:pt x="376" y="439"/>
                    </a:cubicBezTo>
                    <a:cubicBezTo>
                      <a:pt x="447" y="331"/>
                      <a:pt x="518" y="135"/>
                      <a:pt x="456" y="10"/>
                    </a:cubicBezTo>
                    <a:cubicBezTo>
                      <a:pt x="451" y="3"/>
                      <a:pt x="445" y="1"/>
                      <a:pt x="4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45"/>
              <p:cNvSpPr/>
              <p:nvPr/>
            </p:nvSpPr>
            <p:spPr>
              <a:xfrm>
                <a:off x="3701237" y="3809932"/>
                <a:ext cx="74964" cy="71715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70" extrusionOk="0">
                    <a:moveTo>
                      <a:pt x="661" y="1"/>
                    </a:moveTo>
                    <a:lnTo>
                      <a:pt x="661" y="331"/>
                    </a:lnTo>
                    <a:lnTo>
                      <a:pt x="0" y="571"/>
                    </a:lnTo>
                    <a:lnTo>
                      <a:pt x="643" y="830"/>
                    </a:lnTo>
                    <a:lnTo>
                      <a:pt x="643" y="1169"/>
                    </a:lnTo>
                    <a:lnTo>
                      <a:pt x="955" y="830"/>
                    </a:lnTo>
                    <a:lnTo>
                      <a:pt x="1196" y="1000"/>
                    </a:lnTo>
                    <a:lnTo>
                      <a:pt x="1009" y="589"/>
                    </a:lnTo>
                    <a:lnTo>
                      <a:pt x="1223" y="170"/>
                    </a:lnTo>
                    <a:lnTo>
                      <a:pt x="955" y="322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45"/>
              <p:cNvSpPr/>
              <p:nvPr/>
            </p:nvSpPr>
            <p:spPr>
              <a:xfrm>
                <a:off x="3718215" y="3734111"/>
                <a:ext cx="86426" cy="119096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943" extrusionOk="0">
                    <a:moveTo>
                      <a:pt x="625" y="783"/>
                    </a:moveTo>
                    <a:cubicBezTo>
                      <a:pt x="865" y="845"/>
                      <a:pt x="928" y="997"/>
                      <a:pt x="812" y="1068"/>
                    </a:cubicBezTo>
                    <a:cubicBezTo>
                      <a:pt x="794" y="1080"/>
                      <a:pt x="775" y="1086"/>
                      <a:pt x="756" y="1086"/>
                    </a:cubicBezTo>
                    <a:cubicBezTo>
                      <a:pt x="652" y="1086"/>
                      <a:pt x="549" y="918"/>
                      <a:pt x="625" y="783"/>
                    </a:cubicBezTo>
                    <a:close/>
                    <a:moveTo>
                      <a:pt x="219" y="1"/>
                    </a:moveTo>
                    <a:cubicBezTo>
                      <a:pt x="214" y="1"/>
                      <a:pt x="209" y="3"/>
                      <a:pt x="205" y="6"/>
                    </a:cubicBezTo>
                    <a:cubicBezTo>
                      <a:pt x="0" y="212"/>
                      <a:pt x="116" y="568"/>
                      <a:pt x="357" y="702"/>
                    </a:cubicBezTo>
                    <a:cubicBezTo>
                      <a:pt x="419" y="738"/>
                      <a:pt x="482" y="747"/>
                      <a:pt x="553" y="756"/>
                    </a:cubicBezTo>
                    <a:cubicBezTo>
                      <a:pt x="509" y="863"/>
                      <a:pt x="500" y="979"/>
                      <a:pt x="553" y="1077"/>
                    </a:cubicBezTo>
                    <a:cubicBezTo>
                      <a:pt x="600" y="1147"/>
                      <a:pt x="671" y="1178"/>
                      <a:pt x="741" y="1178"/>
                    </a:cubicBezTo>
                    <a:cubicBezTo>
                      <a:pt x="858" y="1178"/>
                      <a:pt x="971" y="1089"/>
                      <a:pt x="955" y="943"/>
                    </a:cubicBezTo>
                    <a:cubicBezTo>
                      <a:pt x="928" y="791"/>
                      <a:pt x="785" y="747"/>
                      <a:pt x="660" y="711"/>
                    </a:cubicBezTo>
                    <a:cubicBezTo>
                      <a:pt x="680" y="679"/>
                      <a:pt x="794" y="584"/>
                      <a:pt x="931" y="584"/>
                    </a:cubicBezTo>
                    <a:cubicBezTo>
                      <a:pt x="982" y="584"/>
                      <a:pt x="1035" y="597"/>
                      <a:pt x="1088" y="631"/>
                    </a:cubicBezTo>
                    <a:cubicBezTo>
                      <a:pt x="1311" y="756"/>
                      <a:pt x="1347" y="1068"/>
                      <a:pt x="1374" y="1300"/>
                    </a:cubicBezTo>
                    <a:cubicBezTo>
                      <a:pt x="1231" y="1309"/>
                      <a:pt x="1115" y="1398"/>
                      <a:pt x="1035" y="1514"/>
                    </a:cubicBezTo>
                    <a:cubicBezTo>
                      <a:pt x="964" y="1621"/>
                      <a:pt x="892" y="1817"/>
                      <a:pt x="955" y="1933"/>
                    </a:cubicBezTo>
                    <a:cubicBezTo>
                      <a:pt x="959" y="1940"/>
                      <a:pt x="965" y="1943"/>
                      <a:pt x="971" y="1943"/>
                    </a:cubicBezTo>
                    <a:cubicBezTo>
                      <a:pt x="988" y="1943"/>
                      <a:pt x="1008" y="1920"/>
                      <a:pt x="1008" y="1907"/>
                    </a:cubicBezTo>
                    <a:cubicBezTo>
                      <a:pt x="1044" y="1782"/>
                      <a:pt x="1017" y="1666"/>
                      <a:pt x="1088" y="1541"/>
                    </a:cubicBezTo>
                    <a:cubicBezTo>
                      <a:pt x="1160" y="1425"/>
                      <a:pt x="1285" y="1353"/>
                      <a:pt x="1410" y="1309"/>
                    </a:cubicBezTo>
                    <a:cubicBezTo>
                      <a:pt x="1410" y="1309"/>
                      <a:pt x="1410" y="1300"/>
                      <a:pt x="1410" y="1300"/>
                    </a:cubicBezTo>
                    <a:lnTo>
                      <a:pt x="1392" y="1300"/>
                    </a:lnTo>
                    <a:cubicBezTo>
                      <a:pt x="1375" y="1024"/>
                      <a:pt x="1307" y="481"/>
                      <a:pt x="945" y="481"/>
                    </a:cubicBezTo>
                    <a:cubicBezTo>
                      <a:pt x="909" y="481"/>
                      <a:pt x="871" y="486"/>
                      <a:pt x="830" y="497"/>
                    </a:cubicBezTo>
                    <a:cubicBezTo>
                      <a:pt x="740" y="524"/>
                      <a:pt x="651" y="595"/>
                      <a:pt x="589" y="684"/>
                    </a:cubicBezTo>
                    <a:lnTo>
                      <a:pt x="571" y="684"/>
                    </a:lnTo>
                    <a:cubicBezTo>
                      <a:pt x="232" y="586"/>
                      <a:pt x="161" y="328"/>
                      <a:pt x="232" y="15"/>
                    </a:cubicBezTo>
                    <a:cubicBezTo>
                      <a:pt x="232" y="5"/>
                      <a:pt x="226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45"/>
              <p:cNvSpPr/>
              <p:nvPr/>
            </p:nvSpPr>
            <p:spPr>
              <a:xfrm>
                <a:off x="3718215" y="3838311"/>
                <a:ext cx="86426" cy="119709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953" extrusionOk="0">
                    <a:moveTo>
                      <a:pt x="761" y="861"/>
                    </a:moveTo>
                    <a:cubicBezTo>
                      <a:pt x="778" y="861"/>
                      <a:pt x="796" y="866"/>
                      <a:pt x="812" y="876"/>
                    </a:cubicBezTo>
                    <a:cubicBezTo>
                      <a:pt x="928" y="956"/>
                      <a:pt x="865" y="1099"/>
                      <a:pt x="625" y="1170"/>
                    </a:cubicBezTo>
                    <a:cubicBezTo>
                      <a:pt x="548" y="1032"/>
                      <a:pt x="656" y="861"/>
                      <a:pt x="761" y="861"/>
                    </a:cubicBezTo>
                    <a:close/>
                    <a:moveTo>
                      <a:pt x="971" y="1"/>
                    </a:moveTo>
                    <a:cubicBezTo>
                      <a:pt x="965" y="1"/>
                      <a:pt x="959" y="3"/>
                      <a:pt x="955" y="10"/>
                    </a:cubicBezTo>
                    <a:cubicBezTo>
                      <a:pt x="892" y="135"/>
                      <a:pt x="964" y="331"/>
                      <a:pt x="1035" y="439"/>
                    </a:cubicBezTo>
                    <a:cubicBezTo>
                      <a:pt x="1115" y="555"/>
                      <a:pt x="1231" y="644"/>
                      <a:pt x="1374" y="644"/>
                    </a:cubicBezTo>
                    <a:cubicBezTo>
                      <a:pt x="1347" y="885"/>
                      <a:pt x="1311" y="1188"/>
                      <a:pt x="1088" y="1322"/>
                    </a:cubicBezTo>
                    <a:cubicBezTo>
                      <a:pt x="1038" y="1352"/>
                      <a:pt x="987" y="1363"/>
                      <a:pt x="938" y="1363"/>
                    </a:cubicBezTo>
                    <a:cubicBezTo>
                      <a:pt x="798" y="1363"/>
                      <a:pt x="680" y="1268"/>
                      <a:pt x="660" y="1241"/>
                    </a:cubicBezTo>
                    <a:cubicBezTo>
                      <a:pt x="785" y="1206"/>
                      <a:pt x="928" y="1152"/>
                      <a:pt x="955" y="1001"/>
                    </a:cubicBezTo>
                    <a:cubicBezTo>
                      <a:pt x="971" y="861"/>
                      <a:pt x="859" y="774"/>
                      <a:pt x="742" y="774"/>
                    </a:cubicBezTo>
                    <a:cubicBezTo>
                      <a:pt x="672" y="774"/>
                      <a:pt x="600" y="805"/>
                      <a:pt x="553" y="876"/>
                    </a:cubicBezTo>
                    <a:cubicBezTo>
                      <a:pt x="500" y="965"/>
                      <a:pt x="509" y="1081"/>
                      <a:pt x="553" y="1188"/>
                    </a:cubicBezTo>
                    <a:cubicBezTo>
                      <a:pt x="482" y="1206"/>
                      <a:pt x="419" y="1215"/>
                      <a:pt x="357" y="1241"/>
                    </a:cubicBezTo>
                    <a:cubicBezTo>
                      <a:pt x="116" y="1375"/>
                      <a:pt x="0" y="1741"/>
                      <a:pt x="205" y="1946"/>
                    </a:cubicBezTo>
                    <a:cubicBezTo>
                      <a:pt x="209" y="1950"/>
                      <a:pt x="214" y="1952"/>
                      <a:pt x="219" y="1952"/>
                    </a:cubicBezTo>
                    <a:cubicBezTo>
                      <a:pt x="226" y="1952"/>
                      <a:pt x="232" y="1948"/>
                      <a:pt x="232" y="1937"/>
                    </a:cubicBezTo>
                    <a:cubicBezTo>
                      <a:pt x="161" y="1616"/>
                      <a:pt x="232" y="1366"/>
                      <a:pt x="571" y="1268"/>
                    </a:cubicBezTo>
                    <a:cubicBezTo>
                      <a:pt x="580" y="1259"/>
                      <a:pt x="580" y="1259"/>
                      <a:pt x="589" y="1259"/>
                    </a:cubicBezTo>
                    <a:cubicBezTo>
                      <a:pt x="651" y="1348"/>
                      <a:pt x="740" y="1420"/>
                      <a:pt x="830" y="1447"/>
                    </a:cubicBezTo>
                    <a:cubicBezTo>
                      <a:pt x="871" y="1458"/>
                      <a:pt x="910" y="1463"/>
                      <a:pt x="946" y="1463"/>
                    </a:cubicBezTo>
                    <a:cubicBezTo>
                      <a:pt x="1308" y="1463"/>
                      <a:pt x="1375" y="928"/>
                      <a:pt x="1392" y="644"/>
                    </a:cubicBezTo>
                    <a:lnTo>
                      <a:pt x="1410" y="644"/>
                    </a:lnTo>
                    <a:cubicBezTo>
                      <a:pt x="1285" y="590"/>
                      <a:pt x="1160" y="519"/>
                      <a:pt x="1088" y="403"/>
                    </a:cubicBezTo>
                    <a:cubicBezTo>
                      <a:pt x="1017" y="287"/>
                      <a:pt x="1044" y="171"/>
                      <a:pt x="1008" y="37"/>
                    </a:cubicBezTo>
                    <a:cubicBezTo>
                      <a:pt x="1008" y="24"/>
                      <a:pt x="988" y="1"/>
                      <a:pt x="9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45"/>
              <p:cNvSpPr/>
              <p:nvPr/>
            </p:nvSpPr>
            <p:spPr>
              <a:xfrm>
                <a:off x="2427791" y="3700889"/>
                <a:ext cx="90778" cy="288822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4712" extrusionOk="0">
                    <a:moveTo>
                      <a:pt x="908" y="0"/>
                    </a:moveTo>
                    <a:cubicBezTo>
                      <a:pt x="476" y="0"/>
                      <a:pt x="34" y="1084"/>
                      <a:pt x="17" y="2350"/>
                    </a:cubicBezTo>
                    <a:cubicBezTo>
                      <a:pt x="0" y="3609"/>
                      <a:pt x="443" y="4711"/>
                      <a:pt x="897" y="4711"/>
                    </a:cubicBezTo>
                    <a:cubicBezTo>
                      <a:pt x="916" y="4711"/>
                      <a:pt x="935" y="4710"/>
                      <a:pt x="954" y="4706"/>
                    </a:cubicBezTo>
                    <a:cubicBezTo>
                      <a:pt x="1480" y="4607"/>
                      <a:pt x="1016" y="3769"/>
                      <a:pt x="954" y="2556"/>
                    </a:cubicBezTo>
                    <a:cubicBezTo>
                      <a:pt x="900" y="1333"/>
                      <a:pt x="1409" y="85"/>
                      <a:pt x="954" y="4"/>
                    </a:cubicBezTo>
                    <a:cubicBezTo>
                      <a:pt x="939" y="1"/>
                      <a:pt x="924" y="0"/>
                      <a:pt x="908" y="0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45"/>
              <p:cNvSpPr/>
              <p:nvPr/>
            </p:nvSpPr>
            <p:spPr>
              <a:xfrm>
                <a:off x="2428833" y="3684708"/>
                <a:ext cx="1828614" cy="322167"/>
              </a:xfrm>
              <a:custGeom>
                <a:avLst/>
                <a:gdLst/>
                <a:ahLst/>
                <a:cxnLst/>
                <a:rect l="l" t="t" r="r" b="b"/>
                <a:pathLst>
                  <a:path w="29833" h="5256" extrusionOk="0">
                    <a:moveTo>
                      <a:pt x="0" y="1"/>
                    </a:moveTo>
                    <a:cubicBezTo>
                      <a:pt x="393" y="1"/>
                      <a:pt x="26059" y="10"/>
                      <a:pt x="26665" y="670"/>
                    </a:cubicBezTo>
                    <a:cubicBezTo>
                      <a:pt x="27290" y="1348"/>
                      <a:pt x="27183" y="4488"/>
                      <a:pt x="26665" y="4693"/>
                    </a:cubicBezTo>
                    <a:cubicBezTo>
                      <a:pt x="26157" y="4889"/>
                      <a:pt x="0" y="5255"/>
                      <a:pt x="0" y="5255"/>
                    </a:cubicBezTo>
                    <a:lnTo>
                      <a:pt x="28940" y="5255"/>
                    </a:lnTo>
                    <a:cubicBezTo>
                      <a:pt x="28940" y="5255"/>
                      <a:pt x="29832" y="2980"/>
                      <a:pt x="28940" y="1"/>
                    </a:cubicBezTo>
                    <a:close/>
                  </a:path>
                </a:pathLst>
              </a:custGeom>
              <a:solidFill>
                <a:schemeClr val="dk1">
                  <a:alpha val="421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07" name="Google Shape;5607;p45"/>
          <p:cNvGrpSpPr/>
          <p:nvPr/>
        </p:nvGrpSpPr>
        <p:grpSpPr>
          <a:xfrm>
            <a:off x="144089" y="183604"/>
            <a:ext cx="5564339" cy="531452"/>
            <a:chOff x="388129" y="2817053"/>
            <a:chExt cx="1514772" cy="200435"/>
          </a:xfrm>
        </p:grpSpPr>
        <p:sp>
          <p:nvSpPr>
            <p:cNvPr id="5608" name="Google Shape;5608;p45"/>
            <p:cNvSpPr/>
            <p:nvPr/>
          </p:nvSpPr>
          <p:spPr>
            <a:xfrm>
              <a:off x="388129" y="2817053"/>
              <a:ext cx="756503" cy="200435"/>
            </a:xfrm>
            <a:custGeom>
              <a:avLst/>
              <a:gdLst/>
              <a:ahLst/>
              <a:cxnLst/>
              <a:rect l="l" t="t" r="r" b="b"/>
              <a:pathLst>
                <a:path w="12342" h="3270" extrusionOk="0">
                  <a:moveTo>
                    <a:pt x="11027" y="428"/>
                  </a:moveTo>
                  <a:cubicBezTo>
                    <a:pt x="11116" y="490"/>
                    <a:pt x="11188" y="562"/>
                    <a:pt x="11224" y="642"/>
                  </a:cubicBezTo>
                  <a:cubicBezTo>
                    <a:pt x="11311" y="810"/>
                    <a:pt x="11201" y="876"/>
                    <a:pt x="11073" y="876"/>
                  </a:cubicBezTo>
                  <a:cubicBezTo>
                    <a:pt x="11031" y="876"/>
                    <a:pt x="10987" y="869"/>
                    <a:pt x="10947" y="856"/>
                  </a:cubicBezTo>
                  <a:cubicBezTo>
                    <a:pt x="10769" y="740"/>
                    <a:pt x="10822" y="597"/>
                    <a:pt x="11001" y="446"/>
                  </a:cubicBezTo>
                  <a:cubicBezTo>
                    <a:pt x="11009" y="446"/>
                    <a:pt x="11018" y="437"/>
                    <a:pt x="11027" y="428"/>
                  </a:cubicBezTo>
                  <a:close/>
                  <a:moveTo>
                    <a:pt x="7018" y="154"/>
                  </a:moveTo>
                  <a:cubicBezTo>
                    <a:pt x="7203" y="154"/>
                    <a:pt x="7369" y="383"/>
                    <a:pt x="7156" y="740"/>
                  </a:cubicBezTo>
                  <a:cubicBezTo>
                    <a:pt x="7066" y="829"/>
                    <a:pt x="6941" y="918"/>
                    <a:pt x="6834" y="918"/>
                  </a:cubicBezTo>
                  <a:cubicBezTo>
                    <a:pt x="6763" y="793"/>
                    <a:pt x="6710" y="642"/>
                    <a:pt x="6727" y="499"/>
                  </a:cubicBezTo>
                  <a:cubicBezTo>
                    <a:pt x="6760" y="258"/>
                    <a:pt x="6894" y="154"/>
                    <a:pt x="7018" y="154"/>
                  </a:cubicBezTo>
                  <a:close/>
                  <a:moveTo>
                    <a:pt x="6993" y="1"/>
                  </a:moveTo>
                  <a:cubicBezTo>
                    <a:pt x="6768" y="1"/>
                    <a:pt x="6610" y="278"/>
                    <a:pt x="6602" y="508"/>
                  </a:cubicBezTo>
                  <a:cubicBezTo>
                    <a:pt x="6602" y="669"/>
                    <a:pt x="6656" y="820"/>
                    <a:pt x="6745" y="954"/>
                  </a:cubicBezTo>
                  <a:cubicBezTo>
                    <a:pt x="6540" y="1025"/>
                    <a:pt x="6308" y="1070"/>
                    <a:pt x="6112" y="1106"/>
                  </a:cubicBezTo>
                  <a:cubicBezTo>
                    <a:pt x="5743" y="1179"/>
                    <a:pt x="5368" y="1219"/>
                    <a:pt x="4994" y="1219"/>
                  </a:cubicBezTo>
                  <a:cubicBezTo>
                    <a:pt x="4589" y="1219"/>
                    <a:pt x="4186" y="1172"/>
                    <a:pt x="3792" y="1070"/>
                  </a:cubicBezTo>
                  <a:cubicBezTo>
                    <a:pt x="3177" y="901"/>
                    <a:pt x="2633" y="588"/>
                    <a:pt x="2035" y="392"/>
                  </a:cubicBezTo>
                  <a:cubicBezTo>
                    <a:pt x="1839" y="327"/>
                    <a:pt x="1626" y="280"/>
                    <a:pt x="1416" y="280"/>
                  </a:cubicBezTo>
                  <a:cubicBezTo>
                    <a:pt x="1197" y="280"/>
                    <a:pt x="982" y="331"/>
                    <a:pt x="795" y="463"/>
                  </a:cubicBezTo>
                  <a:cubicBezTo>
                    <a:pt x="1" y="1017"/>
                    <a:pt x="447" y="2105"/>
                    <a:pt x="947" y="2703"/>
                  </a:cubicBezTo>
                  <a:cubicBezTo>
                    <a:pt x="608" y="2729"/>
                    <a:pt x="286" y="2899"/>
                    <a:pt x="90" y="3229"/>
                  </a:cubicBezTo>
                  <a:cubicBezTo>
                    <a:pt x="83" y="3243"/>
                    <a:pt x="99" y="3269"/>
                    <a:pt x="115" y="3269"/>
                  </a:cubicBezTo>
                  <a:cubicBezTo>
                    <a:pt x="119" y="3269"/>
                    <a:pt x="122" y="3268"/>
                    <a:pt x="126" y="3265"/>
                  </a:cubicBezTo>
                  <a:cubicBezTo>
                    <a:pt x="313" y="3059"/>
                    <a:pt x="652" y="2836"/>
                    <a:pt x="929" y="2801"/>
                  </a:cubicBezTo>
                  <a:cubicBezTo>
                    <a:pt x="961" y="2797"/>
                    <a:pt x="992" y="2796"/>
                    <a:pt x="1023" y="2796"/>
                  </a:cubicBezTo>
                  <a:cubicBezTo>
                    <a:pt x="1388" y="2796"/>
                    <a:pt x="1631" y="3031"/>
                    <a:pt x="1928" y="3229"/>
                  </a:cubicBezTo>
                  <a:cubicBezTo>
                    <a:pt x="1936" y="3235"/>
                    <a:pt x="1948" y="3238"/>
                    <a:pt x="1960" y="3238"/>
                  </a:cubicBezTo>
                  <a:cubicBezTo>
                    <a:pt x="1984" y="3238"/>
                    <a:pt x="2006" y="3224"/>
                    <a:pt x="1981" y="3193"/>
                  </a:cubicBezTo>
                  <a:cubicBezTo>
                    <a:pt x="1761" y="2863"/>
                    <a:pt x="1396" y="2701"/>
                    <a:pt x="1031" y="2701"/>
                  </a:cubicBezTo>
                  <a:cubicBezTo>
                    <a:pt x="1012" y="2701"/>
                    <a:pt x="992" y="2702"/>
                    <a:pt x="973" y="2703"/>
                  </a:cubicBezTo>
                  <a:cubicBezTo>
                    <a:pt x="652" y="2185"/>
                    <a:pt x="295" y="1605"/>
                    <a:pt x="545" y="972"/>
                  </a:cubicBezTo>
                  <a:cubicBezTo>
                    <a:pt x="717" y="531"/>
                    <a:pt x="1050" y="384"/>
                    <a:pt x="1422" y="384"/>
                  </a:cubicBezTo>
                  <a:cubicBezTo>
                    <a:pt x="1803" y="384"/>
                    <a:pt x="2223" y="538"/>
                    <a:pt x="2552" y="686"/>
                  </a:cubicBezTo>
                  <a:cubicBezTo>
                    <a:pt x="3402" y="1071"/>
                    <a:pt x="4242" y="1307"/>
                    <a:pt x="5133" y="1307"/>
                  </a:cubicBezTo>
                  <a:cubicBezTo>
                    <a:pt x="5420" y="1307"/>
                    <a:pt x="5713" y="1283"/>
                    <a:pt x="6014" y="1231"/>
                  </a:cubicBezTo>
                  <a:cubicBezTo>
                    <a:pt x="6228" y="1195"/>
                    <a:pt x="6549" y="1150"/>
                    <a:pt x="6825" y="1052"/>
                  </a:cubicBezTo>
                  <a:cubicBezTo>
                    <a:pt x="6906" y="1141"/>
                    <a:pt x="6995" y="1213"/>
                    <a:pt x="7102" y="1266"/>
                  </a:cubicBezTo>
                  <a:cubicBezTo>
                    <a:pt x="7271" y="1352"/>
                    <a:pt x="7449" y="1388"/>
                    <a:pt x="7629" y="1388"/>
                  </a:cubicBezTo>
                  <a:cubicBezTo>
                    <a:pt x="7952" y="1388"/>
                    <a:pt x="8279" y="1273"/>
                    <a:pt x="8565" y="1124"/>
                  </a:cubicBezTo>
                  <a:cubicBezTo>
                    <a:pt x="9215" y="783"/>
                    <a:pt x="9809" y="315"/>
                    <a:pt x="10546" y="315"/>
                  </a:cubicBezTo>
                  <a:cubicBezTo>
                    <a:pt x="10639" y="315"/>
                    <a:pt x="10733" y="323"/>
                    <a:pt x="10831" y="339"/>
                  </a:cubicBezTo>
                  <a:cubicBezTo>
                    <a:pt x="10849" y="339"/>
                    <a:pt x="10893" y="356"/>
                    <a:pt x="10911" y="365"/>
                  </a:cubicBezTo>
                  <a:cubicBezTo>
                    <a:pt x="10742" y="490"/>
                    <a:pt x="10626" y="686"/>
                    <a:pt x="10786" y="865"/>
                  </a:cubicBezTo>
                  <a:cubicBezTo>
                    <a:pt x="10855" y="942"/>
                    <a:pt x="10989" y="992"/>
                    <a:pt x="11111" y="992"/>
                  </a:cubicBezTo>
                  <a:cubicBezTo>
                    <a:pt x="11244" y="992"/>
                    <a:pt x="11362" y="933"/>
                    <a:pt x="11366" y="785"/>
                  </a:cubicBezTo>
                  <a:cubicBezTo>
                    <a:pt x="11375" y="615"/>
                    <a:pt x="11250" y="472"/>
                    <a:pt x="11099" y="383"/>
                  </a:cubicBezTo>
                  <a:cubicBezTo>
                    <a:pt x="11214" y="318"/>
                    <a:pt x="11344" y="289"/>
                    <a:pt x="11476" y="289"/>
                  </a:cubicBezTo>
                  <a:cubicBezTo>
                    <a:pt x="11742" y="289"/>
                    <a:pt x="12017" y="406"/>
                    <a:pt x="12196" y="579"/>
                  </a:cubicBezTo>
                  <a:cubicBezTo>
                    <a:pt x="12216" y="596"/>
                    <a:pt x="12245" y="604"/>
                    <a:pt x="12270" y="604"/>
                  </a:cubicBezTo>
                  <a:cubicBezTo>
                    <a:pt x="12312" y="604"/>
                    <a:pt x="12342" y="583"/>
                    <a:pt x="12303" y="544"/>
                  </a:cubicBezTo>
                  <a:cubicBezTo>
                    <a:pt x="12073" y="328"/>
                    <a:pt x="11773" y="188"/>
                    <a:pt x="11461" y="188"/>
                  </a:cubicBezTo>
                  <a:cubicBezTo>
                    <a:pt x="11373" y="188"/>
                    <a:pt x="11285" y="199"/>
                    <a:pt x="11197" y="223"/>
                  </a:cubicBezTo>
                  <a:cubicBezTo>
                    <a:pt x="11125" y="240"/>
                    <a:pt x="11045" y="276"/>
                    <a:pt x="10974" y="321"/>
                  </a:cubicBezTo>
                  <a:cubicBezTo>
                    <a:pt x="10920" y="276"/>
                    <a:pt x="10840" y="249"/>
                    <a:pt x="10813" y="240"/>
                  </a:cubicBezTo>
                  <a:cubicBezTo>
                    <a:pt x="10705" y="221"/>
                    <a:pt x="10598" y="212"/>
                    <a:pt x="10494" y="212"/>
                  </a:cubicBezTo>
                  <a:cubicBezTo>
                    <a:pt x="10065" y="212"/>
                    <a:pt x="9666" y="363"/>
                    <a:pt x="9279" y="570"/>
                  </a:cubicBezTo>
                  <a:cubicBezTo>
                    <a:pt x="8820" y="810"/>
                    <a:pt x="8178" y="1312"/>
                    <a:pt x="7589" y="1312"/>
                  </a:cubicBezTo>
                  <a:cubicBezTo>
                    <a:pt x="7387" y="1312"/>
                    <a:pt x="7192" y="1253"/>
                    <a:pt x="7013" y="1106"/>
                  </a:cubicBezTo>
                  <a:cubicBezTo>
                    <a:pt x="6977" y="1079"/>
                    <a:pt x="6941" y="1052"/>
                    <a:pt x="6915" y="1017"/>
                  </a:cubicBezTo>
                  <a:cubicBezTo>
                    <a:pt x="7093" y="945"/>
                    <a:pt x="7245" y="838"/>
                    <a:pt x="7325" y="686"/>
                  </a:cubicBezTo>
                  <a:cubicBezTo>
                    <a:pt x="7423" y="490"/>
                    <a:pt x="7370" y="169"/>
                    <a:pt x="7164" y="53"/>
                  </a:cubicBezTo>
                  <a:cubicBezTo>
                    <a:pt x="7104" y="17"/>
                    <a:pt x="7046" y="1"/>
                    <a:pt x="6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5"/>
            <p:cNvSpPr/>
            <p:nvPr/>
          </p:nvSpPr>
          <p:spPr>
            <a:xfrm>
              <a:off x="1146582" y="2817053"/>
              <a:ext cx="756319" cy="200435"/>
            </a:xfrm>
            <a:custGeom>
              <a:avLst/>
              <a:gdLst/>
              <a:ahLst/>
              <a:cxnLst/>
              <a:rect l="l" t="t" r="r" b="b"/>
              <a:pathLst>
                <a:path w="12339" h="3270" extrusionOk="0">
                  <a:moveTo>
                    <a:pt x="1321" y="428"/>
                  </a:moveTo>
                  <a:cubicBezTo>
                    <a:pt x="1330" y="437"/>
                    <a:pt x="1339" y="446"/>
                    <a:pt x="1347" y="446"/>
                  </a:cubicBezTo>
                  <a:cubicBezTo>
                    <a:pt x="1526" y="597"/>
                    <a:pt x="1579" y="740"/>
                    <a:pt x="1392" y="856"/>
                  </a:cubicBezTo>
                  <a:cubicBezTo>
                    <a:pt x="1354" y="869"/>
                    <a:pt x="1311" y="876"/>
                    <a:pt x="1270" y="876"/>
                  </a:cubicBezTo>
                  <a:cubicBezTo>
                    <a:pt x="1144" y="876"/>
                    <a:pt x="1030" y="810"/>
                    <a:pt x="1124" y="642"/>
                  </a:cubicBezTo>
                  <a:cubicBezTo>
                    <a:pt x="1151" y="562"/>
                    <a:pt x="1231" y="490"/>
                    <a:pt x="1321" y="428"/>
                  </a:cubicBezTo>
                  <a:close/>
                  <a:moveTo>
                    <a:pt x="5325" y="154"/>
                  </a:moveTo>
                  <a:cubicBezTo>
                    <a:pt x="5450" y="154"/>
                    <a:pt x="5583" y="258"/>
                    <a:pt x="5612" y="499"/>
                  </a:cubicBezTo>
                  <a:cubicBezTo>
                    <a:pt x="5630" y="642"/>
                    <a:pt x="5585" y="793"/>
                    <a:pt x="5505" y="918"/>
                  </a:cubicBezTo>
                  <a:cubicBezTo>
                    <a:pt x="5398" y="918"/>
                    <a:pt x="5273" y="829"/>
                    <a:pt x="5192" y="740"/>
                  </a:cubicBezTo>
                  <a:cubicBezTo>
                    <a:pt x="4974" y="383"/>
                    <a:pt x="5140" y="154"/>
                    <a:pt x="5325" y="154"/>
                  </a:cubicBezTo>
                  <a:close/>
                  <a:moveTo>
                    <a:pt x="5351" y="1"/>
                  </a:moveTo>
                  <a:cubicBezTo>
                    <a:pt x="5296" y="1"/>
                    <a:pt x="5237" y="17"/>
                    <a:pt x="5175" y="53"/>
                  </a:cubicBezTo>
                  <a:cubicBezTo>
                    <a:pt x="4969" y="169"/>
                    <a:pt x="4916" y="490"/>
                    <a:pt x="5023" y="686"/>
                  </a:cubicBezTo>
                  <a:cubicBezTo>
                    <a:pt x="5094" y="838"/>
                    <a:pt x="5246" y="945"/>
                    <a:pt x="5424" y="1017"/>
                  </a:cubicBezTo>
                  <a:cubicBezTo>
                    <a:pt x="5398" y="1052"/>
                    <a:pt x="5371" y="1079"/>
                    <a:pt x="5335" y="1106"/>
                  </a:cubicBezTo>
                  <a:cubicBezTo>
                    <a:pt x="5156" y="1253"/>
                    <a:pt x="4961" y="1312"/>
                    <a:pt x="4759" y="1312"/>
                  </a:cubicBezTo>
                  <a:cubicBezTo>
                    <a:pt x="4170" y="1312"/>
                    <a:pt x="3528" y="810"/>
                    <a:pt x="3069" y="570"/>
                  </a:cubicBezTo>
                  <a:cubicBezTo>
                    <a:pt x="2682" y="363"/>
                    <a:pt x="2277" y="212"/>
                    <a:pt x="1851" y="212"/>
                  </a:cubicBezTo>
                  <a:cubicBezTo>
                    <a:pt x="1747" y="212"/>
                    <a:pt x="1642" y="221"/>
                    <a:pt x="1535" y="240"/>
                  </a:cubicBezTo>
                  <a:cubicBezTo>
                    <a:pt x="1508" y="249"/>
                    <a:pt x="1419" y="276"/>
                    <a:pt x="1374" y="321"/>
                  </a:cubicBezTo>
                  <a:cubicBezTo>
                    <a:pt x="1294" y="276"/>
                    <a:pt x="1214" y="240"/>
                    <a:pt x="1151" y="223"/>
                  </a:cubicBezTo>
                  <a:cubicBezTo>
                    <a:pt x="1063" y="199"/>
                    <a:pt x="975" y="188"/>
                    <a:pt x="887" y="188"/>
                  </a:cubicBezTo>
                  <a:cubicBezTo>
                    <a:pt x="575" y="188"/>
                    <a:pt x="275" y="328"/>
                    <a:pt x="45" y="544"/>
                  </a:cubicBezTo>
                  <a:cubicBezTo>
                    <a:pt x="1" y="583"/>
                    <a:pt x="32" y="604"/>
                    <a:pt x="73" y="604"/>
                  </a:cubicBezTo>
                  <a:cubicBezTo>
                    <a:pt x="98" y="604"/>
                    <a:pt x="126" y="596"/>
                    <a:pt x="143" y="579"/>
                  </a:cubicBezTo>
                  <a:cubicBezTo>
                    <a:pt x="328" y="406"/>
                    <a:pt x="605" y="289"/>
                    <a:pt x="872" y="289"/>
                  </a:cubicBezTo>
                  <a:cubicBezTo>
                    <a:pt x="1004" y="289"/>
                    <a:pt x="1134" y="318"/>
                    <a:pt x="1249" y="383"/>
                  </a:cubicBezTo>
                  <a:cubicBezTo>
                    <a:pt x="1098" y="472"/>
                    <a:pt x="973" y="615"/>
                    <a:pt x="973" y="785"/>
                  </a:cubicBezTo>
                  <a:cubicBezTo>
                    <a:pt x="977" y="933"/>
                    <a:pt x="1098" y="992"/>
                    <a:pt x="1231" y="992"/>
                  </a:cubicBezTo>
                  <a:cubicBezTo>
                    <a:pt x="1354" y="992"/>
                    <a:pt x="1488" y="942"/>
                    <a:pt x="1553" y="865"/>
                  </a:cubicBezTo>
                  <a:cubicBezTo>
                    <a:pt x="1713" y="686"/>
                    <a:pt x="1597" y="490"/>
                    <a:pt x="1428" y="365"/>
                  </a:cubicBezTo>
                  <a:cubicBezTo>
                    <a:pt x="1446" y="356"/>
                    <a:pt x="1499" y="339"/>
                    <a:pt x="1508" y="339"/>
                  </a:cubicBezTo>
                  <a:cubicBezTo>
                    <a:pt x="1606" y="323"/>
                    <a:pt x="1700" y="315"/>
                    <a:pt x="1793" y="315"/>
                  </a:cubicBezTo>
                  <a:cubicBezTo>
                    <a:pt x="2530" y="315"/>
                    <a:pt x="3124" y="783"/>
                    <a:pt x="3774" y="1124"/>
                  </a:cubicBezTo>
                  <a:cubicBezTo>
                    <a:pt x="4060" y="1273"/>
                    <a:pt x="4387" y="1388"/>
                    <a:pt x="4712" y="1388"/>
                  </a:cubicBezTo>
                  <a:cubicBezTo>
                    <a:pt x="4893" y="1388"/>
                    <a:pt x="5074" y="1352"/>
                    <a:pt x="5246" y="1266"/>
                  </a:cubicBezTo>
                  <a:cubicBezTo>
                    <a:pt x="5344" y="1213"/>
                    <a:pt x="5442" y="1141"/>
                    <a:pt x="5522" y="1052"/>
                  </a:cubicBezTo>
                  <a:cubicBezTo>
                    <a:pt x="5799" y="1150"/>
                    <a:pt x="6120" y="1195"/>
                    <a:pt x="6325" y="1231"/>
                  </a:cubicBezTo>
                  <a:cubicBezTo>
                    <a:pt x="6626" y="1283"/>
                    <a:pt x="6919" y="1307"/>
                    <a:pt x="7207" y="1307"/>
                  </a:cubicBezTo>
                  <a:cubicBezTo>
                    <a:pt x="8101" y="1307"/>
                    <a:pt x="8946" y="1071"/>
                    <a:pt x="9796" y="686"/>
                  </a:cubicBezTo>
                  <a:cubicBezTo>
                    <a:pt x="10125" y="538"/>
                    <a:pt x="10545" y="384"/>
                    <a:pt x="10926" y="384"/>
                  </a:cubicBezTo>
                  <a:cubicBezTo>
                    <a:pt x="11298" y="384"/>
                    <a:pt x="11631" y="531"/>
                    <a:pt x="11803" y="972"/>
                  </a:cubicBezTo>
                  <a:cubicBezTo>
                    <a:pt x="12044" y="1605"/>
                    <a:pt x="11696" y="2185"/>
                    <a:pt x="11366" y="2703"/>
                  </a:cubicBezTo>
                  <a:cubicBezTo>
                    <a:pt x="11347" y="2702"/>
                    <a:pt x="11327" y="2701"/>
                    <a:pt x="11308" y="2701"/>
                  </a:cubicBezTo>
                  <a:cubicBezTo>
                    <a:pt x="10943" y="2701"/>
                    <a:pt x="10578" y="2863"/>
                    <a:pt x="10358" y="3193"/>
                  </a:cubicBezTo>
                  <a:cubicBezTo>
                    <a:pt x="10339" y="3224"/>
                    <a:pt x="10363" y="3238"/>
                    <a:pt x="10388" y="3238"/>
                  </a:cubicBezTo>
                  <a:cubicBezTo>
                    <a:pt x="10400" y="3238"/>
                    <a:pt x="10412" y="3235"/>
                    <a:pt x="10420" y="3229"/>
                  </a:cubicBezTo>
                  <a:cubicBezTo>
                    <a:pt x="10708" y="3031"/>
                    <a:pt x="10951" y="2796"/>
                    <a:pt x="11316" y="2796"/>
                  </a:cubicBezTo>
                  <a:cubicBezTo>
                    <a:pt x="11347" y="2796"/>
                    <a:pt x="11378" y="2797"/>
                    <a:pt x="11410" y="2801"/>
                  </a:cubicBezTo>
                  <a:cubicBezTo>
                    <a:pt x="11687" y="2836"/>
                    <a:pt x="12035" y="3059"/>
                    <a:pt x="12222" y="3265"/>
                  </a:cubicBezTo>
                  <a:cubicBezTo>
                    <a:pt x="12224" y="3268"/>
                    <a:pt x="12226" y="3269"/>
                    <a:pt x="12229" y="3269"/>
                  </a:cubicBezTo>
                  <a:cubicBezTo>
                    <a:pt x="12240" y="3269"/>
                    <a:pt x="12256" y="3243"/>
                    <a:pt x="12249" y="3229"/>
                  </a:cubicBezTo>
                  <a:cubicBezTo>
                    <a:pt x="12062" y="2899"/>
                    <a:pt x="11732" y="2729"/>
                    <a:pt x="11393" y="2703"/>
                  </a:cubicBezTo>
                  <a:cubicBezTo>
                    <a:pt x="11901" y="2105"/>
                    <a:pt x="12338" y="1017"/>
                    <a:pt x="11544" y="463"/>
                  </a:cubicBezTo>
                  <a:cubicBezTo>
                    <a:pt x="11357" y="331"/>
                    <a:pt x="11142" y="280"/>
                    <a:pt x="10923" y="280"/>
                  </a:cubicBezTo>
                  <a:cubicBezTo>
                    <a:pt x="10713" y="280"/>
                    <a:pt x="10500" y="327"/>
                    <a:pt x="10304" y="392"/>
                  </a:cubicBezTo>
                  <a:cubicBezTo>
                    <a:pt x="9706" y="588"/>
                    <a:pt x="9162" y="901"/>
                    <a:pt x="8547" y="1070"/>
                  </a:cubicBezTo>
                  <a:cubicBezTo>
                    <a:pt x="8153" y="1172"/>
                    <a:pt x="7752" y="1219"/>
                    <a:pt x="7350" y="1219"/>
                  </a:cubicBezTo>
                  <a:cubicBezTo>
                    <a:pt x="6978" y="1219"/>
                    <a:pt x="6605" y="1179"/>
                    <a:pt x="6236" y="1106"/>
                  </a:cubicBezTo>
                  <a:cubicBezTo>
                    <a:pt x="6031" y="1070"/>
                    <a:pt x="5808" y="1025"/>
                    <a:pt x="5603" y="954"/>
                  </a:cubicBezTo>
                  <a:cubicBezTo>
                    <a:pt x="5683" y="820"/>
                    <a:pt x="5737" y="669"/>
                    <a:pt x="5737" y="508"/>
                  </a:cubicBezTo>
                  <a:cubicBezTo>
                    <a:pt x="5737" y="278"/>
                    <a:pt x="5580" y="1"/>
                    <a:pt x="5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6677;p57">
            <a:extLst>
              <a:ext uri="{FF2B5EF4-FFF2-40B4-BE49-F238E27FC236}">
                <a16:creationId xmlns:a16="http://schemas.microsoft.com/office/drawing/2014/main" id="{CDCE7FCF-2A5C-4E56-AD35-5F9191E096EC}"/>
              </a:ext>
            </a:extLst>
          </p:cNvPr>
          <p:cNvSpPr txBox="1">
            <a:spLocks/>
          </p:cNvSpPr>
          <p:nvPr/>
        </p:nvSpPr>
        <p:spPr>
          <a:xfrm>
            <a:off x="542512" y="452638"/>
            <a:ext cx="4779932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45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itter"/>
              <a:buNone/>
              <a:defRPr sz="6000" b="1" i="0" u="none" strike="noStrike" cap="none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r>
              <a:rPr lang="en-US" sz="3200" dirty="0"/>
              <a:t>ENC 1102 Requirements</a:t>
            </a:r>
          </a:p>
        </p:txBody>
      </p:sp>
      <p:sp>
        <p:nvSpPr>
          <p:cNvPr id="249" name="Google Shape;5615;p46">
            <a:extLst>
              <a:ext uri="{FF2B5EF4-FFF2-40B4-BE49-F238E27FC236}">
                <a16:creationId xmlns:a16="http://schemas.microsoft.com/office/drawing/2014/main" id="{CB2586F5-19F6-46A9-B788-9B868068B475}"/>
              </a:ext>
            </a:extLst>
          </p:cNvPr>
          <p:cNvSpPr txBox="1">
            <a:spLocks/>
          </p:cNvSpPr>
          <p:nvPr/>
        </p:nvSpPr>
        <p:spPr>
          <a:xfrm>
            <a:off x="280550" y="1153803"/>
            <a:ext cx="5067946" cy="161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3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indent="0" algn="l">
              <a:spcAft>
                <a:spcPts val="600"/>
              </a:spcAft>
            </a:pPr>
            <a:r>
              <a:rPr lang="en-ZW" dirty="0"/>
              <a:t>~ENC 1102 is the spring course (ENC 1101 is a pre-requisite)</a:t>
            </a:r>
          </a:p>
          <a:p>
            <a:pPr marL="0" indent="0" algn="l"/>
            <a:r>
              <a:rPr lang="en-ZW" dirty="0"/>
              <a:t>~Follow the FAMU calendar: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W" sz="1300" dirty="0"/>
              <a:t>No 9 weeks grades – they’ll get a grade at the end of the semester.</a:t>
            </a:r>
          </a:p>
          <a:p>
            <a:pPr marL="0" indent="0" algn="l">
              <a:spcAft>
                <a:spcPts val="600"/>
              </a:spcAft>
            </a:pPr>
            <a:r>
              <a:rPr lang="en-ZW" dirty="0"/>
              <a:t>~Class focuses on literature and writing about literature</a:t>
            </a:r>
          </a:p>
          <a:p>
            <a:pPr marL="0" indent="0" algn="l">
              <a:spcAft>
                <a:spcPts val="600"/>
              </a:spcAft>
            </a:pPr>
            <a:r>
              <a:rPr lang="en-ZW" dirty="0"/>
              <a:t>~We’ll complete a short story unit and read one longer text</a:t>
            </a:r>
          </a:p>
          <a:p>
            <a:pPr marL="0" indent="0" algn="l"/>
            <a:r>
              <a:rPr lang="en-ZW" dirty="0"/>
              <a:t>~We’ll write 4 essays</a:t>
            </a:r>
          </a:p>
          <a:p>
            <a:pPr marL="742950" lvl="1" indent="-28575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ZW" sz="1300" dirty="0"/>
              <a:t>2 literary analysis essays (each on a short story)</a:t>
            </a:r>
          </a:p>
          <a:p>
            <a:pPr marL="742950" lvl="1" indent="-28575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ZW" sz="1300" dirty="0"/>
              <a:t>1 literary research paper (on our longer text)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dk1"/>
                </a:solidFill>
              </a:rPr>
              <a:t>timed </a:t>
            </a:r>
            <a:r>
              <a:rPr lang="en-US" sz="1300" dirty="0"/>
              <a:t>f</a:t>
            </a:r>
            <a:r>
              <a:rPr lang="en-US" sz="1300" dirty="0">
                <a:solidFill>
                  <a:schemeClr val="dk1"/>
                </a:solidFill>
              </a:rPr>
              <a:t>inal </a:t>
            </a:r>
            <a:r>
              <a:rPr lang="en-US" sz="1300" dirty="0"/>
              <a:t>e</a:t>
            </a:r>
            <a:r>
              <a:rPr lang="en-US" sz="1300" dirty="0">
                <a:solidFill>
                  <a:schemeClr val="dk1"/>
                </a:solidFill>
              </a:rPr>
              <a:t>xam essay (literary analysis)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US" dirty="0"/>
              <a:t>~</a:t>
            </a:r>
            <a:r>
              <a:rPr lang="en-ZW" dirty="0">
                <a:solidFill>
                  <a:schemeClr val="dk1"/>
                </a:solidFill>
              </a:rPr>
              <a:t>Read mentor essay texts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ZW" dirty="0">
                <a:solidFill>
                  <a:schemeClr val="dk1"/>
                </a:solidFill>
              </a:rPr>
              <a:t>~Grammar instruction for advanced sentence writing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ZW" dirty="0">
                <a:solidFill>
                  <a:schemeClr val="dk1"/>
                </a:solidFill>
              </a:rPr>
              <a:t>~Students should earn a ‘C’ or higher to earn college credit</a:t>
            </a:r>
          </a:p>
          <a:p>
            <a:pPr marL="0" indent="0" algn="l"/>
            <a:endParaRPr lang="en-ZW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98319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5" name="Google Shape;5115;p43"/>
          <p:cNvSpPr txBox="1">
            <a:spLocks noGrp="1"/>
          </p:cNvSpPr>
          <p:nvPr>
            <p:ph type="title"/>
          </p:nvPr>
        </p:nvSpPr>
        <p:spPr>
          <a:xfrm>
            <a:off x="1748205" y="1740125"/>
            <a:ext cx="5648185" cy="11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Follow the QR code for:</a:t>
            </a:r>
            <a:br>
              <a:rPr lang="en" sz="2800" dirty="0"/>
            </a:br>
            <a:r>
              <a:rPr lang="en" sz="2000" dirty="0"/>
              <a:t>~a copy of this slideshow</a:t>
            </a:r>
            <a:br>
              <a:rPr lang="en" sz="2000" dirty="0"/>
            </a:br>
            <a:r>
              <a:rPr lang="en" sz="2000" dirty="0"/>
              <a:t>~my contact information</a:t>
            </a:r>
            <a:br>
              <a:rPr lang="en" sz="2000" dirty="0"/>
            </a:br>
            <a:r>
              <a:rPr lang="en" sz="2000" dirty="0"/>
              <a:t>~the beginning of the year parent info Form</a:t>
            </a:r>
            <a:endParaRPr sz="2800" dirty="0"/>
          </a:p>
        </p:txBody>
      </p:sp>
      <p:grpSp>
        <p:nvGrpSpPr>
          <p:cNvPr id="5117" name="Google Shape;5117;p43"/>
          <p:cNvGrpSpPr/>
          <p:nvPr/>
        </p:nvGrpSpPr>
        <p:grpSpPr>
          <a:xfrm rot="5400000">
            <a:off x="4167954" y="-121386"/>
            <a:ext cx="808051" cy="1762681"/>
            <a:chOff x="4845574" y="2355865"/>
            <a:chExt cx="154341" cy="336692"/>
          </a:xfrm>
        </p:grpSpPr>
        <p:sp>
          <p:nvSpPr>
            <p:cNvPr id="5118" name="Google Shape;5118;p43"/>
            <p:cNvSpPr/>
            <p:nvPr/>
          </p:nvSpPr>
          <p:spPr>
            <a:xfrm>
              <a:off x="4845574" y="2355865"/>
              <a:ext cx="154280" cy="169419"/>
            </a:xfrm>
            <a:custGeom>
              <a:avLst/>
              <a:gdLst/>
              <a:ahLst/>
              <a:cxnLst/>
              <a:rect l="l" t="t" r="r" b="b"/>
              <a:pathLst>
                <a:path w="2517" h="2764" extrusionOk="0">
                  <a:moveTo>
                    <a:pt x="889" y="1291"/>
                  </a:moveTo>
                  <a:cubicBezTo>
                    <a:pt x="1044" y="1291"/>
                    <a:pt x="1176" y="1455"/>
                    <a:pt x="1176" y="1455"/>
                  </a:cubicBezTo>
                  <a:cubicBezTo>
                    <a:pt x="1120" y="1481"/>
                    <a:pt x="1066" y="1492"/>
                    <a:pt x="1018" y="1492"/>
                  </a:cubicBezTo>
                  <a:cubicBezTo>
                    <a:pt x="824" y="1492"/>
                    <a:pt x="719" y="1316"/>
                    <a:pt x="855" y="1294"/>
                  </a:cubicBezTo>
                  <a:cubicBezTo>
                    <a:pt x="866" y="1292"/>
                    <a:pt x="878" y="1291"/>
                    <a:pt x="889" y="1291"/>
                  </a:cubicBezTo>
                  <a:close/>
                  <a:moveTo>
                    <a:pt x="443" y="1987"/>
                  </a:moveTo>
                  <a:cubicBezTo>
                    <a:pt x="488" y="1987"/>
                    <a:pt x="539" y="2011"/>
                    <a:pt x="579" y="2043"/>
                  </a:cubicBezTo>
                  <a:cubicBezTo>
                    <a:pt x="632" y="2079"/>
                    <a:pt x="677" y="2115"/>
                    <a:pt x="712" y="2159"/>
                  </a:cubicBezTo>
                  <a:cubicBezTo>
                    <a:pt x="828" y="2284"/>
                    <a:pt x="891" y="2454"/>
                    <a:pt x="953" y="2614"/>
                  </a:cubicBezTo>
                  <a:cubicBezTo>
                    <a:pt x="846" y="2516"/>
                    <a:pt x="695" y="2472"/>
                    <a:pt x="561" y="2445"/>
                  </a:cubicBezTo>
                  <a:cubicBezTo>
                    <a:pt x="507" y="2436"/>
                    <a:pt x="463" y="2436"/>
                    <a:pt x="418" y="2436"/>
                  </a:cubicBezTo>
                  <a:cubicBezTo>
                    <a:pt x="391" y="2347"/>
                    <a:pt x="338" y="2222"/>
                    <a:pt x="338" y="2133"/>
                  </a:cubicBezTo>
                  <a:cubicBezTo>
                    <a:pt x="343" y="2024"/>
                    <a:pt x="388" y="1987"/>
                    <a:pt x="443" y="1987"/>
                  </a:cubicBezTo>
                  <a:close/>
                  <a:moveTo>
                    <a:pt x="2184" y="1"/>
                  </a:moveTo>
                  <a:cubicBezTo>
                    <a:pt x="2144" y="1"/>
                    <a:pt x="2099" y="9"/>
                    <a:pt x="2051" y="27"/>
                  </a:cubicBezTo>
                  <a:cubicBezTo>
                    <a:pt x="1613" y="179"/>
                    <a:pt x="1257" y="1392"/>
                    <a:pt x="1239" y="1410"/>
                  </a:cubicBezTo>
                  <a:cubicBezTo>
                    <a:pt x="1153" y="1301"/>
                    <a:pt x="993" y="1179"/>
                    <a:pt x="859" y="1179"/>
                  </a:cubicBezTo>
                  <a:cubicBezTo>
                    <a:pt x="839" y="1179"/>
                    <a:pt x="820" y="1181"/>
                    <a:pt x="802" y="1187"/>
                  </a:cubicBezTo>
                  <a:cubicBezTo>
                    <a:pt x="587" y="1258"/>
                    <a:pt x="703" y="1464"/>
                    <a:pt x="846" y="1526"/>
                  </a:cubicBezTo>
                  <a:cubicBezTo>
                    <a:pt x="903" y="1551"/>
                    <a:pt x="961" y="1562"/>
                    <a:pt x="1016" y="1562"/>
                  </a:cubicBezTo>
                  <a:cubicBezTo>
                    <a:pt x="1082" y="1562"/>
                    <a:pt x="1145" y="1546"/>
                    <a:pt x="1203" y="1517"/>
                  </a:cubicBezTo>
                  <a:cubicBezTo>
                    <a:pt x="1239" y="1588"/>
                    <a:pt x="1283" y="1856"/>
                    <a:pt x="1257" y="2008"/>
                  </a:cubicBezTo>
                  <a:cubicBezTo>
                    <a:pt x="1221" y="2222"/>
                    <a:pt x="1141" y="2418"/>
                    <a:pt x="1034" y="2605"/>
                  </a:cubicBezTo>
                  <a:cubicBezTo>
                    <a:pt x="998" y="2329"/>
                    <a:pt x="784" y="2061"/>
                    <a:pt x="552" y="1936"/>
                  </a:cubicBezTo>
                  <a:cubicBezTo>
                    <a:pt x="507" y="1916"/>
                    <a:pt x="456" y="1899"/>
                    <a:pt x="411" y="1899"/>
                  </a:cubicBezTo>
                  <a:cubicBezTo>
                    <a:pt x="358" y="1899"/>
                    <a:pt x="312" y="1922"/>
                    <a:pt x="293" y="1990"/>
                  </a:cubicBezTo>
                  <a:cubicBezTo>
                    <a:pt x="240" y="2133"/>
                    <a:pt x="311" y="2311"/>
                    <a:pt x="382" y="2436"/>
                  </a:cubicBezTo>
                  <a:cubicBezTo>
                    <a:pt x="222" y="2463"/>
                    <a:pt x="106" y="2588"/>
                    <a:pt x="8" y="2739"/>
                  </a:cubicBezTo>
                  <a:cubicBezTo>
                    <a:pt x="0" y="2746"/>
                    <a:pt x="11" y="2760"/>
                    <a:pt x="20" y="2760"/>
                  </a:cubicBezTo>
                  <a:cubicBezTo>
                    <a:pt x="22" y="2760"/>
                    <a:pt x="24" y="2759"/>
                    <a:pt x="25" y="2757"/>
                  </a:cubicBezTo>
                  <a:cubicBezTo>
                    <a:pt x="155" y="2627"/>
                    <a:pt x="292" y="2513"/>
                    <a:pt x="483" y="2513"/>
                  </a:cubicBezTo>
                  <a:cubicBezTo>
                    <a:pt x="502" y="2513"/>
                    <a:pt x="522" y="2514"/>
                    <a:pt x="543" y="2516"/>
                  </a:cubicBezTo>
                  <a:cubicBezTo>
                    <a:pt x="721" y="2543"/>
                    <a:pt x="864" y="2623"/>
                    <a:pt x="998" y="2757"/>
                  </a:cubicBezTo>
                  <a:cubicBezTo>
                    <a:pt x="1002" y="2762"/>
                    <a:pt x="1007" y="2764"/>
                    <a:pt x="1011" y="2764"/>
                  </a:cubicBezTo>
                  <a:cubicBezTo>
                    <a:pt x="1033" y="2764"/>
                    <a:pt x="1050" y="2717"/>
                    <a:pt x="1042" y="2695"/>
                  </a:cubicBezTo>
                  <a:cubicBezTo>
                    <a:pt x="1283" y="2409"/>
                    <a:pt x="1462" y="1919"/>
                    <a:pt x="1319" y="1553"/>
                  </a:cubicBezTo>
                  <a:cubicBezTo>
                    <a:pt x="1310" y="1526"/>
                    <a:pt x="1292" y="1499"/>
                    <a:pt x="1283" y="1472"/>
                  </a:cubicBezTo>
                  <a:cubicBezTo>
                    <a:pt x="1364" y="1410"/>
                    <a:pt x="1631" y="545"/>
                    <a:pt x="1854" y="295"/>
                  </a:cubicBezTo>
                  <a:cubicBezTo>
                    <a:pt x="1908" y="232"/>
                    <a:pt x="1979" y="170"/>
                    <a:pt x="2059" y="134"/>
                  </a:cubicBezTo>
                  <a:cubicBezTo>
                    <a:pt x="2099" y="112"/>
                    <a:pt x="2136" y="102"/>
                    <a:pt x="2170" y="102"/>
                  </a:cubicBezTo>
                  <a:cubicBezTo>
                    <a:pt x="2299" y="102"/>
                    <a:pt x="2384" y="245"/>
                    <a:pt x="2363" y="393"/>
                  </a:cubicBezTo>
                  <a:cubicBezTo>
                    <a:pt x="2345" y="473"/>
                    <a:pt x="2309" y="563"/>
                    <a:pt x="2256" y="634"/>
                  </a:cubicBezTo>
                  <a:cubicBezTo>
                    <a:pt x="2220" y="687"/>
                    <a:pt x="2175" y="723"/>
                    <a:pt x="2122" y="759"/>
                  </a:cubicBezTo>
                  <a:cubicBezTo>
                    <a:pt x="2110" y="761"/>
                    <a:pt x="2099" y="763"/>
                    <a:pt x="2089" y="763"/>
                  </a:cubicBezTo>
                  <a:cubicBezTo>
                    <a:pt x="1920" y="763"/>
                    <a:pt x="1934" y="421"/>
                    <a:pt x="2029" y="421"/>
                  </a:cubicBezTo>
                  <a:cubicBezTo>
                    <a:pt x="2043" y="421"/>
                    <a:pt x="2060" y="429"/>
                    <a:pt x="2077" y="447"/>
                  </a:cubicBezTo>
                  <a:cubicBezTo>
                    <a:pt x="2083" y="458"/>
                    <a:pt x="2111" y="473"/>
                    <a:pt x="2127" y="473"/>
                  </a:cubicBezTo>
                  <a:cubicBezTo>
                    <a:pt x="2137" y="473"/>
                    <a:pt x="2143" y="468"/>
                    <a:pt x="2140" y="455"/>
                  </a:cubicBezTo>
                  <a:cubicBezTo>
                    <a:pt x="2140" y="387"/>
                    <a:pt x="2094" y="325"/>
                    <a:pt x="2020" y="325"/>
                  </a:cubicBezTo>
                  <a:cubicBezTo>
                    <a:pt x="2007" y="325"/>
                    <a:pt x="1993" y="327"/>
                    <a:pt x="1979" y="331"/>
                  </a:cubicBezTo>
                  <a:cubicBezTo>
                    <a:pt x="1854" y="366"/>
                    <a:pt x="1819" y="598"/>
                    <a:pt x="1854" y="705"/>
                  </a:cubicBezTo>
                  <a:cubicBezTo>
                    <a:pt x="1888" y="823"/>
                    <a:pt x="1953" y="869"/>
                    <a:pt x="2028" y="869"/>
                  </a:cubicBezTo>
                  <a:cubicBezTo>
                    <a:pt x="2174" y="869"/>
                    <a:pt x="2357" y="698"/>
                    <a:pt x="2416" y="563"/>
                  </a:cubicBezTo>
                  <a:cubicBezTo>
                    <a:pt x="2516" y="331"/>
                    <a:pt x="2437" y="1"/>
                    <a:pt x="2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3"/>
            <p:cNvSpPr/>
            <p:nvPr/>
          </p:nvSpPr>
          <p:spPr>
            <a:xfrm>
              <a:off x="4845574" y="2523321"/>
              <a:ext cx="154341" cy="169235"/>
            </a:xfrm>
            <a:custGeom>
              <a:avLst/>
              <a:gdLst/>
              <a:ahLst/>
              <a:cxnLst/>
              <a:rect l="l" t="t" r="r" b="b"/>
              <a:pathLst>
                <a:path w="2518" h="2761" extrusionOk="0">
                  <a:moveTo>
                    <a:pt x="953" y="150"/>
                  </a:moveTo>
                  <a:lnTo>
                    <a:pt x="953" y="150"/>
                  </a:lnTo>
                  <a:cubicBezTo>
                    <a:pt x="891" y="311"/>
                    <a:pt x="828" y="471"/>
                    <a:pt x="712" y="605"/>
                  </a:cubicBezTo>
                  <a:cubicBezTo>
                    <a:pt x="677" y="650"/>
                    <a:pt x="632" y="685"/>
                    <a:pt x="579" y="721"/>
                  </a:cubicBezTo>
                  <a:cubicBezTo>
                    <a:pt x="538" y="749"/>
                    <a:pt x="486" y="774"/>
                    <a:pt x="441" y="774"/>
                  </a:cubicBezTo>
                  <a:cubicBezTo>
                    <a:pt x="387" y="774"/>
                    <a:pt x="343" y="739"/>
                    <a:pt x="338" y="632"/>
                  </a:cubicBezTo>
                  <a:cubicBezTo>
                    <a:pt x="338" y="534"/>
                    <a:pt x="391" y="418"/>
                    <a:pt x="418" y="328"/>
                  </a:cubicBezTo>
                  <a:cubicBezTo>
                    <a:pt x="463" y="328"/>
                    <a:pt x="507" y="328"/>
                    <a:pt x="561" y="319"/>
                  </a:cubicBezTo>
                  <a:cubicBezTo>
                    <a:pt x="695" y="293"/>
                    <a:pt x="846" y="239"/>
                    <a:pt x="953" y="150"/>
                  </a:cubicBezTo>
                  <a:close/>
                  <a:moveTo>
                    <a:pt x="1018" y="1272"/>
                  </a:moveTo>
                  <a:cubicBezTo>
                    <a:pt x="1066" y="1272"/>
                    <a:pt x="1120" y="1283"/>
                    <a:pt x="1176" y="1310"/>
                  </a:cubicBezTo>
                  <a:cubicBezTo>
                    <a:pt x="1176" y="1310"/>
                    <a:pt x="1044" y="1473"/>
                    <a:pt x="889" y="1473"/>
                  </a:cubicBezTo>
                  <a:cubicBezTo>
                    <a:pt x="878" y="1473"/>
                    <a:pt x="866" y="1472"/>
                    <a:pt x="855" y="1470"/>
                  </a:cubicBezTo>
                  <a:cubicBezTo>
                    <a:pt x="719" y="1449"/>
                    <a:pt x="824" y="1272"/>
                    <a:pt x="1018" y="1272"/>
                  </a:cubicBezTo>
                  <a:close/>
                  <a:moveTo>
                    <a:pt x="1011" y="1"/>
                  </a:moveTo>
                  <a:cubicBezTo>
                    <a:pt x="1007" y="1"/>
                    <a:pt x="1002" y="3"/>
                    <a:pt x="998" y="7"/>
                  </a:cubicBezTo>
                  <a:cubicBezTo>
                    <a:pt x="864" y="141"/>
                    <a:pt x="721" y="212"/>
                    <a:pt x="543" y="239"/>
                  </a:cubicBezTo>
                  <a:cubicBezTo>
                    <a:pt x="517" y="243"/>
                    <a:pt x="492" y="245"/>
                    <a:pt x="467" y="245"/>
                  </a:cubicBezTo>
                  <a:cubicBezTo>
                    <a:pt x="284" y="245"/>
                    <a:pt x="151" y="133"/>
                    <a:pt x="25" y="7"/>
                  </a:cubicBezTo>
                  <a:cubicBezTo>
                    <a:pt x="24" y="6"/>
                    <a:pt x="22" y="5"/>
                    <a:pt x="20" y="5"/>
                  </a:cubicBezTo>
                  <a:cubicBezTo>
                    <a:pt x="11" y="5"/>
                    <a:pt x="0" y="18"/>
                    <a:pt x="8" y="25"/>
                  </a:cubicBezTo>
                  <a:cubicBezTo>
                    <a:pt x="106" y="177"/>
                    <a:pt x="222" y="302"/>
                    <a:pt x="382" y="319"/>
                  </a:cubicBezTo>
                  <a:cubicBezTo>
                    <a:pt x="311" y="453"/>
                    <a:pt x="240" y="632"/>
                    <a:pt x="293" y="766"/>
                  </a:cubicBezTo>
                  <a:cubicBezTo>
                    <a:pt x="312" y="837"/>
                    <a:pt x="357" y="863"/>
                    <a:pt x="410" y="863"/>
                  </a:cubicBezTo>
                  <a:cubicBezTo>
                    <a:pt x="455" y="863"/>
                    <a:pt x="506" y="844"/>
                    <a:pt x="552" y="819"/>
                  </a:cubicBezTo>
                  <a:cubicBezTo>
                    <a:pt x="784" y="694"/>
                    <a:pt x="998" y="427"/>
                    <a:pt x="1034" y="159"/>
                  </a:cubicBezTo>
                  <a:cubicBezTo>
                    <a:pt x="1141" y="346"/>
                    <a:pt x="1221" y="543"/>
                    <a:pt x="1257" y="748"/>
                  </a:cubicBezTo>
                  <a:cubicBezTo>
                    <a:pt x="1283" y="908"/>
                    <a:pt x="1239" y="1176"/>
                    <a:pt x="1203" y="1247"/>
                  </a:cubicBezTo>
                  <a:cubicBezTo>
                    <a:pt x="1142" y="1217"/>
                    <a:pt x="1076" y="1201"/>
                    <a:pt x="1007" y="1201"/>
                  </a:cubicBezTo>
                  <a:cubicBezTo>
                    <a:pt x="954" y="1201"/>
                    <a:pt x="900" y="1210"/>
                    <a:pt x="846" y="1229"/>
                  </a:cubicBezTo>
                  <a:cubicBezTo>
                    <a:pt x="703" y="1292"/>
                    <a:pt x="587" y="1506"/>
                    <a:pt x="802" y="1568"/>
                  </a:cubicBezTo>
                  <a:cubicBezTo>
                    <a:pt x="820" y="1574"/>
                    <a:pt x="839" y="1577"/>
                    <a:pt x="859" y="1577"/>
                  </a:cubicBezTo>
                  <a:cubicBezTo>
                    <a:pt x="993" y="1577"/>
                    <a:pt x="1153" y="1454"/>
                    <a:pt x="1239" y="1345"/>
                  </a:cubicBezTo>
                  <a:cubicBezTo>
                    <a:pt x="1257" y="1363"/>
                    <a:pt x="1613" y="2576"/>
                    <a:pt x="2051" y="2737"/>
                  </a:cubicBezTo>
                  <a:cubicBezTo>
                    <a:pt x="2097" y="2753"/>
                    <a:pt x="2140" y="2761"/>
                    <a:pt x="2179" y="2761"/>
                  </a:cubicBezTo>
                  <a:cubicBezTo>
                    <a:pt x="2436" y="2761"/>
                    <a:pt x="2517" y="2433"/>
                    <a:pt x="2416" y="2193"/>
                  </a:cubicBezTo>
                  <a:cubicBezTo>
                    <a:pt x="2358" y="2058"/>
                    <a:pt x="2177" y="1893"/>
                    <a:pt x="2031" y="1893"/>
                  </a:cubicBezTo>
                  <a:cubicBezTo>
                    <a:pt x="1955" y="1893"/>
                    <a:pt x="1888" y="1939"/>
                    <a:pt x="1854" y="2059"/>
                  </a:cubicBezTo>
                  <a:cubicBezTo>
                    <a:pt x="1819" y="2166"/>
                    <a:pt x="1854" y="2389"/>
                    <a:pt x="1979" y="2434"/>
                  </a:cubicBezTo>
                  <a:cubicBezTo>
                    <a:pt x="1993" y="2438"/>
                    <a:pt x="2007" y="2439"/>
                    <a:pt x="2020" y="2439"/>
                  </a:cubicBezTo>
                  <a:cubicBezTo>
                    <a:pt x="2094" y="2439"/>
                    <a:pt x="2140" y="2377"/>
                    <a:pt x="2140" y="2309"/>
                  </a:cubicBezTo>
                  <a:cubicBezTo>
                    <a:pt x="2143" y="2293"/>
                    <a:pt x="2137" y="2287"/>
                    <a:pt x="2128" y="2287"/>
                  </a:cubicBezTo>
                  <a:cubicBezTo>
                    <a:pt x="2111" y="2287"/>
                    <a:pt x="2083" y="2306"/>
                    <a:pt x="2077" y="2318"/>
                  </a:cubicBezTo>
                  <a:cubicBezTo>
                    <a:pt x="2060" y="2335"/>
                    <a:pt x="2044" y="2343"/>
                    <a:pt x="2030" y="2343"/>
                  </a:cubicBezTo>
                  <a:cubicBezTo>
                    <a:pt x="1934" y="2343"/>
                    <a:pt x="1920" y="1993"/>
                    <a:pt x="2089" y="1993"/>
                  </a:cubicBezTo>
                  <a:cubicBezTo>
                    <a:pt x="2100" y="1993"/>
                    <a:pt x="2110" y="1994"/>
                    <a:pt x="2122" y="1997"/>
                  </a:cubicBezTo>
                  <a:cubicBezTo>
                    <a:pt x="2175" y="2032"/>
                    <a:pt x="2220" y="2077"/>
                    <a:pt x="2256" y="2130"/>
                  </a:cubicBezTo>
                  <a:cubicBezTo>
                    <a:pt x="2309" y="2202"/>
                    <a:pt x="2345" y="2282"/>
                    <a:pt x="2363" y="2371"/>
                  </a:cubicBezTo>
                  <a:cubicBezTo>
                    <a:pt x="2384" y="2515"/>
                    <a:pt x="2296" y="2658"/>
                    <a:pt x="2164" y="2658"/>
                  </a:cubicBezTo>
                  <a:cubicBezTo>
                    <a:pt x="2131" y="2658"/>
                    <a:pt x="2096" y="2649"/>
                    <a:pt x="2059" y="2630"/>
                  </a:cubicBezTo>
                  <a:cubicBezTo>
                    <a:pt x="1979" y="2594"/>
                    <a:pt x="1908" y="2523"/>
                    <a:pt x="1854" y="2461"/>
                  </a:cubicBezTo>
                  <a:cubicBezTo>
                    <a:pt x="1631" y="2220"/>
                    <a:pt x="1364" y="1354"/>
                    <a:pt x="1283" y="1292"/>
                  </a:cubicBezTo>
                  <a:cubicBezTo>
                    <a:pt x="1292" y="1265"/>
                    <a:pt x="1310" y="1238"/>
                    <a:pt x="1319" y="1212"/>
                  </a:cubicBezTo>
                  <a:cubicBezTo>
                    <a:pt x="1462" y="837"/>
                    <a:pt x="1283" y="355"/>
                    <a:pt x="1042" y="70"/>
                  </a:cubicBezTo>
                  <a:cubicBezTo>
                    <a:pt x="1050" y="47"/>
                    <a:pt x="1033" y="1"/>
                    <a:pt x="10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0" name="Google Shape;5120;p43"/>
          <p:cNvSpPr/>
          <p:nvPr/>
        </p:nvSpPr>
        <p:spPr>
          <a:xfrm rot="10800000">
            <a:off x="1441377" y="1951514"/>
            <a:ext cx="714525" cy="233781"/>
          </a:xfrm>
          <a:custGeom>
            <a:avLst/>
            <a:gdLst/>
            <a:ahLst/>
            <a:cxnLst/>
            <a:rect l="l" t="t" r="r" b="b"/>
            <a:pathLst>
              <a:path w="3432" h="1123" extrusionOk="0">
                <a:moveTo>
                  <a:pt x="1151" y="343"/>
                </a:moveTo>
                <a:cubicBezTo>
                  <a:pt x="1160" y="352"/>
                  <a:pt x="1374" y="468"/>
                  <a:pt x="1445" y="717"/>
                </a:cubicBezTo>
                <a:cubicBezTo>
                  <a:pt x="1533" y="915"/>
                  <a:pt x="1412" y="1001"/>
                  <a:pt x="1283" y="1001"/>
                </a:cubicBezTo>
                <a:cubicBezTo>
                  <a:pt x="1202" y="1001"/>
                  <a:pt x="1118" y="967"/>
                  <a:pt x="1080" y="905"/>
                </a:cubicBezTo>
                <a:cubicBezTo>
                  <a:pt x="946" y="691"/>
                  <a:pt x="1017" y="477"/>
                  <a:pt x="1151" y="343"/>
                </a:cubicBezTo>
                <a:close/>
                <a:moveTo>
                  <a:pt x="436" y="1"/>
                </a:moveTo>
                <a:cubicBezTo>
                  <a:pt x="279" y="1"/>
                  <a:pt x="130" y="35"/>
                  <a:pt x="18" y="120"/>
                </a:cubicBezTo>
                <a:cubicBezTo>
                  <a:pt x="9" y="120"/>
                  <a:pt x="0" y="147"/>
                  <a:pt x="18" y="147"/>
                </a:cubicBezTo>
                <a:cubicBezTo>
                  <a:pt x="135" y="108"/>
                  <a:pt x="259" y="89"/>
                  <a:pt x="384" y="89"/>
                </a:cubicBezTo>
                <a:cubicBezTo>
                  <a:pt x="630" y="89"/>
                  <a:pt x="878" y="162"/>
                  <a:pt x="1080" y="298"/>
                </a:cubicBezTo>
                <a:cubicBezTo>
                  <a:pt x="919" y="423"/>
                  <a:pt x="839" y="619"/>
                  <a:pt x="919" y="825"/>
                </a:cubicBezTo>
                <a:cubicBezTo>
                  <a:pt x="986" y="971"/>
                  <a:pt x="1158" y="1122"/>
                  <a:pt x="1317" y="1122"/>
                </a:cubicBezTo>
                <a:cubicBezTo>
                  <a:pt x="1390" y="1122"/>
                  <a:pt x="1461" y="1090"/>
                  <a:pt x="1517" y="1012"/>
                </a:cubicBezTo>
                <a:cubicBezTo>
                  <a:pt x="1686" y="771"/>
                  <a:pt x="1436" y="450"/>
                  <a:pt x="1231" y="280"/>
                </a:cubicBezTo>
                <a:cubicBezTo>
                  <a:pt x="1235" y="276"/>
                  <a:pt x="1344" y="221"/>
                  <a:pt x="1510" y="221"/>
                </a:cubicBezTo>
                <a:cubicBezTo>
                  <a:pt x="1722" y="221"/>
                  <a:pt x="2028" y="312"/>
                  <a:pt x="2329" y="717"/>
                </a:cubicBezTo>
                <a:cubicBezTo>
                  <a:pt x="2423" y="851"/>
                  <a:pt x="2664" y="965"/>
                  <a:pt x="2860" y="965"/>
                </a:cubicBezTo>
                <a:cubicBezTo>
                  <a:pt x="2886" y="965"/>
                  <a:pt x="2911" y="963"/>
                  <a:pt x="2935" y="958"/>
                </a:cubicBezTo>
                <a:cubicBezTo>
                  <a:pt x="3185" y="923"/>
                  <a:pt x="3426" y="655"/>
                  <a:pt x="3346" y="378"/>
                </a:cubicBezTo>
                <a:cubicBezTo>
                  <a:pt x="3281" y="190"/>
                  <a:pt x="3017" y="44"/>
                  <a:pt x="2793" y="44"/>
                </a:cubicBezTo>
                <a:cubicBezTo>
                  <a:pt x="2709" y="44"/>
                  <a:pt x="2630" y="65"/>
                  <a:pt x="2569" y="111"/>
                </a:cubicBezTo>
                <a:cubicBezTo>
                  <a:pt x="2316" y="303"/>
                  <a:pt x="2545" y="541"/>
                  <a:pt x="2785" y="541"/>
                </a:cubicBezTo>
                <a:cubicBezTo>
                  <a:pt x="2823" y="541"/>
                  <a:pt x="2862" y="535"/>
                  <a:pt x="2900" y="521"/>
                </a:cubicBezTo>
                <a:cubicBezTo>
                  <a:pt x="2908" y="521"/>
                  <a:pt x="2917" y="494"/>
                  <a:pt x="2908" y="494"/>
                </a:cubicBezTo>
                <a:lnTo>
                  <a:pt x="2908" y="494"/>
                </a:lnTo>
                <a:cubicBezTo>
                  <a:pt x="2895" y="495"/>
                  <a:pt x="2882" y="496"/>
                  <a:pt x="2870" y="496"/>
                </a:cubicBezTo>
                <a:cubicBezTo>
                  <a:pt x="2515" y="496"/>
                  <a:pt x="2466" y="123"/>
                  <a:pt x="2777" y="123"/>
                </a:cubicBezTo>
                <a:cubicBezTo>
                  <a:pt x="2860" y="123"/>
                  <a:pt x="2969" y="150"/>
                  <a:pt x="3105" y="218"/>
                </a:cubicBezTo>
                <a:cubicBezTo>
                  <a:pt x="3432" y="504"/>
                  <a:pt x="3171" y="858"/>
                  <a:pt x="2834" y="858"/>
                </a:cubicBezTo>
                <a:cubicBezTo>
                  <a:pt x="2730" y="858"/>
                  <a:pt x="2619" y="824"/>
                  <a:pt x="2516" y="744"/>
                </a:cubicBezTo>
                <a:cubicBezTo>
                  <a:pt x="2338" y="602"/>
                  <a:pt x="2213" y="361"/>
                  <a:pt x="2007" y="245"/>
                </a:cubicBezTo>
                <a:cubicBezTo>
                  <a:pt x="1887" y="171"/>
                  <a:pt x="1722" y="140"/>
                  <a:pt x="1568" y="140"/>
                </a:cubicBezTo>
                <a:cubicBezTo>
                  <a:pt x="1404" y="140"/>
                  <a:pt x="1252" y="176"/>
                  <a:pt x="1178" y="236"/>
                </a:cubicBezTo>
                <a:cubicBezTo>
                  <a:pt x="1169" y="227"/>
                  <a:pt x="1160" y="218"/>
                  <a:pt x="1151" y="209"/>
                </a:cubicBezTo>
                <a:cubicBezTo>
                  <a:pt x="974" y="93"/>
                  <a:pt x="694" y="1"/>
                  <a:pt x="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1" name="Google Shape;5121;p43"/>
          <p:cNvSpPr/>
          <p:nvPr/>
        </p:nvSpPr>
        <p:spPr>
          <a:xfrm>
            <a:off x="6988693" y="1951193"/>
            <a:ext cx="713901" cy="234405"/>
          </a:xfrm>
          <a:custGeom>
            <a:avLst/>
            <a:gdLst/>
            <a:ahLst/>
            <a:cxnLst/>
            <a:rect l="l" t="t" r="r" b="b"/>
            <a:pathLst>
              <a:path w="3429" h="1126" extrusionOk="0">
                <a:moveTo>
                  <a:pt x="1281" y="119"/>
                </a:moveTo>
                <a:cubicBezTo>
                  <a:pt x="1410" y="119"/>
                  <a:pt x="1531" y="205"/>
                  <a:pt x="1443" y="403"/>
                </a:cubicBezTo>
                <a:cubicBezTo>
                  <a:pt x="1372" y="652"/>
                  <a:pt x="1158" y="768"/>
                  <a:pt x="1149" y="777"/>
                </a:cubicBezTo>
                <a:cubicBezTo>
                  <a:pt x="1015" y="652"/>
                  <a:pt x="944" y="429"/>
                  <a:pt x="1078" y="215"/>
                </a:cubicBezTo>
                <a:cubicBezTo>
                  <a:pt x="1116" y="153"/>
                  <a:pt x="1200" y="119"/>
                  <a:pt x="1281" y="119"/>
                </a:cubicBezTo>
                <a:close/>
                <a:moveTo>
                  <a:pt x="1312" y="1"/>
                </a:moveTo>
                <a:cubicBezTo>
                  <a:pt x="1154" y="1"/>
                  <a:pt x="984" y="153"/>
                  <a:pt x="917" y="304"/>
                </a:cubicBezTo>
                <a:cubicBezTo>
                  <a:pt x="837" y="510"/>
                  <a:pt x="917" y="706"/>
                  <a:pt x="1078" y="831"/>
                </a:cubicBezTo>
                <a:cubicBezTo>
                  <a:pt x="874" y="963"/>
                  <a:pt x="621" y="1034"/>
                  <a:pt x="372" y="1034"/>
                </a:cubicBezTo>
                <a:cubicBezTo>
                  <a:pt x="250" y="1034"/>
                  <a:pt x="130" y="1017"/>
                  <a:pt x="16" y="982"/>
                </a:cubicBezTo>
                <a:cubicBezTo>
                  <a:pt x="14" y="981"/>
                  <a:pt x="12" y="981"/>
                  <a:pt x="10" y="981"/>
                </a:cubicBezTo>
                <a:cubicBezTo>
                  <a:pt x="1" y="981"/>
                  <a:pt x="8" y="1002"/>
                  <a:pt x="16" y="1009"/>
                </a:cubicBezTo>
                <a:cubicBezTo>
                  <a:pt x="125" y="1092"/>
                  <a:pt x="270" y="1126"/>
                  <a:pt x="424" y="1126"/>
                </a:cubicBezTo>
                <a:cubicBezTo>
                  <a:pt x="684" y="1126"/>
                  <a:pt x="969" y="1029"/>
                  <a:pt x="1149" y="911"/>
                </a:cubicBezTo>
                <a:cubicBezTo>
                  <a:pt x="1158" y="902"/>
                  <a:pt x="1167" y="902"/>
                  <a:pt x="1176" y="893"/>
                </a:cubicBezTo>
                <a:cubicBezTo>
                  <a:pt x="1248" y="952"/>
                  <a:pt x="1397" y="986"/>
                  <a:pt x="1559" y="986"/>
                </a:cubicBezTo>
                <a:cubicBezTo>
                  <a:pt x="1715" y="986"/>
                  <a:pt x="1883" y="954"/>
                  <a:pt x="2005" y="884"/>
                </a:cubicBezTo>
                <a:cubicBezTo>
                  <a:pt x="2211" y="768"/>
                  <a:pt x="2336" y="519"/>
                  <a:pt x="2514" y="385"/>
                </a:cubicBezTo>
                <a:cubicBezTo>
                  <a:pt x="2618" y="302"/>
                  <a:pt x="2730" y="267"/>
                  <a:pt x="2835" y="267"/>
                </a:cubicBezTo>
                <a:cubicBezTo>
                  <a:pt x="3170" y="267"/>
                  <a:pt x="3429" y="623"/>
                  <a:pt x="3103" y="902"/>
                </a:cubicBezTo>
                <a:cubicBezTo>
                  <a:pt x="2966" y="971"/>
                  <a:pt x="2856" y="998"/>
                  <a:pt x="2772" y="998"/>
                </a:cubicBezTo>
                <a:cubicBezTo>
                  <a:pt x="2462" y="998"/>
                  <a:pt x="2515" y="625"/>
                  <a:pt x="2877" y="625"/>
                </a:cubicBezTo>
                <a:cubicBezTo>
                  <a:pt x="2886" y="625"/>
                  <a:pt x="2896" y="625"/>
                  <a:pt x="2906" y="626"/>
                </a:cubicBezTo>
                <a:cubicBezTo>
                  <a:pt x="2915" y="626"/>
                  <a:pt x="2906" y="608"/>
                  <a:pt x="2898" y="608"/>
                </a:cubicBezTo>
                <a:cubicBezTo>
                  <a:pt x="2859" y="594"/>
                  <a:pt x="2819" y="587"/>
                  <a:pt x="2780" y="587"/>
                </a:cubicBezTo>
                <a:cubicBezTo>
                  <a:pt x="2541" y="587"/>
                  <a:pt x="2315" y="818"/>
                  <a:pt x="2567" y="1009"/>
                </a:cubicBezTo>
                <a:cubicBezTo>
                  <a:pt x="2630" y="1059"/>
                  <a:pt x="2712" y="1081"/>
                  <a:pt x="2798" y="1081"/>
                </a:cubicBezTo>
                <a:cubicBezTo>
                  <a:pt x="3021" y="1081"/>
                  <a:pt x="3279" y="937"/>
                  <a:pt x="3344" y="750"/>
                </a:cubicBezTo>
                <a:cubicBezTo>
                  <a:pt x="3424" y="465"/>
                  <a:pt x="3183" y="206"/>
                  <a:pt x="2933" y="162"/>
                </a:cubicBezTo>
                <a:cubicBezTo>
                  <a:pt x="2909" y="158"/>
                  <a:pt x="2884" y="156"/>
                  <a:pt x="2858" y="156"/>
                </a:cubicBezTo>
                <a:cubicBezTo>
                  <a:pt x="2662" y="156"/>
                  <a:pt x="2421" y="270"/>
                  <a:pt x="2327" y="412"/>
                </a:cubicBezTo>
                <a:cubicBezTo>
                  <a:pt x="2025" y="814"/>
                  <a:pt x="1718" y="901"/>
                  <a:pt x="1505" y="901"/>
                </a:cubicBezTo>
                <a:cubicBezTo>
                  <a:pt x="1341" y="901"/>
                  <a:pt x="1233" y="849"/>
                  <a:pt x="1229" y="849"/>
                </a:cubicBezTo>
                <a:cubicBezTo>
                  <a:pt x="1434" y="679"/>
                  <a:pt x="1684" y="358"/>
                  <a:pt x="1515" y="117"/>
                </a:cubicBezTo>
                <a:cubicBezTo>
                  <a:pt x="1458" y="34"/>
                  <a:pt x="1386" y="1"/>
                  <a:pt x="13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2" name="Google Shape;5122;p43"/>
          <p:cNvGrpSpPr/>
          <p:nvPr/>
        </p:nvGrpSpPr>
        <p:grpSpPr>
          <a:xfrm>
            <a:off x="2311121" y="3847039"/>
            <a:ext cx="4521915" cy="808039"/>
            <a:chOff x="180894" y="3625709"/>
            <a:chExt cx="2103706" cy="375919"/>
          </a:xfrm>
        </p:grpSpPr>
        <p:sp>
          <p:nvSpPr>
            <p:cNvPr id="5123" name="Google Shape;5123;p43"/>
            <p:cNvSpPr/>
            <p:nvPr/>
          </p:nvSpPr>
          <p:spPr>
            <a:xfrm>
              <a:off x="180894" y="3625709"/>
              <a:ext cx="2103706" cy="375187"/>
            </a:xfrm>
            <a:custGeom>
              <a:avLst/>
              <a:gdLst/>
              <a:ahLst/>
              <a:cxnLst/>
              <a:rect l="l" t="t" r="r" b="b"/>
              <a:pathLst>
                <a:path w="34321" h="6121" extrusionOk="0">
                  <a:moveTo>
                    <a:pt x="1045" y="1"/>
                  </a:moveTo>
                  <a:cubicBezTo>
                    <a:pt x="1" y="3462"/>
                    <a:pt x="1045" y="6120"/>
                    <a:pt x="1045" y="6120"/>
                  </a:cubicBezTo>
                  <a:lnTo>
                    <a:pt x="33276" y="6120"/>
                  </a:lnTo>
                  <a:cubicBezTo>
                    <a:pt x="33276" y="6120"/>
                    <a:pt x="34320" y="3462"/>
                    <a:pt x="33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3"/>
            <p:cNvSpPr/>
            <p:nvPr/>
          </p:nvSpPr>
          <p:spPr>
            <a:xfrm>
              <a:off x="679031" y="3677686"/>
              <a:ext cx="1107907" cy="271230"/>
            </a:xfrm>
            <a:custGeom>
              <a:avLst/>
              <a:gdLst/>
              <a:ahLst/>
              <a:cxnLst/>
              <a:rect l="l" t="t" r="r" b="b"/>
              <a:pathLst>
                <a:path w="18075" h="4425" extrusionOk="0">
                  <a:moveTo>
                    <a:pt x="920" y="0"/>
                  </a:moveTo>
                  <a:cubicBezTo>
                    <a:pt x="911" y="785"/>
                    <a:pt x="500" y="1187"/>
                    <a:pt x="1" y="1187"/>
                  </a:cubicBezTo>
                  <a:lnTo>
                    <a:pt x="1" y="3123"/>
                  </a:lnTo>
                  <a:cubicBezTo>
                    <a:pt x="509" y="3123"/>
                    <a:pt x="920" y="3533"/>
                    <a:pt x="920" y="4425"/>
                  </a:cubicBezTo>
                  <a:lnTo>
                    <a:pt x="6576" y="4425"/>
                  </a:lnTo>
                  <a:cubicBezTo>
                    <a:pt x="6692" y="4389"/>
                    <a:pt x="6799" y="4318"/>
                    <a:pt x="6834" y="4175"/>
                  </a:cubicBezTo>
                  <a:cubicBezTo>
                    <a:pt x="6834" y="4175"/>
                    <a:pt x="6961" y="4146"/>
                    <a:pt x="7137" y="4146"/>
                  </a:cubicBezTo>
                  <a:cubicBezTo>
                    <a:pt x="7324" y="4146"/>
                    <a:pt x="7568" y="4179"/>
                    <a:pt x="7771" y="4318"/>
                  </a:cubicBezTo>
                  <a:cubicBezTo>
                    <a:pt x="7771" y="4318"/>
                    <a:pt x="7976" y="4113"/>
                    <a:pt x="8280" y="4104"/>
                  </a:cubicBezTo>
                  <a:cubicBezTo>
                    <a:pt x="8288" y="4104"/>
                    <a:pt x="8295" y="4103"/>
                    <a:pt x="8303" y="4103"/>
                  </a:cubicBezTo>
                  <a:cubicBezTo>
                    <a:pt x="8577" y="4103"/>
                    <a:pt x="8636" y="4255"/>
                    <a:pt x="8636" y="4255"/>
                  </a:cubicBezTo>
                  <a:cubicBezTo>
                    <a:pt x="8636" y="4255"/>
                    <a:pt x="8767" y="4166"/>
                    <a:pt x="8872" y="4166"/>
                  </a:cubicBezTo>
                  <a:cubicBezTo>
                    <a:pt x="8877" y="4166"/>
                    <a:pt x="8882" y="4166"/>
                    <a:pt x="8886" y="4166"/>
                  </a:cubicBezTo>
                  <a:cubicBezTo>
                    <a:pt x="9002" y="4184"/>
                    <a:pt x="9091" y="4264"/>
                    <a:pt x="9091" y="4264"/>
                  </a:cubicBezTo>
                  <a:cubicBezTo>
                    <a:pt x="9091" y="4264"/>
                    <a:pt x="9236" y="4087"/>
                    <a:pt x="9451" y="4087"/>
                  </a:cubicBezTo>
                  <a:cubicBezTo>
                    <a:pt x="9487" y="4087"/>
                    <a:pt x="9525" y="4092"/>
                    <a:pt x="9564" y="4104"/>
                  </a:cubicBezTo>
                  <a:cubicBezTo>
                    <a:pt x="9832" y="4184"/>
                    <a:pt x="9939" y="4318"/>
                    <a:pt x="9939" y="4318"/>
                  </a:cubicBezTo>
                  <a:cubicBezTo>
                    <a:pt x="9939" y="4318"/>
                    <a:pt x="10185" y="4142"/>
                    <a:pt x="10569" y="4142"/>
                  </a:cubicBezTo>
                  <a:cubicBezTo>
                    <a:pt x="10658" y="4142"/>
                    <a:pt x="10755" y="4152"/>
                    <a:pt x="10858" y="4175"/>
                  </a:cubicBezTo>
                  <a:cubicBezTo>
                    <a:pt x="10858" y="4175"/>
                    <a:pt x="10885" y="4345"/>
                    <a:pt x="11224" y="4425"/>
                  </a:cubicBezTo>
                  <a:lnTo>
                    <a:pt x="17147" y="4425"/>
                  </a:lnTo>
                  <a:cubicBezTo>
                    <a:pt x="17147" y="3533"/>
                    <a:pt x="17566" y="3123"/>
                    <a:pt x="18075" y="3123"/>
                  </a:cubicBezTo>
                  <a:lnTo>
                    <a:pt x="18075" y="1187"/>
                  </a:lnTo>
                  <a:cubicBezTo>
                    <a:pt x="17566" y="1187"/>
                    <a:pt x="17165" y="785"/>
                    <a:pt x="17156" y="0"/>
                  </a:cubicBezTo>
                  <a:lnTo>
                    <a:pt x="11224" y="0"/>
                  </a:lnTo>
                  <a:cubicBezTo>
                    <a:pt x="10885" y="80"/>
                    <a:pt x="10858" y="250"/>
                    <a:pt x="10858" y="250"/>
                  </a:cubicBezTo>
                  <a:cubicBezTo>
                    <a:pt x="10752" y="274"/>
                    <a:pt x="10653" y="284"/>
                    <a:pt x="10561" y="284"/>
                  </a:cubicBezTo>
                  <a:cubicBezTo>
                    <a:pt x="10182" y="284"/>
                    <a:pt x="9939" y="116"/>
                    <a:pt x="9939" y="116"/>
                  </a:cubicBezTo>
                  <a:cubicBezTo>
                    <a:pt x="9939" y="116"/>
                    <a:pt x="9832" y="241"/>
                    <a:pt x="9564" y="330"/>
                  </a:cubicBezTo>
                  <a:cubicBezTo>
                    <a:pt x="9526" y="341"/>
                    <a:pt x="9489" y="346"/>
                    <a:pt x="9454" y="346"/>
                  </a:cubicBezTo>
                  <a:cubicBezTo>
                    <a:pt x="9237" y="346"/>
                    <a:pt x="9091" y="161"/>
                    <a:pt x="9091" y="161"/>
                  </a:cubicBezTo>
                  <a:cubicBezTo>
                    <a:pt x="9091" y="161"/>
                    <a:pt x="9002" y="241"/>
                    <a:pt x="8886" y="259"/>
                  </a:cubicBezTo>
                  <a:cubicBezTo>
                    <a:pt x="8882" y="259"/>
                    <a:pt x="8877" y="259"/>
                    <a:pt x="8872" y="259"/>
                  </a:cubicBezTo>
                  <a:cubicBezTo>
                    <a:pt x="8767" y="259"/>
                    <a:pt x="8636" y="170"/>
                    <a:pt x="8636" y="170"/>
                  </a:cubicBezTo>
                  <a:cubicBezTo>
                    <a:pt x="8636" y="170"/>
                    <a:pt x="8577" y="322"/>
                    <a:pt x="8303" y="322"/>
                  </a:cubicBezTo>
                  <a:cubicBezTo>
                    <a:pt x="8295" y="322"/>
                    <a:pt x="8288" y="322"/>
                    <a:pt x="8280" y="321"/>
                  </a:cubicBezTo>
                  <a:cubicBezTo>
                    <a:pt x="7976" y="321"/>
                    <a:pt x="7771" y="107"/>
                    <a:pt x="7771" y="107"/>
                  </a:cubicBezTo>
                  <a:cubicBezTo>
                    <a:pt x="7568" y="246"/>
                    <a:pt x="7324" y="279"/>
                    <a:pt x="7137" y="279"/>
                  </a:cubicBezTo>
                  <a:cubicBezTo>
                    <a:pt x="6961" y="279"/>
                    <a:pt x="6834" y="250"/>
                    <a:pt x="6834" y="250"/>
                  </a:cubicBezTo>
                  <a:cubicBezTo>
                    <a:pt x="6799" y="107"/>
                    <a:pt x="6692" y="36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3"/>
            <p:cNvSpPr/>
            <p:nvPr/>
          </p:nvSpPr>
          <p:spPr>
            <a:xfrm>
              <a:off x="674679" y="3750381"/>
              <a:ext cx="1116121" cy="118177"/>
            </a:xfrm>
            <a:custGeom>
              <a:avLst/>
              <a:gdLst/>
              <a:ahLst/>
              <a:cxnLst/>
              <a:rect l="l" t="t" r="r" b="b"/>
              <a:pathLst>
                <a:path w="18209" h="1928" extrusionOk="0">
                  <a:moveTo>
                    <a:pt x="1" y="1"/>
                  </a:moveTo>
                  <a:lnTo>
                    <a:pt x="1" y="1928"/>
                  </a:lnTo>
                  <a:lnTo>
                    <a:pt x="18208" y="1928"/>
                  </a:lnTo>
                  <a:lnTo>
                    <a:pt x="18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3"/>
            <p:cNvSpPr/>
            <p:nvPr/>
          </p:nvSpPr>
          <p:spPr>
            <a:xfrm>
              <a:off x="2145614" y="3633861"/>
              <a:ext cx="50323" cy="363786"/>
            </a:xfrm>
            <a:custGeom>
              <a:avLst/>
              <a:gdLst/>
              <a:ahLst/>
              <a:cxnLst/>
              <a:rect l="l" t="t" r="r" b="b"/>
              <a:pathLst>
                <a:path w="821" h="5935" extrusionOk="0">
                  <a:moveTo>
                    <a:pt x="22" y="1"/>
                  </a:moveTo>
                  <a:cubicBezTo>
                    <a:pt x="10" y="1"/>
                    <a:pt x="0" y="24"/>
                    <a:pt x="0" y="37"/>
                  </a:cubicBezTo>
                  <a:cubicBezTo>
                    <a:pt x="366" y="974"/>
                    <a:pt x="714" y="1812"/>
                    <a:pt x="749" y="2838"/>
                  </a:cubicBezTo>
                  <a:cubicBezTo>
                    <a:pt x="776" y="3909"/>
                    <a:pt x="526" y="4962"/>
                    <a:pt x="45" y="5916"/>
                  </a:cubicBezTo>
                  <a:cubicBezTo>
                    <a:pt x="45" y="5927"/>
                    <a:pt x="48" y="5935"/>
                    <a:pt x="53" y="5935"/>
                  </a:cubicBezTo>
                  <a:cubicBezTo>
                    <a:pt x="56" y="5935"/>
                    <a:pt x="59" y="5932"/>
                    <a:pt x="63" y="5925"/>
                  </a:cubicBezTo>
                  <a:cubicBezTo>
                    <a:pt x="553" y="5015"/>
                    <a:pt x="821" y="3989"/>
                    <a:pt x="821" y="2954"/>
                  </a:cubicBezTo>
                  <a:cubicBezTo>
                    <a:pt x="812" y="1973"/>
                    <a:pt x="598" y="822"/>
                    <a:pt x="36" y="10"/>
                  </a:cubicBezTo>
                  <a:cubicBezTo>
                    <a:pt x="31" y="4"/>
                    <a:pt x="27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3"/>
            <p:cNvSpPr/>
            <p:nvPr/>
          </p:nvSpPr>
          <p:spPr>
            <a:xfrm>
              <a:off x="2047850" y="3633861"/>
              <a:ext cx="50752" cy="363786"/>
            </a:xfrm>
            <a:custGeom>
              <a:avLst/>
              <a:gdLst/>
              <a:ahLst/>
              <a:cxnLst/>
              <a:rect l="l" t="t" r="r" b="b"/>
              <a:pathLst>
                <a:path w="828" h="5935" extrusionOk="0">
                  <a:moveTo>
                    <a:pt x="28" y="1"/>
                  </a:moveTo>
                  <a:cubicBezTo>
                    <a:pt x="14" y="1"/>
                    <a:pt x="1" y="24"/>
                    <a:pt x="7" y="37"/>
                  </a:cubicBezTo>
                  <a:cubicBezTo>
                    <a:pt x="373" y="974"/>
                    <a:pt x="721" y="1812"/>
                    <a:pt x="757" y="2838"/>
                  </a:cubicBezTo>
                  <a:cubicBezTo>
                    <a:pt x="783" y="3909"/>
                    <a:pt x="534" y="4962"/>
                    <a:pt x="52" y="5916"/>
                  </a:cubicBezTo>
                  <a:cubicBezTo>
                    <a:pt x="52" y="5927"/>
                    <a:pt x="55" y="5935"/>
                    <a:pt x="60" y="5935"/>
                  </a:cubicBezTo>
                  <a:cubicBezTo>
                    <a:pt x="63" y="5935"/>
                    <a:pt x="66" y="5932"/>
                    <a:pt x="70" y="5925"/>
                  </a:cubicBezTo>
                  <a:cubicBezTo>
                    <a:pt x="560" y="5015"/>
                    <a:pt x="828" y="3989"/>
                    <a:pt x="828" y="2954"/>
                  </a:cubicBezTo>
                  <a:cubicBezTo>
                    <a:pt x="819" y="1973"/>
                    <a:pt x="605" y="822"/>
                    <a:pt x="43" y="10"/>
                  </a:cubicBezTo>
                  <a:cubicBezTo>
                    <a:pt x="38" y="4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3"/>
            <p:cNvSpPr/>
            <p:nvPr/>
          </p:nvSpPr>
          <p:spPr>
            <a:xfrm>
              <a:off x="2098111" y="3630673"/>
              <a:ext cx="42048" cy="124368"/>
            </a:xfrm>
            <a:custGeom>
              <a:avLst/>
              <a:gdLst/>
              <a:ahLst/>
              <a:cxnLst/>
              <a:rect l="l" t="t" r="r" b="b"/>
              <a:pathLst>
                <a:path w="686" h="2029" extrusionOk="0">
                  <a:moveTo>
                    <a:pt x="39" y="1"/>
                  </a:moveTo>
                  <a:cubicBezTo>
                    <a:pt x="21" y="1"/>
                    <a:pt x="1" y="31"/>
                    <a:pt x="8" y="45"/>
                  </a:cubicBezTo>
                  <a:cubicBezTo>
                    <a:pt x="293" y="696"/>
                    <a:pt x="543" y="1320"/>
                    <a:pt x="668" y="2025"/>
                  </a:cubicBezTo>
                  <a:cubicBezTo>
                    <a:pt x="668" y="2028"/>
                    <a:pt x="670" y="2029"/>
                    <a:pt x="672" y="2029"/>
                  </a:cubicBezTo>
                  <a:cubicBezTo>
                    <a:pt x="677" y="2029"/>
                    <a:pt x="686" y="2022"/>
                    <a:pt x="686" y="2016"/>
                  </a:cubicBezTo>
                  <a:cubicBezTo>
                    <a:pt x="597" y="1320"/>
                    <a:pt x="409" y="624"/>
                    <a:pt x="53" y="9"/>
                  </a:cubicBezTo>
                  <a:cubicBezTo>
                    <a:pt x="49" y="3"/>
                    <a:pt x="44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3"/>
            <p:cNvSpPr/>
            <p:nvPr/>
          </p:nvSpPr>
          <p:spPr>
            <a:xfrm>
              <a:off x="2099460" y="3880999"/>
              <a:ext cx="38738" cy="120629"/>
            </a:xfrm>
            <a:custGeom>
              <a:avLst/>
              <a:gdLst/>
              <a:ahLst/>
              <a:cxnLst/>
              <a:rect l="l" t="t" r="r" b="b"/>
              <a:pathLst>
                <a:path w="632" h="1968" extrusionOk="0">
                  <a:moveTo>
                    <a:pt x="626" y="1"/>
                  </a:moveTo>
                  <a:cubicBezTo>
                    <a:pt x="621" y="1"/>
                    <a:pt x="610" y="9"/>
                    <a:pt x="610" y="20"/>
                  </a:cubicBezTo>
                  <a:cubicBezTo>
                    <a:pt x="512" y="689"/>
                    <a:pt x="334" y="1331"/>
                    <a:pt x="13" y="1938"/>
                  </a:cubicBezTo>
                  <a:cubicBezTo>
                    <a:pt x="0" y="1959"/>
                    <a:pt x="9" y="1968"/>
                    <a:pt x="24" y="1968"/>
                  </a:cubicBezTo>
                  <a:cubicBezTo>
                    <a:pt x="41" y="1968"/>
                    <a:pt x="66" y="1956"/>
                    <a:pt x="75" y="1938"/>
                  </a:cubicBezTo>
                  <a:cubicBezTo>
                    <a:pt x="387" y="1340"/>
                    <a:pt x="601" y="689"/>
                    <a:pt x="628" y="11"/>
                  </a:cubicBezTo>
                  <a:cubicBezTo>
                    <a:pt x="632" y="4"/>
                    <a:pt x="630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3"/>
            <p:cNvSpPr/>
            <p:nvPr/>
          </p:nvSpPr>
          <p:spPr>
            <a:xfrm>
              <a:off x="2158731" y="3738551"/>
              <a:ext cx="14833" cy="11707"/>
            </a:xfrm>
            <a:custGeom>
              <a:avLst/>
              <a:gdLst/>
              <a:ahLst/>
              <a:cxnLst/>
              <a:rect l="l" t="t" r="r" b="b"/>
              <a:pathLst>
                <a:path w="242" h="191" extrusionOk="0">
                  <a:moveTo>
                    <a:pt x="145" y="1"/>
                  </a:moveTo>
                  <a:cubicBezTo>
                    <a:pt x="107" y="1"/>
                    <a:pt x="67" y="20"/>
                    <a:pt x="45" y="42"/>
                  </a:cubicBezTo>
                  <a:cubicBezTo>
                    <a:pt x="18" y="60"/>
                    <a:pt x="0" y="96"/>
                    <a:pt x="9" y="122"/>
                  </a:cubicBezTo>
                  <a:cubicBezTo>
                    <a:pt x="9" y="149"/>
                    <a:pt x="18" y="158"/>
                    <a:pt x="36" y="167"/>
                  </a:cubicBezTo>
                  <a:cubicBezTo>
                    <a:pt x="53" y="184"/>
                    <a:pt x="74" y="190"/>
                    <a:pt x="97" y="190"/>
                  </a:cubicBezTo>
                  <a:cubicBezTo>
                    <a:pt x="136" y="190"/>
                    <a:pt x="177" y="171"/>
                    <a:pt x="205" y="149"/>
                  </a:cubicBezTo>
                  <a:cubicBezTo>
                    <a:pt x="205" y="140"/>
                    <a:pt x="214" y="140"/>
                    <a:pt x="214" y="131"/>
                  </a:cubicBezTo>
                  <a:cubicBezTo>
                    <a:pt x="223" y="122"/>
                    <a:pt x="232" y="104"/>
                    <a:pt x="241" y="87"/>
                  </a:cubicBezTo>
                  <a:cubicBezTo>
                    <a:pt x="241" y="78"/>
                    <a:pt x="232" y="69"/>
                    <a:pt x="232" y="60"/>
                  </a:cubicBezTo>
                  <a:cubicBezTo>
                    <a:pt x="223" y="51"/>
                    <a:pt x="214" y="42"/>
                    <a:pt x="205" y="33"/>
                  </a:cubicBezTo>
                  <a:cubicBezTo>
                    <a:pt x="205" y="33"/>
                    <a:pt x="205" y="24"/>
                    <a:pt x="205" y="24"/>
                  </a:cubicBezTo>
                  <a:cubicBezTo>
                    <a:pt x="189" y="7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3"/>
            <p:cNvSpPr/>
            <p:nvPr/>
          </p:nvSpPr>
          <p:spPr>
            <a:xfrm>
              <a:off x="2149414" y="3694236"/>
              <a:ext cx="13178" cy="10849"/>
            </a:xfrm>
            <a:custGeom>
              <a:avLst/>
              <a:gdLst/>
              <a:ahLst/>
              <a:cxnLst/>
              <a:rect l="l" t="t" r="r" b="b"/>
              <a:pathLst>
                <a:path w="215" h="177" extrusionOk="0">
                  <a:moveTo>
                    <a:pt x="150" y="0"/>
                  </a:moveTo>
                  <a:cubicBezTo>
                    <a:pt x="116" y="0"/>
                    <a:pt x="75" y="14"/>
                    <a:pt x="54" y="25"/>
                  </a:cubicBezTo>
                  <a:cubicBezTo>
                    <a:pt x="27" y="42"/>
                    <a:pt x="1" y="78"/>
                    <a:pt x="1" y="114"/>
                  </a:cubicBezTo>
                  <a:cubicBezTo>
                    <a:pt x="1" y="114"/>
                    <a:pt x="1" y="114"/>
                    <a:pt x="1" y="123"/>
                  </a:cubicBezTo>
                  <a:cubicBezTo>
                    <a:pt x="1" y="123"/>
                    <a:pt x="1" y="123"/>
                    <a:pt x="1" y="132"/>
                  </a:cubicBezTo>
                  <a:cubicBezTo>
                    <a:pt x="9" y="158"/>
                    <a:pt x="36" y="176"/>
                    <a:pt x="63" y="176"/>
                  </a:cubicBezTo>
                  <a:lnTo>
                    <a:pt x="125" y="176"/>
                  </a:lnTo>
                  <a:cubicBezTo>
                    <a:pt x="152" y="167"/>
                    <a:pt x="170" y="158"/>
                    <a:pt x="188" y="149"/>
                  </a:cubicBezTo>
                  <a:cubicBezTo>
                    <a:pt x="197" y="141"/>
                    <a:pt x="197" y="123"/>
                    <a:pt x="206" y="114"/>
                  </a:cubicBezTo>
                  <a:cubicBezTo>
                    <a:pt x="215" y="96"/>
                    <a:pt x="215" y="78"/>
                    <a:pt x="206" y="60"/>
                  </a:cubicBezTo>
                  <a:cubicBezTo>
                    <a:pt x="206" y="51"/>
                    <a:pt x="206" y="42"/>
                    <a:pt x="206" y="25"/>
                  </a:cubicBezTo>
                  <a:cubicBezTo>
                    <a:pt x="195" y="7"/>
                    <a:pt x="174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3"/>
            <p:cNvSpPr/>
            <p:nvPr/>
          </p:nvSpPr>
          <p:spPr>
            <a:xfrm>
              <a:off x="2131087" y="3652433"/>
              <a:ext cx="19921" cy="11769"/>
            </a:xfrm>
            <a:custGeom>
              <a:avLst/>
              <a:gdLst/>
              <a:ahLst/>
              <a:cxnLst/>
              <a:rect l="l" t="t" r="r" b="b"/>
              <a:pathLst>
                <a:path w="325" h="192" extrusionOk="0">
                  <a:moveTo>
                    <a:pt x="180" y="0"/>
                  </a:moveTo>
                  <a:cubicBezTo>
                    <a:pt x="102" y="0"/>
                    <a:pt x="0" y="102"/>
                    <a:pt x="77" y="171"/>
                  </a:cubicBezTo>
                  <a:cubicBezTo>
                    <a:pt x="93" y="185"/>
                    <a:pt x="113" y="192"/>
                    <a:pt x="134" y="192"/>
                  </a:cubicBezTo>
                  <a:cubicBezTo>
                    <a:pt x="220" y="192"/>
                    <a:pt x="325" y="93"/>
                    <a:pt x="246" y="29"/>
                  </a:cubicBezTo>
                  <a:lnTo>
                    <a:pt x="237" y="29"/>
                  </a:lnTo>
                  <a:cubicBezTo>
                    <a:pt x="223" y="9"/>
                    <a:pt x="203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3"/>
            <p:cNvSpPr/>
            <p:nvPr/>
          </p:nvSpPr>
          <p:spPr>
            <a:xfrm>
              <a:off x="2104608" y="3748971"/>
              <a:ext cx="14772" cy="11646"/>
            </a:xfrm>
            <a:custGeom>
              <a:avLst/>
              <a:gdLst/>
              <a:ahLst/>
              <a:cxnLst/>
              <a:rect l="l" t="t" r="r" b="b"/>
              <a:pathLst>
                <a:path w="241" h="190" extrusionOk="0">
                  <a:moveTo>
                    <a:pt x="144" y="0"/>
                  </a:moveTo>
                  <a:cubicBezTo>
                    <a:pt x="107" y="0"/>
                    <a:pt x="67" y="19"/>
                    <a:pt x="45" y="41"/>
                  </a:cubicBezTo>
                  <a:cubicBezTo>
                    <a:pt x="18" y="59"/>
                    <a:pt x="0" y="95"/>
                    <a:pt x="9" y="122"/>
                  </a:cubicBezTo>
                  <a:cubicBezTo>
                    <a:pt x="9" y="140"/>
                    <a:pt x="18" y="157"/>
                    <a:pt x="36" y="166"/>
                  </a:cubicBezTo>
                  <a:cubicBezTo>
                    <a:pt x="52" y="183"/>
                    <a:pt x="74" y="190"/>
                    <a:pt x="97" y="190"/>
                  </a:cubicBezTo>
                  <a:cubicBezTo>
                    <a:pt x="135" y="190"/>
                    <a:pt x="177" y="171"/>
                    <a:pt x="205" y="149"/>
                  </a:cubicBezTo>
                  <a:cubicBezTo>
                    <a:pt x="205" y="140"/>
                    <a:pt x="214" y="131"/>
                    <a:pt x="214" y="131"/>
                  </a:cubicBezTo>
                  <a:cubicBezTo>
                    <a:pt x="223" y="113"/>
                    <a:pt x="232" y="104"/>
                    <a:pt x="241" y="86"/>
                  </a:cubicBezTo>
                  <a:cubicBezTo>
                    <a:pt x="241" y="77"/>
                    <a:pt x="232" y="68"/>
                    <a:pt x="232" y="59"/>
                  </a:cubicBezTo>
                  <a:cubicBezTo>
                    <a:pt x="223" y="50"/>
                    <a:pt x="214" y="41"/>
                    <a:pt x="205" y="33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189" y="7"/>
                    <a:pt x="167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3"/>
            <p:cNvSpPr/>
            <p:nvPr/>
          </p:nvSpPr>
          <p:spPr>
            <a:xfrm>
              <a:off x="2095292" y="3704410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144" y="1"/>
                  </a:moveTo>
                  <a:cubicBezTo>
                    <a:pt x="111" y="1"/>
                    <a:pt x="74" y="13"/>
                    <a:pt x="54" y="28"/>
                  </a:cubicBezTo>
                  <a:cubicBezTo>
                    <a:pt x="27" y="46"/>
                    <a:pt x="0" y="82"/>
                    <a:pt x="0" y="117"/>
                  </a:cubicBezTo>
                  <a:cubicBezTo>
                    <a:pt x="0" y="126"/>
                    <a:pt x="0" y="126"/>
                    <a:pt x="0" y="135"/>
                  </a:cubicBezTo>
                  <a:cubicBezTo>
                    <a:pt x="9" y="162"/>
                    <a:pt x="36" y="171"/>
                    <a:pt x="63" y="180"/>
                  </a:cubicBezTo>
                  <a:lnTo>
                    <a:pt x="81" y="180"/>
                  </a:lnTo>
                  <a:cubicBezTo>
                    <a:pt x="99" y="180"/>
                    <a:pt x="116" y="180"/>
                    <a:pt x="125" y="171"/>
                  </a:cubicBezTo>
                  <a:cubicBezTo>
                    <a:pt x="152" y="171"/>
                    <a:pt x="170" y="162"/>
                    <a:pt x="188" y="144"/>
                  </a:cubicBezTo>
                  <a:cubicBezTo>
                    <a:pt x="197" y="135"/>
                    <a:pt x="197" y="126"/>
                    <a:pt x="206" y="117"/>
                  </a:cubicBezTo>
                  <a:cubicBezTo>
                    <a:pt x="214" y="99"/>
                    <a:pt x="214" y="82"/>
                    <a:pt x="206" y="64"/>
                  </a:cubicBezTo>
                  <a:cubicBezTo>
                    <a:pt x="206" y="55"/>
                    <a:pt x="206" y="37"/>
                    <a:pt x="206" y="28"/>
                  </a:cubicBezTo>
                  <a:cubicBezTo>
                    <a:pt x="194" y="8"/>
                    <a:pt x="170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3"/>
            <p:cNvSpPr/>
            <p:nvPr/>
          </p:nvSpPr>
          <p:spPr>
            <a:xfrm>
              <a:off x="2076842" y="3662546"/>
              <a:ext cx="20043" cy="12075"/>
            </a:xfrm>
            <a:custGeom>
              <a:avLst/>
              <a:gdLst/>
              <a:ahLst/>
              <a:cxnLst/>
              <a:rect l="l" t="t" r="r" b="b"/>
              <a:pathLst>
                <a:path w="327" h="197" extrusionOk="0">
                  <a:moveTo>
                    <a:pt x="187" y="0"/>
                  </a:moveTo>
                  <a:cubicBezTo>
                    <a:pt x="108" y="0"/>
                    <a:pt x="0" y="105"/>
                    <a:pt x="78" y="176"/>
                  </a:cubicBezTo>
                  <a:cubicBezTo>
                    <a:pt x="94" y="190"/>
                    <a:pt x="115" y="196"/>
                    <a:pt x="136" y="196"/>
                  </a:cubicBezTo>
                  <a:cubicBezTo>
                    <a:pt x="222" y="196"/>
                    <a:pt x="326" y="97"/>
                    <a:pt x="248" y="33"/>
                  </a:cubicBezTo>
                  <a:lnTo>
                    <a:pt x="239" y="33"/>
                  </a:lnTo>
                  <a:cubicBezTo>
                    <a:pt x="239" y="33"/>
                    <a:pt x="239" y="24"/>
                    <a:pt x="239" y="24"/>
                  </a:cubicBezTo>
                  <a:cubicBezTo>
                    <a:pt x="226" y="8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3"/>
            <p:cNvSpPr/>
            <p:nvPr/>
          </p:nvSpPr>
          <p:spPr>
            <a:xfrm>
              <a:off x="1800528" y="3653046"/>
              <a:ext cx="225933" cy="107450"/>
            </a:xfrm>
            <a:custGeom>
              <a:avLst/>
              <a:gdLst/>
              <a:ahLst/>
              <a:cxnLst/>
              <a:rect l="l" t="t" r="r" b="b"/>
              <a:pathLst>
                <a:path w="3686" h="1753" extrusionOk="0">
                  <a:moveTo>
                    <a:pt x="2535" y="393"/>
                  </a:moveTo>
                  <a:cubicBezTo>
                    <a:pt x="2543" y="465"/>
                    <a:pt x="2561" y="598"/>
                    <a:pt x="2454" y="714"/>
                  </a:cubicBezTo>
                  <a:cubicBezTo>
                    <a:pt x="2340" y="824"/>
                    <a:pt x="2256" y="866"/>
                    <a:pt x="2202" y="866"/>
                  </a:cubicBezTo>
                  <a:cubicBezTo>
                    <a:pt x="2057" y="866"/>
                    <a:pt x="2129" y="563"/>
                    <a:pt x="2427" y="420"/>
                  </a:cubicBezTo>
                  <a:cubicBezTo>
                    <a:pt x="2463" y="402"/>
                    <a:pt x="2499" y="402"/>
                    <a:pt x="2535" y="393"/>
                  </a:cubicBezTo>
                  <a:close/>
                  <a:moveTo>
                    <a:pt x="562" y="0"/>
                  </a:moveTo>
                  <a:cubicBezTo>
                    <a:pt x="427" y="0"/>
                    <a:pt x="289" y="68"/>
                    <a:pt x="215" y="188"/>
                  </a:cubicBezTo>
                  <a:cubicBezTo>
                    <a:pt x="1" y="527"/>
                    <a:pt x="322" y="911"/>
                    <a:pt x="679" y="911"/>
                  </a:cubicBezTo>
                  <a:cubicBezTo>
                    <a:pt x="857" y="911"/>
                    <a:pt x="1018" y="830"/>
                    <a:pt x="1152" y="732"/>
                  </a:cubicBezTo>
                  <a:cubicBezTo>
                    <a:pt x="1518" y="482"/>
                    <a:pt x="1696" y="197"/>
                    <a:pt x="2213" y="161"/>
                  </a:cubicBezTo>
                  <a:cubicBezTo>
                    <a:pt x="2365" y="161"/>
                    <a:pt x="2472" y="197"/>
                    <a:pt x="2517" y="286"/>
                  </a:cubicBezTo>
                  <a:cubicBezTo>
                    <a:pt x="2526" y="304"/>
                    <a:pt x="2526" y="313"/>
                    <a:pt x="2526" y="331"/>
                  </a:cubicBezTo>
                  <a:cubicBezTo>
                    <a:pt x="2303" y="349"/>
                    <a:pt x="2071" y="465"/>
                    <a:pt x="2026" y="705"/>
                  </a:cubicBezTo>
                  <a:cubicBezTo>
                    <a:pt x="1991" y="896"/>
                    <a:pt x="2074" y="967"/>
                    <a:pt x="2187" y="967"/>
                  </a:cubicBezTo>
                  <a:cubicBezTo>
                    <a:pt x="2307" y="967"/>
                    <a:pt x="2461" y="887"/>
                    <a:pt x="2543" y="786"/>
                  </a:cubicBezTo>
                  <a:cubicBezTo>
                    <a:pt x="2650" y="643"/>
                    <a:pt x="2686" y="509"/>
                    <a:pt x="2659" y="402"/>
                  </a:cubicBezTo>
                  <a:lnTo>
                    <a:pt x="2659" y="402"/>
                  </a:lnTo>
                  <a:cubicBezTo>
                    <a:pt x="2802" y="429"/>
                    <a:pt x="2936" y="500"/>
                    <a:pt x="3034" y="563"/>
                  </a:cubicBezTo>
                  <a:cubicBezTo>
                    <a:pt x="3409" y="830"/>
                    <a:pt x="3596" y="1321"/>
                    <a:pt x="3676" y="1749"/>
                  </a:cubicBezTo>
                  <a:cubicBezTo>
                    <a:pt x="3676" y="1752"/>
                    <a:pt x="3677" y="1753"/>
                    <a:pt x="3678" y="1753"/>
                  </a:cubicBezTo>
                  <a:cubicBezTo>
                    <a:pt x="3681" y="1753"/>
                    <a:pt x="3685" y="1747"/>
                    <a:pt x="3685" y="1740"/>
                  </a:cubicBezTo>
                  <a:cubicBezTo>
                    <a:pt x="3667" y="1196"/>
                    <a:pt x="3400" y="518"/>
                    <a:pt x="2820" y="358"/>
                  </a:cubicBezTo>
                  <a:cubicBezTo>
                    <a:pt x="2758" y="340"/>
                    <a:pt x="2695" y="331"/>
                    <a:pt x="2633" y="331"/>
                  </a:cubicBezTo>
                  <a:cubicBezTo>
                    <a:pt x="2548" y="129"/>
                    <a:pt x="2383" y="63"/>
                    <a:pt x="2205" y="63"/>
                  </a:cubicBezTo>
                  <a:cubicBezTo>
                    <a:pt x="1949" y="63"/>
                    <a:pt x="1667" y="200"/>
                    <a:pt x="1562" y="268"/>
                  </a:cubicBezTo>
                  <a:cubicBezTo>
                    <a:pt x="1393" y="393"/>
                    <a:pt x="1259" y="572"/>
                    <a:pt x="1080" y="679"/>
                  </a:cubicBezTo>
                  <a:cubicBezTo>
                    <a:pt x="1012" y="716"/>
                    <a:pt x="829" y="797"/>
                    <a:pt x="648" y="797"/>
                  </a:cubicBezTo>
                  <a:cubicBezTo>
                    <a:pt x="524" y="797"/>
                    <a:pt x="400" y="759"/>
                    <a:pt x="313" y="643"/>
                  </a:cubicBezTo>
                  <a:cubicBezTo>
                    <a:pt x="140" y="332"/>
                    <a:pt x="375" y="97"/>
                    <a:pt x="582" y="97"/>
                  </a:cubicBezTo>
                  <a:cubicBezTo>
                    <a:pt x="683" y="97"/>
                    <a:pt x="777" y="154"/>
                    <a:pt x="813" y="286"/>
                  </a:cubicBezTo>
                  <a:cubicBezTo>
                    <a:pt x="847" y="404"/>
                    <a:pt x="742" y="473"/>
                    <a:pt x="643" y="473"/>
                  </a:cubicBezTo>
                  <a:cubicBezTo>
                    <a:pt x="615" y="473"/>
                    <a:pt x="587" y="468"/>
                    <a:pt x="563" y="456"/>
                  </a:cubicBezTo>
                  <a:cubicBezTo>
                    <a:pt x="545" y="456"/>
                    <a:pt x="527" y="474"/>
                    <a:pt x="536" y="482"/>
                  </a:cubicBezTo>
                  <a:cubicBezTo>
                    <a:pt x="591" y="539"/>
                    <a:pt x="648" y="563"/>
                    <a:pt x="700" y="563"/>
                  </a:cubicBezTo>
                  <a:cubicBezTo>
                    <a:pt x="853" y="563"/>
                    <a:pt x="968" y="361"/>
                    <a:pt x="875" y="188"/>
                  </a:cubicBezTo>
                  <a:cubicBezTo>
                    <a:pt x="811" y="59"/>
                    <a:pt x="688" y="0"/>
                    <a:pt x="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3"/>
            <p:cNvSpPr/>
            <p:nvPr/>
          </p:nvSpPr>
          <p:spPr>
            <a:xfrm>
              <a:off x="2012177" y="3668002"/>
              <a:ext cx="40148" cy="49097"/>
            </a:xfrm>
            <a:custGeom>
              <a:avLst/>
              <a:gdLst/>
              <a:ahLst/>
              <a:cxnLst/>
              <a:rect l="l" t="t" r="r" b="b"/>
              <a:pathLst>
                <a:path w="655" h="801" extrusionOk="0">
                  <a:moveTo>
                    <a:pt x="383" y="0"/>
                  </a:moveTo>
                  <a:cubicBezTo>
                    <a:pt x="315" y="0"/>
                    <a:pt x="243" y="32"/>
                    <a:pt x="179" y="105"/>
                  </a:cubicBezTo>
                  <a:cubicBezTo>
                    <a:pt x="0" y="319"/>
                    <a:pt x="125" y="640"/>
                    <a:pt x="313" y="800"/>
                  </a:cubicBezTo>
                  <a:cubicBezTo>
                    <a:pt x="223" y="711"/>
                    <a:pt x="188" y="595"/>
                    <a:pt x="170" y="479"/>
                  </a:cubicBezTo>
                  <a:cubicBezTo>
                    <a:pt x="161" y="426"/>
                    <a:pt x="152" y="381"/>
                    <a:pt x="161" y="328"/>
                  </a:cubicBezTo>
                  <a:cubicBezTo>
                    <a:pt x="152" y="283"/>
                    <a:pt x="161" y="238"/>
                    <a:pt x="179" y="203"/>
                  </a:cubicBezTo>
                  <a:cubicBezTo>
                    <a:pt x="241" y="113"/>
                    <a:pt x="305" y="82"/>
                    <a:pt x="361" y="82"/>
                  </a:cubicBezTo>
                  <a:cubicBezTo>
                    <a:pt x="449" y="82"/>
                    <a:pt x="519" y="159"/>
                    <a:pt x="536" y="203"/>
                  </a:cubicBezTo>
                  <a:cubicBezTo>
                    <a:pt x="599" y="350"/>
                    <a:pt x="508" y="428"/>
                    <a:pt x="438" y="428"/>
                  </a:cubicBezTo>
                  <a:cubicBezTo>
                    <a:pt x="410" y="428"/>
                    <a:pt x="385" y="415"/>
                    <a:pt x="375" y="390"/>
                  </a:cubicBezTo>
                  <a:lnTo>
                    <a:pt x="357" y="319"/>
                  </a:lnTo>
                  <a:cubicBezTo>
                    <a:pt x="362" y="264"/>
                    <a:pt x="376" y="248"/>
                    <a:pt x="396" y="248"/>
                  </a:cubicBezTo>
                  <a:cubicBezTo>
                    <a:pt x="412" y="248"/>
                    <a:pt x="432" y="257"/>
                    <a:pt x="455" y="265"/>
                  </a:cubicBezTo>
                  <a:cubicBezTo>
                    <a:pt x="457" y="266"/>
                    <a:pt x="458" y="267"/>
                    <a:pt x="460" y="267"/>
                  </a:cubicBezTo>
                  <a:cubicBezTo>
                    <a:pt x="469" y="267"/>
                    <a:pt x="482" y="246"/>
                    <a:pt x="482" y="238"/>
                  </a:cubicBezTo>
                  <a:cubicBezTo>
                    <a:pt x="477" y="194"/>
                    <a:pt x="450" y="177"/>
                    <a:pt x="417" y="177"/>
                  </a:cubicBezTo>
                  <a:cubicBezTo>
                    <a:pt x="392" y="177"/>
                    <a:pt x="363" y="187"/>
                    <a:pt x="339" y="203"/>
                  </a:cubicBezTo>
                  <a:cubicBezTo>
                    <a:pt x="268" y="256"/>
                    <a:pt x="268" y="372"/>
                    <a:pt x="313" y="453"/>
                  </a:cubicBezTo>
                  <a:cubicBezTo>
                    <a:pt x="349" y="519"/>
                    <a:pt x="396" y="546"/>
                    <a:pt x="443" y="546"/>
                  </a:cubicBezTo>
                  <a:cubicBezTo>
                    <a:pt x="548" y="546"/>
                    <a:pt x="655" y="412"/>
                    <a:pt x="643" y="283"/>
                  </a:cubicBezTo>
                  <a:cubicBezTo>
                    <a:pt x="631" y="118"/>
                    <a:pt x="514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3"/>
            <p:cNvSpPr/>
            <p:nvPr/>
          </p:nvSpPr>
          <p:spPr>
            <a:xfrm>
              <a:off x="1894063" y="3773305"/>
              <a:ext cx="20289" cy="15875"/>
            </a:xfrm>
            <a:custGeom>
              <a:avLst/>
              <a:gdLst/>
              <a:ahLst/>
              <a:cxnLst/>
              <a:rect l="l" t="t" r="r" b="b"/>
              <a:pathLst>
                <a:path w="331" h="259" extrusionOk="0">
                  <a:moveTo>
                    <a:pt x="188" y="1"/>
                  </a:moveTo>
                  <a:cubicBezTo>
                    <a:pt x="159" y="1"/>
                    <a:pt x="131" y="7"/>
                    <a:pt x="107" y="19"/>
                  </a:cubicBezTo>
                  <a:cubicBezTo>
                    <a:pt x="63" y="37"/>
                    <a:pt x="9" y="82"/>
                    <a:pt x="0" y="135"/>
                  </a:cubicBezTo>
                  <a:cubicBezTo>
                    <a:pt x="0" y="198"/>
                    <a:pt x="45" y="242"/>
                    <a:pt x="90" y="251"/>
                  </a:cubicBezTo>
                  <a:cubicBezTo>
                    <a:pt x="105" y="256"/>
                    <a:pt x="120" y="258"/>
                    <a:pt x="134" y="258"/>
                  </a:cubicBezTo>
                  <a:cubicBezTo>
                    <a:pt x="172" y="258"/>
                    <a:pt x="207" y="244"/>
                    <a:pt x="232" y="224"/>
                  </a:cubicBezTo>
                  <a:cubicBezTo>
                    <a:pt x="241" y="224"/>
                    <a:pt x="259" y="215"/>
                    <a:pt x="268" y="207"/>
                  </a:cubicBezTo>
                  <a:cubicBezTo>
                    <a:pt x="295" y="162"/>
                    <a:pt x="331" y="82"/>
                    <a:pt x="286" y="37"/>
                  </a:cubicBezTo>
                  <a:cubicBezTo>
                    <a:pt x="261" y="12"/>
                    <a:pt x="224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3"/>
            <p:cNvSpPr/>
            <p:nvPr/>
          </p:nvSpPr>
          <p:spPr>
            <a:xfrm>
              <a:off x="2102953" y="3780722"/>
              <a:ext cx="79929" cy="80726"/>
            </a:xfrm>
            <a:custGeom>
              <a:avLst/>
              <a:gdLst/>
              <a:ahLst/>
              <a:cxnLst/>
              <a:rect l="l" t="t" r="r" b="b"/>
              <a:pathLst>
                <a:path w="1304" h="1317" extrusionOk="0">
                  <a:moveTo>
                    <a:pt x="474" y="491"/>
                  </a:moveTo>
                  <a:lnTo>
                    <a:pt x="474" y="491"/>
                  </a:lnTo>
                  <a:cubicBezTo>
                    <a:pt x="474" y="491"/>
                    <a:pt x="472" y="492"/>
                    <a:pt x="467" y="494"/>
                  </a:cubicBezTo>
                  <a:lnTo>
                    <a:pt x="467" y="494"/>
                  </a:lnTo>
                  <a:cubicBezTo>
                    <a:pt x="471" y="492"/>
                    <a:pt x="474" y="491"/>
                    <a:pt x="474" y="491"/>
                  </a:cubicBezTo>
                  <a:close/>
                  <a:moveTo>
                    <a:pt x="679" y="247"/>
                  </a:moveTo>
                  <a:lnTo>
                    <a:pt x="679" y="247"/>
                  </a:lnTo>
                  <a:cubicBezTo>
                    <a:pt x="684" y="267"/>
                    <a:pt x="690" y="288"/>
                    <a:pt x="696" y="309"/>
                  </a:cubicBezTo>
                  <a:cubicBezTo>
                    <a:pt x="705" y="371"/>
                    <a:pt x="714" y="496"/>
                    <a:pt x="750" y="540"/>
                  </a:cubicBezTo>
                  <a:cubicBezTo>
                    <a:pt x="806" y="609"/>
                    <a:pt x="948" y="643"/>
                    <a:pt x="1069" y="669"/>
                  </a:cubicBezTo>
                  <a:lnTo>
                    <a:pt x="1069" y="669"/>
                  </a:lnTo>
                  <a:cubicBezTo>
                    <a:pt x="955" y="701"/>
                    <a:pt x="821" y="739"/>
                    <a:pt x="759" y="808"/>
                  </a:cubicBezTo>
                  <a:cubicBezTo>
                    <a:pt x="714" y="852"/>
                    <a:pt x="685" y="936"/>
                    <a:pt x="662" y="1024"/>
                  </a:cubicBezTo>
                  <a:lnTo>
                    <a:pt x="662" y="1024"/>
                  </a:lnTo>
                  <a:cubicBezTo>
                    <a:pt x="641" y="945"/>
                    <a:pt x="615" y="869"/>
                    <a:pt x="571" y="826"/>
                  </a:cubicBezTo>
                  <a:cubicBezTo>
                    <a:pt x="511" y="752"/>
                    <a:pt x="361" y="709"/>
                    <a:pt x="237" y="669"/>
                  </a:cubicBezTo>
                  <a:lnTo>
                    <a:pt x="237" y="669"/>
                  </a:lnTo>
                  <a:cubicBezTo>
                    <a:pt x="357" y="641"/>
                    <a:pt x="499" y="604"/>
                    <a:pt x="562" y="540"/>
                  </a:cubicBezTo>
                  <a:cubicBezTo>
                    <a:pt x="607" y="496"/>
                    <a:pt x="625" y="389"/>
                    <a:pt x="643" y="335"/>
                  </a:cubicBezTo>
                  <a:lnTo>
                    <a:pt x="679" y="247"/>
                  </a:lnTo>
                  <a:close/>
                  <a:moveTo>
                    <a:pt x="696" y="1"/>
                  </a:moveTo>
                  <a:cubicBezTo>
                    <a:pt x="669" y="1"/>
                    <a:pt x="643" y="14"/>
                    <a:pt x="634" y="41"/>
                  </a:cubicBezTo>
                  <a:cubicBezTo>
                    <a:pt x="572" y="182"/>
                    <a:pt x="536" y="367"/>
                    <a:pt x="449" y="500"/>
                  </a:cubicBezTo>
                  <a:lnTo>
                    <a:pt x="449" y="500"/>
                  </a:lnTo>
                  <a:cubicBezTo>
                    <a:pt x="446" y="502"/>
                    <a:pt x="442" y="503"/>
                    <a:pt x="437" y="505"/>
                  </a:cubicBezTo>
                  <a:cubicBezTo>
                    <a:pt x="393" y="514"/>
                    <a:pt x="348" y="532"/>
                    <a:pt x="295" y="549"/>
                  </a:cubicBezTo>
                  <a:cubicBezTo>
                    <a:pt x="223" y="576"/>
                    <a:pt x="143" y="603"/>
                    <a:pt x="63" y="630"/>
                  </a:cubicBezTo>
                  <a:cubicBezTo>
                    <a:pt x="36" y="639"/>
                    <a:pt x="0" y="674"/>
                    <a:pt x="45" y="701"/>
                  </a:cubicBezTo>
                  <a:cubicBezTo>
                    <a:pt x="161" y="746"/>
                    <a:pt x="393" y="790"/>
                    <a:pt x="482" y="888"/>
                  </a:cubicBezTo>
                  <a:cubicBezTo>
                    <a:pt x="509" y="915"/>
                    <a:pt x="571" y="1192"/>
                    <a:pt x="598" y="1290"/>
                  </a:cubicBezTo>
                  <a:cubicBezTo>
                    <a:pt x="605" y="1309"/>
                    <a:pt x="626" y="1316"/>
                    <a:pt x="648" y="1316"/>
                  </a:cubicBezTo>
                  <a:cubicBezTo>
                    <a:pt x="678" y="1316"/>
                    <a:pt x="713" y="1302"/>
                    <a:pt x="723" y="1281"/>
                  </a:cubicBezTo>
                  <a:cubicBezTo>
                    <a:pt x="767" y="1158"/>
                    <a:pt x="793" y="941"/>
                    <a:pt x="870" y="840"/>
                  </a:cubicBezTo>
                  <a:lnTo>
                    <a:pt x="870" y="840"/>
                  </a:lnTo>
                  <a:cubicBezTo>
                    <a:pt x="869" y="843"/>
                    <a:pt x="870" y="844"/>
                    <a:pt x="874" y="844"/>
                  </a:cubicBezTo>
                  <a:cubicBezTo>
                    <a:pt x="898" y="844"/>
                    <a:pt x="1025" y="787"/>
                    <a:pt x="1062" y="772"/>
                  </a:cubicBezTo>
                  <a:cubicBezTo>
                    <a:pt x="1133" y="746"/>
                    <a:pt x="1196" y="719"/>
                    <a:pt x="1267" y="701"/>
                  </a:cubicBezTo>
                  <a:cubicBezTo>
                    <a:pt x="1292" y="690"/>
                    <a:pt x="1300" y="677"/>
                    <a:pt x="1297" y="665"/>
                  </a:cubicBezTo>
                  <a:lnTo>
                    <a:pt x="1297" y="665"/>
                  </a:lnTo>
                  <a:cubicBezTo>
                    <a:pt x="1303" y="651"/>
                    <a:pt x="1297" y="636"/>
                    <a:pt x="1267" y="630"/>
                  </a:cubicBezTo>
                  <a:cubicBezTo>
                    <a:pt x="1196" y="603"/>
                    <a:pt x="1124" y="576"/>
                    <a:pt x="1053" y="558"/>
                  </a:cubicBezTo>
                  <a:cubicBezTo>
                    <a:pt x="999" y="540"/>
                    <a:pt x="946" y="514"/>
                    <a:pt x="892" y="505"/>
                  </a:cubicBezTo>
                  <a:cubicBezTo>
                    <a:pt x="883" y="501"/>
                    <a:pt x="876" y="499"/>
                    <a:pt x="870" y="496"/>
                  </a:cubicBezTo>
                  <a:lnTo>
                    <a:pt x="870" y="496"/>
                  </a:lnTo>
                  <a:cubicBezTo>
                    <a:pt x="803" y="371"/>
                    <a:pt x="793" y="172"/>
                    <a:pt x="759" y="41"/>
                  </a:cubicBezTo>
                  <a:cubicBezTo>
                    <a:pt x="750" y="14"/>
                    <a:pt x="723" y="1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3"/>
            <p:cNvSpPr/>
            <p:nvPr/>
          </p:nvSpPr>
          <p:spPr>
            <a:xfrm>
              <a:off x="2145614" y="3791755"/>
              <a:ext cx="30157" cy="24886"/>
            </a:xfrm>
            <a:custGeom>
              <a:avLst/>
              <a:gdLst/>
              <a:ahLst/>
              <a:cxnLst/>
              <a:rect l="l" t="t" r="r" b="b"/>
              <a:pathLst>
                <a:path w="492" h="406" extrusionOk="0">
                  <a:moveTo>
                    <a:pt x="400" y="1"/>
                  </a:moveTo>
                  <a:cubicBezTo>
                    <a:pt x="390" y="1"/>
                    <a:pt x="381" y="2"/>
                    <a:pt x="375" y="4"/>
                  </a:cubicBezTo>
                  <a:cubicBezTo>
                    <a:pt x="259" y="57"/>
                    <a:pt x="152" y="102"/>
                    <a:pt x="36" y="146"/>
                  </a:cubicBezTo>
                  <a:cubicBezTo>
                    <a:pt x="18" y="155"/>
                    <a:pt x="0" y="182"/>
                    <a:pt x="18" y="209"/>
                  </a:cubicBezTo>
                  <a:cubicBezTo>
                    <a:pt x="31" y="218"/>
                    <a:pt x="49" y="222"/>
                    <a:pt x="66" y="222"/>
                  </a:cubicBezTo>
                  <a:cubicBezTo>
                    <a:pt x="83" y="222"/>
                    <a:pt x="98" y="218"/>
                    <a:pt x="107" y="209"/>
                  </a:cubicBezTo>
                  <a:cubicBezTo>
                    <a:pt x="164" y="187"/>
                    <a:pt x="219" y="165"/>
                    <a:pt x="274" y="143"/>
                  </a:cubicBezTo>
                  <a:lnTo>
                    <a:pt x="274" y="143"/>
                  </a:lnTo>
                  <a:cubicBezTo>
                    <a:pt x="226" y="214"/>
                    <a:pt x="180" y="283"/>
                    <a:pt x="134" y="352"/>
                  </a:cubicBezTo>
                  <a:cubicBezTo>
                    <a:pt x="111" y="386"/>
                    <a:pt x="151" y="406"/>
                    <a:pt x="192" y="406"/>
                  </a:cubicBezTo>
                  <a:cubicBezTo>
                    <a:pt x="215" y="406"/>
                    <a:pt x="237" y="400"/>
                    <a:pt x="250" y="387"/>
                  </a:cubicBezTo>
                  <a:cubicBezTo>
                    <a:pt x="321" y="271"/>
                    <a:pt x="393" y="164"/>
                    <a:pt x="464" y="57"/>
                  </a:cubicBezTo>
                  <a:cubicBezTo>
                    <a:pt x="492" y="15"/>
                    <a:pt x="438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3"/>
            <p:cNvSpPr/>
            <p:nvPr/>
          </p:nvSpPr>
          <p:spPr>
            <a:xfrm>
              <a:off x="2110002" y="3791755"/>
              <a:ext cx="31812" cy="24028"/>
            </a:xfrm>
            <a:custGeom>
              <a:avLst/>
              <a:gdLst/>
              <a:ahLst/>
              <a:cxnLst/>
              <a:rect l="l" t="t" r="r" b="b"/>
              <a:pathLst>
                <a:path w="519" h="392" extrusionOk="0">
                  <a:moveTo>
                    <a:pt x="103" y="1"/>
                  </a:moveTo>
                  <a:cubicBezTo>
                    <a:pt x="65" y="1"/>
                    <a:pt x="0" y="15"/>
                    <a:pt x="28" y="57"/>
                  </a:cubicBezTo>
                  <a:cubicBezTo>
                    <a:pt x="99" y="164"/>
                    <a:pt x="171" y="262"/>
                    <a:pt x="233" y="369"/>
                  </a:cubicBezTo>
                  <a:cubicBezTo>
                    <a:pt x="246" y="385"/>
                    <a:pt x="269" y="392"/>
                    <a:pt x="293" y="392"/>
                  </a:cubicBezTo>
                  <a:cubicBezTo>
                    <a:pt x="337" y="392"/>
                    <a:pt x="381" y="368"/>
                    <a:pt x="358" y="334"/>
                  </a:cubicBezTo>
                  <a:cubicBezTo>
                    <a:pt x="318" y="279"/>
                    <a:pt x="278" y="221"/>
                    <a:pt x="238" y="161"/>
                  </a:cubicBezTo>
                  <a:lnTo>
                    <a:pt x="238" y="161"/>
                  </a:lnTo>
                  <a:cubicBezTo>
                    <a:pt x="293" y="186"/>
                    <a:pt x="349" y="211"/>
                    <a:pt x="403" y="236"/>
                  </a:cubicBezTo>
                  <a:cubicBezTo>
                    <a:pt x="414" y="239"/>
                    <a:pt x="428" y="241"/>
                    <a:pt x="442" y="241"/>
                  </a:cubicBezTo>
                  <a:cubicBezTo>
                    <a:pt x="462" y="241"/>
                    <a:pt x="481" y="237"/>
                    <a:pt x="492" y="227"/>
                  </a:cubicBezTo>
                  <a:cubicBezTo>
                    <a:pt x="519" y="209"/>
                    <a:pt x="519" y="182"/>
                    <a:pt x="492" y="164"/>
                  </a:cubicBezTo>
                  <a:cubicBezTo>
                    <a:pt x="367" y="111"/>
                    <a:pt x="251" y="57"/>
                    <a:pt x="126" y="4"/>
                  </a:cubicBezTo>
                  <a:cubicBezTo>
                    <a:pt x="122" y="2"/>
                    <a:pt x="114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3"/>
            <p:cNvSpPr/>
            <p:nvPr/>
          </p:nvSpPr>
          <p:spPr>
            <a:xfrm>
              <a:off x="2110554" y="3827306"/>
              <a:ext cx="32670" cy="26786"/>
            </a:xfrm>
            <a:custGeom>
              <a:avLst/>
              <a:gdLst/>
              <a:ahLst/>
              <a:cxnLst/>
              <a:rect l="l" t="t" r="r" b="b"/>
              <a:pathLst>
                <a:path w="533" h="437" extrusionOk="0">
                  <a:moveTo>
                    <a:pt x="279" y="1"/>
                  </a:moveTo>
                  <a:cubicBezTo>
                    <a:pt x="250" y="1"/>
                    <a:pt x="218" y="10"/>
                    <a:pt x="206" y="30"/>
                  </a:cubicBezTo>
                  <a:cubicBezTo>
                    <a:pt x="144" y="146"/>
                    <a:pt x="81" y="271"/>
                    <a:pt x="19" y="387"/>
                  </a:cubicBezTo>
                  <a:cubicBezTo>
                    <a:pt x="0" y="425"/>
                    <a:pt x="44" y="436"/>
                    <a:pt x="81" y="436"/>
                  </a:cubicBezTo>
                  <a:cubicBezTo>
                    <a:pt x="96" y="436"/>
                    <a:pt x="109" y="434"/>
                    <a:pt x="117" y="432"/>
                  </a:cubicBezTo>
                  <a:cubicBezTo>
                    <a:pt x="233" y="369"/>
                    <a:pt x="358" y="307"/>
                    <a:pt x="474" y="244"/>
                  </a:cubicBezTo>
                  <a:cubicBezTo>
                    <a:pt x="532" y="208"/>
                    <a:pt x="484" y="166"/>
                    <a:pt x="435" y="166"/>
                  </a:cubicBezTo>
                  <a:cubicBezTo>
                    <a:pt x="424" y="166"/>
                    <a:pt x="413" y="168"/>
                    <a:pt x="403" y="173"/>
                  </a:cubicBezTo>
                  <a:cubicBezTo>
                    <a:pt x="340" y="207"/>
                    <a:pt x="276" y="240"/>
                    <a:pt x="211" y="274"/>
                  </a:cubicBezTo>
                  <a:lnTo>
                    <a:pt x="211" y="274"/>
                  </a:lnTo>
                  <a:cubicBezTo>
                    <a:pt x="251" y="196"/>
                    <a:pt x="291" y="119"/>
                    <a:pt x="331" y="39"/>
                  </a:cubicBezTo>
                  <a:cubicBezTo>
                    <a:pt x="346" y="15"/>
                    <a:pt x="315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3"/>
            <p:cNvSpPr/>
            <p:nvPr/>
          </p:nvSpPr>
          <p:spPr>
            <a:xfrm>
              <a:off x="2143040" y="3827183"/>
              <a:ext cx="30770" cy="24028"/>
            </a:xfrm>
            <a:custGeom>
              <a:avLst/>
              <a:gdLst/>
              <a:ahLst/>
              <a:cxnLst/>
              <a:rect l="l" t="t" r="r" b="b"/>
              <a:pathLst>
                <a:path w="502" h="392" extrusionOk="0">
                  <a:moveTo>
                    <a:pt x="236" y="0"/>
                  </a:moveTo>
                  <a:cubicBezTo>
                    <a:pt x="195" y="0"/>
                    <a:pt x="150" y="22"/>
                    <a:pt x="167" y="50"/>
                  </a:cubicBezTo>
                  <a:lnTo>
                    <a:pt x="291" y="256"/>
                  </a:lnTo>
                  <a:lnTo>
                    <a:pt x="291" y="256"/>
                  </a:lnTo>
                  <a:cubicBezTo>
                    <a:pt x="238" y="238"/>
                    <a:pt x="186" y="220"/>
                    <a:pt x="131" y="202"/>
                  </a:cubicBezTo>
                  <a:cubicBezTo>
                    <a:pt x="123" y="198"/>
                    <a:pt x="114" y="196"/>
                    <a:pt x="105" y="196"/>
                  </a:cubicBezTo>
                  <a:cubicBezTo>
                    <a:pt x="54" y="196"/>
                    <a:pt x="1" y="250"/>
                    <a:pt x="69" y="273"/>
                  </a:cubicBezTo>
                  <a:cubicBezTo>
                    <a:pt x="176" y="318"/>
                    <a:pt x="283" y="353"/>
                    <a:pt x="390" y="389"/>
                  </a:cubicBezTo>
                  <a:cubicBezTo>
                    <a:pt x="394" y="391"/>
                    <a:pt x="401" y="391"/>
                    <a:pt x="408" y="391"/>
                  </a:cubicBezTo>
                  <a:cubicBezTo>
                    <a:pt x="443" y="391"/>
                    <a:pt x="502" y="373"/>
                    <a:pt x="479" y="336"/>
                  </a:cubicBezTo>
                  <a:cubicBezTo>
                    <a:pt x="417" y="229"/>
                    <a:pt x="354" y="121"/>
                    <a:pt x="292" y="23"/>
                  </a:cubicBezTo>
                  <a:cubicBezTo>
                    <a:pt x="282" y="7"/>
                    <a:pt x="260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3"/>
            <p:cNvSpPr/>
            <p:nvPr/>
          </p:nvSpPr>
          <p:spPr>
            <a:xfrm>
              <a:off x="2158731" y="3876341"/>
              <a:ext cx="14833" cy="11707"/>
            </a:xfrm>
            <a:custGeom>
              <a:avLst/>
              <a:gdLst/>
              <a:ahLst/>
              <a:cxnLst/>
              <a:rect l="l" t="t" r="r" b="b"/>
              <a:pathLst>
                <a:path w="242" h="191" extrusionOk="0">
                  <a:moveTo>
                    <a:pt x="97" y="1"/>
                  </a:moveTo>
                  <a:cubicBezTo>
                    <a:pt x="74" y="1"/>
                    <a:pt x="53" y="8"/>
                    <a:pt x="36" y="24"/>
                  </a:cubicBezTo>
                  <a:cubicBezTo>
                    <a:pt x="18" y="33"/>
                    <a:pt x="9" y="51"/>
                    <a:pt x="9" y="69"/>
                  </a:cubicBezTo>
                  <a:cubicBezTo>
                    <a:pt x="0" y="96"/>
                    <a:pt x="18" y="131"/>
                    <a:pt x="45" y="149"/>
                  </a:cubicBezTo>
                  <a:cubicBezTo>
                    <a:pt x="67" y="171"/>
                    <a:pt x="107" y="190"/>
                    <a:pt x="145" y="190"/>
                  </a:cubicBezTo>
                  <a:cubicBezTo>
                    <a:pt x="167" y="190"/>
                    <a:pt x="189" y="184"/>
                    <a:pt x="205" y="167"/>
                  </a:cubicBezTo>
                  <a:cubicBezTo>
                    <a:pt x="205" y="167"/>
                    <a:pt x="205" y="167"/>
                    <a:pt x="205" y="158"/>
                  </a:cubicBezTo>
                  <a:cubicBezTo>
                    <a:pt x="214" y="149"/>
                    <a:pt x="223" y="140"/>
                    <a:pt x="232" y="131"/>
                  </a:cubicBezTo>
                  <a:cubicBezTo>
                    <a:pt x="232" y="122"/>
                    <a:pt x="241" y="113"/>
                    <a:pt x="241" y="105"/>
                  </a:cubicBezTo>
                  <a:cubicBezTo>
                    <a:pt x="232" y="87"/>
                    <a:pt x="223" y="78"/>
                    <a:pt x="214" y="60"/>
                  </a:cubicBezTo>
                  <a:cubicBezTo>
                    <a:pt x="214" y="60"/>
                    <a:pt x="205" y="51"/>
                    <a:pt x="205" y="42"/>
                  </a:cubicBezTo>
                  <a:cubicBezTo>
                    <a:pt x="177" y="20"/>
                    <a:pt x="136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3"/>
            <p:cNvSpPr/>
            <p:nvPr/>
          </p:nvSpPr>
          <p:spPr>
            <a:xfrm>
              <a:off x="2149414" y="3921515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63" y="1"/>
                  </a:moveTo>
                  <a:cubicBezTo>
                    <a:pt x="36" y="10"/>
                    <a:pt x="9" y="19"/>
                    <a:pt x="1" y="46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99"/>
                    <a:pt x="27" y="135"/>
                    <a:pt x="54" y="153"/>
                  </a:cubicBezTo>
                  <a:cubicBezTo>
                    <a:pt x="74" y="168"/>
                    <a:pt x="111" y="180"/>
                    <a:pt x="144" y="180"/>
                  </a:cubicBezTo>
                  <a:cubicBezTo>
                    <a:pt x="170" y="180"/>
                    <a:pt x="194" y="172"/>
                    <a:pt x="206" y="153"/>
                  </a:cubicBezTo>
                  <a:cubicBezTo>
                    <a:pt x="206" y="144"/>
                    <a:pt x="206" y="126"/>
                    <a:pt x="206" y="117"/>
                  </a:cubicBezTo>
                  <a:cubicBezTo>
                    <a:pt x="215" y="99"/>
                    <a:pt x="215" y="81"/>
                    <a:pt x="206" y="63"/>
                  </a:cubicBezTo>
                  <a:cubicBezTo>
                    <a:pt x="197" y="54"/>
                    <a:pt x="197" y="46"/>
                    <a:pt x="188" y="37"/>
                  </a:cubicBezTo>
                  <a:cubicBezTo>
                    <a:pt x="170" y="19"/>
                    <a:pt x="152" y="10"/>
                    <a:pt x="125" y="10"/>
                  </a:cubicBezTo>
                  <a:cubicBezTo>
                    <a:pt x="117" y="1"/>
                    <a:pt x="99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3"/>
            <p:cNvSpPr/>
            <p:nvPr/>
          </p:nvSpPr>
          <p:spPr>
            <a:xfrm>
              <a:off x="2130965" y="3962398"/>
              <a:ext cx="20043" cy="12075"/>
            </a:xfrm>
            <a:custGeom>
              <a:avLst/>
              <a:gdLst/>
              <a:ahLst/>
              <a:cxnLst/>
              <a:rect l="l" t="t" r="r" b="b"/>
              <a:pathLst>
                <a:path w="327" h="197" extrusionOk="0">
                  <a:moveTo>
                    <a:pt x="136" y="1"/>
                  </a:moveTo>
                  <a:cubicBezTo>
                    <a:pt x="115" y="1"/>
                    <a:pt x="95" y="7"/>
                    <a:pt x="79" y="21"/>
                  </a:cubicBezTo>
                  <a:cubicBezTo>
                    <a:pt x="1" y="92"/>
                    <a:pt x="108" y="196"/>
                    <a:pt x="187" y="196"/>
                  </a:cubicBezTo>
                  <a:cubicBezTo>
                    <a:pt x="208" y="196"/>
                    <a:pt x="226" y="189"/>
                    <a:pt x="239" y="173"/>
                  </a:cubicBezTo>
                  <a:cubicBezTo>
                    <a:pt x="239" y="173"/>
                    <a:pt x="239" y="164"/>
                    <a:pt x="239" y="164"/>
                  </a:cubicBezTo>
                  <a:lnTo>
                    <a:pt x="248" y="164"/>
                  </a:lnTo>
                  <a:cubicBezTo>
                    <a:pt x="327" y="99"/>
                    <a:pt x="222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3"/>
            <p:cNvSpPr/>
            <p:nvPr/>
          </p:nvSpPr>
          <p:spPr>
            <a:xfrm>
              <a:off x="2104608" y="3865982"/>
              <a:ext cx="14772" cy="11830"/>
            </a:xfrm>
            <a:custGeom>
              <a:avLst/>
              <a:gdLst/>
              <a:ahLst/>
              <a:cxnLst/>
              <a:rect l="l" t="t" r="r" b="b"/>
              <a:pathLst>
                <a:path w="241" h="193" extrusionOk="0">
                  <a:moveTo>
                    <a:pt x="95" y="1"/>
                  </a:moveTo>
                  <a:cubicBezTo>
                    <a:pt x="73" y="1"/>
                    <a:pt x="52" y="8"/>
                    <a:pt x="36" y="24"/>
                  </a:cubicBezTo>
                  <a:cubicBezTo>
                    <a:pt x="18" y="33"/>
                    <a:pt x="9" y="51"/>
                    <a:pt x="9" y="68"/>
                  </a:cubicBezTo>
                  <a:cubicBezTo>
                    <a:pt x="0" y="104"/>
                    <a:pt x="18" y="131"/>
                    <a:pt x="45" y="158"/>
                  </a:cubicBezTo>
                  <a:cubicBezTo>
                    <a:pt x="65" y="178"/>
                    <a:pt x="101" y="193"/>
                    <a:pt x="136" y="193"/>
                  </a:cubicBezTo>
                  <a:cubicBezTo>
                    <a:pt x="161" y="193"/>
                    <a:pt x="186" y="185"/>
                    <a:pt x="205" y="166"/>
                  </a:cubicBezTo>
                  <a:cubicBezTo>
                    <a:pt x="214" y="158"/>
                    <a:pt x="223" y="149"/>
                    <a:pt x="232" y="131"/>
                  </a:cubicBezTo>
                  <a:cubicBezTo>
                    <a:pt x="232" y="122"/>
                    <a:pt x="241" y="113"/>
                    <a:pt x="241" y="104"/>
                  </a:cubicBezTo>
                  <a:cubicBezTo>
                    <a:pt x="232" y="86"/>
                    <a:pt x="223" y="77"/>
                    <a:pt x="214" y="59"/>
                  </a:cubicBezTo>
                  <a:cubicBezTo>
                    <a:pt x="214" y="59"/>
                    <a:pt x="205" y="51"/>
                    <a:pt x="205" y="51"/>
                  </a:cubicBezTo>
                  <a:cubicBezTo>
                    <a:pt x="177" y="22"/>
                    <a:pt x="134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3"/>
            <p:cNvSpPr/>
            <p:nvPr/>
          </p:nvSpPr>
          <p:spPr>
            <a:xfrm>
              <a:off x="2095292" y="3911156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63" y="0"/>
                  </a:moveTo>
                  <a:cubicBezTo>
                    <a:pt x="36" y="9"/>
                    <a:pt x="9" y="18"/>
                    <a:pt x="0" y="54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99"/>
                    <a:pt x="27" y="134"/>
                    <a:pt x="54" y="152"/>
                  </a:cubicBezTo>
                  <a:cubicBezTo>
                    <a:pt x="74" y="167"/>
                    <a:pt x="111" y="179"/>
                    <a:pt x="144" y="179"/>
                  </a:cubicBezTo>
                  <a:cubicBezTo>
                    <a:pt x="170" y="179"/>
                    <a:pt x="194" y="172"/>
                    <a:pt x="206" y="152"/>
                  </a:cubicBezTo>
                  <a:cubicBezTo>
                    <a:pt x="206" y="143"/>
                    <a:pt x="206" y="134"/>
                    <a:pt x="206" y="116"/>
                  </a:cubicBezTo>
                  <a:cubicBezTo>
                    <a:pt x="214" y="99"/>
                    <a:pt x="214" y="81"/>
                    <a:pt x="206" y="63"/>
                  </a:cubicBezTo>
                  <a:cubicBezTo>
                    <a:pt x="197" y="54"/>
                    <a:pt x="197" y="45"/>
                    <a:pt x="188" y="36"/>
                  </a:cubicBezTo>
                  <a:cubicBezTo>
                    <a:pt x="170" y="18"/>
                    <a:pt x="152" y="9"/>
                    <a:pt x="125" y="9"/>
                  </a:cubicBezTo>
                  <a:cubicBezTo>
                    <a:pt x="116" y="0"/>
                    <a:pt x="99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3"/>
            <p:cNvSpPr/>
            <p:nvPr/>
          </p:nvSpPr>
          <p:spPr>
            <a:xfrm>
              <a:off x="2076842" y="3952285"/>
              <a:ext cx="19921" cy="11769"/>
            </a:xfrm>
            <a:custGeom>
              <a:avLst/>
              <a:gdLst/>
              <a:ahLst/>
              <a:cxnLst/>
              <a:rect l="l" t="t" r="r" b="b"/>
              <a:pathLst>
                <a:path w="325" h="192" extrusionOk="0">
                  <a:moveTo>
                    <a:pt x="142" y="1"/>
                  </a:moveTo>
                  <a:cubicBezTo>
                    <a:pt x="118" y="1"/>
                    <a:pt x="96" y="8"/>
                    <a:pt x="78" y="25"/>
                  </a:cubicBezTo>
                  <a:cubicBezTo>
                    <a:pt x="1" y="89"/>
                    <a:pt x="108" y="192"/>
                    <a:pt x="187" y="192"/>
                  </a:cubicBezTo>
                  <a:cubicBezTo>
                    <a:pt x="207" y="192"/>
                    <a:pt x="226" y="185"/>
                    <a:pt x="239" y="168"/>
                  </a:cubicBezTo>
                  <a:cubicBezTo>
                    <a:pt x="248" y="159"/>
                    <a:pt x="248" y="159"/>
                    <a:pt x="248" y="159"/>
                  </a:cubicBezTo>
                  <a:cubicBezTo>
                    <a:pt x="325" y="96"/>
                    <a:pt x="226" y="1"/>
                    <a:pt x="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3"/>
            <p:cNvSpPr/>
            <p:nvPr/>
          </p:nvSpPr>
          <p:spPr>
            <a:xfrm>
              <a:off x="1800528" y="3866105"/>
              <a:ext cx="225933" cy="107511"/>
            </a:xfrm>
            <a:custGeom>
              <a:avLst/>
              <a:gdLst/>
              <a:ahLst/>
              <a:cxnLst/>
              <a:rect l="l" t="t" r="r" b="b"/>
              <a:pathLst>
                <a:path w="3686" h="1754" extrusionOk="0">
                  <a:moveTo>
                    <a:pt x="2202" y="891"/>
                  </a:moveTo>
                  <a:cubicBezTo>
                    <a:pt x="2256" y="891"/>
                    <a:pt x="2340" y="932"/>
                    <a:pt x="2454" y="1039"/>
                  </a:cubicBezTo>
                  <a:cubicBezTo>
                    <a:pt x="2561" y="1155"/>
                    <a:pt x="2543" y="1289"/>
                    <a:pt x="2535" y="1360"/>
                  </a:cubicBezTo>
                  <a:cubicBezTo>
                    <a:pt x="2499" y="1351"/>
                    <a:pt x="2463" y="1351"/>
                    <a:pt x="2427" y="1333"/>
                  </a:cubicBezTo>
                  <a:cubicBezTo>
                    <a:pt x="2128" y="1190"/>
                    <a:pt x="2057" y="891"/>
                    <a:pt x="2202" y="891"/>
                  </a:cubicBezTo>
                  <a:close/>
                  <a:moveTo>
                    <a:pt x="3678" y="0"/>
                  </a:moveTo>
                  <a:cubicBezTo>
                    <a:pt x="3677" y="0"/>
                    <a:pt x="3676" y="1"/>
                    <a:pt x="3676" y="4"/>
                  </a:cubicBezTo>
                  <a:cubicBezTo>
                    <a:pt x="3596" y="432"/>
                    <a:pt x="3409" y="923"/>
                    <a:pt x="3034" y="1190"/>
                  </a:cubicBezTo>
                  <a:cubicBezTo>
                    <a:pt x="2936" y="1253"/>
                    <a:pt x="2802" y="1324"/>
                    <a:pt x="2659" y="1351"/>
                  </a:cubicBezTo>
                  <a:cubicBezTo>
                    <a:pt x="2686" y="1244"/>
                    <a:pt x="2650" y="1110"/>
                    <a:pt x="2543" y="976"/>
                  </a:cubicBezTo>
                  <a:cubicBezTo>
                    <a:pt x="2460" y="870"/>
                    <a:pt x="2305" y="788"/>
                    <a:pt x="2185" y="788"/>
                  </a:cubicBezTo>
                  <a:cubicBezTo>
                    <a:pt x="2073" y="788"/>
                    <a:pt x="1992" y="859"/>
                    <a:pt x="2026" y="1048"/>
                  </a:cubicBezTo>
                  <a:cubicBezTo>
                    <a:pt x="2071" y="1289"/>
                    <a:pt x="2303" y="1405"/>
                    <a:pt x="2526" y="1422"/>
                  </a:cubicBezTo>
                  <a:cubicBezTo>
                    <a:pt x="2526" y="1440"/>
                    <a:pt x="2526" y="1458"/>
                    <a:pt x="2517" y="1467"/>
                  </a:cubicBezTo>
                  <a:cubicBezTo>
                    <a:pt x="2476" y="1549"/>
                    <a:pt x="2383" y="1593"/>
                    <a:pt x="2251" y="1593"/>
                  </a:cubicBezTo>
                  <a:cubicBezTo>
                    <a:pt x="2238" y="1593"/>
                    <a:pt x="2226" y="1593"/>
                    <a:pt x="2213" y="1592"/>
                  </a:cubicBezTo>
                  <a:cubicBezTo>
                    <a:pt x="1696" y="1556"/>
                    <a:pt x="1518" y="1280"/>
                    <a:pt x="1152" y="1021"/>
                  </a:cubicBezTo>
                  <a:cubicBezTo>
                    <a:pt x="1018" y="923"/>
                    <a:pt x="857" y="842"/>
                    <a:pt x="679" y="842"/>
                  </a:cubicBezTo>
                  <a:cubicBezTo>
                    <a:pt x="322" y="842"/>
                    <a:pt x="1" y="1226"/>
                    <a:pt x="215" y="1565"/>
                  </a:cubicBezTo>
                  <a:cubicBezTo>
                    <a:pt x="290" y="1686"/>
                    <a:pt x="430" y="1754"/>
                    <a:pt x="566" y="1754"/>
                  </a:cubicBezTo>
                  <a:cubicBezTo>
                    <a:pt x="691" y="1754"/>
                    <a:pt x="811" y="1698"/>
                    <a:pt x="875" y="1574"/>
                  </a:cubicBezTo>
                  <a:cubicBezTo>
                    <a:pt x="968" y="1394"/>
                    <a:pt x="853" y="1190"/>
                    <a:pt x="700" y="1190"/>
                  </a:cubicBezTo>
                  <a:cubicBezTo>
                    <a:pt x="648" y="1190"/>
                    <a:pt x="591" y="1214"/>
                    <a:pt x="536" y="1271"/>
                  </a:cubicBezTo>
                  <a:cubicBezTo>
                    <a:pt x="529" y="1278"/>
                    <a:pt x="541" y="1299"/>
                    <a:pt x="556" y="1299"/>
                  </a:cubicBezTo>
                  <a:cubicBezTo>
                    <a:pt x="558" y="1299"/>
                    <a:pt x="560" y="1299"/>
                    <a:pt x="563" y="1297"/>
                  </a:cubicBezTo>
                  <a:cubicBezTo>
                    <a:pt x="587" y="1286"/>
                    <a:pt x="615" y="1280"/>
                    <a:pt x="643" y="1280"/>
                  </a:cubicBezTo>
                  <a:cubicBezTo>
                    <a:pt x="742" y="1280"/>
                    <a:pt x="847" y="1349"/>
                    <a:pt x="813" y="1467"/>
                  </a:cubicBezTo>
                  <a:cubicBezTo>
                    <a:pt x="777" y="1600"/>
                    <a:pt x="683" y="1656"/>
                    <a:pt x="581" y="1656"/>
                  </a:cubicBezTo>
                  <a:cubicBezTo>
                    <a:pt x="375" y="1656"/>
                    <a:pt x="140" y="1424"/>
                    <a:pt x="313" y="1119"/>
                  </a:cubicBezTo>
                  <a:cubicBezTo>
                    <a:pt x="402" y="997"/>
                    <a:pt x="528" y="958"/>
                    <a:pt x="654" y="958"/>
                  </a:cubicBezTo>
                  <a:cubicBezTo>
                    <a:pt x="834" y="958"/>
                    <a:pt x="1012" y="1038"/>
                    <a:pt x="1080" y="1074"/>
                  </a:cubicBezTo>
                  <a:cubicBezTo>
                    <a:pt x="1259" y="1181"/>
                    <a:pt x="1393" y="1369"/>
                    <a:pt x="1562" y="1485"/>
                  </a:cubicBezTo>
                  <a:cubicBezTo>
                    <a:pt x="1667" y="1553"/>
                    <a:pt x="1949" y="1690"/>
                    <a:pt x="2205" y="1690"/>
                  </a:cubicBezTo>
                  <a:cubicBezTo>
                    <a:pt x="2383" y="1690"/>
                    <a:pt x="2548" y="1624"/>
                    <a:pt x="2633" y="1422"/>
                  </a:cubicBezTo>
                  <a:cubicBezTo>
                    <a:pt x="2695" y="1422"/>
                    <a:pt x="2766" y="1413"/>
                    <a:pt x="2820" y="1396"/>
                  </a:cubicBezTo>
                  <a:cubicBezTo>
                    <a:pt x="3400" y="1235"/>
                    <a:pt x="3667" y="557"/>
                    <a:pt x="3685" y="13"/>
                  </a:cubicBezTo>
                  <a:cubicBezTo>
                    <a:pt x="3685" y="7"/>
                    <a:pt x="3681" y="0"/>
                    <a:pt x="3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3"/>
            <p:cNvSpPr/>
            <p:nvPr/>
          </p:nvSpPr>
          <p:spPr>
            <a:xfrm>
              <a:off x="2012177" y="3909501"/>
              <a:ext cx="40148" cy="49097"/>
            </a:xfrm>
            <a:custGeom>
              <a:avLst/>
              <a:gdLst/>
              <a:ahLst/>
              <a:cxnLst/>
              <a:rect l="l" t="t" r="r" b="b"/>
              <a:pathLst>
                <a:path w="655" h="801" extrusionOk="0">
                  <a:moveTo>
                    <a:pt x="313" y="1"/>
                  </a:moveTo>
                  <a:cubicBezTo>
                    <a:pt x="125" y="161"/>
                    <a:pt x="0" y="482"/>
                    <a:pt x="179" y="697"/>
                  </a:cubicBezTo>
                  <a:cubicBezTo>
                    <a:pt x="243" y="769"/>
                    <a:pt x="315" y="801"/>
                    <a:pt x="383" y="801"/>
                  </a:cubicBezTo>
                  <a:cubicBezTo>
                    <a:pt x="514" y="801"/>
                    <a:pt x="631" y="683"/>
                    <a:pt x="643" y="518"/>
                  </a:cubicBezTo>
                  <a:cubicBezTo>
                    <a:pt x="655" y="390"/>
                    <a:pt x="551" y="258"/>
                    <a:pt x="446" y="258"/>
                  </a:cubicBezTo>
                  <a:cubicBezTo>
                    <a:pt x="398" y="258"/>
                    <a:pt x="349" y="287"/>
                    <a:pt x="313" y="358"/>
                  </a:cubicBezTo>
                  <a:cubicBezTo>
                    <a:pt x="268" y="429"/>
                    <a:pt x="268" y="545"/>
                    <a:pt x="339" y="598"/>
                  </a:cubicBezTo>
                  <a:cubicBezTo>
                    <a:pt x="363" y="618"/>
                    <a:pt x="392" y="629"/>
                    <a:pt x="417" y="629"/>
                  </a:cubicBezTo>
                  <a:cubicBezTo>
                    <a:pt x="450" y="629"/>
                    <a:pt x="477" y="611"/>
                    <a:pt x="482" y="572"/>
                  </a:cubicBezTo>
                  <a:cubicBezTo>
                    <a:pt x="482" y="556"/>
                    <a:pt x="469" y="534"/>
                    <a:pt x="459" y="534"/>
                  </a:cubicBezTo>
                  <a:cubicBezTo>
                    <a:pt x="458" y="534"/>
                    <a:pt x="457" y="535"/>
                    <a:pt x="455" y="536"/>
                  </a:cubicBezTo>
                  <a:cubicBezTo>
                    <a:pt x="432" y="544"/>
                    <a:pt x="412" y="553"/>
                    <a:pt x="396" y="553"/>
                  </a:cubicBezTo>
                  <a:cubicBezTo>
                    <a:pt x="376" y="553"/>
                    <a:pt x="362" y="538"/>
                    <a:pt x="357" y="482"/>
                  </a:cubicBezTo>
                  <a:cubicBezTo>
                    <a:pt x="357" y="456"/>
                    <a:pt x="366" y="438"/>
                    <a:pt x="375" y="420"/>
                  </a:cubicBezTo>
                  <a:cubicBezTo>
                    <a:pt x="385" y="394"/>
                    <a:pt x="410" y="382"/>
                    <a:pt x="438" y="382"/>
                  </a:cubicBezTo>
                  <a:cubicBezTo>
                    <a:pt x="509" y="382"/>
                    <a:pt x="599" y="458"/>
                    <a:pt x="536" y="598"/>
                  </a:cubicBezTo>
                  <a:cubicBezTo>
                    <a:pt x="519" y="648"/>
                    <a:pt x="449" y="724"/>
                    <a:pt x="360" y="724"/>
                  </a:cubicBezTo>
                  <a:cubicBezTo>
                    <a:pt x="304" y="724"/>
                    <a:pt x="241" y="694"/>
                    <a:pt x="179" y="607"/>
                  </a:cubicBezTo>
                  <a:cubicBezTo>
                    <a:pt x="161" y="563"/>
                    <a:pt x="152" y="518"/>
                    <a:pt x="161" y="473"/>
                  </a:cubicBezTo>
                  <a:cubicBezTo>
                    <a:pt x="152" y="429"/>
                    <a:pt x="161" y="375"/>
                    <a:pt x="170" y="322"/>
                  </a:cubicBezTo>
                  <a:cubicBezTo>
                    <a:pt x="188" y="206"/>
                    <a:pt x="223" y="90"/>
                    <a:pt x="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3"/>
            <p:cNvSpPr/>
            <p:nvPr/>
          </p:nvSpPr>
          <p:spPr>
            <a:xfrm>
              <a:off x="1939605" y="3708517"/>
              <a:ext cx="136994" cy="107021"/>
            </a:xfrm>
            <a:custGeom>
              <a:avLst/>
              <a:gdLst/>
              <a:ahLst/>
              <a:cxnLst/>
              <a:rect l="l" t="t" r="r" b="b"/>
              <a:pathLst>
                <a:path w="2235" h="1746" extrusionOk="0">
                  <a:moveTo>
                    <a:pt x="560" y="523"/>
                  </a:moveTo>
                  <a:lnTo>
                    <a:pt x="560" y="523"/>
                  </a:lnTo>
                  <a:cubicBezTo>
                    <a:pt x="1175" y="675"/>
                    <a:pt x="1853" y="1023"/>
                    <a:pt x="2184" y="1576"/>
                  </a:cubicBezTo>
                  <a:cubicBezTo>
                    <a:pt x="1856" y="1356"/>
                    <a:pt x="1514" y="1248"/>
                    <a:pt x="1175" y="1248"/>
                  </a:cubicBezTo>
                  <a:cubicBezTo>
                    <a:pt x="1104" y="1248"/>
                    <a:pt x="1032" y="1253"/>
                    <a:pt x="961" y="1263"/>
                  </a:cubicBezTo>
                  <a:lnTo>
                    <a:pt x="961" y="1263"/>
                  </a:lnTo>
                  <a:cubicBezTo>
                    <a:pt x="800" y="1049"/>
                    <a:pt x="613" y="790"/>
                    <a:pt x="560" y="523"/>
                  </a:cubicBezTo>
                  <a:close/>
                  <a:moveTo>
                    <a:pt x="1523" y="122"/>
                  </a:moveTo>
                  <a:lnTo>
                    <a:pt x="1523" y="122"/>
                  </a:lnTo>
                  <a:cubicBezTo>
                    <a:pt x="1871" y="577"/>
                    <a:pt x="2139" y="996"/>
                    <a:pt x="2201" y="1585"/>
                  </a:cubicBezTo>
                  <a:cubicBezTo>
                    <a:pt x="2059" y="1281"/>
                    <a:pt x="1818" y="1023"/>
                    <a:pt x="1541" y="835"/>
                  </a:cubicBezTo>
                  <a:cubicBezTo>
                    <a:pt x="1497" y="603"/>
                    <a:pt x="1497" y="363"/>
                    <a:pt x="1523" y="122"/>
                  </a:cubicBezTo>
                  <a:close/>
                  <a:moveTo>
                    <a:pt x="1495" y="1"/>
                  </a:moveTo>
                  <a:cubicBezTo>
                    <a:pt x="1478" y="1"/>
                    <a:pt x="1461" y="27"/>
                    <a:pt x="1461" y="41"/>
                  </a:cubicBezTo>
                  <a:cubicBezTo>
                    <a:pt x="1443" y="50"/>
                    <a:pt x="1434" y="68"/>
                    <a:pt x="1425" y="77"/>
                  </a:cubicBezTo>
                  <a:cubicBezTo>
                    <a:pt x="1381" y="345"/>
                    <a:pt x="1416" y="577"/>
                    <a:pt x="1514" y="817"/>
                  </a:cubicBezTo>
                  <a:cubicBezTo>
                    <a:pt x="1211" y="621"/>
                    <a:pt x="854" y="487"/>
                    <a:pt x="515" y="434"/>
                  </a:cubicBezTo>
                  <a:cubicBezTo>
                    <a:pt x="513" y="433"/>
                    <a:pt x="511" y="433"/>
                    <a:pt x="508" y="433"/>
                  </a:cubicBezTo>
                  <a:cubicBezTo>
                    <a:pt x="473" y="433"/>
                    <a:pt x="429" y="489"/>
                    <a:pt x="471" y="505"/>
                  </a:cubicBezTo>
                  <a:cubicBezTo>
                    <a:pt x="471" y="514"/>
                    <a:pt x="462" y="514"/>
                    <a:pt x="471" y="523"/>
                  </a:cubicBezTo>
                  <a:cubicBezTo>
                    <a:pt x="514" y="798"/>
                    <a:pt x="689" y="1090"/>
                    <a:pt x="910" y="1271"/>
                  </a:cubicBezTo>
                  <a:lnTo>
                    <a:pt x="910" y="1271"/>
                  </a:lnTo>
                  <a:cubicBezTo>
                    <a:pt x="612" y="1321"/>
                    <a:pt x="321" y="1456"/>
                    <a:pt x="51" y="1674"/>
                  </a:cubicBezTo>
                  <a:cubicBezTo>
                    <a:pt x="1" y="1712"/>
                    <a:pt x="27" y="1746"/>
                    <a:pt x="69" y="1746"/>
                  </a:cubicBezTo>
                  <a:cubicBezTo>
                    <a:pt x="85" y="1746"/>
                    <a:pt x="105" y="1740"/>
                    <a:pt x="123" y="1727"/>
                  </a:cubicBezTo>
                  <a:cubicBezTo>
                    <a:pt x="421" y="1488"/>
                    <a:pt x="764" y="1332"/>
                    <a:pt x="1140" y="1332"/>
                  </a:cubicBezTo>
                  <a:cubicBezTo>
                    <a:pt x="1170" y="1332"/>
                    <a:pt x="1199" y="1333"/>
                    <a:pt x="1229" y="1335"/>
                  </a:cubicBezTo>
                  <a:cubicBezTo>
                    <a:pt x="1577" y="1353"/>
                    <a:pt x="1889" y="1495"/>
                    <a:pt x="2210" y="1620"/>
                  </a:cubicBezTo>
                  <a:cubicBezTo>
                    <a:pt x="2212" y="1622"/>
                    <a:pt x="2213" y="1622"/>
                    <a:pt x="2215" y="1622"/>
                  </a:cubicBezTo>
                  <a:cubicBezTo>
                    <a:pt x="2224" y="1622"/>
                    <a:pt x="2235" y="1603"/>
                    <a:pt x="2219" y="1603"/>
                  </a:cubicBezTo>
                  <a:cubicBezTo>
                    <a:pt x="2219" y="1594"/>
                    <a:pt x="2219" y="1594"/>
                    <a:pt x="2210" y="1594"/>
                  </a:cubicBezTo>
                  <a:cubicBezTo>
                    <a:pt x="2192" y="1014"/>
                    <a:pt x="1978" y="363"/>
                    <a:pt x="1506" y="6"/>
                  </a:cubicBezTo>
                  <a:cubicBezTo>
                    <a:pt x="1502" y="2"/>
                    <a:pt x="1498" y="1"/>
                    <a:pt x="1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3"/>
            <p:cNvSpPr/>
            <p:nvPr/>
          </p:nvSpPr>
          <p:spPr>
            <a:xfrm>
              <a:off x="1939605" y="3811063"/>
              <a:ext cx="136994" cy="107082"/>
            </a:xfrm>
            <a:custGeom>
              <a:avLst/>
              <a:gdLst/>
              <a:ahLst/>
              <a:cxnLst/>
              <a:rect l="l" t="t" r="r" b="b"/>
              <a:pathLst>
                <a:path w="2235" h="1747" extrusionOk="0">
                  <a:moveTo>
                    <a:pt x="2184" y="170"/>
                  </a:moveTo>
                  <a:lnTo>
                    <a:pt x="2184" y="170"/>
                  </a:lnTo>
                  <a:cubicBezTo>
                    <a:pt x="1853" y="723"/>
                    <a:pt x="1175" y="1071"/>
                    <a:pt x="560" y="1223"/>
                  </a:cubicBezTo>
                  <a:cubicBezTo>
                    <a:pt x="613" y="966"/>
                    <a:pt x="799" y="700"/>
                    <a:pt x="959" y="486"/>
                  </a:cubicBezTo>
                  <a:lnTo>
                    <a:pt x="959" y="486"/>
                  </a:lnTo>
                  <a:cubicBezTo>
                    <a:pt x="1032" y="496"/>
                    <a:pt x="1106" y="501"/>
                    <a:pt x="1179" y="501"/>
                  </a:cubicBezTo>
                  <a:cubicBezTo>
                    <a:pt x="1516" y="501"/>
                    <a:pt x="1858" y="393"/>
                    <a:pt x="2184" y="170"/>
                  </a:cubicBezTo>
                  <a:close/>
                  <a:moveTo>
                    <a:pt x="2201" y="161"/>
                  </a:moveTo>
                  <a:cubicBezTo>
                    <a:pt x="2139" y="750"/>
                    <a:pt x="1871" y="1178"/>
                    <a:pt x="1523" y="1625"/>
                  </a:cubicBezTo>
                  <a:cubicBezTo>
                    <a:pt x="1488" y="1393"/>
                    <a:pt x="1497" y="1152"/>
                    <a:pt x="1541" y="911"/>
                  </a:cubicBezTo>
                  <a:cubicBezTo>
                    <a:pt x="1818" y="723"/>
                    <a:pt x="2059" y="474"/>
                    <a:pt x="2201" y="161"/>
                  </a:cubicBezTo>
                  <a:close/>
                  <a:moveTo>
                    <a:pt x="69" y="0"/>
                  </a:moveTo>
                  <a:cubicBezTo>
                    <a:pt x="27" y="0"/>
                    <a:pt x="1" y="34"/>
                    <a:pt x="51" y="72"/>
                  </a:cubicBezTo>
                  <a:cubicBezTo>
                    <a:pt x="320" y="289"/>
                    <a:pt x="610" y="426"/>
                    <a:pt x="907" y="478"/>
                  </a:cubicBezTo>
                  <a:lnTo>
                    <a:pt x="907" y="478"/>
                  </a:lnTo>
                  <a:cubicBezTo>
                    <a:pt x="688" y="658"/>
                    <a:pt x="514" y="949"/>
                    <a:pt x="471" y="1223"/>
                  </a:cubicBezTo>
                  <a:cubicBezTo>
                    <a:pt x="462" y="1232"/>
                    <a:pt x="471" y="1241"/>
                    <a:pt x="471" y="1241"/>
                  </a:cubicBezTo>
                  <a:cubicBezTo>
                    <a:pt x="426" y="1259"/>
                    <a:pt x="480" y="1321"/>
                    <a:pt x="515" y="1321"/>
                  </a:cubicBezTo>
                  <a:cubicBezTo>
                    <a:pt x="854" y="1259"/>
                    <a:pt x="1211" y="1134"/>
                    <a:pt x="1514" y="929"/>
                  </a:cubicBezTo>
                  <a:lnTo>
                    <a:pt x="1514" y="929"/>
                  </a:lnTo>
                  <a:cubicBezTo>
                    <a:pt x="1416" y="1170"/>
                    <a:pt x="1381" y="1410"/>
                    <a:pt x="1425" y="1669"/>
                  </a:cubicBezTo>
                  <a:cubicBezTo>
                    <a:pt x="1434" y="1687"/>
                    <a:pt x="1443" y="1696"/>
                    <a:pt x="1461" y="1705"/>
                  </a:cubicBezTo>
                  <a:cubicBezTo>
                    <a:pt x="1461" y="1726"/>
                    <a:pt x="1477" y="1746"/>
                    <a:pt x="1493" y="1746"/>
                  </a:cubicBezTo>
                  <a:cubicBezTo>
                    <a:pt x="1497" y="1746"/>
                    <a:pt x="1502" y="1745"/>
                    <a:pt x="1506" y="1740"/>
                  </a:cubicBezTo>
                  <a:cubicBezTo>
                    <a:pt x="1978" y="1384"/>
                    <a:pt x="2192" y="732"/>
                    <a:pt x="2210" y="153"/>
                  </a:cubicBezTo>
                  <a:lnTo>
                    <a:pt x="2219" y="153"/>
                  </a:lnTo>
                  <a:cubicBezTo>
                    <a:pt x="2235" y="145"/>
                    <a:pt x="2224" y="124"/>
                    <a:pt x="2214" y="124"/>
                  </a:cubicBezTo>
                  <a:cubicBezTo>
                    <a:pt x="2213" y="124"/>
                    <a:pt x="2212" y="125"/>
                    <a:pt x="2210" y="126"/>
                  </a:cubicBezTo>
                  <a:cubicBezTo>
                    <a:pt x="1889" y="251"/>
                    <a:pt x="1577" y="393"/>
                    <a:pt x="1229" y="420"/>
                  </a:cubicBezTo>
                  <a:cubicBezTo>
                    <a:pt x="1208" y="421"/>
                    <a:pt x="1188" y="422"/>
                    <a:pt x="1167" y="422"/>
                  </a:cubicBezTo>
                  <a:cubicBezTo>
                    <a:pt x="781" y="422"/>
                    <a:pt x="428" y="264"/>
                    <a:pt x="123" y="19"/>
                  </a:cubicBezTo>
                  <a:cubicBezTo>
                    <a:pt x="105" y="6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3"/>
            <p:cNvSpPr/>
            <p:nvPr/>
          </p:nvSpPr>
          <p:spPr>
            <a:xfrm>
              <a:off x="1945550" y="3765643"/>
              <a:ext cx="21821" cy="23721"/>
            </a:xfrm>
            <a:custGeom>
              <a:avLst/>
              <a:gdLst/>
              <a:ahLst/>
              <a:cxnLst/>
              <a:rect l="l" t="t" r="r" b="b"/>
              <a:pathLst>
                <a:path w="356" h="387" extrusionOk="0">
                  <a:moveTo>
                    <a:pt x="56" y="0"/>
                  </a:moveTo>
                  <a:cubicBezTo>
                    <a:pt x="36" y="0"/>
                    <a:pt x="1" y="39"/>
                    <a:pt x="17" y="55"/>
                  </a:cubicBezTo>
                  <a:cubicBezTo>
                    <a:pt x="44" y="126"/>
                    <a:pt x="88" y="171"/>
                    <a:pt x="142" y="224"/>
                  </a:cubicBezTo>
                  <a:cubicBezTo>
                    <a:pt x="195" y="287"/>
                    <a:pt x="240" y="349"/>
                    <a:pt x="311" y="385"/>
                  </a:cubicBezTo>
                  <a:cubicBezTo>
                    <a:pt x="314" y="386"/>
                    <a:pt x="317" y="386"/>
                    <a:pt x="320" y="386"/>
                  </a:cubicBezTo>
                  <a:cubicBezTo>
                    <a:pt x="342" y="386"/>
                    <a:pt x="356" y="356"/>
                    <a:pt x="356" y="340"/>
                  </a:cubicBezTo>
                  <a:cubicBezTo>
                    <a:pt x="329" y="269"/>
                    <a:pt x="284" y="216"/>
                    <a:pt x="240" y="162"/>
                  </a:cubicBezTo>
                  <a:cubicBezTo>
                    <a:pt x="186" y="100"/>
                    <a:pt x="133" y="46"/>
                    <a:pt x="61" y="1"/>
                  </a:cubicBezTo>
                  <a:cubicBezTo>
                    <a:pt x="60" y="1"/>
                    <a:pt x="58" y="0"/>
                    <a:pt x="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3"/>
            <p:cNvSpPr/>
            <p:nvPr/>
          </p:nvSpPr>
          <p:spPr>
            <a:xfrm>
              <a:off x="1945550" y="3837235"/>
              <a:ext cx="21821" cy="23721"/>
            </a:xfrm>
            <a:custGeom>
              <a:avLst/>
              <a:gdLst/>
              <a:ahLst/>
              <a:cxnLst/>
              <a:rect l="l" t="t" r="r" b="b"/>
              <a:pathLst>
                <a:path w="356" h="387" extrusionOk="0">
                  <a:moveTo>
                    <a:pt x="320" y="1"/>
                  </a:moveTo>
                  <a:cubicBezTo>
                    <a:pt x="317" y="1"/>
                    <a:pt x="314" y="1"/>
                    <a:pt x="311" y="2"/>
                  </a:cubicBezTo>
                  <a:cubicBezTo>
                    <a:pt x="240" y="38"/>
                    <a:pt x="195" y="100"/>
                    <a:pt x="142" y="163"/>
                  </a:cubicBezTo>
                  <a:cubicBezTo>
                    <a:pt x="88" y="216"/>
                    <a:pt x="44" y="261"/>
                    <a:pt x="17" y="332"/>
                  </a:cubicBezTo>
                  <a:cubicBezTo>
                    <a:pt x="1" y="348"/>
                    <a:pt x="36" y="387"/>
                    <a:pt x="56" y="387"/>
                  </a:cubicBezTo>
                  <a:cubicBezTo>
                    <a:pt x="58" y="387"/>
                    <a:pt x="60" y="386"/>
                    <a:pt x="61" y="386"/>
                  </a:cubicBezTo>
                  <a:cubicBezTo>
                    <a:pt x="133" y="341"/>
                    <a:pt x="186" y="288"/>
                    <a:pt x="240" y="225"/>
                  </a:cubicBezTo>
                  <a:cubicBezTo>
                    <a:pt x="284" y="172"/>
                    <a:pt x="329" y="118"/>
                    <a:pt x="356" y="47"/>
                  </a:cubicBezTo>
                  <a:cubicBezTo>
                    <a:pt x="356" y="31"/>
                    <a:pt x="34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3"/>
            <p:cNvSpPr/>
            <p:nvPr/>
          </p:nvSpPr>
          <p:spPr>
            <a:xfrm>
              <a:off x="1905525" y="3810634"/>
              <a:ext cx="27951" cy="5517"/>
            </a:xfrm>
            <a:custGeom>
              <a:avLst/>
              <a:gdLst/>
              <a:ahLst/>
              <a:cxnLst/>
              <a:rect l="l" t="t" r="r" b="b"/>
              <a:pathLst>
                <a:path w="456" h="90" extrusionOk="0">
                  <a:moveTo>
                    <a:pt x="153" y="0"/>
                  </a:moveTo>
                  <a:cubicBezTo>
                    <a:pt x="117" y="0"/>
                    <a:pt x="81" y="2"/>
                    <a:pt x="45" y="8"/>
                  </a:cubicBezTo>
                  <a:cubicBezTo>
                    <a:pt x="1" y="17"/>
                    <a:pt x="45" y="70"/>
                    <a:pt x="72" y="79"/>
                  </a:cubicBezTo>
                  <a:cubicBezTo>
                    <a:pt x="121" y="87"/>
                    <a:pt x="169" y="90"/>
                    <a:pt x="216" y="90"/>
                  </a:cubicBezTo>
                  <a:cubicBezTo>
                    <a:pt x="280" y="90"/>
                    <a:pt x="344" y="84"/>
                    <a:pt x="411" y="79"/>
                  </a:cubicBezTo>
                  <a:cubicBezTo>
                    <a:pt x="456" y="70"/>
                    <a:pt x="411" y="17"/>
                    <a:pt x="384" y="17"/>
                  </a:cubicBezTo>
                  <a:cubicBezTo>
                    <a:pt x="311" y="11"/>
                    <a:pt x="232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3"/>
            <p:cNvSpPr/>
            <p:nvPr/>
          </p:nvSpPr>
          <p:spPr>
            <a:xfrm>
              <a:off x="1894063" y="3837664"/>
              <a:ext cx="20289" cy="15753"/>
            </a:xfrm>
            <a:custGeom>
              <a:avLst/>
              <a:gdLst/>
              <a:ahLst/>
              <a:cxnLst/>
              <a:rect l="l" t="t" r="r" b="b"/>
              <a:pathLst>
                <a:path w="331" h="257" extrusionOk="0">
                  <a:moveTo>
                    <a:pt x="130" y="1"/>
                  </a:moveTo>
                  <a:cubicBezTo>
                    <a:pt x="116" y="1"/>
                    <a:pt x="103" y="2"/>
                    <a:pt x="90" y="4"/>
                  </a:cubicBezTo>
                  <a:cubicBezTo>
                    <a:pt x="45" y="22"/>
                    <a:pt x="0" y="66"/>
                    <a:pt x="0" y="120"/>
                  </a:cubicBezTo>
                  <a:cubicBezTo>
                    <a:pt x="9" y="174"/>
                    <a:pt x="63" y="218"/>
                    <a:pt x="107" y="245"/>
                  </a:cubicBezTo>
                  <a:cubicBezTo>
                    <a:pt x="128" y="252"/>
                    <a:pt x="153" y="256"/>
                    <a:pt x="178" y="256"/>
                  </a:cubicBezTo>
                  <a:cubicBezTo>
                    <a:pt x="218" y="256"/>
                    <a:pt x="259" y="245"/>
                    <a:pt x="286" y="218"/>
                  </a:cubicBezTo>
                  <a:cubicBezTo>
                    <a:pt x="331" y="174"/>
                    <a:pt x="295" y="102"/>
                    <a:pt x="268" y="49"/>
                  </a:cubicBezTo>
                  <a:cubicBezTo>
                    <a:pt x="259" y="40"/>
                    <a:pt x="241" y="31"/>
                    <a:pt x="232" y="31"/>
                  </a:cubicBezTo>
                  <a:cubicBezTo>
                    <a:pt x="206" y="11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3"/>
            <p:cNvSpPr/>
            <p:nvPr/>
          </p:nvSpPr>
          <p:spPr>
            <a:xfrm>
              <a:off x="269525" y="3633861"/>
              <a:ext cx="50752" cy="363786"/>
            </a:xfrm>
            <a:custGeom>
              <a:avLst/>
              <a:gdLst/>
              <a:ahLst/>
              <a:cxnLst/>
              <a:rect l="l" t="t" r="r" b="b"/>
              <a:pathLst>
                <a:path w="828" h="5935" extrusionOk="0">
                  <a:moveTo>
                    <a:pt x="800" y="1"/>
                  </a:moveTo>
                  <a:cubicBezTo>
                    <a:pt x="795" y="1"/>
                    <a:pt x="790" y="4"/>
                    <a:pt x="785" y="10"/>
                  </a:cubicBezTo>
                  <a:cubicBezTo>
                    <a:pt x="223" y="822"/>
                    <a:pt x="9" y="1973"/>
                    <a:pt x="9" y="2954"/>
                  </a:cubicBezTo>
                  <a:cubicBezTo>
                    <a:pt x="0" y="3989"/>
                    <a:pt x="277" y="5015"/>
                    <a:pt x="758" y="5925"/>
                  </a:cubicBezTo>
                  <a:cubicBezTo>
                    <a:pt x="762" y="5932"/>
                    <a:pt x="766" y="5935"/>
                    <a:pt x="770" y="5935"/>
                  </a:cubicBezTo>
                  <a:cubicBezTo>
                    <a:pt x="777" y="5935"/>
                    <a:pt x="782" y="5927"/>
                    <a:pt x="776" y="5916"/>
                  </a:cubicBezTo>
                  <a:cubicBezTo>
                    <a:pt x="294" y="4962"/>
                    <a:pt x="45" y="3909"/>
                    <a:pt x="80" y="2838"/>
                  </a:cubicBezTo>
                  <a:cubicBezTo>
                    <a:pt x="107" y="1812"/>
                    <a:pt x="455" y="974"/>
                    <a:pt x="821" y="37"/>
                  </a:cubicBezTo>
                  <a:cubicBezTo>
                    <a:pt x="827" y="24"/>
                    <a:pt x="814" y="1"/>
                    <a:pt x="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3"/>
            <p:cNvSpPr/>
            <p:nvPr/>
          </p:nvSpPr>
          <p:spPr>
            <a:xfrm>
              <a:off x="366799" y="3633861"/>
              <a:ext cx="50814" cy="363786"/>
            </a:xfrm>
            <a:custGeom>
              <a:avLst/>
              <a:gdLst/>
              <a:ahLst/>
              <a:cxnLst/>
              <a:rect l="l" t="t" r="r" b="b"/>
              <a:pathLst>
                <a:path w="829" h="5935" extrusionOk="0">
                  <a:moveTo>
                    <a:pt x="801" y="1"/>
                  </a:moveTo>
                  <a:cubicBezTo>
                    <a:pt x="796" y="1"/>
                    <a:pt x="791" y="4"/>
                    <a:pt x="786" y="10"/>
                  </a:cubicBezTo>
                  <a:cubicBezTo>
                    <a:pt x="224" y="822"/>
                    <a:pt x="10" y="1973"/>
                    <a:pt x="10" y="2954"/>
                  </a:cubicBezTo>
                  <a:cubicBezTo>
                    <a:pt x="1" y="3989"/>
                    <a:pt x="278" y="5015"/>
                    <a:pt x="759" y="5925"/>
                  </a:cubicBezTo>
                  <a:cubicBezTo>
                    <a:pt x="763" y="5932"/>
                    <a:pt x="767" y="5935"/>
                    <a:pt x="771" y="5935"/>
                  </a:cubicBezTo>
                  <a:cubicBezTo>
                    <a:pt x="778" y="5935"/>
                    <a:pt x="783" y="5927"/>
                    <a:pt x="777" y="5916"/>
                  </a:cubicBezTo>
                  <a:cubicBezTo>
                    <a:pt x="295" y="4962"/>
                    <a:pt x="46" y="3909"/>
                    <a:pt x="81" y="2838"/>
                  </a:cubicBezTo>
                  <a:cubicBezTo>
                    <a:pt x="108" y="1812"/>
                    <a:pt x="456" y="974"/>
                    <a:pt x="822" y="37"/>
                  </a:cubicBezTo>
                  <a:cubicBezTo>
                    <a:pt x="828" y="24"/>
                    <a:pt x="815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3"/>
            <p:cNvSpPr/>
            <p:nvPr/>
          </p:nvSpPr>
          <p:spPr>
            <a:xfrm>
              <a:off x="325425" y="3630673"/>
              <a:ext cx="42416" cy="124368"/>
            </a:xfrm>
            <a:custGeom>
              <a:avLst/>
              <a:gdLst/>
              <a:ahLst/>
              <a:cxnLst/>
              <a:rect l="l" t="t" r="r" b="b"/>
              <a:pathLst>
                <a:path w="692" h="2029" extrusionOk="0">
                  <a:moveTo>
                    <a:pt x="646" y="1"/>
                  </a:moveTo>
                  <a:cubicBezTo>
                    <a:pt x="641" y="1"/>
                    <a:pt x="635" y="3"/>
                    <a:pt x="631" y="9"/>
                  </a:cubicBezTo>
                  <a:cubicBezTo>
                    <a:pt x="275" y="624"/>
                    <a:pt x="96" y="1320"/>
                    <a:pt x="7" y="2016"/>
                  </a:cubicBezTo>
                  <a:cubicBezTo>
                    <a:pt x="1" y="2022"/>
                    <a:pt x="8" y="2029"/>
                    <a:pt x="12" y="2029"/>
                  </a:cubicBezTo>
                  <a:cubicBezTo>
                    <a:pt x="14" y="2029"/>
                    <a:pt x="16" y="2028"/>
                    <a:pt x="16" y="2025"/>
                  </a:cubicBezTo>
                  <a:cubicBezTo>
                    <a:pt x="141" y="1320"/>
                    <a:pt x="390" y="696"/>
                    <a:pt x="685" y="45"/>
                  </a:cubicBezTo>
                  <a:cubicBezTo>
                    <a:pt x="692" y="31"/>
                    <a:pt x="666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3"/>
            <p:cNvSpPr/>
            <p:nvPr/>
          </p:nvSpPr>
          <p:spPr>
            <a:xfrm>
              <a:off x="327448" y="3880999"/>
              <a:ext cx="38555" cy="120629"/>
            </a:xfrm>
            <a:custGeom>
              <a:avLst/>
              <a:gdLst/>
              <a:ahLst/>
              <a:cxnLst/>
              <a:rect l="l" t="t" r="r" b="b"/>
              <a:pathLst>
                <a:path w="629" h="1968" extrusionOk="0">
                  <a:moveTo>
                    <a:pt x="7" y="1"/>
                  </a:moveTo>
                  <a:cubicBezTo>
                    <a:pt x="3" y="1"/>
                    <a:pt x="1" y="4"/>
                    <a:pt x="1" y="11"/>
                  </a:cubicBezTo>
                  <a:cubicBezTo>
                    <a:pt x="27" y="689"/>
                    <a:pt x="242" y="1340"/>
                    <a:pt x="554" y="1938"/>
                  </a:cubicBezTo>
                  <a:cubicBezTo>
                    <a:pt x="563" y="1956"/>
                    <a:pt x="587" y="1968"/>
                    <a:pt x="604" y="1968"/>
                  </a:cubicBezTo>
                  <a:cubicBezTo>
                    <a:pt x="620" y="1968"/>
                    <a:pt x="629" y="1959"/>
                    <a:pt x="616" y="1938"/>
                  </a:cubicBezTo>
                  <a:cubicBezTo>
                    <a:pt x="295" y="1331"/>
                    <a:pt x="126" y="689"/>
                    <a:pt x="27" y="20"/>
                  </a:cubicBezTo>
                  <a:cubicBezTo>
                    <a:pt x="22" y="9"/>
                    <a:pt x="13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3"/>
            <p:cNvSpPr/>
            <p:nvPr/>
          </p:nvSpPr>
          <p:spPr>
            <a:xfrm>
              <a:off x="292449" y="3738551"/>
              <a:ext cx="14282" cy="11707"/>
            </a:xfrm>
            <a:custGeom>
              <a:avLst/>
              <a:gdLst/>
              <a:ahLst/>
              <a:cxnLst/>
              <a:rect l="l" t="t" r="r" b="b"/>
              <a:pathLst>
                <a:path w="233" h="191" extrusionOk="0">
                  <a:moveTo>
                    <a:pt x="89" y="1"/>
                  </a:moveTo>
                  <a:cubicBezTo>
                    <a:pt x="66" y="1"/>
                    <a:pt x="44" y="7"/>
                    <a:pt x="27" y="24"/>
                  </a:cubicBezTo>
                  <a:cubicBezTo>
                    <a:pt x="27" y="24"/>
                    <a:pt x="27" y="33"/>
                    <a:pt x="27" y="33"/>
                  </a:cubicBezTo>
                  <a:cubicBezTo>
                    <a:pt x="19" y="42"/>
                    <a:pt x="10" y="51"/>
                    <a:pt x="10" y="60"/>
                  </a:cubicBezTo>
                  <a:cubicBezTo>
                    <a:pt x="1" y="69"/>
                    <a:pt x="1" y="78"/>
                    <a:pt x="1" y="87"/>
                  </a:cubicBezTo>
                  <a:cubicBezTo>
                    <a:pt x="1" y="104"/>
                    <a:pt x="10" y="122"/>
                    <a:pt x="19" y="131"/>
                  </a:cubicBezTo>
                  <a:cubicBezTo>
                    <a:pt x="27" y="140"/>
                    <a:pt x="27" y="140"/>
                    <a:pt x="36" y="149"/>
                  </a:cubicBezTo>
                  <a:cubicBezTo>
                    <a:pt x="59" y="171"/>
                    <a:pt x="99" y="190"/>
                    <a:pt x="136" y="190"/>
                  </a:cubicBezTo>
                  <a:cubicBezTo>
                    <a:pt x="159" y="190"/>
                    <a:pt x="180" y="184"/>
                    <a:pt x="197" y="167"/>
                  </a:cubicBezTo>
                  <a:cubicBezTo>
                    <a:pt x="215" y="158"/>
                    <a:pt x="224" y="149"/>
                    <a:pt x="224" y="122"/>
                  </a:cubicBezTo>
                  <a:cubicBezTo>
                    <a:pt x="233" y="96"/>
                    <a:pt x="215" y="60"/>
                    <a:pt x="197" y="42"/>
                  </a:cubicBezTo>
                  <a:cubicBezTo>
                    <a:pt x="169" y="20"/>
                    <a:pt x="127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3"/>
            <p:cNvSpPr/>
            <p:nvPr/>
          </p:nvSpPr>
          <p:spPr>
            <a:xfrm>
              <a:off x="303421" y="3694236"/>
              <a:ext cx="12627" cy="10849"/>
            </a:xfrm>
            <a:custGeom>
              <a:avLst/>
              <a:gdLst/>
              <a:ahLst/>
              <a:cxnLst/>
              <a:rect l="l" t="t" r="r" b="b"/>
              <a:pathLst>
                <a:path w="206" h="177" extrusionOk="0">
                  <a:moveTo>
                    <a:pt x="61" y="0"/>
                  </a:moveTo>
                  <a:cubicBezTo>
                    <a:pt x="39" y="0"/>
                    <a:pt x="20" y="7"/>
                    <a:pt x="9" y="25"/>
                  </a:cubicBezTo>
                  <a:cubicBezTo>
                    <a:pt x="0" y="42"/>
                    <a:pt x="0" y="51"/>
                    <a:pt x="0" y="60"/>
                  </a:cubicBezTo>
                  <a:cubicBezTo>
                    <a:pt x="0" y="78"/>
                    <a:pt x="0" y="96"/>
                    <a:pt x="9" y="114"/>
                  </a:cubicBezTo>
                  <a:cubicBezTo>
                    <a:pt x="9" y="123"/>
                    <a:pt x="18" y="141"/>
                    <a:pt x="27" y="149"/>
                  </a:cubicBezTo>
                  <a:cubicBezTo>
                    <a:pt x="36" y="158"/>
                    <a:pt x="54" y="167"/>
                    <a:pt x="80" y="176"/>
                  </a:cubicBezTo>
                  <a:lnTo>
                    <a:pt x="143" y="176"/>
                  </a:lnTo>
                  <a:cubicBezTo>
                    <a:pt x="170" y="176"/>
                    <a:pt x="196" y="158"/>
                    <a:pt x="205" y="132"/>
                  </a:cubicBezTo>
                  <a:cubicBezTo>
                    <a:pt x="205" y="123"/>
                    <a:pt x="205" y="123"/>
                    <a:pt x="205" y="123"/>
                  </a:cubicBezTo>
                  <a:cubicBezTo>
                    <a:pt x="205" y="114"/>
                    <a:pt x="205" y="114"/>
                    <a:pt x="205" y="114"/>
                  </a:cubicBezTo>
                  <a:cubicBezTo>
                    <a:pt x="205" y="78"/>
                    <a:pt x="179" y="42"/>
                    <a:pt x="152" y="25"/>
                  </a:cubicBezTo>
                  <a:cubicBezTo>
                    <a:pt x="131" y="14"/>
                    <a:pt x="93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3"/>
            <p:cNvSpPr/>
            <p:nvPr/>
          </p:nvSpPr>
          <p:spPr>
            <a:xfrm>
              <a:off x="314454" y="3652433"/>
              <a:ext cx="20043" cy="11769"/>
            </a:xfrm>
            <a:custGeom>
              <a:avLst/>
              <a:gdLst/>
              <a:ahLst/>
              <a:cxnLst/>
              <a:rect l="l" t="t" r="r" b="b"/>
              <a:pathLst>
                <a:path w="327" h="192" extrusionOk="0">
                  <a:moveTo>
                    <a:pt x="148" y="0"/>
                  </a:moveTo>
                  <a:cubicBezTo>
                    <a:pt x="125" y="0"/>
                    <a:pt x="104" y="9"/>
                    <a:pt x="88" y="29"/>
                  </a:cubicBezTo>
                  <a:lnTo>
                    <a:pt x="79" y="29"/>
                  </a:lnTo>
                  <a:cubicBezTo>
                    <a:pt x="0" y="93"/>
                    <a:pt x="105" y="192"/>
                    <a:pt x="195" y="192"/>
                  </a:cubicBezTo>
                  <a:cubicBezTo>
                    <a:pt x="218" y="192"/>
                    <a:pt x="240" y="185"/>
                    <a:pt x="257" y="171"/>
                  </a:cubicBezTo>
                  <a:cubicBezTo>
                    <a:pt x="327" y="102"/>
                    <a:pt x="229" y="0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3"/>
            <p:cNvSpPr/>
            <p:nvPr/>
          </p:nvSpPr>
          <p:spPr>
            <a:xfrm>
              <a:off x="346020" y="3748971"/>
              <a:ext cx="14833" cy="11646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98" y="0"/>
                  </a:moveTo>
                  <a:cubicBezTo>
                    <a:pt x="75" y="0"/>
                    <a:pt x="53" y="7"/>
                    <a:pt x="37" y="24"/>
                  </a:cubicBezTo>
                  <a:cubicBezTo>
                    <a:pt x="37" y="24"/>
                    <a:pt x="37" y="24"/>
                    <a:pt x="37" y="33"/>
                  </a:cubicBezTo>
                  <a:cubicBezTo>
                    <a:pt x="28" y="41"/>
                    <a:pt x="19" y="50"/>
                    <a:pt x="19" y="59"/>
                  </a:cubicBezTo>
                  <a:cubicBezTo>
                    <a:pt x="10" y="68"/>
                    <a:pt x="1" y="77"/>
                    <a:pt x="10" y="86"/>
                  </a:cubicBezTo>
                  <a:cubicBezTo>
                    <a:pt x="10" y="104"/>
                    <a:pt x="19" y="113"/>
                    <a:pt x="28" y="131"/>
                  </a:cubicBezTo>
                  <a:cubicBezTo>
                    <a:pt x="28" y="131"/>
                    <a:pt x="37" y="140"/>
                    <a:pt x="46" y="149"/>
                  </a:cubicBezTo>
                  <a:cubicBezTo>
                    <a:pt x="68" y="171"/>
                    <a:pt x="108" y="190"/>
                    <a:pt x="145" y="190"/>
                  </a:cubicBezTo>
                  <a:cubicBezTo>
                    <a:pt x="168" y="190"/>
                    <a:pt x="189" y="183"/>
                    <a:pt x="206" y="166"/>
                  </a:cubicBezTo>
                  <a:cubicBezTo>
                    <a:pt x="224" y="157"/>
                    <a:pt x="233" y="140"/>
                    <a:pt x="233" y="122"/>
                  </a:cubicBezTo>
                  <a:cubicBezTo>
                    <a:pt x="242" y="95"/>
                    <a:pt x="224" y="59"/>
                    <a:pt x="206" y="41"/>
                  </a:cubicBezTo>
                  <a:cubicBezTo>
                    <a:pt x="178" y="19"/>
                    <a:pt x="136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3"/>
            <p:cNvSpPr/>
            <p:nvPr/>
          </p:nvSpPr>
          <p:spPr>
            <a:xfrm>
              <a:off x="356992" y="3704410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76" y="1"/>
                  </a:moveTo>
                  <a:cubicBezTo>
                    <a:pt x="52" y="1"/>
                    <a:pt x="30" y="8"/>
                    <a:pt x="18" y="28"/>
                  </a:cubicBezTo>
                  <a:cubicBezTo>
                    <a:pt x="9" y="37"/>
                    <a:pt x="9" y="55"/>
                    <a:pt x="9" y="64"/>
                  </a:cubicBezTo>
                  <a:cubicBezTo>
                    <a:pt x="0" y="82"/>
                    <a:pt x="9" y="99"/>
                    <a:pt x="18" y="117"/>
                  </a:cubicBezTo>
                  <a:cubicBezTo>
                    <a:pt x="18" y="126"/>
                    <a:pt x="27" y="135"/>
                    <a:pt x="36" y="144"/>
                  </a:cubicBezTo>
                  <a:cubicBezTo>
                    <a:pt x="45" y="162"/>
                    <a:pt x="63" y="171"/>
                    <a:pt x="90" y="171"/>
                  </a:cubicBezTo>
                  <a:cubicBezTo>
                    <a:pt x="107" y="180"/>
                    <a:pt x="116" y="180"/>
                    <a:pt x="134" y="180"/>
                  </a:cubicBezTo>
                  <a:lnTo>
                    <a:pt x="152" y="180"/>
                  </a:lnTo>
                  <a:cubicBezTo>
                    <a:pt x="179" y="171"/>
                    <a:pt x="206" y="162"/>
                    <a:pt x="214" y="135"/>
                  </a:cubicBezTo>
                  <a:cubicBezTo>
                    <a:pt x="214" y="126"/>
                    <a:pt x="214" y="126"/>
                    <a:pt x="214" y="117"/>
                  </a:cubicBezTo>
                  <a:cubicBezTo>
                    <a:pt x="214" y="82"/>
                    <a:pt x="188" y="46"/>
                    <a:pt x="161" y="28"/>
                  </a:cubicBezTo>
                  <a:cubicBezTo>
                    <a:pt x="141" y="13"/>
                    <a:pt x="107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3"/>
            <p:cNvSpPr/>
            <p:nvPr/>
          </p:nvSpPr>
          <p:spPr>
            <a:xfrm>
              <a:off x="368576" y="3662546"/>
              <a:ext cx="20166" cy="12075"/>
            </a:xfrm>
            <a:custGeom>
              <a:avLst/>
              <a:gdLst/>
              <a:ahLst/>
              <a:cxnLst/>
              <a:rect l="l" t="t" r="r" b="b"/>
              <a:pathLst>
                <a:path w="329" h="197" extrusionOk="0">
                  <a:moveTo>
                    <a:pt x="143" y="0"/>
                  </a:moveTo>
                  <a:cubicBezTo>
                    <a:pt x="122" y="0"/>
                    <a:pt x="103" y="8"/>
                    <a:pt x="88" y="24"/>
                  </a:cubicBezTo>
                  <a:cubicBezTo>
                    <a:pt x="88" y="24"/>
                    <a:pt x="88" y="33"/>
                    <a:pt x="88" y="33"/>
                  </a:cubicBezTo>
                  <a:lnTo>
                    <a:pt x="79" y="33"/>
                  </a:lnTo>
                  <a:cubicBezTo>
                    <a:pt x="0" y="97"/>
                    <a:pt x="105" y="196"/>
                    <a:pt x="196" y="196"/>
                  </a:cubicBezTo>
                  <a:cubicBezTo>
                    <a:pt x="218" y="196"/>
                    <a:pt x="240" y="190"/>
                    <a:pt x="257" y="176"/>
                  </a:cubicBezTo>
                  <a:cubicBezTo>
                    <a:pt x="328" y="105"/>
                    <a:pt x="225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3"/>
            <p:cNvSpPr/>
            <p:nvPr/>
          </p:nvSpPr>
          <p:spPr>
            <a:xfrm>
              <a:off x="439003" y="3653046"/>
              <a:ext cx="225872" cy="107450"/>
            </a:xfrm>
            <a:custGeom>
              <a:avLst/>
              <a:gdLst/>
              <a:ahLst/>
              <a:cxnLst/>
              <a:rect l="l" t="t" r="r" b="b"/>
              <a:pathLst>
                <a:path w="3685" h="1753" extrusionOk="0">
                  <a:moveTo>
                    <a:pt x="1151" y="393"/>
                  </a:moveTo>
                  <a:cubicBezTo>
                    <a:pt x="1187" y="402"/>
                    <a:pt x="1223" y="402"/>
                    <a:pt x="1258" y="420"/>
                  </a:cubicBezTo>
                  <a:cubicBezTo>
                    <a:pt x="1557" y="563"/>
                    <a:pt x="1629" y="866"/>
                    <a:pt x="1484" y="866"/>
                  </a:cubicBezTo>
                  <a:cubicBezTo>
                    <a:pt x="1430" y="866"/>
                    <a:pt x="1346" y="824"/>
                    <a:pt x="1232" y="714"/>
                  </a:cubicBezTo>
                  <a:cubicBezTo>
                    <a:pt x="1125" y="598"/>
                    <a:pt x="1142" y="465"/>
                    <a:pt x="1151" y="393"/>
                  </a:cubicBezTo>
                  <a:close/>
                  <a:moveTo>
                    <a:pt x="3127" y="0"/>
                  </a:moveTo>
                  <a:cubicBezTo>
                    <a:pt x="3002" y="0"/>
                    <a:pt x="2879" y="59"/>
                    <a:pt x="2811" y="188"/>
                  </a:cubicBezTo>
                  <a:cubicBezTo>
                    <a:pt x="2718" y="361"/>
                    <a:pt x="2832" y="563"/>
                    <a:pt x="2986" y="563"/>
                  </a:cubicBezTo>
                  <a:cubicBezTo>
                    <a:pt x="3038" y="563"/>
                    <a:pt x="3095" y="539"/>
                    <a:pt x="3150" y="482"/>
                  </a:cubicBezTo>
                  <a:cubicBezTo>
                    <a:pt x="3159" y="474"/>
                    <a:pt x="3141" y="456"/>
                    <a:pt x="3132" y="456"/>
                  </a:cubicBezTo>
                  <a:cubicBezTo>
                    <a:pt x="3106" y="468"/>
                    <a:pt x="3076" y="473"/>
                    <a:pt x="3047" y="473"/>
                  </a:cubicBezTo>
                  <a:cubicBezTo>
                    <a:pt x="2944" y="473"/>
                    <a:pt x="2838" y="404"/>
                    <a:pt x="2873" y="286"/>
                  </a:cubicBezTo>
                  <a:cubicBezTo>
                    <a:pt x="2908" y="154"/>
                    <a:pt x="3003" y="97"/>
                    <a:pt x="3104" y="97"/>
                  </a:cubicBezTo>
                  <a:cubicBezTo>
                    <a:pt x="3311" y="97"/>
                    <a:pt x="3546" y="332"/>
                    <a:pt x="3373" y="643"/>
                  </a:cubicBezTo>
                  <a:cubicBezTo>
                    <a:pt x="3286" y="759"/>
                    <a:pt x="3162" y="797"/>
                    <a:pt x="3038" y="797"/>
                  </a:cubicBezTo>
                  <a:cubicBezTo>
                    <a:pt x="2856" y="797"/>
                    <a:pt x="2674" y="716"/>
                    <a:pt x="2605" y="679"/>
                  </a:cubicBezTo>
                  <a:cubicBezTo>
                    <a:pt x="2427" y="572"/>
                    <a:pt x="2293" y="393"/>
                    <a:pt x="2124" y="268"/>
                  </a:cubicBezTo>
                  <a:cubicBezTo>
                    <a:pt x="2019" y="200"/>
                    <a:pt x="1736" y="63"/>
                    <a:pt x="1481" y="63"/>
                  </a:cubicBezTo>
                  <a:cubicBezTo>
                    <a:pt x="1303" y="63"/>
                    <a:pt x="1137" y="129"/>
                    <a:pt x="1053" y="331"/>
                  </a:cubicBezTo>
                  <a:cubicBezTo>
                    <a:pt x="991" y="331"/>
                    <a:pt x="928" y="340"/>
                    <a:pt x="866" y="358"/>
                  </a:cubicBezTo>
                  <a:cubicBezTo>
                    <a:pt x="286" y="518"/>
                    <a:pt x="18" y="1196"/>
                    <a:pt x="1" y="1740"/>
                  </a:cubicBezTo>
                  <a:cubicBezTo>
                    <a:pt x="1" y="1747"/>
                    <a:pt x="5" y="1753"/>
                    <a:pt x="8" y="1753"/>
                  </a:cubicBezTo>
                  <a:cubicBezTo>
                    <a:pt x="9" y="1753"/>
                    <a:pt x="9" y="1752"/>
                    <a:pt x="9" y="1749"/>
                  </a:cubicBezTo>
                  <a:cubicBezTo>
                    <a:pt x="99" y="1321"/>
                    <a:pt x="277" y="830"/>
                    <a:pt x="652" y="563"/>
                  </a:cubicBezTo>
                  <a:cubicBezTo>
                    <a:pt x="750" y="500"/>
                    <a:pt x="893" y="429"/>
                    <a:pt x="1026" y="402"/>
                  </a:cubicBezTo>
                  <a:lnTo>
                    <a:pt x="1026" y="402"/>
                  </a:lnTo>
                  <a:cubicBezTo>
                    <a:pt x="1009" y="509"/>
                    <a:pt x="1035" y="643"/>
                    <a:pt x="1151" y="786"/>
                  </a:cubicBezTo>
                  <a:cubicBezTo>
                    <a:pt x="1229" y="887"/>
                    <a:pt x="1383" y="967"/>
                    <a:pt x="1503" y="967"/>
                  </a:cubicBezTo>
                  <a:cubicBezTo>
                    <a:pt x="1616" y="967"/>
                    <a:pt x="1699" y="896"/>
                    <a:pt x="1660" y="705"/>
                  </a:cubicBezTo>
                  <a:cubicBezTo>
                    <a:pt x="1615" y="465"/>
                    <a:pt x="1392" y="349"/>
                    <a:pt x="1160" y="331"/>
                  </a:cubicBezTo>
                  <a:cubicBezTo>
                    <a:pt x="1160" y="313"/>
                    <a:pt x="1169" y="304"/>
                    <a:pt x="1169" y="286"/>
                  </a:cubicBezTo>
                  <a:cubicBezTo>
                    <a:pt x="1214" y="197"/>
                    <a:pt x="1330" y="161"/>
                    <a:pt x="1481" y="161"/>
                  </a:cubicBezTo>
                  <a:cubicBezTo>
                    <a:pt x="1990" y="197"/>
                    <a:pt x="2168" y="482"/>
                    <a:pt x="2534" y="732"/>
                  </a:cubicBezTo>
                  <a:cubicBezTo>
                    <a:pt x="2668" y="830"/>
                    <a:pt x="2837" y="911"/>
                    <a:pt x="3007" y="911"/>
                  </a:cubicBezTo>
                  <a:cubicBezTo>
                    <a:pt x="3364" y="911"/>
                    <a:pt x="3685" y="527"/>
                    <a:pt x="3471" y="188"/>
                  </a:cubicBezTo>
                  <a:cubicBezTo>
                    <a:pt x="3397" y="68"/>
                    <a:pt x="3261" y="0"/>
                    <a:pt x="3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3"/>
            <p:cNvSpPr/>
            <p:nvPr/>
          </p:nvSpPr>
          <p:spPr>
            <a:xfrm>
              <a:off x="413076" y="3668002"/>
              <a:ext cx="40210" cy="49342"/>
            </a:xfrm>
            <a:custGeom>
              <a:avLst/>
              <a:gdLst/>
              <a:ahLst/>
              <a:cxnLst/>
              <a:rect l="l" t="t" r="r" b="b"/>
              <a:pathLst>
                <a:path w="656" h="805" extrusionOk="0">
                  <a:moveTo>
                    <a:pt x="277" y="0"/>
                  </a:moveTo>
                  <a:cubicBezTo>
                    <a:pt x="145" y="0"/>
                    <a:pt x="25" y="118"/>
                    <a:pt x="13" y="283"/>
                  </a:cubicBezTo>
                  <a:cubicBezTo>
                    <a:pt x="1" y="412"/>
                    <a:pt x="107" y="546"/>
                    <a:pt x="216" y="546"/>
                  </a:cubicBezTo>
                  <a:cubicBezTo>
                    <a:pt x="264" y="546"/>
                    <a:pt x="313" y="519"/>
                    <a:pt x="352" y="453"/>
                  </a:cubicBezTo>
                  <a:cubicBezTo>
                    <a:pt x="388" y="372"/>
                    <a:pt x="388" y="256"/>
                    <a:pt x="316" y="203"/>
                  </a:cubicBezTo>
                  <a:cubicBezTo>
                    <a:pt x="293" y="187"/>
                    <a:pt x="264" y="177"/>
                    <a:pt x="239" y="177"/>
                  </a:cubicBezTo>
                  <a:cubicBezTo>
                    <a:pt x="208" y="177"/>
                    <a:pt x="183" y="194"/>
                    <a:pt x="183" y="238"/>
                  </a:cubicBezTo>
                  <a:cubicBezTo>
                    <a:pt x="175" y="246"/>
                    <a:pt x="187" y="267"/>
                    <a:pt x="196" y="267"/>
                  </a:cubicBezTo>
                  <a:cubicBezTo>
                    <a:pt x="198" y="267"/>
                    <a:pt x="199" y="266"/>
                    <a:pt x="201" y="265"/>
                  </a:cubicBezTo>
                  <a:cubicBezTo>
                    <a:pt x="224" y="257"/>
                    <a:pt x="244" y="248"/>
                    <a:pt x="260" y="248"/>
                  </a:cubicBezTo>
                  <a:cubicBezTo>
                    <a:pt x="280" y="248"/>
                    <a:pt x="294" y="264"/>
                    <a:pt x="299" y="319"/>
                  </a:cubicBezTo>
                  <a:cubicBezTo>
                    <a:pt x="299" y="346"/>
                    <a:pt x="290" y="363"/>
                    <a:pt x="290" y="390"/>
                  </a:cubicBezTo>
                  <a:cubicBezTo>
                    <a:pt x="277" y="415"/>
                    <a:pt x="251" y="428"/>
                    <a:pt x="221" y="428"/>
                  </a:cubicBezTo>
                  <a:cubicBezTo>
                    <a:pt x="148" y="428"/>
                    <a:pt x="56" y="350"/>
                    <a:pt x="120" y="203"/>
                  </a:cubicBezTo>
                  <a:cubicBezTo>
                    <a:pt x="142" y="159"/>
                    <a:pt x="211" y="82"/>
                    <a:pt x="298" y="82"/>
                  </a:cubicBezTo>
                  <a:cubicBezTo>
                    <a:pt x="353" y="82"/>
                    <a:pt x="415" y="113"/>
                    <a:pt x="477" y="203"/>
                  </a:cubicBezTo>
                  <a:cubicBezTo>
                    <a:pt x="495" y="238"/>
                    <a:pt x="504" y="283"/>
                    <a:pt x="504" y="328"/>
                  </a:cubicBezTo>
                  <a:cubicBezTo>
                    <a:pt x="504" y="381"/>
                    <a:pt x="504" y="426"/>
                    <a:pt x="486" y="479"/>
                  </a:cubicBezTo>
                  <a:cubicBezTo>
                    <a:pt x="468" y="595"/>
                    <a:pt x="432" y="711"/>
                    <a:pt x="343" y="800"/>
                  </a:cubicBezTo>
                  <a:cubicBezTo>
                    <a:pt x="343" y="800"/>
                    <a:pt x="343" y="804"/>
                    <a:pt x="346" y="804"/>
                  </a:cubicBezTo>
                  <a:cubicBezTo>
                    <a:pt x="347" y="804"/>
                    <a:pt x="349" y="803"/>
                    <a:pt x="352" y="800"/>
                  </a:cubicBezTo>
                  <a:cubicBezTo>
                    <a:pt x="540" y="640"/>
                    <a:pt x="655" y="319"/>
                    <a:pt x="477" y="105"/>
                  </a:cubicBezTo>
                  <a:cubicBezTo>
                    <a:pt x="416" y="32"/>
                    <a:pt x="345" y="0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3"/>
            <p:cNvSpPr/>
            <p:nvPr/>
          </p:nvSpPr>
          <p:spPr>
            <a:xfrm>
              <a:off x="551662" y="3773305"/>
              <a:ext cx="19737" cy="15875"/>
            </a:xfrm>
            <a:custGeom>
              <a:avLst/>
              <a:gdLst/>
              <a:ahLst/>
              <a:cxnLst/>
              <a:rect l="l" t="t" r="r" b="b"/>
              <a:pathLst>
                <a:path w="322" h="259" extrusionOk="0">
                  <a:moveTo>
                    <a:pt x="135" y="1"/>
                  </a:moveTo>
                  <a:cubicBezTo>
                    <a:pt x="99" y="1"/>
                    <a:pt x="65" y="12"/>
                    <a:pt x="45" y="37"/>
                  </a:cubicBezTo>
                  <a:cubicBezTo>
                    <a:pt x="0" y="82"/>
                    <a:pt x="27" y="162"/>
                    <a:pt x="63" y="207"/>
                  </a:cubicBezTo>
                  <a:cubicBezTo>
                    <a:pt x="63" y="215"/>
                    <a:pt x="81" y="224"/>
                    <a:pt x="89" y="224"/>
                  </a:cubicBezTo>
                  <a:cubicBezTo>
                    <a:pt x="122" y="244"/>
                    <a:pt x="158" y="258"/>
                    <a:pt x="193" y="258"/>
                  </a:cubicBezTo>
                  <a:cubicBezTo>
                    <a:pt x="207" y="258"/>
                    <a:pt x="220" y="256"/>
                    <a:pt x="232" y="251"/>
                  </a:cubicBezTo>
                  <a:cubicBezTo>
                    <a:pt x="277" y="242"/>
                    <a:pt x="321" y="198"/>
                    <a:pt x="321" y="135"/>
                  </a:cubicBezTo>
                  <a:cubicBezTo>
                    <a:pt x="321" y="82"/>
                    <a:pt x="268" y="37"/>
                    <a:pt x="214" y="19"/>
                  </a:cubicBezTo>
                  <a:cubicBezTo>
                    <a:pt x="191" y="7"/>
                    <a:pt x="163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3"/>
            <p:cNvSpPr/>
            <p:nvPr/>
          </p:nvSpPr>
          <p:spPr>
            <a:xfrm>
              <a:off x="282274" y="3780722"/>
              <a:ext cx="79684" cy="80726"/>
            </a:xfrm>
            <a:custGeom>
              <a:avLst/>
              <a:gdLst/>
              <a:ahLst/>
              <a:cxnLst/>
              <a:rect l="l" t="t" r="r" b="b"/>
              <a:pathLst>
                <a:path w="1300" h="1317" extrusionOk="0">
                  <a:moveTo>
                    <a:pt x="466" y="491"/>
                  </a:moveTo>
                  <a:lnTo>
                    <a:pt x="466" y="491"/>
                  </a:lnTo>
                  <a:cubicBezTo>
                    <a:pt x="466" y="491"/>
                    <a:pt x="466" y="491"/>
                    <a:pt x="465" y="491"/>
                  </a:cubicBezTo>
                  <a:lnTo>
                    <a:pt x="465" y="491"/>
                  </a:lnTo>
                  <a:cubicBezTo>
                    <a:pt x="466" y="491"/>
                    <a:pt x="466" y="491"/>
                    <a:pt x="466" y="491"/>
                  </a:cubicBezTo>
                  <a:close/>
                  <a:moveTo>
                    <a:pt x="444" y="503"/>
                  </a:moveTo>
                  <a:cubicBezTo>
                    <a:pt x="444" y="503"/>
                    <a:pt x="444" y="504"/>
                    <a:pt x="443" y="505"/>
                  </a:cubicBezTo>
                  <a:cubicBezTo>
                    <a:pt x="443" y="504"/>
                    <a:pt x="444" y="503"/>
                    <a:pt x="444" y="503"/>
                  </a:cubicBezTo>
                  <a:close/>
                  <a:moveTo>
                    <a:pt x="625" y="287"/>
                  </a:moveTo>
                  <a:lnTo>
                    <a:pt x="625" y="287"/>
                  </a:lnTo>
                  <a:cubicBezTo>
                    <a:pt x="655" y="388"/>
                    <a:pt x="693" y="487"/>
                    <a:pt x="747" y="540"/>
                  </a:cubicBezTo>
                  <a:cubicBezTo>
                    <a:pt x="811" y="612"/>
                    <a:pt x="955" y="645"/>
                    <a:pt x="1074" y="672"/>
                  </a:cubicBezTo>
                  <a:lnTo>
                    <a:pt x="1074" y="672"/>
                  </a:lnTo>
                  <a:cubicBezTo>
                    <a:pt x="953" y="711"/>
                    <a:pt x="810" y="754"/>
                    <a:pt x="738" y="826"/>
                  </a:cubicBezTo>
                  <a:cubicBezTo>
                    <a:pt x="695" y="868"/>
                    <a:pt x="669" y="942"/>
                    <a:pt x="649" y="1021"/>
                  </a:cubicBezTo>
                  <a:lnTo>
                    <a:pt x="649" y="1021"/>
                  </a:lnTo>
                  <a:cubicBezTo>
                    <a:pt x="625" y="931"/>
                    <a:pt x="596" y="845"/>
                    <a:pt x="550" y="799"/>
                  </a:cubicBezTo>
                  <a:cubicBezTo>
                    <a:pt x="487" y="736"/>
                    <a:pt x="350" y="699"/>
                    <a:pt x="232" y="667"/>
                  </a:cubicBezTo>
                  <a:lnTo>
                    <a:pt x="232" y="667"/>
                  </a:lnTo>
                  <a:cubicBezTo>
                    <a:pt x="356" y="639"/>
                    <a:pt x="503" y="603"/>
                    <a:pt x="559" y="540"/>
                  </a:cubicBezTo>
                  <a:cubicBezTo>
                    <a:pt x="595" y="496"/>
                    <a:pt x="595" y="389"/>
                    <a:pt x="613" y="335"/>
                  </a:cubicBezTo>
                  <a:lnTo>
                    <a:pt x="625" y="287"/>
                  </a:lnTo>
                  <a:close/>
                  <a:moveTo>
                    <a:pt x="627" y="0"/>
                  </a:moveTo>
                  <a:cubicBezTo>
                    <a:pt x="597" y="0"/>
                    <a:pt x="564" y="12"/>
                    <a:pt x="559" y="32"/>
                  </a:cubicBezTo>
                  <a:cubicBezTo>
                    <a:pt x="524" y="181"/>
                    <a:pt x="506" y="356"/>
                    <a:pt x="446" y="498"/>
                  </a:cubicBezTo>
                  <a:lnTo>
                    <a:pt x="446" y="498"/>
                  </a:lnTo>
                  <a:cubicBezTo>
                    <a:pt x="441" y="500"/>
                    <a:pt x="434" y="502"/>
                    <a:pt x="425" y="505"/>
                  </a:cubicBezTo>
                  <a:cubicBezTo>
                    <a:pt x="381" y="514"/>
                    <a:pt x="336" y="532"/>
                    <a:pt x="292" y="549"/>
                  </a:cubicBezTo>
                  <a:cubicBezTo>
                    <a:pt x="217" y="574"/>
                    <a:pt x="143" y="599"/>
                    <a:pt x="75" y="624"/>
                  </a:cubicBezTo>
                  <a:lnTo>
                    <a:pt x="75" y="624"/>
                  </a:lnTo>
                  <a:cubicBezTo>
                    <a:pt x="37" y="626"/>
                    <a:pt x="1" y="661"/>
                    <a:pt x="24" y="686"/>
                  </a:cubicBezTo>
                  <a:lnTo>
                    <a:pt x="24" y="686"/>
                  </a:lnTo>
                  <a:cubicBezTo>
                    <a:pt x="32" y="697"/>
                    <a:pt x="46" y="706"/>
                    <a:pt x="64" y="707"/>
                  </a:cubicBezTo>
                  <a:lnTo>
                    <a:pt x="64" y="707"/>
                  </a:lnTo>
                  <a:cubicBezTo>
                    <a:pt x="124" y="732"/>
                    <a:pt x="190" y="757"/>
                    <a:pt x="256" y="781"/>
                  </a:cubicBezTo>
                  <a:cubicBezTo>
                    <a:pt x="309" y="799"/>
                    <a:pt x="354" y="817"/>
                    <a:pt x="399" y="835"/>
                  </a:cubicBezTo>
                  <a:cubicBezTo>
                    <a:pt x="421" y="846"/>
                    <a:pt x="444" y="861"/>
                    <a:pt x="451" y="861"/>
                  </a:cubicBezTo>
                  <a:cubicBezTo>
                    <a:pt x="454" y="861"/>
                    <a:pt x="453" y="857"/>
                    <a:pt x="443" y="844"/>
                  </a:cubicBezTo>
                  <a:lnTo>
                    <a:pt x="443" y="844"/>
                  </a:lnTo>
                  <a:cubicBezTo>
                    <a:pt x="518" y="944"/>
                    <a:pt x="546" y="1136"/>
                    <a:pt x="586" y="1263"/>
                  </a:cubicBezTo>
                  <a:lnTo>
                    <a:pt x="586" y="1263"/>
                  </a:lnTo>
                  <a:cubicBezTo>
                    <a:pt x="586" y="1263"/>
                    <a:pt x="586" y="1263"/>
                    <a:pt x="586" y="1263"/>
                  </a:cubicBezTo>
                  <a:cubicBezTo>
                    <a:pt x="586" y="1263"/>
                    <a:pt x="586" y="1263"/>
                    <a:pt x="586" y="1263"/>
                  </a:cubicBezTo>
                  <a:lnTo>
                    <a:pt x="586" y="1263"/>
                  </a:lnTo>
                  <a:cubicBezTo>
                    <a:pt x="589" y="1272"/>
                    <a:pt x="592" y="1281"/>
                    <a:pt x="595" y="1290"/>
                  </a:cubicBezTo>
                  <a:cubicBezTo>
                    <a:pt x="599" y="1309"/>
                    <a:pt x="618" y="1316"/>
                    <a:pt x="640" y="1316"/>
                  </a:cubicBezTo>
                  <a:cubicBezTo>
                    <a:pt x="671" y="1316"/>
                    <a:pt x="706" y="1302"/>
                    <a:pt x="711" y="1281"/>
                  </a:cubicBezTo>
                  <a:cubicBezTo>
                    <a:pt x="738" y="1210"/>
                    <a:pt x="755" y="1138"/>
                    <a:pt x="782" y="1067"/>
                  </a:cubicBezTo>
                  <a:cubicBezTo>
                    <a:pt x="790" y="1034"/>
                    <a:pt x="850" y="884"/>
                    <a:pt x="834" y="884"/>
                  </a:cubicBezTo>
                  <a:cubicBezTo>
                    <a:pt x="832" y="884"/>
                    <a:pt x="830" y="885"/>
                    <a:pt x="827" y="888"/>
                  </a:cubicBezTo>
                  <a:cubicBezTo>
                    <a:pt x="916" y="790"/>
                    <a:pt x="1139" y="746"/>
                    <a:pt x="1264" y="701"/>
                  </a:cubicBezTo>
                  <a:cubicBezTo>
                    <a:pt x="1300" y="683"/>
                    <a:pt x="1291" y="639"/>
                    <a:pt x="1255" y="630"/>
                  </a:cubicBezTo>
                  <a:cubicBezTo>
                    <a:pt x="1184" y="603"/>
                    <a:pt x="1112" y="576"/>
                    <a:pt x="1041" y="558"/>
                  </a:cubicBezTo>
                  <a:cubicBezTo>
                    <a:pt x="996" y="540"/>
                    <a:pt x="925" y="523"/>
                    <a:pt x="880" y="505"/>
                  </a:cubicBezTo>
                  <a:cubicBezTo>
                    <a:pt x="872" y="500"/>
                    <a:pt x="866" y="497"/>
                    <a:pt x="861" y="494"/>
                  </a:cubicBezTo>
                  <a:lnTo>
                    <a:pt x="861" y="494"/>
                  </a:lnTo>
                  <a:cubicBezTo>
                    <a:pt x="773" y="369"/>
                    <a:pt x="728" y="165"/>
                    <a:pt x="675" y="23"/>
                  </a:cubicBezTo>
                  <a:cubicBezTo>
                    <a:pt x="671" y="7"/>
                    <a:pt x="650" y="0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3"/>
            <p:cNvSpPr/>
            <p:nvPr/>
          </p:nvSpPr>
          <p:spPr>
            <a:xfrm>
              <a:off x="289629" y="3791755"/>
              <a:ext cx="30218" cy="25008"/>
            </a:xfrm>
            <a:custGeom>
              <a:avLst/>
              <a:gdLst/>
              <a:ahLst/>
              <a:cxnLst/>
              <a:rect l="l" t="t" r="r" b="b"/>
              <a:pathLst>
                <a:path w="493" h="408" extrusionOk="0">
                  <a:moveTo>
                    <a:pt x="101" y="1"/>
                  </a:moveTo>
                  <a:cubicBezTo>
                    <a:pt x="61" y="1"/>
                    <a:pt x="1" y="15"/>
                    <a:pt x="29" y="57"/>
                  </a:cubicBezTo>
                  <a:cubicBezTo>
                    <a:pt x="100" y="164"/>
                    <a:pt x="172" y="271"/>
                    <a:pt x="243" y="387"/>
                  </a:cubicBezTo>
                  <a:cubicBezTo>
                    <a:pt x="255" y="402"/>
                    <a:pt x="275" y="408"/>
                    <a:pt x="295" y="408"/>
                  </a:cubicBezTo>
                  <a:cubicBezTo>
                    <a:pt x="339" y="408"/>
                    <a:pt x="386" y="382"/>
                    <a:pt x="368" y="352"/>
                  </a:cubicBezTo>
                  <a:cubicBezTo>
                    <a:pt x="323" y="285"/>
                    <a:pt x="275" y="218"/>
                    <a:pt x="228" y="148"/>
                  </a:cubicBezTo>
                  <a:lnTo>
                    <a:pt x="228" y="148"/>
                  </a:lnTo>
                  <a:cubicBezTo>
                    <a:pt x="278" y="168"/>
                    <a:pt x="328" y="189"/>
                    <a:pt x="377" y="209"/>
                  </a:cubicBezTo>
                  <a:cubicBezTo>
                    <a:pt x="389" y="217"/>
                    <a:pt x="403" y="221"/>
                    <a:pt x="417" y="221"/>
                  </a:cubicBezTo>
                  <a:cubicBezTo>
                    <a:pt x="434" y="221"/>
                    <a:pt x="451" y="215"/>
                    <a:pt x="466" y="200"/>
                  </a:cubicBezTo>
                  <a:cubicBezTo>
                    <a:pt x="484" y="191"/>
                    <a:pt x="493" y="155"/>
                    <a:pt x="466" y="146"/>
                  </a:cubicBezTo>
                  <a:cubicBezTo>
                    <a:pt x="350" y="102"/>
                    <a:pt x="243" y="57"/>
                    <a:pt x="127" y="4"/>
                  </a:cubicBezTo>
                  <a:cubicBezTo>
                    <a:pt x="121" y="2"/>
                    <a:pt x="112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3"/>
            <p:cNvSpPr/>
            <p:nvPr/>
          </p:nvSpPr>
          <p:spPr>
            <a:xfrm>
              <a:off x="322054" y="3791755"/>
              <a:ext cx="33406" cy="24212"/>
            </a:xfrm>
            <a:custGeom>
              <a:avLst/>
              <a:gdLst/>
              <a:ahLst/>
              <a:cxnLst/>
              <a:rect l="l" t="t" r="r" b="b"/>
              <a:pathLst>
                <a:path w="545" h="395" extrusionOk="0">
                  <a:moveTo>
                    <a:pt x="453" y="1"/>
                  </a:moveTo>
                  <a:cubicBezTo>
                    <a:pt x="442" y="1"/>
                    <a:pt x="433" y="2"/>
                    <a:pt x="428" y="4"/>
                  </a:cubicBezTo>
                  <a:cubicBezTo>
                    <a:pt x="303" y="57"/>
                    <a:pt x="187" y="111"/>
                    <a:pt x="62" y="164"/>
                  </a:cubicBezTo>
                  <a:cubicBezTo>
                    <a:pt x="0" y="195"/>
                    <a:pt x="58" y="239"/>
                    <a:pt x="110" y="239"/>
                  </a:cubicBezTo>
                  <a:cubicBezTo>
                    <a:pt x="118" y="239"/>
                    <a:pt x="126" y="238"/>
                    <a:pt x="133" y="236"/>
                  </a:cubicBezTo>
                  <a:cubicBezTo>
                    <a:pt x="195" y="209"/>
                    <a:pt x="255" y="183"/>
                    <a:pt x="314" y="156"/>
                  </a:cubicBezTo>
                  <a:lnTo>
                    <a:pt x="314" y="156"/>
                  </a:lnTo>
                  <a:cubicBezTo>
                    <a:pt x="275" y="217"/>
                    <a:pt x="237" y="277"/>
                    <a:pt x="196" y="334"/>
                  </a:cubicBezTo>
                  <a:cubicBezTo>
                    <a:pt x="168" y="373"/>
                    <a:pt x="206" y="394"/>
                    <a:pt x="245" y="394"/>
                  </a:cubicBezTo>
                  <a:cubicBezTo>
                    <a:pt x="269" y="394"/>
                    <a:pt x="293" y="386"/>
                    <a:pt x="303" y="369"/>
                  </a:cubicBezTo>
                  <a:lnTo>
                    <a:pt x="517" y="57"/>
                  </a:lnTo>
                  <a:cubicBezTo>
                    <a:pt x="545" y="15"/>
                    <a:pt x="490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3"/>
            <p:cNvSpPr/>
            <p:nvPr/>
          </p:nvSpPr>
          <p:spPr>
            <a:xfrm>
              <a:off x="322115" y="3826815"/>
              <a:ext cx="32854" cy="27399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269" y="0"/>
                  </a:moveTo>
                  <a:cubicBezTo>
                    <a:pt x="230" y="0"/>
                    <a:pt x="190" y="23"/>
                    <a:pt x="213" y="56"/>
                  </a:cubicBezTo>
                  <a:cubicBezTo>
                    <a:pt x="251" y="132"/>
                    <a:pt x="289" y="205"/>
                    <a:pt x="327" y="278"/>
                  </a:cubicBezTo>
                  <a:lnTo>
                    <a:pt x="327" y="278"/>
                  </a:lnTo>
                  <a:cubicBezTo>
                    <a:pt x="264" y="246"/>
                    <a:pt x="201" y="213"/>
                    <a:pt x="141" y="181"/>
                  </a:cubicBezTo>
                  <a:cubicBezTo>
                    <a:pt x="134" y="177"/>
                    <a:pt x="124" y="175"/>
                    <a:pt x="114" y="175"/>
                  </a:cubicBezTo>
                  <a:cubicBezTo>
                    <a:pt x="65" y="175"/>
                    <a:pt x="0" y="223"/>
                    <a:pt x="52" y="252"/>
                  </a:cubicBezTo>
                  <a:cubicBezTo>
                    <a:pt x="177" y="315"/>
                    <a:pt x="293" y="377"/>
                    <a:pt x="418" y="440"/>
                  </a:cubicBezTo>
                  <a:cubicBezTo>
                    <a:pt x="424" y="444"/>
                    <a:pt x="436" y="446"/>
                    <a:pt x="448" y="446"/>
                  </a:cubicBezTo>
                  <a:cubicBezTo>
                    <a:pt x="486" y="446"/>
                    <a:pt x="536" y="426"/>
                    <a:pt x="516" y="386"/>
                  </a:cubicBezTo>
                  <a:cubicBezTo>
                    <a:pt x="453" y="270"/>
                    <a:pt x="391" y="145"/>
                    <a:pt x="329" y="29"/>
                  </a:cubicBezTo>
                  <a:cubicBezTo>
                    <a:pt x="318" y="9"/>
                    <a:pt x="294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3"/>
            <p:cNvSpPr/>
            <p:nvPr/>
          </p:nvSpPr>
          <p:spPr>
            <a:xfrm>
              <a:off x="292204" y="3827060"/>
              <a:ext cx="29667" cy="24150"/>
            </a:xfrm>
            <a:custGeom>
              <a:avLst/>
              <a:gdLst/>
              <a:ahLst/>
              <a:cxnLst/>
              <a:rect l="l" t="t" r="r" b="b"/>
              <a:pathLst>
                <a:path w="484" h="394" extrusionOk="0">
                  <a:moveTo>
                    <a:pt x="268" y="0"/>
                  </a:moveTo>
                  <a:cubicBezTo>
                    <a:pt x="244" y="0"/>
                    <a:pt x="220" y="8"/>
                    <a:pt x="210" y="25"/>
                  </a:cubicBezTo>
                  <a:cubicBezTo>
                    <a:pt x="147" y="123"/>
                    <a:pt x="85" y="231"/>
                    <a:pt x="23" y="338"/>
                  </a:cubicBezTo>
                  <a:cubicBezTo>
                    <a:pt x="0" y="375"/>
                    <a:pt x="46" y="393"/>
                    <a:pt x="83" y="393"/>
                  </a:cubicBezTo>
                  <a:cubicBezTo>
                    <a:pt x="90" y="393"/>
                    <a:pt x="97" y="393"/>
                    <a:pt x="103" y="391"/>
                  </a:cubicBezTo>
                  <a:cubicBezTo>
                    <a:pt x="201" y="355"/>
                    <a:pt x="308" y="311"/>
                    <a:pt x="415" y="275"/>
                  </a:cubicBezTo>
                  <a:cubicBezTo>
                    <a:pt x="483" y="252"/>
                    <a:pt x="455" y="198"/>
                    <a:pt x="402" y="198"/>
                  </a:cubicBezTo>
                  <a:cubicBezTo>
                    <a:pt x="392" y="198"/>
                    <a:pt x="381" y="200"/>
                    <a:pt x="370" y="204"/>
                  </a:cubicBezTo>
                  <a:cubicBezTo>
                    <a:pt x="314" y="224"/>
                    <a:pt x="256" y="245"/>
                    <a:pt x="195" y="265"/>
                  </a:cubicBezTo>
                  <a:lnTo>
                    <a:pt x="195" y="265"/>
                  </a:lnTo>
                  <a:lnTo>
                    <a:pt x="317" y="52"/>
                  </a:lnTo>
                  <a:cubicBezTo>
                    <a:pt x="339" y="19"/>
                    <a:pt x="304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3"/>
            <p:cNvSpPr/>
            <p:nvPr/>
          </p:nvSpPr>
          <p:spPr>
            <a:xfrm>
              <a:off x="292449" y="3876341"/>
              <a:ext cx="14282" cy="11707"/>
            </a:xfrm>
            <a:custGeom>
              <a:avLst/>
              <a:gdLst/>
              <a:ahLst/>
              <a:cxnLst/>
              <a:rect l="l" t="t" r="r" b="b"/>
              <a:pathLst>
                <a:path w="233" h="191" extrusionOk="0">
                  <a:moveTo>
                    <a:pt x="136" y="1"/>
                  </a:moveTo>
                  <a:cubicBezTo>
                    <a:pt x="99" y="1"/>
                    <a:pt x="59" y="20"/>
                    <a:pt x="36" y="42"/>
                  </a:cubicBezTo>
                  <a:cubicBezTo>
                    <a:pt x="27" y="51"/>
                    <a:pt x="27" y="60"/>
                    <a:pt x="19" y="60"/>
                  </a:cubicBezTo>
                  <a:cubicBezTo>
                    <a:pt x="10" y="78"/>
                    <a:pt x="1" y="87"/>
                    <a:pt x="1" y="105"/>
                  </a:cubicBezTo>
                  <a:cubicBezTo>
                    <a:pt x="1" y="113"/>
                    <a:pt x="1" y="122"/>
                    <a:pt x="10" y="131"/>
                  </a:cubicBezTo>
                  <a:cubicBezTo>
                    <a:pt x="10" y="140"/>
                    <a:pt x="19" y="149"/>
                    <a:pt x="27" y="158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44" y="184"/>
                    <a:pt x="66" y="190"/>
                    <a:pt x="89" y="190"/>
                  </a:cubicBezTo>
                  <a:cubicBezTo>
                    <a:pt x="127" y="190"/>
                    <a:pt x="169" y="171"/>
                    <a:pt x="197" y="149"/>
                  </a:cubicBezTo>
                  <a:cubicBezTo>
                    <a:pt x="215" y="131"/>
                    <a:pt x="233" y="96"/>
                    <a:pt x="224" y="69"/>
                  </a:cubicBezTo>
                  <a:cubicBezTo>
                    <a:pt x="224" y="51"/>
                    <a:pt x="215" y="33"/>
                    <a:pt x="197" y="24"/>
                  </a:cubicBezTo>
                  <a:cubicBezTo>
                    <a:pt x="180" y="8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3"/>
            <p:cNvSpPr/>
            <p:nvPr/>
          </p:nvSpPr>
          <p:spPr>
            <a:xfrm>
              <a:off x="303421" y="3921515"/>
              <a:ext cx="12627" cy="1103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125" y="1"/>
                  </a:moveTo>
                  <a:cubicBezTo>
                    <a:pt x="116" y="1"/>
                    <a:pt x="98" y="1"/>
                    <a:pt x="80" y="10"/>
                  </a:cubicBezTo>
                  <a:cubicBezTo>
                    <a:pt x="54" y="10"/>
                    <a:pt x="36" y="19"/>
                    <a:pt x="27" y="37"/>
                  </a:cubicBezTo>
                  <a:cubicBezTo>
                    <a:pt x="18" y="46"/>
                    <a:pt x="9" y="54"/>
                    <a:pt x="9" y="63"/>
                  </a:cubicBezTo>
                  <a:cubicBezTo>
                    <a:pt x="0" y="81"/>
                    <a:pt x="0" y="99"/>
                    <a:pt x="0" y="117"/>
                  </a:cubicBezTo>
                  <a:cubicBezTo>
                    <a:pt x="0" y="126"/>
                    <a:pt x="0" y="144"/>
                    <a:pt x="9" y="153"/>
                  </a:cubicBezTo>
                  <a:cubicBezTo>
                    <a:pt x="21" y="172"/>
                    <a:pt x="43" y="180"/>
                    <a:pt x="67" y="180"/>
                  </a:cubicBezTo>
                  <a:cubicBezTo>
                    <a:pt x="98" y="180"/>
                    <a:pt x="132" y="168"/>
                    <a:pt x="152" y="153"/>
                  </a:cubicBezTo>
                  <a:cubicBezTo>
                    <a:pt x="179" y="135"/>
                    <a:pt x="205" y="99"/>
                    <a:pt x="205" y="63"/>
                  </a:cubicBezTo>
                  <a:cubicBezTo>
                    <a:pt x="205" y="54"/>
                    <a:pt x="205" y="54"/>
                    <a:pt x="205" y="46"/>
                  </a:cubicBezTo>
                  <a:cubicBezTo>
                    <a:pt x="196" y="19"/>
                    <a:pt x="170" y="10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3"/>
            <p:cNvSpPr/>
            <p:nvPr/>
          </p:nvSpPr>
          <p:spPr>
            <a:xfrm>
              <a:off x="314454" y="3962398"/>
              <a:ext cx="20166" cy="12075"/>
            </a:xfrm>
            <a:custGeom>
              <a:avLst/>
              <a:gdLst/>
              <a:ahLst/>
              <a:cxnLst/>
              <a:rect l="l" t="t" r="r" b="b"/>
              <a:pathLst>
                <a:path w="329" h="197" extrusionOk="0">
                  <a:moveTo>
                    <a:pt x="195" y="1"/>
                  </a:moveTo>
                  <a:cubicBezTo>
                    <a:pt x="105" y="1"/>
                    <a:pt x="0" y="99"/>
                    <a:pt x="79" y="164"/>
                  </a:cubicBezTo>
                  <a:lnTo>
                    <a:pt x="88" y="164"/>
                  </a:lnTo>
                  <a:cubicBezTo>
                    <a:pt x="88" y="164"/>
                    <a:pt x="88" y="173"/>
                    <a:pt x="88" y="173"/>
                  </a:cubicBezTo>
                  <a:cubicBezTo>
                    <a:pt x="102" y="189"/>
                    <a:pt x="122" y="196"/>
                    <a:pt x="143" y="196"/>
                  </a:cubicBezTo>
                  <a:cubicBezTo>
                    <a:pt x="225" y="196"/>
                    <a:pt x="328" y="92"/>
                    <a:pt x="257" y="21"/>
                  </a:cubicBezTo>
                  <a:cubicBezTo>
                    <a:pt x="240" y="7"/>
                    <a:pt x="218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3"/>
            <p:cNvSpPr/>
            <p:nvPr/>
          </p:nvSpPr>
          <p:spPr>
            <a:xfrm>
              <a:off x="346020" y="3865982"/>
              <a:ext cx="14833" cy="11830"/>
            </a:xfrm>
            <a:custGeom>
              <a:avLst/>
              <a:gdLst/>
              <a:ahLst/>
              <a:cxnLst/>
              <a:rect l="l" t="t" r="r" b="b"/>
              <a:pathLst>
                <a:path w="242" h="193" extrusionOk="0">
                  <a:moveTo>
                    <a:pt x="148" y="1"/>
                  </a:moveTo>
                  <a:cubicBezTo>
                    <a:pt x="109" y="1"/>
                    <a:pt x="68" y="22"/>
                    <a:pt x="46" y="51"/>
                  </a:cubicBezTo>
                  <a:cubicBezTo>
                    <a:pt x="37" y="51"/>
                    <a:pt x="28" y="59"/>
                    <a:pt x="28" y="59"/>
                  </a:cubicBezTo>
                  <a:cubicBezTo>
                    <a:pt x="19" y="77"/>
                    <a:pt x="10" y="86"/>
                    <a:pt x="10" y="104"/>
                  </a:cubicBezTo>
                  <a:cubicBezTo>
                    <a:pt x="1" y="113"/>
                    <a:pt x="10" y="122"/>
                    <a:pt x="19" y="131"/>
                  </a:cubicBezTo>
                  <a:cubicBezTo>
                    <a:pt x="19" y="149"/>
                    <a:pt x="28" y="158"/>
                    <a:pt x="37" y="166"/>
                  </a:cubicBezTo>
                  <a:cubicBezTo>
                    <a:pt x="55" y="185"/>
                    <a:pt x="80" y="193"/>
                    <a:pt x="106" y="193"/>
                  </a:cubicBezTo>
                  <a:cubicBezTo>
                    <a:pt x="142" y="193"/>
                    <a:pt x="180" y="178"/>
                    <a:pt x="206" y="158"/>
                  </a:cubicBezTo>
                  <a:cubicBezTo>
                    <a:pt x="224" y="131"/>
                    <a:pt x="242" y="104"/>
                    <a:pt x="233" y="68"/>
                  </a:cubicBezTo>
                  <a:cubicBezTo>
                    <a:pt x="233" y="51"/>
                    <a:pt x="224" y="33"/>
                    <a:pt x="206" y="24"/>
                  </a:cubicBezTo>
                  <a:cubicBezTo>
                    <a:pt x="190" y="8"/>
                    <a:pt x="169" y="1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3"/>
            <p:cNvSpPr/>
            <p:nvPr/>
          </p:nvSpPr>
          <p:spPr>
            <a:xfrm>
              <a:off x="356992" y="3911156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134" y="0"/>
                  </a:moveTo>
                  <a:cubicBezTo>
                    <a:pt x="116" y="0"/>
                    <a:pt x="107" y="0"/>
                    <a:pt x="90" y="9"/>
                  </a:cubicBezTo>
                  <a:cubicBezTo>
                    <a:pt x="63" y="9"/>
                    <a:pt x="45" y="18"/>
                    <a:pt x="36" y="36"/>
                  </a:cubicBezTo>
                  <a:cubicBezTo>
                    <a:pt x="27" y="45"/>
                    <a:pt x="18" y="54"/>
                    <a:pt x="18" y="63"/>
                  </a:cubicBezTo>
                  <a:cubicBezTo>
                    <a:pt x="9" y="81"/>
                    <a:pt x="0" y="99"/>
                    <a:pt x="9" y="116"/>
                  </a:cubicBezTo>
                  <a:cubicBezTo>
                    <a:pt x="9" y="134"/>
                    <a:pt x="9" y="143"/>
                    <a:pt x="18" y="152"/>
                  </a:cubicBezTo>
                  <a:cubicBezTo>
                    <a:pt x="30" y="172"/>
                    <a:pt x="52" y="179"/>
                    <a:pt x="76" y="179"/>
                  </a:cubicBezTo>
                  <a:cubicBezTo>
                    <a:pt x="107" y="179"/>
                    <a:pt x="141" y="167"/>
                    <a:pt x="161" y="152"/>
                  </a:cubicBezTo>
                  <a:cubicBezTo>
                    <a:pt x="188" y="134"/>
                    <a:pt x="214" y="99"/>
                    <a:pt x="214" y="6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6" y="18"/>
                    <a:pt x="179" y="9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3"/>
            <p:cNvSpPr/>
            <p:nvPr/>
          </p:nvSpPr>
          <p:spPr>
            <a:xfrm>
              <a:off x="368699" y="3952285"/>
              <a:ext cx="20043" cy="11769"/>
            </a:xfrm>
            <a:custGeom>
              <a:avLst/>
              <a:gdLst/>
              <a:ahLst/>
              <a:cxnLst/>
              <a:rect l="l" t="t" r="r" b="b"/>
              <a:pathLst>
                <a:path w="327" h="192" extrusionOk="0">
                  <a:moveTo>
                    <a:pt x="187" y="1"/>
                  </a:moveTo>
                  <a:cubicBezTo>
                    <a:pt x="98" y="1"/>
                    <a:pt x="0" y="96"/>
                    <a:pt x="77" y="159"/>
                  </a:cubicBezTo>
                  <a:cubicBezTo>
                    <a:pt x="77" y="159"/>
                    <a:pt x="86" y="159"/>
                    <a:pt x="86" y="168"/>
                  </a:cubicBezTo>
                  <a:cubicBezTo>
                    <a:pt x="101" y="185"/>
                    <a:pt x="121" y="192"/>
                    <a:pt x="142" y="192"/>
                  </a:cubicBezTo>
                  <a:cubicBezTo>
                    <a:pt x="223" y="192"/>
                    <a:pt x="326" y="89"/>
                    <a:pt x="255" y="25"/>
                  </a:cubicBezTo>
                  <a:cubicBezTo>
                    <a:pt x="236" y="8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3"/>
            <p:cNvSpPr/>
            <p:nvPr/>
          </p:nvSpPr>
          <p:spPr>
            <a:xfrm>
              <a:off x="439003" y="3866105"/>
              <a:ext cx="225872" cy="107511"/>
            </a:xfrm>
            <a:custGeom>
              <a:avLst/>
              <a:gdLst/>
              <a:ahLst/>
              <a:cxnLst/>
              <a:rect l="l" t="t" r="r" b="b"/>
              <a:pathLst>
                <a:path w="3685" h="1754" extrusionOk="0">
                  <a:moveTo>
                    <a:pt x="1484" y="891"/>
                  </a:moveTo>
                  <a:cubicBezTo>
                    <a:pt x="1629" y="891"/>
                    <a:pt x="1557" y="1190"/>
                    <a:pt x="1258" y="1333"/>
                  </a:cubicBezTo>
                  <a:cubicBezTo>
                    <a:pt x="1232" y="1351"/>
                    <a:pt x="1187" y="1351"/>
                    <a:pt x="1151" y="1360"/>
                  </a:cubicBezTo>
                  <a:cubicBezTo>
                    <a:pt x="1142" y="1289"/>
                    <a:pt x="1125" y="1155"/>
                    <a:pt x="1232" y="1039"/>
                  </a:cubicBezTo>
                  <a:cubicBezTo>
                    <a:pt x="1345" y="932"/>
                    <a:pt x="1430" y="891"/>
                    <a:pt x="1484" y="891"/>
                  </a:cubicBezTo>
                  <a:close/>
                  <a:moveTo>
                    <a:pt x="8" y="0"/>
                  </a:moveTo>
                  <a:cubicBezTo>
                    <a:pt x="5" y="0"/>
                    <a:pt x="1" y="7"/>
                    <a:pt x="1" y="13"/>
                  </a:cubicBezTo>
                  <a:cubicBezTo>
                    <a:pt x="18" y="557"/>
                    <a:pt x="286" y="1235"/>
                    <a:pt x="866" y="1396"/>
                  </a:cubicBezTo>
                  <a:cubicBezTo>
                    <a:pt x="928" y="1413"/>
                    <a:pt x="991" y="1422"/>
                    <a:pt x="1053" y="1422"/>
                  </a:cubicBezTo>
                  <a:cubicBezTo>
                    <a:pt x="1137" y="1624"/>
                    <a:pt x="1303" y="1690"/>
                    <a:pt x="1481" y="1690"/>
                  </a:cubicBezTo>
                  <a:cubicBezTo>
                    <a:pt x="1736" y="1690"/>
                    <a:pt x="2019" y="1553"/>
                    <a:pt x="2124" y="1485"/>
                  </a:cubicBezTo>
                  <a:cubicBezTo>
                    <a:pt x="2293" y="1369"/>
                    <a:pt x="2427" y="1181"/>
                    <a:pt x="2605" y="1074"/>
                  </a:cubicBezTo>
                  <a:cubicBezTo>
                    <a:pt x="2674" y="1038"/>
                    <a:pt x="2852" y="958"/>
                    <a:pt x="3032" y="958"/>
                  </a:cubicBezTo>
                  <a:cubicBezTo>
                    <a:pt x="3158" y="958"/>
                    <a:pt x="3284" y="997"/>
                    <a:pt x="3373" y="1119"/>
                  </a:cubicBezTo>
                  <a:cubicBezTo>
                    <a:pt x="3546" y="1424"/>
                    <a:pt x="3311" y="1656"/>
                    <a:pt x="3105" y="1656"/>
                  </a:cubicBezTo>
                  <a:cubicBezTo>
                    <a:pt x="3003" y="1656"/>
                    <a:pt x="2908" y="1600"/>
                    <a:pt x="2873" y="1467"/>
                  </a:cubicBezTo>
                  <a:cubicBezTo>
                    <a:pt x="2838" y="1349"/>
                    <a:pt x="2944" y="1280"/>
                    <a:pt x="3047" y="1280"/>
                  </a:cubicBezTo>
                  <a:cubicBezTo>
                    <a:pt x="3076" y="1280"/>
                    <a:pt x="3106" y="1286"/>
                    <a:pt x="3132" y="1297"/>
                  </a:cubicBezTo>
                  <a:cubicBezTo>
                    <a:pt x="3133" y="1299"/>
                    <a:pt x="3134" y="1299"/>
                    <a:pt x="3136" y="1299"/>
                  </a:cubicBezTo>
                  <a:cubicBezTo>
                    <a:pt x="3145" y="1299"/>
                    <a:pt x="3157" y="1278"/>
                    <a:pt x="3150" y="1271"/>
                  </a:cubicBezTo>
                  <a:cubicBezTo>
                    <a:pt x="3095" y="1214"/>
                    <a:pt x="3038" y="1190"/>
                    <a:pt x="2986" y="1190"/>
                  </a:cubicBezTo>
                  <a:cubicBezTo>
                    <a:pt x="2833" y="1190"/>
                    <a:pt x="2718" y="1394"/>
                    <a:pt x="2811" y="1574"/>
                  </a:cubicBezTo>
                  <a:cubicBezTo>
                    <a:pt x="2879" y="1698"/>
                    <a:pt x="3000" y="1754"/>
                    <a:pt x="3123" y="1754"/>
                  </a:cubicBezTo>
                  <a:cubicBezTo>
                    <a:pt x="3258" y="1754"/>
                    <a:pt x="3396" y="1686"/>
                    <a:pt x="3471" y="1565"/>
                  </a:cubicBezTo>
                  <a:cubicBezTo>
                    <a:pt x="3685" y="1226"/>
                    <a:pt x="3364" y="842"/>
                    <a:pt x="3007" y="842"/>
                  </a:cubicBezTo>
                  <a:cubicBezTo>
                    <a:pt x="2837" y="842"/>
                    <a:pt x="2668" y="923"/>
                    <a:pt x="2534" y="1021"/>
                  </a:cubicBezTo>
                  <a:cubicBezTo>
                    <a:pt x="2168" y="1280"/>
                    <a:pt x="1990" y="1556"/>
                    <a:pt x="1481" y="1592"/>
                  </a:cubicBezTo>
                  <a:cubicBezTo>
                    <a:pt x="1469" y="1593"/>
                    <a:pt x="1456" y="1593"/>
                    <a:pt x="1444" y="1593"/>
                  </a:cubicBezTo>
                  <a:cubicBezTo>
                    <a:pt x="1311" y="1593"/>
                    <a:pt x="1210" y="1549"/>
                    <a:pt x="1169" y="1467"/>
                  </a:cubicBezTo>
                  <a:cubicBezTo>
                    <a:pt x="1169" y="1458"/>
                    <a:pt x="1160" y="1440"/>
                    <a:pt x="1160" y="1422"/>
                  </a:cubicBezTo>
                  <a:cubicBezTo>
                    <a:pt x="1392" y="1405"/>
                    <a:pt x="1615" y="1289"/>
                    <a:pt x="1660" y="1048"/>
                  </a:cubicBezTo>
                  <a:cubicBezTo>
                    <a:pt x="1699" y="859"/>
                    <a:pt x="1617" y="788"/>
                    <a:pt x="1506" y="788"/>
                  </a:cubicBezTo>
                  <a:cubicBezTo>
                    <a:pt x="1385" y="788"/>
                    <a:pt x="1230" y="870"/>
                    <a:pt x="1151" y="976"/>
                  </a:cubicBezTo>
                  <a:cubicBezTo>
                    <a:pt x="1035" y="1110"/>
                    <a:pt x="1009" y="1244"/>
                    <a:pt x="1026" y="1351"/>
                  </a:cubicBezTo>
                  <a:cubicBezTo>
                    <a:pt x="893" y="1324"/>
                    <a:pt x="750" y="1253"/>
                    <a:pt x="652" y="1190"/>
                  </a:cubicBezTo>
                  <a:cubicBezTo>
                    <a:pt x="277" y="923"/>
                    <a:pt x="99" y="432"/>
                    <a:pt x="9" y="4"/>
                  </a:cubicBezTo>
                  <a:cubicBezTo>
                    <a:pt x="9" y="1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3"/>
            <p:cNvSpPr/>
            <p:nvPr/>
          </p:nvSpPr>
          <p:spPr>
            <a:xfrm>
              <a:off x="413076" y="3909501"/>
              <a:ext cx="40210" cy="49097"/>
            </a:xfrm>
            <a:custGeom>
              <a:avLst/>
              <a:gdLst/>
              <a:ahLst/>
              <a:cxnLst/>
              <a:rect l="l" t="t" r="r" b="b"/>
              <a:pathLst>
                <a:path w="656" h="801" extrusionOk="0">
                  <a:moveTo>
                    <a:pt x="343" y="1"/>
                  </a:moveTo>
                  <a:cubicBezTo>
                    <a:pt x="432" y="90"/>
                    <a:pt x="468" y="206"/>
                    <a:pt x="486" y="322"/>
                  </a:cubicBezTo>
                  <a:cubicBezTo>
                    <a:pt x="504" y="375"/>
                    <a:pt x="504" y="429"/>
                    <a:pt x="504" y="473"/>
                  </a:cubicBezTo>
                  <a:cubicBezTo>
                    <a:pt x="504" y="518"/>
                    <a:pt x="495" y="563"/>
                    <a:pt x="477" y="607"/>
                  </a:cubicBezTo>
                  <a:cubicBezTo>
                    <a:pt x="415" y="694"/>
                    <a:pt x="353" y="724"/>
                    <a:pt x="298" y="724"/>
                  </a:cubicBezTo>
                  <a:cubicBezTo>
                    <a:pt x="211" y="724"/>
                    <a:pt x="142" y="648"/>
                    <a:pt x="120" y="598"/>
                  </a:cubicBezTo>
                  <a:cubicBezTo>
                    <a:pt x="57" y="458"/>
                    <a:pt x="147" y="382"/>
                    <a:pt x="221" y="382"/>
                  </a:cubicBezTo>
                  <a:cubicBezTo>
                    <a:pt x="250" y="382"/>
                    <a:pt x="277" y="394"/>
                    <a:pt x="290" y="420"/>
                  </a:cubicBezTo>
                  <a:cubicBezTo>
                    <a:pt x="290" y="438"/>
                    <a:pt x="299" y="456"/>
                    <a:pt x="299" y="482"/>
                  </a:cubicBezTo>
                  <a:cubicBezTo>
                    <a:pt x="294" y="538"/>
                    <a:pt x="280" y="553"/>
                    <a:pt x="260" y="553"/>
                  </a:cubicBezTo>
                  <a:cubicBezTo>
                    <a:pt x="244" y="553"/>
                    <a:pt x="224" y="544"/>
                    <a:pt x="201" y="536"/>
                  </a:cubicBezTo>
                  <a:cubicBezTo>
                    <a:pt x="199" y="535"/>
                    <a:pt x="198" y="534"/>
                    <a:pt x="196" y="534"/>
                  </a:cubicBezTo>
                  <a:cubicBezTo>
                    <a:pt x="187" y="534"/>
                    <a:pt x="175" y="556"/>
                    <a:pt x="183" y="572"/>
                  </a:cubicBezTo>
                  <a:cubicBezTo>
                    <a:pt x="183" y="611"/>
                    <a:pt x="208" y="629"/>
                    <a:pt x="239" y="629"/>
                  </a:cubicBezTo>
                  <a:cubicBezTo>
                    <a:pt x="264" y="629"/>
                    <a:pt x="293" y="618"/>
                    <a:pt x="316" y="598"/>
                  </a:cubicBezTo>
                  <a:cubicBezTo>
                    <a:pt x="388" y="545"/>
                    <a:pt x="388" y="429"/>
                    <a:pt x="352" y="358"/>
                  </a:cubicBezTo>
                  <a:cubicBezTo>
                    <a:pt x="313" y="287"/>
                    <a:pt x="262" y="258"/>
                    <a:pt x="212" y="258"/>
                  </a:cubicBezTo>
                  <a:cubicBezTo>
                    <a:pt x="105" y="258"/>
                    <a:pt x="1" y="390"/>
                    <a:pt x="13" y="518"/>
                  </a:cubicBezTo>
                  <a:cubicBezTo>
                    <a:pt x="25" y="683"/>
                    <a:pt x="145" y="801"/>
                    <a:pt x="277" y="801"/>
                  </a:cubicBezTo>
                  <a:cubicBezTo>
                    <a:pt x="345" y="801"/>
                    <a:pt x="416" y="769"/>
                    <a:pt x="477" y="697"/>
                  </a:cubicBezTo>
                  <a:cubicBezTo>
                    <a:pt x="655" y="482"/>
                    <a:pt x="540" y="16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3"/>
            <p:cNvSpPr/>
            <p:nvPr/>
          </p:nvSpPr>
          <p:spPr>
            <a:xfrm>
              <a:off x="389294" y="3708517"/>
              <a:ext cx="136688" cy="107021"/>
            </a:xfrm>
            <a:custGeom>
              <a:avLst/>
              <a:gdLst/>
              <a:ahLst/>
              <a:cxnLst/>
              <a:rect l="l" t="t" r="r" b="b"/>
              <a:pathLst>
                <a:path w="2230" h="1746" extrusionOk="0">
                  <a:moveTo>
                    <a:pt x="1668" y="523"/>
                  </a:moveTo>
                  <a:lnTo>
                    <a:pt x="1668" y="523"/>
                  </a:lnTo>
                  <a:cubicBezTo>
                    <a:pt x="1615" y="790"/>
                    <a:pt x="1428" y="1049"/>
                    <a:pt x="1267" y="1263"/>
                  </a:cubicBezTo>
                  <a:lnTo>
                    <a:pt x="1267" y="1263"/>
                  </a:lnTo>
                  <a:cubicBezTo>
                    <a:pt x="1196" y="1253"/>
                    <a:pt x="1125" y="1248"/>
                    <a:pt x="1053" y="1248"/>
                  </a:cubicBezTo>
                  <a:cubicBezTo>
                    <a:pt x="714" y="1248"/>
                    <a:pt x="372" y="1356"/>
                    <a:pt x="44" y="1576"/>
                  </a:cubicBezTo>
                  <a:cubicBezTo>
                    <a:pt x="383" y="1023"/>
                    <a:pt x="1052" y="675"/>
                    <a:pt x="1668" y="523"/>
                  </a:cubicBezTo>
                  <a:close/>
                  <a:moveTo>
                    <a:pt x="704" y="122"/>
                  </a:moveTo>
                  <a:lnTo>
                    <a:pt x="704" y="122"/>
                  </a:lnTo>
                  <a:cubicBezTo>
                    <a:pt x="740" y="363"/>
                    <a:pt x="740" y="603"/>
                    <a:pt x="687" y="835"/>
                  </a:cubicBezTo>
                  <a:cubicBezTo>
                    <a:pt x="410" y="1023"/>
                    <a:pt x="169" y="1281"/>
                    <a:pt x="35" y="1585"/>
                  </a:cubicBezTo>
                  <a:lnTo>
                    <a:pt x="26" y="1585"/>
                  </a:lnTo>
                  <a:cubicBezTo>
                    <a:pt x="89" y="996"/>
                    <a:pt x="357" y="577"/>
                    <a:pt x="704" y="122"/>
                  </a:cubicBezTo>
                  <a:close/>
                  <a:moveTo>
                    <a:pt x="739" y="1"/>
                  </a:moveTo>
                  <a:cubicBezTo>
                    <a:pt x="736" y="1"/>
                    <a:pt x="733" y="2"/>
                    <a:pt x="731" y="6"/>
                  </a:cubicBezTo>
                  <a:cubicBezTo>
                    <a:pt x="250" y="363"/>
                    <a:pt x="35" y="1014"/>
                    <a:pt x="18" y="1594"/>
                  </a:cubicBezTo>
                  <a:cubicBezTo>
                    <a:pt x="18" y="1594"/>
                    <a:pt x="9" y="1594"/>
                    <a:pt x="9" y="1603"/>
                  </a:cubicBezTo>
                  <a:cubicBezTo>
                    <a:pt x="1" y="1603"/>
                    <a:pt x="6" y="1622"/>
                    <a:pt x="19" y="1622"/>
                  </a:cubicBezTo>
                  <a:cubicBezTo>
                    <a:pt x="22" y="1622"/>
                    <a:pt x="24" y="1622"/>
                    <a:pt x="26" y="1620"/>
                  </a:cubicBezTo>
                  <a:cubicBezTo>
                    <a:pt x="339" y="1495"/>
                    <a:pt x="651" y="1353"/>
                    <a:pt x="999" y="1335"/>
                  </a:cubicBezTo>
                  <a:cubicBezTo>
                    <a:pt x="1029" y="1333"/>
                    <a:pt x="1058" y="1332"/>
                    <a:pt x="1088" y="1332"/>
                  </a:cubicBezTo>
                  <a:cubicBezTo>
                    <a:pt x="1465" y="1332"/>
                    <a:pt x="1816" y="1488"/>
                    <a:pt x="2114" y="1727"/>
                  </a:cubicBezTo>
                  <a:cubicBezTo>
                    <a:pt x="2129" y="1740"/>
                    <a:pt x="2147" y="1746"/>
                    <a:pt x="2163" y="1746"/>
                  </a:cubicBezTo>
                  <a:cubicBezTo>
                    <a:pt x="2202" y="1746"/>
                    <a:pt x="2230" y="1712"/>
                    <a:pt x="2185" y="1674"/>
                  </a:cubicBezTo>
                  <a:cubicBezTo>
                    <a:pt x="1912" y="1456"/>
                    <a:pt x="1618" y="1320"/>
                    <a:pt x="1318" y="1270"/>
                  </a:cubicBezTo>
                  <a:lnTo>
                    <a:pt x="1318" y="1270"/>
                  </a:lnTo>
                  <a:cubicBezTo>
                    <a:pt x="1539" y="1090"/>
                    <a:pt x="1715" y="798"/>
                    <a:pt x="1766" y="523"/>
                  </a:cubicBezTo>
                  <a:cubicBezTo>
                    <a:pt x="1766" y="514"/>
                    <a:pt x="1766" y="514"/>
                    <a:pt x="1757" y="505"/>
                  </a:cubicBezTo>
                  <a:cubicBezTo>
                    <a:pt x="1799" y="489"/>
                    <a:pt x="1755" y="433"/>
                    <a:pt x="1720" y="433"/>
                  </a:cubicBezTo>
                  <a:cubicBezTo>
                    <a:pt x="1717" y="433"/>
                    <a:pt x="1715" y="433"/>
                    <a:pt x="1713" y="434"/>
                  </a:cubicBezTo>
                  <a:cubicBezTo>
                    <a:pt x="1374" y="487"/>
                    <a:pt x="1017" y="621"/>
                    <a:pt x="713" y="817"/>
                  </a:cubicBezTo>
                  <a:cubicBezTo>
                    <a:pt x="812" y="577"/>
                    <a:pt x="847" y="345"/>
                    <a:pt x="803" y="77"/>
                  </a:cubicBezTo>
                  <a:cubicBezTo>
                    <a:pt x="803" y="68"/>
                    <a:pt x="785" y="50"/>
                    <a:pt x="767" y="41"/>
                  </a:cubicBezTo>
                  <a:cubicBezTo>
                    <a:pt x="774" y="27"/>
                    <a:pt x="752" y="1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3"/>
            <p:cNvSpPr/>
            <p:nvPr/>
          </p:nvSpPr>
          <p:spPr>
            <a:xfrm>
              <a:off x="389294" y="3811063"/>
              <a:ext cx="136688" cy="107082"/>
            </a:xfrm>
            <a:custGeom>
              <a:avLst/>
              <a:gdLst/>
              <a:ahLst/>
              <a:cxnLst/>
              <a:rect l="l" t="t" r="r" b="b"/>
              <a:pathLst>
                <a:path w="2230" h="1747" extrusionOk="0">
                  <a:moveTo>
                    <a:pt x="44" y="170"/>
                  </a:moveTo>
                  <a:lnTo>
                    <a:pt x="44" y="170"/>
                  </a:lnTo>
                  <a:cubicBezTo>
                    <a:pt x="370" y="393"/>
                    <a:pt x="711" y="501"/>
                    <a:pt x="1049" y="501"/>
                  </a:cubicBezTo>
                  <a:cubicBezTo>
                    <a:pt x="1123" y="501"/>
                    <a:pt x="1196" y="496"/>
                    <a:pt x="1269" y="486"/>
                  </a:cubicBezTo>
                  <a:lnTo>
                    <a:pt x="1269" y="486"/>
                  </a:lnTo>
                  <a:cubicBezTo>
                    <a:pt x="1429" y="700"/>
                    <a:pt x="1615" y="966"/>
                    <a:pt x="1668" y="1223"/>
                  </a:cubicBezTo>
                  <a:cubicBezTo>
                    <a:pt x="1052" y="1071"/>
                    <a:pt x="383" y="723"/>
                    <a:pt x="44" y="170"/>
                  </a:cubicBezTo>
                  <a:close/>
                  <a:moveTo>
                    <a:pt x="35" y="161"/>
                  </a:moveTo>
                  <a:cubicBezTo>
                    <a:pt x="169" y="474"/>
                    <a:pt x="410" y="723"/>
                    <a:pt x="687" y="911"/>
                  </a:cubicBezTo>
                  <a:cubicBezTo>
                    <a:pt x="740" y="1152"/>
                    <a:pt x="740" y="1393"/>
                    <a:pt x="704" y="1625"/>
                  </a:cubicBezTo>
                  <a:cubicBezTo>
                    <a:pt x="357" y="1178"/>
                    <a:pt x="89" y="750"/>
                    <a:pt x="26" y="161"/>
                  </a:cubicBezTo>
                  <a:close/>
                  <a:moveTo>
                    <a:pt x="2163" y="0"/>
                  </a:moveTo>
                  <a:cubicBezTo>
                    <a:pt x="2147" y="0"/>
                    <a:pt x="2129" y="6"/>
                    <a:pt x="2114" y="19"/>
                  </a:cubicBezTo>
                  <a:cubicBezTo>
                    <a:pt x="1809" y="264"/>
                    <a:pt x="1448" y="422"/>
                    <a:pt x="1061" y="422"/>
                  </a:cubicBezTo>
                  <a:cubicBezTo>
                    <a:pt x="1040" y="422"/>
                    <a:pt x="1020" y="421"/>
                    <a:pt x="999" y="420"/>
                  </a:cubicBezTo>
                  <a:cubicBezTo>
                    <a:pt x="651" y="393"/>
                    <a:pt x="339" y="251"/>
                    <a:pt x="26" y="126"/>
                  </a:cubicBezTo>
                  <a:cubicBezTo>
                    <a:pt x="24" y="125"/>
                    <a:pt x="22" y="124"/>
                    <a:pt x="20" y="124"/>
                  </a:cubicBezTo>
                  <a:cubicBezTo>
                    <a:pt x="6" y="124"/>
                    <a:pt x="1" y="145"/>
                    <a:pt x="9" y="153"/>
                  </a:cubicBezTo>
                  <a:lnTo>
                    <a:pt x="18" y="153"/>
                  </a:lnTo>
                  <a:cubicBezTo>
                    <a:pt x="35" y="732"/>
                    <a:pt x="250" y="1384"/>
                    <a:pt x="731" y="1740"/>
                  </a:cubicBezTo>
                  <a:cubicBezTo>
                    <a:pt x="733" y="1745"/>
                    <a:pt x="737" y="1746"/>
                    <a:pt x="741" y="1746"/>
                  </a:cubicBezTo>
                  <a:cubicBezTo>
                    <a:pt x="754" y="1746"/>
                    <a:pt x="774" y="1726"/>
                    <a:pt x="767" y="1705"/>
                  </a:cubicBezTo>
                  <a:cubicBezTo>
                    <a:pt x="785" y="1696"/>
                    <a:pt x="803" y="1687"/>
                    <a:pt x="803" y="1669"/>
                  </a:cubicBezTo>
                  <a:cubicBezTo>
                    <a:pt x="847" y="1410"/>
                    <a:pt x="812" y="1170"/>
                    <a:pt x="713" y="929"/>
                  </a:cubicBezTo>
                  <a:lnTo>
                    <a:pt x="713" y="929"/>
                  </a:lnTo>
                  <a:cubicBezTo>
                    <a:pt x="1017" y="1134"/>
                    <a:pt x="1374" y="1259"/>
                    <a:pt x="1713" y="1321"/>
                  </a:cubicBezTo>
                  <a:cubicBezTo>
                    <a:pt x="1748" y="1321"/>
                    <a:pt x="1802" y="1259"/>
                    <a:pt x="1757" y="1241"/>
                  </a:cubicBezTo>
                  <a:cubicBezTo>
                    <a:pt x="1766" y="1241"/>
                    <a:pt x="1766" y="1232"/>
                    <a:pt x="1766" y="1223"/>
                  </a:cubicBezTo>
                  <a:cubicBezTo>
                    <a:pt x="1715" y="949"/>
                    <a:pt x="1540" y="659"/>
                    <a:pt x="1321" y="478"/>
                  </a:cubicBezTo>
                  <a:lnTo>
                    <a:pt x="1321" y="478"/>
                  </a:lnTo>
                  <a:cubicBezTo>
                    <a:pt x="1620" y="426"/>
                    <a:pt x="1913" y="290"/>
                    <a:pt x="2185" y="72"/>
                  </a:cubicBezTo>
                  <a:cubicBezTo>
                    <a:pt x="2230" y="34"/>
                    <a:pt x="2202" y="0"/>
                    <a:pt x="2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3"/>
            <p:cNvSpPr/>
            <p:nvPr/>
          </p:nvSpPr>
          <p:spPr>
            <a:xfrm>
              <a:off x="498091" y="3765643"/>
              <a:ext cx="21882" cy="23721"/>
            </a:xfrm>
            <a:custGeom>
              <a:avLst/>
              <a:gdLst/>
              <a:ahLst/>
              <a:cxnLst/>
              <a:rect l="l" t="t" r="r" b="b"/>
              <a:pathLst>
                <a:path w="357" h="387" extrusionOk="0">
                  <a:moveTo>
                    <a:pt x="300" y="0"/>
                  </a:moveTo>
                  <a:cubicBezTo>
                    <a:pt x="298" y="0"/>
                    <a:pt x="296" y="1"/>
                    <a:pt x="294" y="1"/>
                  </a:cubicBezTo>
                  <a:cubicBezTo>
                    <a:pt x="223" y="46"/>
                    <a:pt x="170" y="100"/>
                    <a:pt x="116" y="162"/>
                  </a:cubicBezTo>
                  <a:cubicBezTo>
                    <a:pt x="71" y="216"/>
                    <a:pt x="27" y="269"/>
                    <a:pt x="9" y="340"/>
                  </a:cubicBezTo>
                  <a:cubicBezTo>
                    <a:pt x="1" y="356"/>
                    <a:pt x="21" y="386"/>
                    <a:pt x="39" y="386"/>
                  </a:cubicBezTo>
                  <a:cubicBezTo>
                    <a:pt x="41" y="386"/>
                    <a:pt x="43" y="386"/>
                    <a:pt x="45" y="385"/>
                  </a:cubicBezTo>
                  <a:cubicBezTo>
                    <a:pt x="116" y="349"/>
                    <a:pt x="170" y="287"/>
                    <a:pt x="223" y="224"/>
                  </a:cubicBezTo>
                  <a:cubicBezTo>
                    <a:pt x="268" y="171"/>
                    <a:pt x="312" y="126"/>
                    <a:pt x="348" y="55"/>
                  </a:cubicBezTo>
                  <a:cubicBezTo>
                    <a:pt x="356" y="39"/>
                    <a:pt x="320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3"/>
            <p:cNvSpPr/>
            <p:nvPr/>
          </p:nvSpPr>
          <p:spPr>
            <a:xfrm>
              <a:off x="498091" y="3837235"/>
              <a:ext cx="21882" cy="23721"/>
            </a:xfrm>
            <a:custGeom>
              <a:avLst/>
              <a:gdLst/>
              <a:ahLst/>
              <a:cxnLst/>
              <a:rect l="l" t="t" r="r" b="b"/>
              <a:pathLst>
                <a:path w="357" h="387" extrusionOk="0">
                  <a:moveTo>
                    <a:pt x="39" y="1"/>
                  </a:moveTo>
                  <a:cubicBezTo>
                    <a:pt x="21" y="1"/>
                    <a:pt x="1" y="31"/>
                    <a:pt x="9" y="47"/>
                  </a:cubicBezTo>
                  <a:cubicBezTo>
                    <a:pt x="27" y="118"/>
                    <a:pt x="71" y="172"/>
                    <a:pt x="116" y="225"/>
                  </a:cubicBezTo>
                  <a:cubicBezTo>
                    <a:pt x="170" y="288"/>
                    <a:pt x="223" y="341"/>
                    <a:pt x="294" y="386"/>
                  </a:cubicBezTo>
                  <a:cubicBezTo>
                    <a:pt x="296" y="386"/>
                    <a:pt x="298" y="387"/>
                    <a:pt x="300" y="387"/>
                  </a:cubicBezTo>
                  <a:cubicBezTo>
                    <a:pt x="320" y="387"/>
                    <a:pt x="356" y="348"/>
                    <a:pt x="348" y="332"/>
                  </a:cubicBezTo>
                  <a:cubicBezTo>
                    <a:pt x="312" y="261"/>
                    <a:pt x="268" y="216"/>
                    <a:pt x="223" y="163"/>
                  </a:cubicBezTo>
                  <a:cubicBezTo>
                    <a:pt x="170" y="100"/>
                    <a:pt x="116" y="38"/>
                    <a:pt x="45" y="2"/>
                  </a:cubicBezTo>
                  <a:cubicBezTo>
                    <a:pt x="43" y="1"/>
                    <a:pt x="41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3"/>
            <p:cNvSpPr/>
            <p:nvPr/>
          </p:nvSpPr>
          <p:spPr>
            <a:xfrm>
              <a:off x="531986" y="3810634"/>
              <a:ext cx="27951" cy="5517"/>
            </a:xfrm>
            <a:custGeom>
              <a:avLst/>
              <a:gdLst/>
              <a:ahLst/>
              <a:cxnLst/>
              <a:rect l="l" t="t" r="r" b="b"/>
              <a:pathLst>
                <a:path w="456" h="90" extrusionOk="0">
                  <a:moveTo>
                    <a:pt x="307" y="0"/>
                  </a:moveTo>
                  <a:cubicBezTo>
                    <a:pt x="228" y="0"/>
                    <a:pt x="145" y="11"/>
                    <a:pt x="71" y="17"/>
                  </a:cubicBezTo>
                  <a:cubicBezTo>
                    <a:pt x="45" y="17"/>
                    <a:pt x="0" y="70"/>
                    <a:pt x="45" y="79"/>
                  </a:cubicBezTo>
                  <a:cubicBezTo>
                    <a:pt x="112" y="84"/>
                    <a:pt x="179" y="90"/>
                    <a:pt x="244" y="90"/>
                  </a:cubicBezTo>
                  <a:cubicBezTo>
                    <a:pt x="292" y="90"/>
                    <a:pt x="338" y="87"/>
                    <a:pt x="384" y="79"/>
                  </a:cubicBezTo>
                  <a:cubicBezTo>
                    <a:pt x="410" y="70"/>
                    <a:pt x="455" y="17"/>
                    <a:pt x="410" y="8"/>
                  </a:cubicBezTo>
                  <a:cubicBezTo>
                    <a:pt x="377" y="2"/>
                    <a:pt x="342" y="0"/>
                    <a:pt x="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3"/>
            <p:cNvSpPr/>
            <p:nvPr/>
          </p:nvSpPr>
          <p:spPr>
            <a:xfrm>
              <a:off x="551662" y="3837664"/>
              <a:ext cx="19737" cy="15753"/>
            </a:xfrm>
            <a:custGeom>
              <a:avLst/>
              <a:gdLst/>
              <a:ahLst/>
              <a:cxnLst/>
              <a:rect l="l" t="t" r="r" b="b"/>
              <a:pathLst>
                <a:path w="322" h="257" extrusionOk="0">
                  <a:moveTo>
                    <a:pt x="197" y="1"/>
                  </a:moveTo>
                  <a:cubicBezTo>
                    <a:pt x="161" y="1"/>
                    <a:pt x="123" y="11"/>
                    <a:pt x="89" y="31"/>
                  </a:cubicBezTo>
                  <a:cubicBezTo>
                    <a:pt x="81" y="31"/>
                    <a:pt x="63" y="40"/>
                    <a:pt x="63" y="49"/>
                  </a:cubicBezTo>
                  <a:cubicBezTo>
                    <a:pt x="27" y="102"/>
                    <a:pt x="0" y="174"/>
                    <a:pt x="45" y="218"/>
                  </a:cubicBezTo>
                  <a:cubicBezTo>
                    <a:pt x="67" y="245"/>
                    <a:pt x="105" y="256"/>
                    <a:pt x="144" y="256"/>
                  </a:cubicBezTo>
                  <a:cubicBezTo>
                    <a:pt x="169" y="256"/>
                    <a:pt x="194" y="252"/>
                    <a:pt x="214" y="245"/>
                  </a:cubicBezTo>
                  <a:cubicBezTo>
                    <a:pt x="268" y="218"/>
                    <a:pt x="321" y="174"/>
                    <a:pt x="321" y="120"/>
                  </a:cubicBezTo>
                  <a:cubicBezTo>
                    <a:pt x="321" y="66"/>
                    <a:pt x="277" y="22"/>
                    <a:pt x="232" y="4"/>
                  </a:cubicBezTo>
                  <a:cubicBezTo>
                    <a:pt x="221" y="2"/>
                    <a:pt x="209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3"/>
            <p:cNvSpPr/>
            <p:nvPr/>
          </p:nvSpPr>
          <p:spPr>
            <a:xfrm>
              <a:off x="1423815" y="3675480"/>
              <a:ext cx="366973" cy="275644"/>
            </a:xfrm>
            <a:custGeom>
              <a:avLst/>
              <a:gdLst/>
              <a:ahLst/>
              <a:cxnLst/>
              <a:rect l="l" t="t" r="r" b="b"/>
              <a:pathLst>
                <a:path w="5987" h="4497" extrusionOk="0">
                  <a:moveTo>
                    <a:pt x="134" y="0"/>
                  </a:moveTo>
                  <a:cubicBezTo>
                    <a:pt x="72" y="0"/>
                    <a:pt x="27" y="81"/>
                    <a:pt x="107" y="81"/>
                  </a:cubicBezTo>
                  <a:lnTo>
                    <a:pt x="4452" y="81"/>
                  </a:lnTo>
                  <a:cubicBezTo>
                    <a:pt x="4523" y="81"/>
                    <a:pt x="4682" y="57"/>
                    <a:pt x="4806" y="57"/>
                  </a:cubicBezTo>
                  <a:cubicBezTo>
                    <a:pt x="4868" y="57"/>
                    <a:pt x="4922" y="63"/>
                    <a:pt x="4952" y="81"/>
                  </a:cubicBezTo>
                  <a:cubicBezTo>
                    <a:pt x="4996" y="116"/>
                    <a:pt x="4952" y="259"/>
                    <a:pt x="4969" y="366"/>
                  </a:cubicBezTo>
                  <a:cubicBezTo>
                    <a:pt x="5005" y="554"/>
                    <a:pt x="5067" y="750"/>
                    <a:pt x="5192" y="910"/>
                  </a:cubicBezTo>
                  <a:cubicBezTo>
                    <a:pt x="5282" y="1026"/>
                    <a:pt x="5406" y="1125"/>
                    <a:pt x="5540" y="1187"/>
                  </a:cubicBezTo>
                  <a:cubicBezTo>
                    <a:pt x="5603" y="1214"/>
                    <a:pt x="5853" y="1249"/>
                    <a:pt x="5861" y="1258"/>
                  </a:cubicBezTo>
                  <a:cubicBezTo>
                    <a:pt x="5951" y="1374"/>
                    <a:pt x="5861" y="1927"/>
                    <a:pt x="5861" y="2070"/>
                  </a:cubicBezTo>
                  <a:cubicBezTo>
                    <a:pt x="5861" y="2373"/>
                    <a:pt x="5906" y="2739"/>
                    <a:pt x="5861" y="3034"/>
                  </a:cubicBezTo>
                  <a:cubicBezTo>
                    <a:pt x="5844" y="3116"/>
                    <a:pt x="5854" y="3133"/>
                    <a:pt x="5853" y="3133"/>
                  </a:cubicBezTo>
                  <a:cubicBezTo>
                    <a:pt x="5852" y="3133"/>
                    <a:pt x="5845" y="3124"/>
                    <a:pt x="5817" y="3124"/>
                  </a:cubicBezTo>
                  <a:cubicBezTo>
                    <a:pt x="5804" y="3124"/>
                    <a:pt x="5787" y="3126"/>
                    <a:pt x="5763" y="3132"/>
                  </a:cubicBezTo>
                  <a:cubicBezTo>
                    <a:pt x="5630" y="3167"/>
                    <a:pt x="5514" y="3203"/>
                    <a:pt x="5398" y="3283"/>
                  </a:cubicBezTo>
                  <a:cubicBezTo>
                    <a:pt x="5130" y="3480"/>
                    <a:pt x="4952" y="3863"/>
                    <a:pt x="4952" y="4202"/>
                  </a:cubicBezTo>
                  <a:cubicBezTo>
                    <a:pt x="4952" y="4327"/>
                    <a:pt x="5032" y="4381"/>
                    <a:pt x="4969" y="4416"/>
                  </a:cubicBezTo>
                  <a:cubicBezTo>
                    <a:pt x="4954" y="4425"/>
                    <a:pt x="4931" y="4428"/>
                    <a:pt x="4904" y="4428"/>
                  </a:cubicBezTo>
                  <a:cubicBezTo>
                    <a:pt x="4850" y="4428"/>
                    <a:pt x="4785" y="4416"/>
                    <a:pt x="4755" y="4416"/>
                  </a:cubicBezTo>
                  <a:lnTo>
                    <a:pt x="107" y="4416"/>
                  </a:lnTo>
                  <a:cubicBezTo>
                    <a:pt x="45" y="4416"/>
                    <a:pt x="0" y="4497"/>
                    <a:pt x="81" y="4497"/>
                  </a:cubicBezTo>
                  <a:lnTo>
                    <a:pt x="4987" y="4497"/>
                  </a:lnTo>
                  <a:cubicBezTo>
                    <a:pt x="5014" y="4497"/>
                    <a:pt x="5067" y="4497"/>
                    <a:pt x="5067" y="4452"/>
                  </a:cubicBezTo>
                  <a:cubicBezTo>
                    <a:pt x="5076" y="3890"/>
                    <a:pt x="5255" y="3230"/>
                    <a:pt x="5924" y="3203"/>
                  </a:cubicBezTo>
                  <a:cubicBezTo>
                    <a:pt x="5951" y="3203"/>
                    <a:pt x="5986" y="3185"/>
                    <a:pt x="5986" y="3150"/>
                  </a:cubicBezTo>
                  <a:lnTo>
                    <a:pt x="5986" y="1214"/>
                  </a:lnTo>
                  <a:cubicBezTo>
                    <a:pt x="5986" y="1196"/>
                    <a:pt x="5951" y="1178"/>
                    <a:pt x="5933" y="1178"/>
                  </a:cubicBezTo>
                  <a:cubicBezTo>
                    <a:pt x="5308" y="1151"/>
                    <a:pt x="5085" y="580"/>
                    <a:pt x="5067" y="36"/>
                  </a:cubicBezTo>
                  <a:cubicBezTo>
                    <a:pt x="5067" y="9"/>
                    <a:pt x="5032" y="0"/>
                    <a:pt x="5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3"/>
            <p:cNvSpPr/>
            <p:nvPr/>
          </p:nvSpPr>
          <p:spPr>
            <a:xfrm>
              <a:off x="674679" y="3675480"/>
              <a:ext cx="361518" cy="276195"/>
            </a:xfrm>
            <a:custGeom>
              <a:avLst/>
              <a:gdLst/>
              <a:ahLst/>
              <a:cxnLst/>
              <a:rect l="l" t="t" r="r" b="b"/>
              <a:pathLst>
                <a:path w="5898" h="4506" extrusionOk="0">
                  <a:moveTo>
                    <a:pt x="1000" y="0"/>
                  </a:moveTo>
                  <a:cubicBezTo>
                    <a:pt x="973" y="0"/>
                    <a:pt x="928" y="9"/>
                    <a:pt x="928" y="45"/>
                  </a:cubicBezTo>
                  <a:cubicBezTo>
                    <a:pt x="902" y="589"/>
                    <a:pt x="687" y="1151"/>
                    <a:pt x="63" y="1178"/>
                  </a:cubicBezTo>
                  <a:cubicBezTo>
                    <a:pt x="36" y="1178"/>
                    <a:pt x="1" y="1196"/>
                    <a:pt x="1" y="1223"/>
                  </a:cubicBezTo>
                  <a:lnTo>
                    <a:pt x="1" y="3167"/>
                  </a:lnTo>
                  <a:cubicBezTo>
                    <a:pt x="1" y="3185"/>
                    <a:pt x="36" y="3203"/>
                    <a:pt x="54" y="3203"/>
                  </a:cubicBezTo>
                  <a:cubicBezTo>
                    <a:pt x="732" y="3230"/>
                    <a:pt x="910" y="3899"/>
                    <a:pt x="928" y="4461"/>
                  </a:cubicBezTo>
                  <a:cubicBezTo>
                    <a:pt x="928" y="4488"/>
                    <a:pt x="955" y="4506"/>
                    <a:pt x="973" y="4506"/>
                  </a:cubicBezTo>
                  <a:lnTo>
                    <a:pt x="5790" y="4506"/>
                  </a:lnTo>
                  <a:cubicBezTo>
                    <a:pt x="5853" y="4506"/>
                    <a:pt x="5897" y="4416"/>
                    <a:pt x="5817" y="4416"/>
                  </a:cubicBezTo>
                  <a:lnTo>
                    <a:pt x="1562" y="4416"/>
                  </a:lnTo>
                  <a:cubicBezTo>
                    <a:pt x="1484" y="4416"/>
                    <a:pt x="1336" y="4440"/>
                    <a:pt x="1213" y="4440"/>
                  </a:cubicBezTo>
                  <a:cubicBezTo>
                    <a:pt x="1152" y="4440"/>
                    <a:pt x="1098" y="4434"/>
                    <a:pt x="1062" y="4416"/>
                  </a:cubicBezTo>
                  <a:cubicBezTo>
                    <a:pt x="973" y="4372"/>
                    <a:pt x="1035" y="4416"/>
                    <a:pt x="1044" y="4256"/>
                  </a:cubicBezTo>
                  <a:cubicBezTo>
                    <a:pt x="1053" y="4068"/>
                    <a:pt x="982" y="3819"/>
                    <a:pt x="893" y="3649"/>
                  </a:cubicBezTo>
                  <a:cubicBezTo>
                    <a:pt x="759" y="3364"/>
                    <a:pt x="545" y="3221"/>
                    <a:pt x="241" y="3132"/>
                  </a:cubicBezTo>
                  <a:cubicBezTo>
                    <a:pt x="208" y="3122"/>
                    <a:pt x="185" y="3119"/>
                    <a:pt x="171" y="3119"/>
                  </a:cubicBezTo>
                  <a:cubicBezTo>
                    <a:pt x="151" y="3119"/>
                    <a:pt x="145" y="3124"/>
                    <a:pt x="144" y="3124"/>
                  </a:cubicBezTo>
                  <a:cubicBezTo>
                    <a:pt x="142" y="3124"/>
                    <a:pt x="151" y="3111"/>
                    <a:pt x="134" y="3043"/>
                  </a:cubicBezTo>
                  <a:cubicBezTo>
                    <a:pt x="99" y="2927"/>
                    <a:pt x="134" y="2757"/>
                    <a:pt x="134" y="2623"/>
                  </a:cubicBezTo>
                  <a:lnTo>
                    <a:pt x="134" y="1571"/>
                  </a:lnTo>
                  <a:cubicBezTo>
                    <a:pt x="134" y="1499"/>
                    <a:pt x="99" y="1303"/>
                    <a:pt x="134" y="1258"/>
                  </a:cubicBezTo>
                  <a:cubicBezTo>
                    <a:pt x="143" y="1240"/>
                    <a:pt x="331" y="1232"/>
                    <a:pt x="420" y="1196"/>
                  </a:cubicBezTo>
                  <a:cubicBezTo>
                    <a:pt x="705" y="1080"/>
                    <a:pt x="893" y="821"/>
                    <a:pt x="982" y="536"/>
                  </a:cubicBezTo>
                  <a:cubicBezTo>
                    <a:pt x="990" y="502"/>
                    <a:pt x="1031" y="77"/>
                    <a:pt x="990" y="77"/>
                  </a:cubicBezTo>
                  <a:cubicBezTo>
                    <a:pt x="989" y="77"/>
                    <a:pt x="989" y="77"/>
                    <a:pt x="989" y="77"/>
                  </a:cubicBezTo>
                  <a:lnTo>
                    <a:pt x="989" y="77"/>
                  </a:lnTo>
                  <a:cubicBezTo>
                    <a:pt x="997" y="74"/>
                    <a:pt x="1009" y="73"/>
                    <a:pt x="1023" y="73"/>
                  </a:cubicBezTo>
                  <a:cubicBezTo>
                    <a:pt x="1061" y="73"/>
                    <a:pt x="1113" y="81"/>
                    <a:pt x="1125" y="81"/>
                  </a:cubicBezTo>
                  <a:cubicBezTo>
                    <a:pt x="1297" y="60"/>
                    <a:pt x="1474" y="53"/>
                    <a:pt x="1654" y="53"/>
                  </a:cubicBezTo>
                  <a:cubicBezTo>
                    <a:pt x="2013" y="53"/>
                    <a:pt x="2379" y="81"/>
                    <a:pt x="2730" y="81"/>
                  </a:cubicBezTo>
                  <a:lnTo>
                    <a:pt x="5630" y="81"/>
                  </a:lnTo>
                  <a:cubicBezTo>
                    <a:pt x="5692" y="81"/>
                    <a:pt x="5737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3"/>
            <p:cNvSpPr/>
            <p:nvPr/>
          </p:nvSpPr>
          <p:spPr>
            <a:xfrm>
              <a:off x="990711" y="3653230"/>
              <a:ext cx="232798" cy="70183"/>
            </a:xfrm>
            <a:custGeom>
              <a:avLst/>
              <a:gdLst/>
              <a:ahLst/>
              <a:cxnLst/>
              <a:rect l="l" t="t" r="r" b="b"/>
              <a:pathLst>
                <a:path w="3798" h="1145" extrusionOk="0">
                  <a:moveTo>
                    <a:pt x="267" y="53"/>
                  </a:moveTo>
                  <a:cubicBezTo>
                    <a:pt x="341" y="53"/>
                    <a:pt x="423" y="140"/>
                    <a:pt x="438" y="194"/>
                  </a:cubicBezTo>
                  <a:cubicBezTo>
                    <a:pt x="456" y="265"/>
                    <a:pt x="438" y="310"/>
                    <a:pt x="438" y="328"/>
                  </a:cubicBezTo>
                  <a:cubicBezTo>
                    <a:pt x="428" y="330"/>
                    <a:pt x="417" y="332"/>
                    <a:pt x="406" y="332"/>
                  </a:cubicBezTo>
                  <a:cubicBezTo>
                    <a:pt x="271" y="332"/>
                    <a:pt x="84" y="143"/>
                    <a:pt x="233" y="60"/>
                  </a:cubicBezTo>
                  <a:cubicBezTo>
                    <a:pt x="244" y="55"/>
                    <a:pt x="255" y="53"/>
                    <a:pt x="267" y="53"/>
                  </a:cubicBezTo>
                  <a:close/>
                  <a:moveTo>
                    <a:pt x="2590" y="144"/>
                  </a:moveTo>
                  <a:cubicBezTo>
                    <a:pt x="2612" y="144"/>
                    <a:pt x="2641" y="151"/>
                    <a:pt x="2677" y="167"/>
                  </a:cubicBezTo>
                  <a:cubicBezTo>
                    <a:pt x="2829" y="248"/>
                    <a:pt x="2704" y="435"/>
                    <a:pt x="2677" y="471"/>
                  </a:cubicBezTo>
                  <a:cubicBezTo>
                    <a:pt x="2570" y="409"/>
                    <a:pt x="2456" y="144"/>
                    <a:pt x="2590" y="144"/>
                  </a:cubicBezTo>
                  <a:close/>
                  <a:moveTo>
                    <a:pt x="3440" y="226"/>
                  </a:moveTo>
                  <a:cubicBezTo>
                    <a:pt x="3490" y="226"/>
                    <a:pt x="3555" y="300"/>
                    <a:pt x="3560" y="363"/>
                  </a:cubicBezTo>
                  <a:cubicBezTo>
                    <a:pt x="3560" y="426"/>
                    <a:pt x="3551" y="479"/>
                    <a:pt x="3525" y="533"/>
                  </a:cubicBezTo>
                  <a:cubicBezTo>
                    <a:pt x="3516" y="524"/>
                    <a:pt x="3507" y="515"/>
                    <a:pt x="3498" y="506"/>
                  </a:cubicBezTo>
                  <a:cubicBezTo>
                    <a:pt x="3435" y="462"/>
                    <a:pt x="3373" y="390"/>
                    <a:pt x="3382" y="310"/>
                  </a:cubicBezTo>
                  <a:cubicBezTo>
                    <a:pt x="3388" y="249"/>
                    <a:pt x="3412" y="226"/>
                    <a:pt x="3440" y="226"/>
                  </a:cubicBezTo>
                  <a:close/>
                  <a:moveTo>
                    <a:pt x="1562" y="691"/>
                  </a:moveTo>
                  <a:cubicBezTo>
                    <a:pt x="1607" y="691"/>
                    <a:pt x="1651" y="694"/>
                    <a:pt x="1696" y="694"/>
                  </a:cubicBezTo>
                  <a:cubicBezTo>
                    <a:pt x="1696" y="729"/>
                    <a:pt x="1687" y="765"/>
                    <a:pt x="1660" y="801"/>
                  </a:cubicBezTo>
                  <a:cubicBezTo>
                    <a:pt x="1607" y="890"/>
                    <a:pt x="1464" y="1024"/>
                    <a:pt x="1321" y="1033"/>
                  </a:cubicBezTo>
                  <a:cubicBezTo>
                    <a:pt x="1309" y="1034"/>
                    <a:pt x="1297" y="1034"/>
                    <a:pt x="1286" y="1034"/>
                  </a:cubicBezTo>
                  <a:cubicBezTo>
                    <a:pt x="1006" y="1034"/>
                    <a:pt x="982" y="728"/>
                    <a:pt x="1428" y="702"/>
                  </a:cubicBezTo>
                  <a:cubicBezTo>
                    <a:pt x="1473" y="694"/>
                    <a:pt x="1517" y="691"/>
                    <a:pt x="1562" y="691"/>
                  </a:cubicBezTo>
                  <a:close/>
                  <a:moveTo>
                    <a:pt x="220" y="0"/>
                  </a:moveTo>
                  <a:cubicBezTo>
                    <a:pt x="94" y="0"/>
                    <a:pt x="1" y="76"/>
                    <a:pt x="161" y="274"/>
                  </a:cubicBezTo>
                  <a:cubicBezTo>
                    <a:pt x="233" y="372"/>
                    <a:pt x="384" y="408"/>
                    <a:pt x="384" y="408"/>
                  </a:cubicBezTo>
                  <a:lnTo>
                    <a:pt x="500" y="408"/>
                  </a:lnTo>
                  <a:cubicBezTo>
                    <a:pt x="599" y="417"/>
                    <a:pt x="1134" y="435"/>
                    <a:pt x="1294" y="444"/>
                  </a:cubicBezTo>
                  <a:cubicBezTo>
                    <a:pt x="1437" y="453"/>
                    <a:pt x="1642" y="497"/>
                    <a:pt x="1696" y="613"/>
                  </a:cubicBezTo>
                  <a:cubicBezTo>
                    <a:pt x="1589" y="613"/>
                    <a:pt x="1482" y="613"/>
                    <a:pt x="1384" y="622"/>
                  </a:cubicBezTo>
                  <a:cubicBezTo>
                    <a:pt x="1241" y="631"/>
                    <a:pt x="1071" y="649"/>
                    <a:pt x="982" y="783"/>
                  </a:cubicBezTo>
                  <a:cubicBezTo>
                    <a:pt x="853" y="1000"/>
                    <a:pt x="1051" y="1145"/>
                    <a:pt x="1249" y="1145"/>
                  </a:cubicBezTo>
                  <a:cubicBezTo>
                    <a:pt x="1270" y="1145"/>
                    <a:pt x="1291" y="1143"/>
                    <a:pt x="1312" y="1140"/>
                  </a:cubicBezTo>
                  <a:cubicBezTo>
                    <a:pt x="1509" y="1104"/>
                    <a:pt x="1803" y="926"/>
                    <a:pt x="1812" y="702"/>
                  </a:cubicBezTo>
                  <a:cubicBezTo>
                    <a:pt x="1873" y="702"/>
                    <a:pt x="1961" y="707"/>
                    <a:pt x="2058" y="707"/>
                  </a:cubicBezTo>
                  <a:cubicBezTo>
                    <a:pt x="2274" y="707"/>
                    <a:pt x="2539" y="686"/>
                    <a:pt x="2686" y="551"/>
                  </a:cubicBezTo>
                  <a:cubicBezTo>
                    <a:pt x="2861" y="710"/>
                    <a:pt x="3037" y="763"/>
                    <a:pt x="3186" y="763"/>
                  </a:cubicBezTo>
                  <a:cubicBezTo>
                    <a:pt x="3380" y="763"/>
                    <a:pt x="3529" y="674"/>
                    <a:pt x="3569" y="613"/>
                  </a:cubicBezTo>
                  <a:cubicBezTo>
                    <a:pt x="3641" y="649"/>
                    <a:pt x="3712" y="667"/>
                    <a:pt x="3783" y="667"/>
                  </a:cubicBezTo>
                  <a:cubicBezTo>
                    <a:pt x="3785" y="668"/>
                    <a:pt x="3787" y="668"/>
                    <a:pt x="3788" y="668"/>
                  </a:cubicBezTo>
                  <a:cubicBezTo>
                    <a:pt x="3797" y="668"/>
                    <a:pt x="3782" y="639"/>
                    <a:pt x="3774" y="631"/>
                  </a:cubicBezTo>
                  <a:cubicBezTo>
                    <a:pt x="3712" y="622"/>
                    <a:pt x="3650" y="595"/>
                    <a:pt x="3596" y="569"/>
                  </a:cubicBezTo>
                  <a:cubicBezTo>
                    <a:pt x="3605" y="551"/>
                    <a:pt x="3605" y="533"/>
                    <a:pt x="3614" y="515"/>
                  </a:cubicBezTo>
                  <a:cubicBezTo>
                    <a:pt x="3641" y="399"/>
                    <a:pt x="3614" y="203"/>
                    <a:pt x="3480" y="158"/>
                  </a:cubicBezTo>
                  <a:cubicBezTo>
                    <a:pt x="3464" y="154"/>
                    <a:pt x="3450" y="152"/>
                    <a:pt x="3436" y="152"/>
                  </a:cubicBezTo>
                  <a:cubicBezTo>
                    <a:pt x="3317" y="152"/>
                    <a:pt x="3306" y="320"/>
                    <a:pt x="3346" y="408"/>
                  </a:cubicBezTo>
                  <a:cubicBezTo>
                    <a:pt x="3382" y="479"/>
                    <a:pt x="3435" y="533"/>
                    <a:pt x="3498" y="569"/>
                  </a:cubicBezTo>
                  <a:cubicBezTo>
                    <a:pt x="3485" y="595"/>
                    <a:pt x="3360" y="683"/>
                    <a:pt x="3167" y="683"/>
                  </a:cubicBezTo>
                  <a:cubicBezTo>
                    <a:pt x="3103" y="683"/>
                    <a:pt x="3031" y="673"/>
                    <a:pt x="2954" y="649"/>
                  </a:cubicBezTo>
                  <a:cubicBezTo>
                    <a:pt x="2927" y="640"/>
                    <a:pt x="2820" y="560"/>
                    <a:pt x="2740" y="515"/>
                  </a:cubicBezTo>
                  <a:cubicBezTo>
                    <a:pt x="2820" y="453"/>
                    <a:pt x="2865" y="363"/>
                    <a:pt x="2838" y="239"/>
                  </a:cubicBezTo>
                  <a:cubicBezTo>
                    <a:pt x="2811" y="144"/>
                    <a:pt x="2698" y="55"/>
                    <a:pt x="2594" y="55"/>
                  </a:cubicBezTo>
                  <a:cubicBezTo>
                    <a:pt x="2560" y="55"/>
                    <a:pt x="2527" y="65"/>
                    <a:pt x="2499" y="87"/>
                  </a:cubicBezTo>
                  <a:cubicBezTo>
                    <a:pt x="2311" y="221"/>
                    <a:pt x="2508" y="426"/>
                    <a:pt x="2633" y="515"/>
                  </a:cubicBezTo>
                  <a:cubicBezTo>
                    <a:pt x="2527" y="608"/>
                    <a:pt x="2224" y="627"/>
                    <a:pt x="1995" y="627"/>
                  </a:cubicBezTo>
                  <a:cubicBezTo>
                    <a:pt x="1916" y="627"/>
                    <a:pt x="1845" y="624"/>
                    <a:pt x="1794" y="622"/>
                  </a:cubicBezTo>
                  <a:cubicBezTo>
                    <a:pt x="1785" y="595"/>
                    <a:pt x="1776" y="569"/>
                    <a:pt x="1758" y="542"/>
                  </a:cubicBezTo>
                  <a:cubicBezTo>
                    <a:pt x="1669" y="352"/>
                    <a:pt x="1234" y="319"/>
                    <a:pt x="907" y="319"/>
                  </a:cubicBezTo>
                  <a:cubicBezTo>
                    <a:pt x="737" y="319"/>
                    <a:pt x="596" y="328"/>
                    <a:pt x="550" y="328"/>
                  </a:cubicBezTo>
                  <a:cubicBezTo>
                    <a:pt x="543" y="328"/>
                    <a:pt x="539" y="328"/>
                    <a:pt x="536" y="328"/>
                  </a:cubicBezTo>
                  <a:lnTo>
                    <a:pt x="527" y="328"/>
                  </a:lnTo>
                  <a:cubicBezTo>
                    <a:pt x="536" y="319"/>
                    <a:pt x="536" y="319"/>
                    <a:pt x="536" y="310"/>
                  </a:cubicBezTo>
                  <a:cubicBezTo>
                    <a:pt x="554" y="221"/>
                    <a:pt x="500" y="158"/>
                    <a:pt x="447" y="87"/>
                  </a:cubicBezTo>
                  <a:cubicBezTo>
                    <a:pt x="401" y="34"/>
                    <a:pt x="303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3"/>
            <p:cNvSpPr/>
            <p:nvPr/>
          </p:nvSpPr>
          <p:spPr>
            <a:xfrm>
              <a:off x="1220625" y="3653230"/>
              <a:ext cx="232982" cy="70183"/>
            </a:xfrm>
            <a:custGeom>
              <a:avLst/>
              <a:gdLst/>
              <a:ahLst/>
              <a:cxnLst/>
              <a:rect l="l" t="t" r="r" b="b"/>
              <a:pathLst>
                <a:path w="3801" h="1145" extrusionOk="0">
                  <a:moveTo>
                    <a:pt x="3537" y="53"/>
                  </a:moveTo>
                  <a:cubicBezTo>
                    <a:pt x="3549" y="53"/>
                    <a:pt x="3562" y="55"/>
                    <a:pt x="3574" y="60"/>
                  </a:cubicBezTo>
                  <a:cubicBezTo>
                    <a:pt x="3714" y="143"/>
                    <a:pt x="3527" y="332"/>
                    <a:pt x="3399" y="332"/>
                  </a:cubicBezTo>
                  <a:cubicBezTo>
                    <a:pt x="3388" y="332"/>
                    <a:pt x="3378" y="330"/>
                    <a:pt x="3369" y="328"/>
                  </a:cubicBezTo>
                  <a:cubicBezTo>
                    <a:pt x="3360" y="310"/>
                    <a:pt x="3351" y="265"/>
                    <a:pt x="3369" y="194"/>
                  </a:cubicBezTo>
                  <a:cubicBezTo>
                    <a:pt x="3377" y="140"/>
                    <a:pt x="3457" y="53"/>
                    <a:pt x="3537" y="53"/>
                  </a:cubicBezTo>
                  <a:close/>
                  <a:moveTo>
                    <a:pt x="1214" y="144"/>
                  </a:moveTo>
                  <a:cubicBezTo>
                    <a:pt x="1344" y="144"/>
                    <a:pt x="1237" y="409"/>
                    <a:pt x="1130" y="471"/>
                  </a:cubicBezTo>
                  <a:lnTo>
                    <a:pt x="1121" y="471"/>
                  </a:lnTo>
                  <a:cubicBezTo>
                    <a:pt x="1094" y="435"/>
                    <a:pt x="969" y="248"/>
                    <a:pt x="1130" y="167"/>
                  </a:cubicBezTo>
                  <a:cubicBezTo>
                    <a:pt x="1165" y="151"/>
                    <a:pt x="1193" y="144"/>
                    <a:pt x="1214" y="144"/>
                  </a:cubicBezTo>
                  <a:close/>
                  <a:moveTo>
                    <a:pt x="358" y="226"/>
                  </a:moveTo>
                  <a:cubicBezTo>
                    <a:pt x="386" y="226"/>
                    <a:pt x="410" y="249"/>
                    <a:pt x="416" y="310"/>
                  </a:cubicBezTo>
                  <a:cubicBezTo>
                    <a:pt x="425" y="390"/>
                    <a:pt x="362" y="462"/>
                    <a:pt x="309" y="506"/>
                  </a:cubicBezTo>
                  <a:cubicBezTo>
                    <a:pt x="300" y="515"/>
                    <a:pt x="282" y="524"/>
                    <a:pt x="273" y="533"/>
                  </a:cubicBezTo>
                  <a:cubicBezTo>
                    <a:pt x="255" y="479"/>
                    <a:pt x="238" y="426"/>
                    <a:pt x="238" y="363"/>
                  </a:cubicBezTo>
                  <a:cubicBezTo>
                    <a:pt x="243" y="300"/>
                    <a:pt x="308" y="226"/>
                    <a:pt x="358" y="226"/>
                  </a:cubicBezTo>
                  <a:close/>
                  <a:moveTo>
                    <a:pt x="2240" y="691"/>
                  </a:moveTo>
                  <a:cubicBezTo>
                    <a:pt x="2287" y="691"/>
                    <a:pt x="2334" y="694"/>
                    <a:pt x="2379" y="702"/>
                  </a:cubicBezTo>
                  <a:cubicBezTo>
                    <a:pt x="2816" y="728"/>
                    <a:pt x="2800" y="1034"/>
                    <a:pt x="2513" y="1034"/>
                  </a:cubicBezTo>
                  <a:cubicBezTo>
                    <a:pt x="2501" y="1034"/>
                    <a:pt x="2489" y="1034"/>
                    <a:pt x="2477" y="1033"/>
                  </a:cubicBezTo>
                  <a:cubicBezTo>
                    <a:pt x="2343" y="1024"/>
                    <a:pt x="2200" y="890"/>
                    <a:pt x="2147" y="801"/>
                  </a:cubicBezTo>
                  <a:cubicBezTo>
                    <a:pt x="2120" y="765"/>
                    <a:pt x="2111" y="729"/>
                    <a:pt x="2102" y="694"/>
                  </a:cubicBezTo>
                  <a:cubicBezTo>
                    <a:pt x="2147" y="694"/>
                    <a:pt x="2194" y="691"/>
                    <a:pt x="2240" y="691"/>
                  </a:cubicBezTo>
                  <a:close/>
                  <a:moveTo>
                    <a:pt x="3581" y="0"/>
                  </a:moveTo>
                  <a:cubicBezTo>
                    <a:pt x="3498" y="0"/>
                    <a:pt x="3403" y="34"/>
                    <a:pt x="3360" y="87"/>
                  </a:cubicBezTo>
                  <a:cubicBezTo>
                    <a:pt x="3306" y="158"/>
                    <a:pt x="3253" y="221"/>
                    <a:pt x="3262" y="310"/>
                  </a:cubicBezTo>
                  <a:cubicBezTo>
                    <a:pt x="3271" y="319"/>
                    <a:pt x="3271" y="319"/>
                    <a:pt x="3271" y="328"/>
                  </a:cubicBezTo>
                  <a:lnTo>
                    <a:pt x="3262" y="328"/>
                  </a:lnTo>
                  <a:cubicBezTo>
                    <a:pt x="3259" y="328"/>
                    <a:pt x="3255" y="328"/>
                    <a:pt x="3248" y="328"/>
                  </a:cubicBezTo>
                  <a:cubicBezTo>
                    <a:pt x="3202" y="328"/>
                    <a:pt x="3061" y="319"/>
                    <a:pt x="2891" y="319"/>
                  </a:cubicBezTo>
                  <a:cubicBezTo>
                    <a:pt x="2564" y="319"/>
                    <a:pt x="2129" y="352"/>
                    <a:pt x="2040" y="542"/>
                  </a:cubicBezTo>
                  <a:cubicBezTo>
                    <a:pt x="2031" y="569"/>
                    <a:pt x="2013" y="595"/>
                    <a:pt x="2004" y="622"/>
                  </a:cubicBezTo>
                  <a:cubicBezTo>
                    <a:pt x="1953" y="624"/>
                    <a:pt x="1882" y="627"/>
                    <a:pt x="1803" y="627"/>
                  </a:cubicBezTo>
                  <a:cubicBezTo>
                    <a:pt x="1573" y="627"/>
                    <a:pt x="1271" y="608"/>
                    <a:pt x="1165" y="515"/>
                  </a:cubicBezTo>
                  <a:cubicBezTo>
                    <a:pt x="1299" y="426"/>
                    <a:pt x="1495" y="221"/>
                    <a:pt x="1308" y="87"/>
                  </a:cubicBezTo>
                  <a:cubicBezTo>
                    <a:pt x="1280" y="65"/>
                    <a:pt x="1246" y="55"/>
                    <a:pt x="1211" y="55"/>
                  </a:cubicBezTo>
                  <a:cubicBezTo>
                    <a:pt x="1106" y="55"/>
                    <a:pt x="989" y="144"/>
                    <a:pt x="969" y="239"/>
                  </a:cubicBezTo>
                  <a:cubicBezTo>
                    <a:pt x="933" y="363"/>
                    <a:pt x="978" y="453"/>
                    <a:pt x="1058" y="515"/>
                  </a:cubicBezTo>
                  <a:cubicBezTo>
                    <a:pt x="978" y="560"/>
                    <a:pt x="871" y="640"/>
                    <a:pt x="844" y="649"/>
                  </a:cubicBezTo>
                  <a:cubicBezTo>
                    <a:pt x="766" y="673"/>
                    <a:pt x="695" y="683"/>
                    <a:pt x="631" y="683"/>
                  </a:cubicBezTo>
                  <a:cubicBezTo>
                    <a:pt x="441" y="683"/>
                    <a:pt x="320" y="598"/>
                    <a:pt x="300" y="578"/>
                  </a:cubicBezTo>
                  <a:cubicBezTo>
                    <a:pt x="362" y="533"/>
                    <a:pt x="416" y="479"/>
                    <a:pt x="452" y="408"/>
                  </a:cubicBezTo>
                  <a:cubicBezTo>
                    <a:pt x="500" y="320"/>
                    <a:pt x="483" y="152"/>
                    <a:pt x="368" y="152"/>
                  </a:cubicBezTo>
                  <a:cubicBezTo>
                    <a:pt x="356" y="152"/>
                    <a:pt x="342" y="154"/>
                    <a:pt x="327" y="158"/>
                  </a:cubicBezTo>
                  <a:cubicBezTo>
                    <a:pt x="184" y="203"/>
                    <a:pt x="157" y="399"/>
                    <a:pt x="193" y="515"/>
                  </a:cubicBezTo>
                  <a:cubicBezTo>
                    <a:pt x="193" y="533"/>
                    <a:pt x="202" y="551"/>
                    <a:pt x="211" y="569"/>
                  </a:cubicBezTo>
                  <a:cubicBezTo>
                    <a:pt x="148" y="595"/>
                    <a:pt x="95" y="622"/>
                    <a:pt x="32" y="631"/>
                  </a:cubicBezTo>
                  <a:cubicBezTo>
                    <a:pt x="17" y="639"/>
                    <a:pt x="1" y="668"/>
                    <a:pt x="16" y="668"/>
                  </a:cubicBezTo>
                  <a:cubicBezTo>
                    <a:pt x="18" y="668"/>
                    <a:pt x="21" y="668"/>
                    <a:pt x="23" y="667"/>
                  </a:cubicBezTo>
                  <a:cubicBezTo>
                    <a:pt x="95" y="667"/>
                    <a:pt x="166" y="649"/>
                    <a:pt x="229" y="613"/>
                  </a:cubicBezTo>
                  <a:cubicBezTo>
                    <a:pt x="269" y="674"/>
                    <a:pt x="420" y="763"/>
                    <a:pt x="615" y="763"/>
                  </a:cubicBezTo>
                  <a:cubicBezTo>
                    <a:pt x="765" y="763"/>
                    <a:pt x="941" y="710"/>
                    <a:pt x="1112" y="551"/>
                  </a:cubicBezTo>
                  <a:cubicBezTo>
                    <a:pt x="1265" y="686"/>
                    <a:pt x="1528" y="707"/>
                    <a:pt x="1744" y="707"/>
                  </a:cubicBezTo>
                  <a:cubicBezTo>
                    <a:pt x="1842" y="707"/>
                    <a:pt x="1931" y="702"/>
                    <a:pt x="1995" y="702"/>
                  </a:cubicBezTo>
                  <a:cubicBezTo>
                    <a:pt x="1995" y="926"/>
                    <a:pt x="2289" y="1104"/>
                    <a:pt x="2495" y="1140"/>
                  </a:cubicBezTo>
                  <a:cubicBezTo>
                    <a:pt x="2516" y="1143"/>
                    <a:pt x="2537" y="1145"/>
                    <a:pt x="2558" y="1145"/>
                  </a:cubicBezTo>
                  <a:cubicBezTo>
                    <a:pt x="2755" y="1145"/>
                    <a:pt x="2953" y="1000"/>
                    <a:pt x="2816" y="783"/>
                  </a:cubicBezTo>
                  <a:cubicBezTo>
                    <a:pt x="2735" y="649"/>
                    <a:pt x="2557" y="631"/>
                    <a:pt x="2414" y="622"/>
                  </a:cubicBezTo>
                  <a:cubicBezTo>
                    <a:pt x="2316" y="613"/>
                    <a:pt x="2209" y="613"/>
                    <a:pt x="2111" y="613"/>
                  </a:cubicBezTo>
                  <a:cubicBezTo>
                    <a:pt x="2156" y="497"/>
                    <a:pt x="2370" y="453"/>
                    <a:pt x="2504" y="444"/>
                  </a:cubicBezTo>
                  <a:cubicBezTo>
                    <a:pt x="2673" y="435"/>
                    <a:pt x="3199" y="417"/>
                    <a:pt x="3297" y="408"/>
                  </a:cubicBezTo>
                  <a:cubicBezTo>
                    <a:pt x="3312" y="433"/>
                    <a:pt x="3358" y="438"/>
                    <a:pt x="3395" y="438"/>
                  </a:cubicBezTo>
                  <a:cubicBezTo>
                    <a:pt x="3424" y="438"/>
                    <a:pt x="3449" y="435"/>
                    <a:pt x="3449" y="435"/>
                  </a:cubicBezTo>
                  <a:cubicBezTo>
                    <a:pt x="3449" y="435"/>
                    <a:pt x="3413" y="408"/>
                    <a:pt x="3413" y="399"/>
                  </a:cubicBezTo>
                  <a:cubicBezTo>
                    <a:pt x="3485" y="390"/>
                    <a:pt x="3574" y="372"/>
                    <a:pt x="3645" y="274"/>
                  </a:cubicBezTo>
                  <a:cubicBezTo>
                    <a:pt x="3801" y="76"/>
                    <a:pt x="3705" y="0"/>
                    <a:pt x="3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3"/>
            <p:cNvSpPr/>
            <p:nvPr/>
          </p:nvSpPr>
          <p:spPr>
            <a:xfrm>
              <a:off x="990711" y="3903188"/>
              <a:ext cx="233044" cy="70244"/>
            </a:xfrm>
            <a:custGeom>
              <a:avLst/>
              <a:gdLst/>
              <a:ahLst/>
              <a:cxnLst/>
              <a:rect l="l" t="t" r="r" b="b"/>
              <a:pathLst>
                <a:path w="3802" h="1146" extrusionOk="0">
                  <a:moveTo>
                    <a:pt x="1286" y="111"/>
                  </a:moveTo>
                  <a:cubicBezTo>
                    <a:pt x="1297" y="111"/>
                    <a:pt x="1309" y="112"/>
                    <a:pt x="1321" y="113"/>
                  </a:cubicBezTo>
                  <a:cubicBezTo>
                    <a:pt x="1464" y="122"/>
                    <a:pt x="1607" y="255"/>
                    <a:pt x="1660" y="345"/>
                  </a:cubicBezTo>
                  <a:cubicBezTo>
                    <a:pt x="1687" y="380"/>
                    <a:pt x="1696" y="416"/>
                    <a:pt x="1696" y="452"/>
                  </a:cubicBezTo>
                  <a:cubicBezTo>
                    <a:pt x="1636" y="452"/>
                    <a:pt x="1577" y="456"/>
                    <a:pt x="1517" y="456"/>
                  </a:cubicBezTo>
                  <a:cubicBezTo>
                    <a:pt x="1488" y="456"/>
                    <a:pt x="1458" y="455"/>
                    <a:pt x="1428" y="452"/>
                  </a:cubicBezTo>
                  <a:cubicBezTo>
                    <a:pt x="982" y="417"/>
                    <a:pt x="1006" y="111"/>
                    <a:pt x="1286" y="111"/>
                  </a:cubicBezTo>
                  <a:close/>
                  <a:moveTo>
                    <a:pt x="3525" y="621"/>
                  </a:moveTo>
                  <a:cubicBezTo>
                    <a:pt x="3551" y="666"/>
                    <a:pt x="3560" y="719"/>
                    <a:pt x="3560" y="782"/>
                  </a:cubicBezTo>
                  <a:cubicBezTo>
                    <a:pt x="3555" y="845"/>
                    <a:pt x="3490" y="919"/>
                    <a:pt x="3440" y="919"/>
                  </a:cubicBezTo>
                  <a:cubicBezTo>
                    <a:pt x="3412" y="919"/>
                    <a:pt x="3388" y="896"/>
                    <a:pt x="3382" y="835"/>
                  </a:cubicBezTo>
                  <a:cubicBezTo>
                    <a:pt x="3373" y="755"/>
                    <a:pt x="3435" y="684"/>
                    <a:pt x="3498" y="639"/>
                  </a:cubicBezTo>
                  <a:cubicBezTo>
                    <a:pt x="3507" y="630"/>
                    <a:pt x="3516" y="621"/>
                    <a:pt x="3525" y="621"/>
                  </a:cubicBezTo>
                  <a:close/>
                  <a:moveTo>
                    <a:pt x="2677" y="675"/>
                  </a:moveTo>
                  <a:cubicBezTo>
                    <a:pt x="2704" y="710"/>
                    <a:pt x="2829" y="898"/>
                    <a:pt x="2677" y="978"/>
                  </a:cubicBezTo>
                  <a:cubicBezTo>
                    <a:pt x="2639" y="996"/>
                    <a:pt x="2610" y="1004"/>
                    <a:pt x="2587" y="1004"/>
                  </a:cubicBezTo>
                  <a:cubicBezTo>
                    <a:pt x="2458" y="1004"/>
                    <a:pt x="2571" y="736"/>
                    <a:pt x="2677" y="675"/>
                  </a:cubicBezTo>
                  <a:close/>
                  <a:moveTo>
                    <a:pt x="413" y="815"/>
                  </a:moveTo>
                  <a:cubicBezTo>
                    <a:pt x="421" y="815"/>
                    <a:pt x="430" y="816"/>
                    <a:pt x="438" y="817"/>
                  </a:cubicBezTo>
                  <a:cubicBezTo>
                    <a:pt x="438" y="835"/>
                    <a:pt x="456" y="880"/>
                    <a:pt x="438" y="951"/>
                  </a:cubicBezTo>
                  <a:cubicBezTo>
                    <a:pt x="423" y="1005"/>
                    <a:pt x="341" y="1092"/>
                    <a:pt x="267" y="1092"/>
                  </a:cubicBezTo>
                  <a:cubicBezTo>
                    <a:pt x="255" y="1092"/>
                    <a:pt x="244" y="1090"/>
                    <a:pt x="233" y="1085"/>
                  </a:cubicBezTo>
                  <a:cubicBezTo>
                    <a:pt x="82" y="1001"/>
                    <a:pt x="278" y="815"/>
                    <a:pt x="413" y="815"/>
                  </a:cubicBezTo>
                  <a:close/>
                  <a:moveTo>
                    <a:pt x="1249" y="0"/>
                  </a:moveTo>
                  <a:cubicBezTo>
                    <a:pt x="1051" y="0"/>
                    <a:pt x="853" y="145"/>
                    <a:pt x="982" y="362"/>
                  </a:cubicBezTo>
                  <a:cubicBezTo>
                    <a:pt x="1071" y="496"/>
                    <a:pt x="1241" y="523"/>
                    <a:pt x="1384" y="532"/>
                  </a:cubicBezTo>
                  <a:lnTo>
                    <a:pt x="1696" y="532"/>
                  </a:lnTo>
                  <a:cubicBezTo>
                    <a:pt x="1642" y="657"/>
                    <a:pt x="1437" y="701"/>
                    <a:pt x="1294" y="701"/>
                  </a:cubicBezTo>
                  <a:cubicBezTo>
                    <a:pt x="1134" y="710"/>
                    <a:pt x="599" y="728"/>
                    <a:pt x="500" y="737"/>
                  </a:cubicBezTo>
                  <a:lnTo>
                    <a:pt x="384" y="737"/>
                  </a:lnTo>
                  <a:cubicBezTo>
                    <a:pt x="384" y="737"/>
                    <a:pt x="233" y="782"/>
                    <a:pt x="161" y="871"/>
                  </a:cubicBezTo>
                  <a:cubicBezTo>
                    <a:pt x="1" y="1069"/>
                    <a:pt x="94" y="1145"/>
                    <a:pt x="220" y="1145"/>
                  </a:cubicBezTo>
                  <a:cubicBezTo>
                    <a:pt x="303" y="1145"/>
                    <a:pt x="401" y="1112"/>
                    <a:pt x="447" y="1058"/>
                  </a:cubicBezTo>
                  <a:cubicBezTo>
                    <a:pt x="500" y="996"/>
                    <a:pt x="554" y="933"/>
                    <a:pt x="536" y="835"/>
                  </a:cubicBezTo>
                  <a:cubicBezTo>
                    <a:pt x="536" y="835"/>
                    <a:pt x="536" y="826"/>
                    <a:pt x="527" y="817"/>
                  </a:cubicBezTo>
                  <a:lnTo>
                    <a:pt x="536" y="817"/>
                  </a:lnTo>
                  <a:cubicBezTo>
                    <a:pt x="556" y="817"/>
                    <a:pt x="709" y="830"/>
                    <a:pt x="901" y="830"/>
                  </a:cubicBezTo>
                  <a:cubicBezTo>
                    <a:pt x="1228" y="830"/>
                    <a:pt x="1668" y="794"/>
                    <a:pt x="1758" y="603"/>
                  </a:cubicBezTo>
                  <a:cubicBezTo>
                    <a:pt x="1776" y="576"/>
                    <a:pt x="1785" y="550"/>
                    <a:pt x="1794" y="532"/>
                  </a:cubicBezTo>
                  <a:cubicBezTo>
                    <a:pt x="1855" y="529"/>
                    <a:pt x="1944" y="526"/>
                    <a:pt x="2043" y="526"/>
                  </a:cubicBezTo>
                  <a:cubicBezTo>
                    <a:pt x="2264" y="526"/>
                    <a:pt x="2534" y="544"/>
                    <a:pt x="2633" y="630"/>
                  </a:cubicBezTo>
                  <a:cubicBezTo>
                    <a:pt x="2508" y="719"/>
                    <a:pt x="2311" y="924"/>
                    <a:pt x="2499" y="1058"/>
                  </a:cubicBezTo>
                  <a:cubicBezTo>
                    <a:pt x="2527" y="1080"/>
                    <a:pt x="2560" y="1090"/>
                    <a:pt x="2594" y="1090"/>
                  </a:cubicBezTo>
                  <a:cubicBezTo>
                    <a:pt x="2698" y="1090"/>
                    <a:pt x="2811" y="1001"/>
                    <a:pt x="2838" y="907"/>
                  </a:cubicBezTo>
                  <a:cubicBezTo>
                    <a:pt x="2865" y="791"/>
                    <a:pt x="2820" y="701"/>
                    <a:pt x="2740" y="630"/>
                  </a:cubicBezTo>
                  <a:cubicBezTo>
                    <a:pt x="2820" y="594"/>
                    <a:pt x="2927" y="505"/>
                    <a:pt x="2954" y="496"/>
                  </a:cubicBezTo>
                  <a:cubicBezTo>
                    <a:pt x="3028" y="473"/>
                    <a:pt x="3098" y="464"/>
                    <a:pt x="3160" y="464"/>
                  </a:cubicBezTo>
                  <a:cubicBezTo>
                    <a:pt x="3357" y="464"/>
                    <a:pt x="3484" y="556"/>
                    <a:pt x="3498" y="576"/>
                  </a:cubicBezTo>
                  <a:cubicBezTo>
                    <a:pt x="3435" y="621"/>
                    <a:pt x="3382" y="675"/>
                    <a:pt x="3346" y="737"/>
                  </a:cubicBezTo>
                  <a:cubicBezTo>
                    <a:pt x="3306" y="825"/>
                    <a:pt x="3317" y="993"/>
                    <a:pt x="3436" y="993"/>
                  </a:cubicBezTo>
                  <a:cubicBezTo>
                    <a:pt x="3450" y="993"/>
                    <a:pt x="3464" y="991"/>
                    <a:pt x="3480" y="987"/>
                  </a:cubicBezTo>
                  <a:cubicBezTo>
                    <a:pt x="3614" y="942"/>
                    <a:pt x="3641" y="746"/>
                    <a:pt x="3614" y="630"/>
                  </a:cubicBezTo>
                  <a:cubicBezTo>
                    <a:pt x="3605" y="612"/>
                    <a:pt x="3605" y="594"/>
                    <a:pt x="3596" y="576"/>
                  </a:cubicBezTo>
                  <a:cubicBezTo>
                    <a:pt x="3650" y="550"/>
                    <a:pt x="3712" y="532"/>
                    <a:pt x="3774" y="514"/>
                  </a:cubicBezTo>
                  <a:cubicBezTo>
                    <a:pt x="3783" y="514"/>
                    <a:pt x="3801" y="478"/>
                    <a:pt x="3783" y="478"/>
                  </a:cubicBezTo>
                  <a:cubicBezTo>
                    <a:pt x="3712" y="478"/>
                    <a:pt x="3641" y="496"/>
                    <a:pt x="3569" y="532"/>
                  </a:cubicBezTo>
                  <a:cubicBezTo>
                    <a:pt x="3529" y="471"/>
                    <a:pt x="3380" y="382"/>
                    <a:pt x="3186" y="382"/>
                  </a:cubicBezTo>
                  <a:cubicBezTo>
                    <a:pt x="3037" y="382"/>
                    <a:pt x="2861" y="435"/>
                    <a:pt x="2686" y="594"/>
                  </a:cubicBezTo>
                  <a:cubicBezTo>
                    <a:pt x="2531" y="459"/>
                    <a:pt x="2245" y="440"/>
                    <a:pt x="2025" y="440"/>
                  </a:cubicBezTo>
                  <a:cubicBezTo>
                    <a:pt x="1940" y="440"/>
                    <a:pt x="1866" y="443"/>
                    <a:pt x="1812" y="443"/>
                  </a:cubicBezTo>
                  <a:cubicBezTo>
                    <a:pt x="1803" y="229"/>
                    <a:pt x="1509" y="41"/>
                    <a:pt x="1312" y="6"/>
                  </a:cubicBezTo>
                  <a:cubicBezTo>
                    <a:pt x="1291" y="2"/>
                    <a:pt x="1270" y="0"/>
                    <a:pt x="1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3"/>
            <p:cNvSpPr/>
            <p:nvPr/>
          </p:nvSpPr>
          <p:spPr>
            <a:xfrm>
              <a:off x="1220380" y="3903188"/>
              <a:ext cx="233227" cy="70244"/>
            </a:xfrm>
            <a:custGeom>
              <a:avLst/>
              <a:gdLst/>
              <a:ahLst/>
              <a:cxnLst/>
              <a:rect l="l" t="t" r="r" b="b"/>
              <a:pathLst>
                <a:path w="3805" h="1146" extrusionOk="0">
                  <a:moveTo>
                    <a:pt x="2517" y="111"/>
                  </a:moveTo>
                  <a:cubicBezTo>
                    <a:pt x="2804" y="111"/>
                    <a:pt x="2820" y="417"/>
                    <a:pt x="2383" y="452"/>
                  </a:cubicBezTo>
                  <a:cubicBezTo>
                    <a:pt x="2353" y="455"/>
                    <a:pt x="2322" y="456"/>
                    <a:pt x="2291" y="456"/>
                  </a:cubicBezTo>
                  <a:cubicBezTo>
                    <a:pt x="2229" y="456"/>
                    <a:pt x="2166" y="452"/>
                    <a:pt x="2106" y="452"/>
                  </a:cubicBezTo>
                  <a:cubicBezTo>
                    <a:pt x="2115" y="416"/>
                    <a:pt x="2124" y="380"/>
                    <a:pt x="2151" y="345"/>
                  </a:cubicBezTo>
                  <a:cubicBezTo>
                    <a:pt x="2204" y="255"/>
                    <a:pt x="2347" y="122"/>
                    <a:pt x="2481" y="113"/>
                  </a:cubicBezTo>
                  <a:cubicBezTo>
                    <a:pt x="2493" y="112"/>
                    <a:pt x="2505" y="111"/>
                    <a:pt x="2517" y="111"/>
                  </a:cubicBezTo>
                  <a:close/>
                  <a:moveTo>
                    <a:pt x="277" y="621"/>
                  </a:moveTo>
                  <a:cubicBezTo>
                    <a:pt x="286" y="621"/>
                    <a:pt x="304" y="630"/>
                    <a:pt x="313" y="639"/>
                  </a:cubicBezTo>
                  <a:cubicBezTo>
                    <a:pt x="366" y="684"/>
                    <a:pt x="429" y="755"/>
                    <a:pt x="420" y="835"/>
                  </a:cubicBezTo>
                  <a:cubicBezTo>
                    <a:pt x="414" y="896"/>
                    <a:pt x="390" y="919"/>
                    <a:pt x="363" y="919"/>
                  </a:cubicBezTo>
                  <a:cubicBezTo>
                    <a:pt x="313" y="919"/>
                    <a:pt x="250" y="845"/>
                    <a:pt x="250" y="782"/>
                  </a:cubicBezTo>
                  <a:cubicBezTo>
                    <a:pt x="242" y="719"/>
                    <a:pt x="259" y="666"/>
                    <a:pt x="277" y="621"/>
                  </a:cubicBezTo>
                  <a:close/>
                  <a:moveTo>
                    <a:pt x="1134" y="675"/>
                  </a:moveTo>
                  <a:cubicBezTo>
                    <a:pt x="1240" y="736"/>
                    <a:pt x="1347" y="1004"/>
                    <a:pt x="1221" y="1004"/>
                  </a:cubicBezTo>
                  <a:cubicBezTo>
                    <a:pt x="1199" y="1004"/>
                    <a:pt x="1170" y="996"/>
                    <a:pt x="1134" y="978"/>
                  </a:cubicBezTo>
                  <a:cubicBezTo>
                    <a:pt x="973" y="898"/>
                    <a:pt x="1098" y="710"/>
                    <a:pt x="1125" y="675"/>
                  </a:cubicBezTo>
                  <a:close/>
                  <a:moveTo>
                    <a:pt x="3397" y="815"/>
                  </a:moveTo>
                  <a:cubicBezTo>
                    <a:pt x="3524" y="815"/>
                    <a:pt x="3721" y="1001"/>
                    <a:pt x="3578" y="1085"/>
                  </a:cubicBezTo>
                  <a:cubicBezTo>
                    <a:pt x="3566" y="1090"/>
                    <a:pt x="3553" y="1092"/>
                    <a:pt x="3541" y="1092"/>
                  </a:cubicBezTo>
                  <a:cubicBezTo>
                    <a:pt x="3461" y="1092"/>
                    <a:pt x="3381" y="1005"/>
                    <a:pt x="3373" y="951"/>
                  </a:cubicBezTo>
                  <a:cubicBezTo>
                    <a:pt x="3355" y="880"/>
                    <a:pt x="3364" y="835"/>
                    <a:pt x="3373" y="817"/>
                  </a:cubicBezTo>
                  <a:cubicBezTo>
                    <a:pt x="3380" y="816"/>
                    <a:pt x="3388" y="815"/>
                    <a:pt x="3397" y="815"/>
                  </a:cubicBezTo>
                  <a:close/>
                  <a:moveTo>
                    <a:pt x="2562" y="0"/>
                  </a:moveTo>
                  <a:cubicBezTo>
                    <a:pt x="2541" y="0"/>
                    <a:pt x="2520" y="2"/>
                    <a:pt x="2499" y="6"/>
                  </a:cubicBezTo>
                  <a:cubicBezTo>
                    <a:pt x="2293" y="41"/>
                    <a:pt x="1999" y="229"/>
                    <a:pt x="1999" y="443"/>
                  </a:cubicBezTo>
                  <a:cubicBezTo>
                    <a:pt x="1942" y="443"/>
                    <a:pt x="1867" y="440"/>
                    <a:pt x="1782" y="440"/>
                  </a:cubicBezTo>
                  <a:cubicBezTo>
                    <a:pt x="1560" y="440"/>
                    <a:pt x="1277" y="459"/>
                    <a:pt x="1116" y="594"/>
                  </a:cubicBezTo>
                  <a:cubicBezTo>
                    <a:pt x="945" y="435"/>
                    <a:pt x="769" y="382"/>
                    <a:pt x="619" y="382"/>
                  </a:cubicBezTo>
                  <a:cubicBezTo>
                    <a:pt x="424" y="382"/>
                    <a:pt x="273" y="471"/>
                    <a:pt x="233" y="532"/>
                  </a:cubicBezTo>
                  <a:cubicBezTo>
                    <a:pt x="170" y="496"/>
                    <a:pt x="99" y="478"/>
                    <a:pt x="27" y="478"/>
                  </a:cubicBezTo>
                  <a:cubicBezTo>
                    <a:pt x="1" y="478"/>
                    <a:pt x="19" y="514"/>
                    <a:pt x="36" y="514"/>
                  </a:cubicBezTo>
                  <a:cubicBezTo>
                    <a:pt x="99" y="532"/>
                    <a:pt x="152" y="550"/>
                    <a:pt x="215" y="576"/>
                  </a:cubicBezTo>
                  <a:cubicBezTo>
                    <a:pt x="206" y="594"/>
                    <a:pt x="197" y="612"/>
                    <a:pt x="197" y="630"/>
                  </a:cubicBezTo>
                  <a:cubicBezTo>
                    <a:pt x="161" y="746"/>
                    <a:pt x="197" y="942"/>
                    <a:pt x="331" y="987"/>
                  </a:cubicBezTo>
                  <a:cubicBezTo>
                    <a:pt x="346" y="991"/>
                    <a:pt x="360" y="993"/>
                    <a:pt x="372" y="993"/>
                  </a:cubicBezTo>
                  <a:cubicBezTo>
                    <a:pt x="487" y="993"/>
                    <a:pt x="504" y="825"/>
                    <a:pt x="456" y="737"/>
                  </a:cubicBezTo>
                  <a:cubicBezTo>
                    <a:pt x="420" y="675"/>
                    <a:pt x="366" y="612"/>
                    <a:pt x="304" y="576"/>
                  </a:cubicBezTo>
                  <a:cubicBezTo>
                    <a:pt x="324" y="556"/>
                    <a:pt x="448" y="464"/>
                    <a:pt x="643" y="464"/>
                  </a:cubicBezTo>
                  <a:cubicBezTo>
                    <a:pt x="705" y="464"/>
                    <a:pt x="773" y="473"/>
                    <a:pt x="848" y="496"/>
                  </a:cubicBezTo>
                  <a:cubicBezTo>
                    <a:pt x="875" y="505"/>
                    <a:pt x="982" y="594"/>
                    <a:pt x="1062" y="630"/>
                  </a:cubicBezTo>
                  <a:cubicBezTo>
                    <a:pt x="982" y="701"/>
                    <a:pt x="937" y="791"/>
                    <a:pt x="973" y="907"/>
                  </a:cubicBezTo>
                  <a:cubicBezTo>
                    <a:pt x="993" y="1001"/>
                    <a:pt x="1110" y="1090"/>
                    <a:pt x="1215" y="1090"/>
                  </a:cubicBezTo>
                  <a:cubicBezTo>
                    <a:pt x="1250" y="1090"/>
                    <a:pt x="1284" y="1080"/>
                    <a:pt x="1312" y="1058"/>
                  </a:cubicBezTo>
                  <a:cubicBezTo>
                    <a:pt x="1499" y="924"/>
                    <a:pt x="1303" y="719"/>
                    <a:pt x="1169" y="630"/>
                  </a:cubicBezTo>
                  <a:cubicBezTo>
                    <a:pt x="1268" y="544"/>
                    <a:pt x="1537" y="526"/>
                    <a:pt x="1759" y="526"/>
                  </a:cubicBezTo>
                  <a:cubicBezTo>
                    <a:pt x="1858" y="526"/>
                    <a:pt x="1947" y="529"/>
                    <a:pt x="2008" y="532"/>
                  </a:cubicBezTo>
                  <a:cubicBezTo>
                    <a:pt x="2017" y="550"/>
                    <a:pt x="2035" y="576"/>
                    <a:pt x="2044" y="603"/>
                  </a:cubicBezTo>
                  <a:cubicBezTo>
                    <a:pt x="2133" y="794"/>
                    <a:pt x="2573" y="830"/>
                    <a:pt x="2900" y="830"/>
                  </a:cubicBezTo>
                  <a:cubicBezTo>
                    <a:pt x="3093" y="830"/>
                    <a:pt x="3246" y="817"/>
                    <a:pt x="3266" y="817"/>
                  </a:cubicBezTo>
                  <a:lnTo>
                    <a:pt x="3275" y="817"/>
                  </a:lnTo>
                  <a:cubicBezTo>
                    <a:pt x="3275" y="826"/>
                    <a:pt x="3275" y="835"/>
                    <a:pt x="3266" y="835"/>
                  </a:cubicBezTo>
                  <a:cubicBezTo>
                    <a:pt x="3257" y="933"/>
                    <a:pt x="3310" y="996"/>
                    <a:pt x="3364" y="1058"/>
                  </a:cubicBezTo>
                  <a:cubicBezTo>
                    <a:pt x="3407" y="1112"/>
                    <a:pt x="3502" y="1145"/>
                    <a:pt x="3585" y="1145"/>
                  </a:cubicBezTo>
                  <a:cubicBezTo>
                    <a:pt x="3709" y="1145"/>
                    <a:pt x="3805" y="1069"/>
                    <a:pt x="3649" y="871"/>
                  </a:cubicBezTo>
                  <a:cubicBezTo>
                    <a:pt x="3578" y="782"/>
                    <a:pt x="3498" y="755"/>
                    <a:pt x="3417" y="746"/>
                  </a:cubicBezTo>
                  <a:cubicBezTo>
                    <a:pt x="3417" y="746"/>
                    <a:pt x="3453" y="710"/>
                    <a:pt x="3453" y="710"/>
                  </a:cubicBezTo>
                  <a:cubicBezTo>
                    <a:pt x="3453" y="710"/>
                    <a:pt x="3428" y="707"/>
                    <a:pt x="3399" y="707"/>
                  </a:cubicBezTo>
                  <a:cubicBezTo>
                    <a:pt x="3362" y="707"/>
                    <a:pt x="3316" y="712"/>
                    <a:pt x="3301" y="737"/>
                  </a:cubicBezTo>
                  <a:cubicBezTo>
                    <a:pt x="3203" y="728"/>
                    <a:pt x="2677" y="710"/>
                    <a:pt x="2508" y="701"/>
                  </a:cubicBezTo>
                  <a:cubicBezTo>
                    <a:pt x="2374" y="701"/>
                    <a:pt x="2160" y="657"/>
                    <a:pt x="2115" y="532"/>
                  </a:cubicBezTo>
                  <a:lnTo>
                    <a:pt x="2418" y="532"/>
                  </a:lnTo>
                  <a:cubicBezTo>
                    <a:pt x="2561" y="523"/>
                    <a:pt x="2739" y="496"/>
                    <a:pt x="2820" y="362"/>
                  </a:cubicBezTo>
                  <a:cubicBezTo>
                    <a:pt x="2957" y="145"/>
                    <a:pt x="2759" y="0"/>
                    <a:pt x="2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3"/>
            <p:cNvSpPr/>
            <p:nvPr/>
          </p:nvSpPr>
          <p:spPr>
            <a:xfrm>
              <a:off x="244885" y="3625709"/>
              <a:ext cx="2039714" cy="375187"/>
            </a:xfrm>
            <a:custGeom>
              <a:avLst/>
              <a:gdLst/>
              <a:ahLst/>
              <a:cxnLst/>
              <a:rect l="l" t="t" r="r" b="b"/>
              <a:pathLst>
                <a:path w="33277" h="6121" extrusionOk="0">
                  <a:moveTo>
                    <a:pt x="27" y="1"/>
                  </a:moveTo>
                  <a:cubicBezTo>
                    <a:pt x="937" y="1"/>
                    <a:pt x="30127" y="10"/>
                    <a:pt x="30850" y="607"/>
                  </a:cubicBezTo>
                  <a:cubicBezTo>
                    <a:pt x="31572" y="1214"/>
                    <a:pt x="31563" y="4693"/>
                    <a:pt x="31073" y="5121"/>
                  </a:cubicBezTo>
                  <a:cubicBezTo>
                    <a:pt x="30582" y="5558"/>
                    <a:pt x="1" y="6120"/>
                    <a:pt x="1" y="6120"/>
                  </a:cubicBezTo>
                  <a:lnTo>
                    <a:pt x="32232" y="6120"/>
                  </a:lnTo>
                  <a:cubicBezTo>
                    <a:pt x="32232" y="6120"/>
                    <a:pt x="33276" y="3462"/>
                    <a:pt x="32232" y="1"/>
                  </a:cubicBezTo>
                  <a:close/>
                </a:path>
              </a:pathLst>
            </a:custGeom>
            <a:solidFill>
              <a:schemeClr val="dk1">
                <a:alpha val="42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3"/>
            <p:cNvSpPr/>
            <p:nvPr/>
          </p:nvSpPr>
          <p:spPr>
            <a:xfrm>
              <a:off x="233545" y="3658011"/>
              <a:ext cx="95620" cy="318428"/>
            </a:xfrm>
            <a:custGeom>
              <a:avLst/>
              <a:gdLst/>
              <a:ahLst/>
              <a:cxnLst/>
              <a:rect l="l" t="t" r="r" b="b"/>
              <a:pathLst>
                <a:path w="1560" h="5195" extrusionOk="0">
                  <a:moveTo>
                    <a:pt x="908" y="0"/>
                  </a:moveTo>
                  <a:cubicBezTo>
                    <a:pt x="319" y="9"/>
                    <a:pt x="70" y="1499"/>
                    <a:pt x="34" y="2605"/>
                  </a:cubicBezTo>
                  <a:cubicBezTo>
                    <a:pt x="0" y="3636"/>
                    <a:pt x="652" y="5194"/>
                    <a:pt x="1086" y="5194"/>
                  </a:cubicBezTo>
                  <a:cubicBezTo>
                    <a:pt x="1114" y="5194"/>
                    <a:pt x="1141" y="5188"/>
                    <a:pt x="1167" y="5174"/>
                  </a:cubicBezTo>
                  <a:cubicBezTo>
                    <a:pt x="1559" y="4960"/>
                    <a:pt x="1033" y="3809"/>
                    <a:pt x="962" y="2703"/>
                  </a:cubicBezTo>
                  <a:cubicBezTo>
                    <a:pt x="881" y="1588"/>
                    <a:pt x="1497" y="0"/>
                    <a:pt x="908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8" name="Google Shape;5198;p43"/>
          <p:cNvSpPr/>
          <p:nvPr/>
        </p:nvSpPr>
        <p:spPr>
          <a:xfrm flipH="1">
            <a:off x="1823648" y="4638537"/>
            <a:ext cx="5496701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0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3" name="Google Shape;5203;p44"/>
          <p:cNvSpPr txBox="1">
            <a:spLocks noGrp="1"/>
          </p:cNvSpPr>
          <p:nvPr>
            <p:ph type="title"/>
          </p:nvPr>
        </p:nvSpPr>
        <p:spPr>
          <a:xfrm>
            <a:off x="3375930" y="236091"/>
            <a:ext cx="579624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Class Expectations</a:t>
            </a:r>
            <a:endParaRPr dirty="0"/>
          </a:p>
        </p:txBody>
      </p:sp>
      <p:sp>
        <p:nvSpPr>
          <p:cNvPr id="5204" name="Google Shape;5204;p44"/>
          <p:cNvSpPr txBox="1">
            <a:spLocks noGrp="1"/>
          </p:cNvSpPr>
          <p:nvPr>
            <p:ph type="subTitle" idx="1"/>
          </p:nvPr>
        </p:nvSpPr>
        <p:spPr>
          <a:xfrm>
            <a:off x="3175332" y="972291"/>
            <a:ext cx="5905293" cy="2666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/>
              <a:t>Show RESPECT to everyone by: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/>
              <a:t>~being OPEN to </a:t>
            </a:r>
            <a:r>
              <a:rPr lang="en" sz="1800" u="sng" dirty="0"/>
              <a:t>multiple perspectives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/>
              <a:t>~staying FOCUSED and </a:t>
            </a:r>
            <a:r>
              <a:rPr lang="en" sz="1800" u="sng" dirty="0"/>
              <a:t>on topic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/>
              <a:t>~PARTICIPATING </a:t>
            </a:r>
            <a:r>
              <a:rPr lang="en" sz="1800" u="sng" dirty="0"/>
              <a:t>fully</a:t>
            </a:r>
            <a:r>
              <a:rPr lang="en" sz="1800" dirty="0"/>
              <a:t> and </a:t>
            </a:r>
            <a:r>
              <a:rPr lang="en" sz="1800" u="sng" dirty="0"/>
              <a:t>equally in discussions</a:t>
            </a:r>
            <a:r>
              <a:rPr lang="en" sz="1800" dirty="0"/>
              <a:t> and during </a:t>
            </a:r>
            <a:r>
              <a:rPr lang="en" sz="1800" u="sng" dirty="0"/>
              <a:t>all work time</a:t>
            </a: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/>
              <a:t>~Allowing for CONSTRUCTIVE </a:t>
            </a:r>
            <a:r>
              <a:rPr lang="en" sz="1800" u="sng" dirty="0"/>
              <a:t>feedback</a:t>
            </a: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/>
              <a:t>~LISTENING when </a:t>
            </a:r>
            <a:r>
              <a:rPr lang="en" sz="1800" u="sng" dirty="0"/>
              <a:t>others are talking</a:t>
            </a: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/>
              <a:t>~Following </a:t>
            </a:r>
            <a:r>
              <a:rPr lang="en" sz="1800" u="sng" dirty="0"/>
              <a:t>tech expectations</a:t>
            </a:r>
            <a:r>
              <a:rPr lang="en" sz="1800" dirty="0"/>
              <a:t> and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u="sng" dirty="0"/>
              <a:t>academic integrity</a:t>
            </a: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05" name="Google Shape;5205;p44"/>
          <p:cNvSpPr/>
          <p:nvPr/>
        </p:nvSpPr>
        <p:spPr>
          <a:xfrm flipH="1">
            <a:off x="27640" y="4032484"/>
            <a:ext cx="3193819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6" name="Google Shape;5206;p44"/>
          <p:cNvGrpSpPr/>
          <p:nvPr/>
        </p:nvGrpSpPr>
        <p:grpSpPr>
          <a:xfrm rot="10800000">
            <a:off x="5277799" y="72426"/>
            <a:ext cx="1700357" cy="257873"/>
            <a:chOff x="990711" y="3653230"/>
            <a:chExt cx="462896" cy="70183"/>
          </a:xfrm>
        </p:grpSpPr>
        <p:sp>
          <p:nvSpPr>
            <p:cNvPr id="5207" name="Google Shape;5207;p44"/>
            <p:cNvSpPr/>
            <p:nvPr/>
          </p:nvSpPr>
          <p:spPr>
            <a:xfrm>
              <a:off x="990711" y="3653230"/>
              <a:ext cx="232798" cy="70183"/>
            </a:xfrm>
            <a:custGeom>
              <a:avLst/>
              <a:gdLst/>
              <a:ahLst/>
              <a:cxnLst/>
              <a:rect l="l" t="t" r="r" b="b"/>
              <a:pathLst>
                <a:path w="3798" h="1145" extrusionOk="0">
                  <a:moveTo>
                    <a:pt x="267" y="53"/>
                  </a:moveTo>
                  <a:cubicBezTo>
                    <a:pt x="341" y="53"/>
                    <a:pt x="423" y="140"/>
                    <a:pt x="438" y="194"/>
                  </a:cubicBezTo>
                  <a:cubicBezTo>
                    <a:pt x="456" y="265"/>
                    <a:pt x="438" y="310"/>
                    <a:pt x="438" y="328"/>
                  </a:cubicBezTo>
                  <a:cubicBezTo>
                    <a:pt x="428" y="330"/>
                    <a:pt x="417" y="332"/>
                    <a:pt x="406" y="332"/>
                  </a:cubicBezTo>
                  <a:cubicBezTo>
                    <a:pt x="271" y="332"/>
                    <a:pt x="84" y="143"/>
                    <a:pt x="233" y="60"/>
                  </a:cubicBezTo>
                  <a:cubicBezTo>
                    <a:pt x="244" y="55"/>
                    <a:pt x="255" y="53"/>
                    <a:pt x="267" y="53"/>
                  </a:cubicBezTo>
                  <a:close/>
                  <a:moveTo>
                    <a:pt x="2590" y="144"/>
                  </a:moveTo>
                  <a:cubicBezTo>
                    <a:pt x="2612" y="144"/>
                    <a:pt x="2641" y="151"/>
                    <a:pt x="2677" y="167"/>
                  </a:cubicBezTo>
                  <a:cubicBezTo>
                    <a:pt x="2829" y="248"/>
                    <a:pt x="2704" y="435"/>
                    <a:pt x="2677" y="471"/>
                  </a:cubicBezTo>
                  <a:cubicBezTo>
                    <a:pt x="2570" y="409"/>
                    <a:pt x="2456" y="144"/>
                    <a:pt x="2590" y="144"/>
                  </a:cubicBezTo>
                  <a:close/>
                  <a:moveTo>
                    <a:pt x="3440" y="226"/>
                  </a:moveTo>
                  <a:cubicBezTo>
                    <a:pt x="3490" y="226"/>
                    <a:pt x="3555" y="300"/>
                    <a:pt x="3560" y="363"/>
                  </a:cubicBezTo>
                  <a:cubicBezTo>
                    <a:pt x="3560" y="426"/>
                    <a:pt x="3551" y="479"/>
                    <a:pt x="3525" y="533"/>
                  </a:cubicBezTo>
                  <a:cubicBezTo>
                    <a:pt x="3516" y="524"/>
                    <a:pt x="3507" y="515"/>
                    <a:pt x="3498" y="506"/>
                  </a:cubicBezTo>
                  <a:cubicBezTo>
                    <a:pt x="3435" y="462"/>
                    <a:pt x="3373" y="390"/>
                    <a:pt x="3382" y="310"/>
                  </a:cubicBezTo>
                  <a:cubicBezTo>
                    <a:pt x="3388" y="249"/>
                    <a:pt x="3412" y="226"/>
                    <a:pt x="3440" y="226"/>
                  </a:cubicBezTo>
                  <a:close/>
                  <a:moveTo>
                    <a:pt x="1562" y="691"/>
                  </a:moveTo>
                  <a:cubicBezTo>
                    <a:pt x="1607" y="691"/>
                    <a:pt x="1651" y="694"/>
                    <a:pt x="1696" y="694"/>
                  </a:cubicBezTo>
                  <a:cubicBezTo>
                    <a:pt x="1696" y="729"/>
                    <a:pt x="1687" y="765"/>
                    <a:pt x="1660" y="801"/>
                  </a:cubicBezTo>
                  <a:cubicBezTo>
                    <a:pt x="1607" y="890"/>
                    <a:pt x="1464" y="1024"/>
                    <a:pt x="1321" y="1033"/>
                  </a:cubicBezTo>
                  <a:cubicBezTo>
                    <a:pt x="1309" y="1034"/>
                    <a:pt x="1297" y="1034"/>
                    <a:pt x="1286" y="1034"/>
                  </a:cubicBezTo>
                  <a:cubicBezTo>
                    <a:pt x="1006" y="1034"/>
                    <a:pt x="982" y="728"/>
                    <a:pt x="1428" y="702"/>
                  </a:cubicBezTo>
                  <a:cubicBezTo>
                    <a:pt x="1473" y="694"/>
                    <a:pt x="1517" y="691"/>
                    <a:pt x="1562" y="691"/>
                  </a:cubicBezTo>
                  <a:close/>
                  <a:moveTo>
                    <a:pt x="220" y="0"/>
                  </a:moveTo>
                  <a:cubicBezTo>
                    <a:pt x="94" y="0"/>
                    <a:pt x="1" y="76"/>
                    <a:pt x="161" y="274"/>
                  </a:cubicBezTo>
                  <a:cubicBezTo>
                    <a:pt x="233" y="372"/>
                    <a:pt x="384" y="408"/>
                    <a:pt x="384" y="408"/>
                  </a:cubicBezTo>
                  <a:lnTo>
                    <a:pt x="500" y="408"/>
                  </a:lnTo>
                  <a:cubicBezTo>
                    <a:pt x="599" y="417"/>
                    <a:pt x="1134" y="435"/>
                    <a:pt x="1294" y="444"/>
                  </a:cubicBezTo>
                  <a:cubicBezTo>
                    <a:pt x="1437" y="453"/>
                    <a:pt x="1642" y="497"/>
                    <a:pt x="1696" y="613"/>
                  </a:cubicBezTo>
                  <a:cubicBezTo>
                    <a:pt x="1589" y="613"/>
                    <a:pt x="1482" y="613"/>
                    <a:pt x="1384" y="622"/>
                  </a:cubicBezTo>
                  <a:cubicBezTo>
                    <a:pt x="1241" y="631"/>
                    <a:pt x="1071" y="649"/>
                    <a:pt x="982" y="783"/>
                  </a:cubicBezTo>
                  <a:cubicBezTo>
                    <a:pt x="853" y="1000"/>
                    <a:pt x="1051" y="1145"/>
                    <a:pt x="1249" y="1145"/>
                  </a:cubicBezTo>
                  <a:cubicBezTo>
                    <a:pt x="1270" y="1145"/>
                    <a:pt x="1291" y="1143"/>
                    <a:pt x="1312" y="1140"/>
                  </a:cubicBezTo>
                  <a:cubicBezTo>
                    <a:pt x="1509" y="1104"/>
                    <a:pt x="1803" y="926"/>
                    <a:pt x="1812" y="702"/>
                  </a:cubicBezTo>
                  <a:cubicBezTo>
                    <a:pt x="1873" y="702"/>
                    <a:pt x="1961" y="707"/>
                    <a:pt x="2058" y="707"/>
                  </a:cubicBezTo>
                  <a:cubicBezTo>
                    <a:pt x="2274" y="707"/>
                    <a:pt x="2539" y="686"/>
                    <a:pt x="2686" y="551"/>
                  </a:cubicBezTo>
                  <a:cubicBezTo>
                    <a:pt x="2861" y="710"/>
                    <a:pt x="3037" y="763"/>
                    <a:pt x="3186" y="763"/>
                  </a:cubicBezTo>
                  <a:cubicBezTo>
                    <a:pt x="3380" y="763"/>
                    <a:pt x="3529" y="674"/>
                    <a:pt x="3569" y="613"/>
                  </a:cubicBezTo>
                  <a:cubicBezTo>
                    <a:pt x="3641" y="649"/>
                    <a:pt x="3712" y="667"/>
                    <a:pt x="3783" y="667"/>
                  </a:cubicBezTo>
                  <a:cubicBezTo>
                    <a:pt x="3785" y="668"/>
                    <a:pt x="3787" y="668"/>
                    <a:pt x="3788" y="668"/>
                  </a:cubicBezTo>
                  <a:cubicBezTo>
                    <a:pt x="3797" y="668"/>
                    <a:pt x="3782" y="639"/>
                    <a:pt x="3774" y="631"/>
                  </a:cubicBezTo>
                  <a:cubicBezTo>
                    <a:pt x="3712" y="622"/>
                    <a:pt x="3650" y="595"/>
                    <a:pt x="3596" y="569"/>
                  </a:cubicBezTo>
                  <a:cubicBezTo>
                    <a:pt x="3605" y="551"/>
                    <a:pt x="3605" y="533"/>
                    <a:pt x="3614" y="515"/>
                  </a:cubicBezTo>
                  <a:cubicBezTo>
                    <a:pt x="3641" y="399"/>
                    <a:pt x="3614" y="203"/>
                    <a:pt x="3480" y="158"/>
                  </a:cubicBezTo>
                  <a:cubicBezTo>
                    <a:pt x="3464" y="154"/>
                    <a:pt x="3450" y="152"/>
                    <a:pt x="3436" y="152"/>
                  </a:cubicBezTo>
                  <a:cubicBezTo>
                    <a:pt x="3317" y="152"/>
                    <a:pt x="3306" y="320"/>
                    <a:pt x="3346" y="408"/>
                  </a:cubicBezTo>
                  <a:cubicBezTo>
                    <a:pt x="3382" y="479"/>
                    <a:pt x="3435" y="533"/>
                    <a:pt x="3498" y="569"/>
                  </a:cubicBezTo>
                  <a:cubicBezTo>
                    <a:pt x="3485" y="595"/>
                    <a:pt x="3360" y="683"/>
                    <a:pt x="3167" y="683"/>
                  </a:cubicBezTo>
                  <a:cubicBezTo>
                    <a:pt x="3103" y="683"/>
                    <a:pt x="3031" y="673"/>
                    <a:pt x="2954" y="649"/>
                  </a:cubicBezTo>
                  <a:cubicBezTo>
                    <a:pt x="2927" y="640"/>
                    <a:pt x="2820" y="560"/>
                    <a:pt x="2740" y="515"/>
                  </a:cubicBezTo>
                  <a:cubicBezTo>
                    <a:pt x="2820" y="453"/>
                    <a:pt x="2865" y="363"/>
                    <a:pt x="2838" y="239"/>
                  </a:cubicBezTo>
                  <a:cubicBezTo>
                    <a:pt x="2811" y="144"/>
                    <a:pt x="2698" y="55"/>
                    <a:pt x="2594" y="55"/>
                  </a:cubicBezTo>
                  <a:cubicBezTo>
                    <a:pt x="2560" y="55"/>
                    <a:pt x="2527" y="65"/>
                    <a:pt x="2499" y="87"/>
                  </a:cubicBezTo>
                  <a:cubicBezTo>
                    <a:pt x="2311" y="221"/>
                    <a:pt x="2508" y="426"/>
                    <a:pt x="2633" y="515"/>
                  </a:cubicBezTo>
                  <a:cubicBezTo>
                    <a:pt x="2527" y="608"/>
                    <a:pt x="2224" y="627"/>
                    <a:pt x="1995" y="627"/>
                  </a:cubicBezTo>
                  <a:cubicBezTo>
                    <a:pt x="1916" y="627"/>
                    <a:pt x="1845" y="624"/>
                    <a:pt x="1794" y="622"/>
                  </a:cubicBezTo>
                  <a:cubicBezTo>
                    <a:pt x="1785" y="595"/>
                    <a:pt x="1776" y="569"/>
                    <a:pt x="1758" y="542"/>
                  </a:cubicBezTo>
                  <a:cubicBezTo>
                    <a:pt x="1669" y="352"/>
                    <a:pt x="1234" y="319"/>
                    <a:pt x="907" y="319"/>
                  </a:cubicBezTo>
                  <a:cubicBezTo>
                    <a:pt x="737" y="319"/>
                    <a:pt x="596" y="328"/>
                    <a:pt x="550" y="328"/>
                  </a:cubicBezTo>
                  <a:cubicBezTo>
                    <a:pt x="543" y="328"/>
                    <a:pt x="539" y="328"/>
                    <a:pt x="536" y="328"/>
                  </a:cubicBezTo>
                  <a:lnTo>
                    <a:pt x="527" y="328"/>
                  </a:lnTo>
                  <a:cubicBezTo>
                    <a:pt x="536" y="319"/>
                    <a:pt x="536" y="319"/>
                    <a:pt x="536" y="310"/>
                  </a:cubicBezTo>
                  <a:cubicBezTo>
                    <a:pt x="554" y="221"/>
                    <a:pt x="500" y="158"/>
                    <a:pt x="447" y="87"/>
                  </a:cubicBezTo>
                  <a:cubicBezTo>
                    <a:pt x="401" y="34"/>
                    <a:pt x="30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4"/>
            <p:cNvSpPr/>
            <p:nvPr/>
          </p:nvSpPr>
          <p:spPr>
            <a:xfrm>
              <a:off x="1220625" y="3653230"/>
              <a:ext cx="232982" cy="70183"/>
            </a:xfrm>
            <a:custGeom>
              <a:avLst/>
              <a:gdLst/>
              <a:ahLst/>
              <a:cxnLst/>
              <a:rect l="l" t="t" r="r" b="b"/>
              <a:pathLst>
                <a:path w="3801" h="1145" extrusionOk="0">
                  <a:moveTo>
                    <a:pt x="3537" y="53"/>
                  </a:moveTo>
                  <a:cubicBezTo>
                    <a:pt x="3549" y="53"/>
                    <a:pt x="3562" y="55"/>
                    <a:pt x="3574" y="60"/>
                  </a:cubicBezTo>
                  <a:cubicBezTo>
                    <a:pt x="3714" y="143"/>
                    <a:pt x="3527" y="332"/>
                    <a:pt x="3399" y="332"/>
                  </a:cubicBezTo>
                  <a:cubicBezTo>
                    <a:pt x="3388" y="332"/>
                    <a:pt x="3378" y="330"/>
                    <a:pt x="3369" y="328"/>
                  </a:cubicBezTo>
                  <a:cubicBezTo>
                    <a:pt x="3360" y="310"/>
                    <a:pt x="3351" y="265"/>
                    <a:pt x="3369" y="194"/>
                  </a:cubicBezTo>
                  <a:cubicBezTo>
                    <a:pt x="3377" y="140"/>
                    <a:pt x="3457" y="53"/>
                    <a:pt x="3537" y="53"/>
                  </a:cubicBezTo>
                  <a:close/>
                  <a:moveTo>
                    <a:pt x="1214" y="144"/>
                  </a:moveTo>
                  <a:cubicBezTo>
                    <a:pt x="1344" y="144"/>
                    <a:pt x="1237" y="409"/>
                    <a:pt x="1130" y="471"/>
                  </a:cubicBezTo>
                  <a:lnTo>
                    <a:pt x="1121" y="471"/>
                  </a:lnTo>
                  <a:cubicBezTo>
                    <a:pt x="1094" y="435"/>
                    <a:pt x="969" y="248"/>
                    <a:pt x="1130" y="167"/>
                  </a:cubicBezTo>
                  <a:cubicBezTo>
                    <a:pt x="1165" y="151"/>
                    <a:pt x="1193" y="144"/>
                    <a:pt x="1214" y="144"/>
                  </a:cubicBezTo>
                  <a:close/>
                  <a:moveTo>
                    <a:pt x="358" y="226"/>
                  </a:moveTo>
                  <a:cubicBezTo>
                    <a:pt x="386" y="226"/>
                    <a:pt x="410" y="249"/>
                    <a:pt x="416" y="310"/>
                  </a:cubicBezTo>
                  <a:cubicBezTo>
                    <a:pt x="425" y="390"/>
                    <a:pt x="362" y="462"/>
                    <a:pt x="309" y="506"/>
                  </a:cubicBezTo>
                  <a:cubicBezTo>
                    <a:pt x="300" y="515"/>
                    <a:pt x="282" y="524"/>
                    <a:pt x="273" y="533"/>
                  </a:cubicBezTo>
                  <a:cubicBezTo>
                    <a:pt x="255" y="479"/>
                    <a:pt x="238" y="426"/>
                    <a:pt x="238" y="363"/>
                  </a:cubicBezTo>
                  <a:cubicBezTo>
                    <a:pt x="243" y="300"/>
                    <a:pt x="308" y="226"/>
                    <a:pt x="358" y="226"/>
                  </a:cubicBezTo>
                  <a:close/>
                  <a:moveTo>
                    <a:pt x="2240" y="691"/>
                  </a:moveTo>
                  <a:cubicBezTo>
                    <a:pt x="2287" y="691"/>
                    <a:pt x="2334" y="694"/>
                    <a:pt x="2379" y="702"/>
                  </a:cubicBezTo>
                  <a:cubicBezTo>
                    <a:pt x="2816" y="728"/>
                    <a:pt x="2800" y="1034"/>
                    <a:pt x="2513" y="1034"/>
                  </a:cubicBezTo>
                  <a:cubicBezTo>
                    <a:pt x="2501" y="1034"/>
                    <a:pt x="2489" y="1034"/>
                    <a:pt x="2477" y="1033"/>
                  </a:cubicBezTo>
                  <a:cubicBezTo>
                    <a:pt x="2343" y="1024"/>
                    <a:pt x="2200" y="890"/>
                    <a:pt x="2147" y="801"/>
                  </a:cubicBezTo>
                  <a:cubicBezTo>
                    <a:pt x="2120" y="765"/>
                    <a:pt x="2111" y="729"/>
                    <a:pt x="2102" y="694"/>
                  </a:cubicBezTo>
                  <a:cubicBezTo>
                    <a:pt x="2147" y="694"/>
                    <a:pt x="2194" y="691"/>
                    <a:pt x="2240" y="691"/>
                  </a:cubicBezTo>
                  <a:close/>
                  <a:moveTo>
                    <a:pt x="3581" y="0"/>
                  </a:moveTo>
                  <a:cubicBezTo>
                    <a:pt x="3498" y="0"/>
                    <a:pt x="3403" y="34"/>
                    <a:pt x="3360" y="87"/>
                  </a:cubicBezTo>
                  <a:cubicBezTo>
                    <a:pt x="3306" y="158"/>
                    <a:pt x="3253" y="221"/>
                    <a:pt x="3262" y="310"/>
                  </a:cubicBezTo>
                  <a:cubicBezTo>
                    <a:pt x="3271" y="319"/>
                    <a:pt x="3271" y="319"/>
                    <a:pt x="3271" y="328"/>
                  </a:cubicBezTo>
                  <a:lnTo>
                    <a:pt x="3262" y="328"/>
                  </a:lnTo>
                  <a:cubicBezTo>
                    <a:pt x="3259" y="328"/>
                    <a:pt x="3255" y="328"/>
                    <a:pt x="3248" y="328"/>
                  </a:cubicBezTo>
                  <a:cubicBezTo>
                    <a:pt x="3202" y="328"/>
                    <a:pt x="3061" y="319"/>
                    <a:pt x="2891" y="319"/>
                  </a:cubicBezTo>
                  <a:cubicBezTo>
                    <a:pt x="2564" y="319"/>
                    <a:pt x="2129" y="352"/>
                    <a:pt x="2040" y="542"/>
                  </a:cubicBezTo>
                  <a:cubicBezTo>
                    <a:pt x="2031" y="569"/>
                    <a:pt x="2013" y="595"/>
                    <a:pt x="2004" y="622"/>
                  </a:cubicBezTo>
                  <a:cubicBezTo>
                    <a:pt x="1953" y="624"/>
                    <a:pt x="1882" y="627"/>
                    <a:pt x="1803" y="627"/>
                  </a:cubicBezTo>
                  <a:cubicBezTo>
                    <a:pt x="1573" y="627"/>
                    <a:pt x="1271" y="608"/>
                    <a:pt x="1165" y="515"/>
                  </a:cubicBezTo>
                  <a:cubicBezTo>
                    <a:pt x="1299" y="426"/>
                    <a:pt x="1495" y="221"/>
                    <a:pt x="1308" y="87"/>
                  </a:cubicBezTo>
                  <a:cubicBezTo>
                    <a:pt x="1280" y="65"/>
                    <a:pt x="1246" y="55"/>
                    <a:pt x="1211" y="55"/>
                  </a:cubicBezTo>
                  <a:cubicBezTo>
                    <a:pt x="1106" y="55"/>
                    <a:pt x="989" y="144"/>
                    <a:pt x="969" y="239"/>
                  </a:cubicBezTo>
                  <a:cubicBezTo>
                    <a:pt x="933" y="363"/>
                    <a:pt x="978" y="453"/>
                    <a:pt x="1058" y="515"/>
                  </a:cubicBezTo>
                  <a:cubicBezTo>
                    <a:pt x="978" y="560"/>
                    <a:pt x="871" y="640"/>
                    <a:pt x="844" y="649"/>
                  </a:cubicBezTo>
                  <a:cubicBezTo>
                    <a:pt x="766" y="673"/>
                    <a:pt x="695" y="683"/>
                    <a:pt x="631" y="683"/>
                  </a:cubicBezTo>
                  <a:cubicBezTo>
                    <a:pt x="441" y="683"/>
                    <a:pt x="320" y="598"/>
                    <a:pt x="300" y="578"/>
                  </a:cubicBezTo>
                  <a:cubicBezTo>
                    <a:pt x="362" y="533"/>
                    <a:pt x="416" y="479"/>
                    <a:pt x="452" y="408"/>
                  </a:cubicBezTo>
                  <a:cubicBezTo>
                    <a:pt x="500" y="320"/>
                    <a:pt x="483" y="152"/>
                    <a:pt x="368" y="152"/>
                  </a:cubicBezTo>
                  <a:cubicBezTo>
                    <a:pt x="356" y="152"/>
                    <a:pt x="342" y="154"/>
                    <a:pt x="327" y="158"/>
                  </a:cubicBezTo>
                  <a:cubicBezTo>
                    <a:pt x="184" y="203"/>
                    <a:pt x="157" y="399"/>
                    <a:pt x="193" y="515"/>
                  </a:cubicBezTo>
                  <a:cubicBezTo>
                    <a:pt x="193" y="533"/>
                    <a:pt x="202" y="551"/>
                    <a:pt x="211" y="569"/>
                  </a:cubicBezTo>
                  <a:cubicBezTo>
                    <a:pt x="148" y="595"/>
                    <a:pt x="95" y="622"/>
                    <a:pt x="32" y="631"/>
                  </a:cubicBezTo>
                  <a:cubicBezTo>
                    <a:pt x="17" y="639"/>
                    <a:pt x="1" y="668"/>
                    <a:pt x="16" y="668"/>
                  </a:cubicBezTo>
                  <a:cubicBezTo>
                    <a:pt x="18" y="668"/>
                    <a:pt x="21" y="668"/>
                    <a:pt x="23" y="667"/>
                  </a:cubicBezTo>
                  <a:cubicBezTo>
                    <a:pt x="95" y="667"/>
                    <a:pt x="166" y="649"/>
                    <a:pt x="229" y="613"/>
                  </a:cubicBezTo>
                  <a:cubicBezTo>
                    <a:pt x="269" y="674"/>
                    <a:pt x="420" y="763"/>
                    <a:pt x="615" y="763"/>
                  </a:cubicBezTo>
                  <a:cubicBezTo>
                    <a:pt x="765" y="763"/>
                    <a:pt x="941" y="710"/>
                    <a:pt x="1112" y="551"/>
                  </a:cubicBezTo>
                  <a:cubicBezTo>
                    <a:pt x="1265" y="686"/>
                    <a:pt x="1528" y="707"/>
                    <a:pt x="1744" y="707"/>
                  </a:cubicBezTo>
                  <a:cubicBezTo>
                    <a:pt x="1842" y="707"/>
                    <a:pt x="1931" y="702"/>
                    <a:pt x="1995" y="702"/>
                  </a:cubicBezTo>
                  <a:cubicBezTo>
                    <a:pt x="1995" y="926"/>
                    <a:pt x="2289" y="1104"/>
                    <a:pt x="2495" y="1140"/>
                  </a:cubicBezTo>
                  <a:cubicBezTo>
                    <a:pt x="2516" y="1143"/>
                    <a:pt x="2537" y="1145"/>
                    <a:pt x="2558" y="1145"/>
                  </a:cubicBezTo>
                  <a:cubicBezTo>
                    <a:pt x="2755" y="1145"/>
                    <a:pt x="2953" y="1000"/>
                    <a:pt x="2816" y="783"/>
                  </a:cubicBezTo>
                  <a:cubicBezTo>
                    <a:pt x="2735" y="649"/>
                    <a:pt x="2557" y="631"/>
                    <a:pt x="2414" y="622"/>
                  </a:cubicBezTo>
                  <a:cubicBezTo>
                    <a:pt x="2316" y="613"/>
                    <a:pt x="2209" y="613"/>
                    <a:pt x="2111" y="613"/>
                  </a:cubicBezTo>
                  <a:cubicBezTo>
                    <a:pt x="2156" y="497"/>
                    <a:pt x="2370" y="453"/>
                    <a:pt x="2504" y="444"/>
                  </a:cubicBezTo>
                  <a:cubicBezTo>
                    <a:pt x="2673" y="435"/>
                    <a:pt x="3199" y="417"/>
                    <a:pt x="3297" y="408"/>
                  </a:cubicBezTo>
                  <a:cubicBezTo>
                    <a:pt x="3312" y="433"/>
                    <a:pt x="3358" y="438"/>
                    <a:pt x="3395" y="438"/>
                  </a:cubicBezTo>
                  <a:cubicBezTo>
                    <a:pt x="3424" y="438"/>
                    <a:pt x="3449" y="435"/>
                    <a:pt x="3449" y="435"/>
                  </a:cubicBezTo>
                  <a:cubicBezTo>
                    <a:pt x="3449" y="435"/>
                    <a:pt x="3413" y="408"/>
                    <a:pt x="3413" y="399"/>
                  </a:cubicBezTo>
                  <a:cubicBezTo>
                    <a:pt x="3485" y="390"/>
                    <a:pt x="3574" y="372"/>
                    <a:pt x="3645" y="274"/>
                  </a:cubicBezTo>
                  <a:cubicBezTo>
                    <a:pt x="3801" y="76"/>
                    <a:pt x="3705" y="0"/>
                    <a:pt x="3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9" name="Google Shape;5209;p44"/>
          <p:cNvGrpSpPr/>
          <p:nvPr/>
        </p:nvGrpSpPr>
        <p:grpSpPr>
          <a:xfrm>
            <a:off x="333532" y="1102557"/>
            <a:ext cx="2556810" cy="2997864"/>
            <a:chOff x="650397" y="1102557"/>
            <a:chExt cx="2556810" cy="2997864"/>
          </a:xfrm>
        </p:grpSpPr>
        <p:grpSp>
          <p:nvGrpSpPr>
            <p:cNvPr id="5210" name="Google Shape;5210;p44"/>
            <p:cNvGrpSpPr/>
            <p:nvPr/>
          </p:nvGrpSpPr>
          <p:grpSpPr>
            <a:xfrm rot="4127571">
              <a:off x="1269587" y="2688412"/>
              <a:ext cx="2684032" cy="236285"/>
              <a:chOff x="448320" y="2349990"/>
              <a:chExt cx="1485730" cy="130804"/>
            </a:xfrm>
          </p:grpSpPr>
          <p:sp>
            <p:nvSpPr>
              <p:cNvPr id="5211" name="Google Shape;5211;p44"/>
              <p:cNvSpPr/>
              <p:nvPr/>
            </p:nvSpPr>
            <p:spPr>
              <a:xfrm>
                <a:off x="448320" y="2351094"/>
                <a:ext cx="1485730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24239" h="2116" extrusionOk="0">
                    <a:moveTo>
                      <a:pt x="625" y="1"/>
                    </a:moveTo>
                    <a:cubicBezTo>
                      <a:pt x="0" y="1196"/>
                      <a:pt x="625" y="2115"/>
                      <a:pt x="625" y="2115"/>
                    </a:cubicBezTo>
                    <a:lnTo>
                      <a:pt x="23605" y="2115"/>
                    </a:lnTo>
                    <a:cubicBezTo>
                      <a:pt x="23605" y="2115"/>
                      <a:pt x="24239" y="1196"/>
                      <a:pt x="23605" y="1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44"/>
              <p:cNvSpPr/>
              <p:nvPr/>
            </p:nvSpPr>
            <p:spPr>
              <a:xfrm>
                <a:off x="572073" y="2378615"/>
                <a:ext cx="56391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24" extrusionOk="0">
                    <a:moveTo>
                      <a:pt x="337" y="0"/>
                    </a:moveTo>
                    <a:cubicBezTo>
                      <a:pt x="295" y="0"/>
                      <a:pt x="256" y="16"/>
                      <a:pt x="220" y="51"/>
                    </a:cubicBezTo>
                    <a:cubicBezTo>
                      <a:pt x="0" y="263"/>
                      <a:pt x="424" y="614"/>
                      <a:pt x="641" y="614"/>
                    </a:cubicBezTo>
                    <a:cubicBezTo>
                      <a:pt x="643" y="614"/>
                      <a:pt x="646" y="614"/>
                      <a:pt x="649" y="613"/>
                    </a:cubicBezTo>
                    <a:cubicBezTo>
                      <a:pt x="658" y="613"/>
                      <a:pt x="649" y="596"/>
                      <a:pt x="640" y="596"/>
                    </a:cubicBezTo>
                    <a:cubicBezTo>
                      <a:pt x="542" y="542"/>
                      <a:pt x="434" y="489"/>
                      <a:pt x="354" y="399"/>
                    </a:cubicBezTo>
                    <a:cubicBezTo>
                      <a:pt x="319" y="355"/>
                      <a:pt x="283" y="310"/>
                      <a:pt x="274" y="257"/>
                    </a:cubicBezTo>
                    <a:cubicBezTo>
                      <a:pt x="261" y="176"/>
                      <a:pt x="292" y="106"/>
                      <a:pt x="362" y="106"/>
                    </a:cubicBezTo>
                    <a:cubicBezTo>
                      <a:pt x="385" y="106"/>
                      <a:pt x="412" y="114"/>
                      <a:pt x="443" y="132"/>
                    </a:cubicBezTo>
                    <a:cubicBezTo>
                      <a:pt x="622" y="221"/>
                      <a:pt x="702" y="462"/>
                      <a:pt x="836" y="605"/>
                    </a:cubicBezTo>
                    <a:cubicBezTo>
                      <a:pt x="845" y="614"/>
                      <a:pt x="873" y="624"/>
                      <a:pt x="892" y="624"/>
                    </a:cubicBezTo>
                    <a:cubicBezTo>
                      <a:pt x="909" y="624"/>
                      <a:pt x="920" y="616"/>
                      <a:pt x="907" y="596"/>
                    </a:cubicBezTo>
                    <a:cubicBezTo>
                      <a:pt x="854" y="467"/>
                      <a:pt x="565" y="0"/>
                      <a:pt x="33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44"/>
              <p:cNvSpPr/>
              <p:nvPr/>
            </p:nvSpPr>
            <p:spPr>
              <a:xfrm>
                <a:off x="618533" y="2378615"/>
                <a:ext cx="56453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24" extrusionOk="0">
                    <a:moveTo>
                      <a:pt x="337" y="0"/>
                    </a:moveTo>
                    <a:cubicBezTo>
                      <a:pt x="296" y="0"/>
                      <a:pt x="256" y="16"/>
                      <a:pt x="221" y="51"/>
                    </a:cubicBezTo>
                    <a:cubicBezTo>
                      <a:pt x="0" y="263"/>
                      <a:pt x="424" y="614"/>
                      <a:pt x="641" y="614"/>
                    </a:cubicBezTo>
                    <a:cubicBezTo>
                      <a:pt x="644" y="614"/>
                      <a:pt x="646" y="614"/>
                      <a:pt x="649" y="613"/>
                    </a:cubicBezTo>
                    <a:cubicBezTo>
                      <a:pt x="658" y="613"/>
                      <a:pt x="649" y="596"/>
                      <a:pt x="640" y="596"/>
                    </a:cubicBezTo>
                    <a:cubicBezTo>
                      <a:pt x="542" y="542"/>
                      <a:pt x="435" y="489"/>
                      <a:pt x="354" y="399"/>
                    </a:cubicBezTo>
                    <a:cubicBezTo>
                      <a:pt x="319" y="355"/>
                      <a:pt x="283" y="310"/>
                      <a:pt x="274" y="257"/>
                    </a:cubicBezTo>
                    <a:cubicBezTo>
                      <a:pt x="261" y="176"/>
                      <a:pt x="293" y="106"/>
                      <a:pt x="362" y="106"/>
                    </a:cubicBezTo>
                    <a:cubicBezTo>
                      <a:pt x="385" y="106"/>
                      <a:pt x="412" y="114"/>
                      <a:pt x="444" y="132"/>
                    </a:cubicBezTo>
                    <a:cubicBezTo>
                      <a:pt x="622" y="221"/>
                      <a:pt x="702" y="462"/>
                      <a:pt x="836" y="605"/>
                    </a:cubicBezTo>
                    <a:cubicBezTo>
                      <a:pt x="846" y="614"/>
                      <a:pt x="873" y="624"/>
                      <a:pt x="892" y="624"/>
                    </a:cubicBezTo>
                    <a:cubicBezTo>
                      <a:pt x="909" y="624"/>
                      <a:pt x="920" y="616"/>
                      <a:pt x="908" y="596"/>
                    </a:cubicBezTo>
                    <a:cubicBezTo>
                      <a:pt x="855" y="467"/>
                      <a:pt x="566" y="0"/>
                      <a:pt x="33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44"/>
              <p:cNvSpPr/>
              <p:nvPr/>
            </p:nvSpPr>
            <p:spPr>
              <a:xfrm>
                <a:off x="664994" y="2378615"/>
                <a:ext cx="56453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24" extrusionOk="0">
                    <a:moveTo>
                      <a:pt x="338" y="0"/>
                    </a:moveTo>
                    <a:cubicBezTo>
                      <a:pt x="296" y="0"/>
                      <a:pt x="257" y="16"/>
                      <a:pt x="221" y="51"/>
                    </a:cubicBezTo>
                    <a:cubicBezTo>
                      <a:pt x="1" y="263"/>
                      <a:pt x="424" y="614"/>
                      <a:pt x="641" y="614"/>
                    </a:cubicBezTo>
                    <a:cubicBezTo>
                      <a:pt x="644" y="614"/>
                      <a:pt x="647" y="614"/>
                      <a:pt x="649" y="613"/>
                    </a:cubicBezTo>
                    <a:cubicBezTo>
                      <a:pt x="658" y="613"/>
                      <a:pt x="649" y="596"/>
                      <a:pt x="640" y="596"/>
                    </a:cubicBezTo>
                    <a:cubicBezTo>
                      <a:pt x="542" y="542"/>
                      <a:pt x="426" y="489"/>
                      <a:pt x="355" y="399"/>
                    </a:cubicBezTo>
                    <a:cubicBezTo>
                      <a:pt x="319" y="355"/>
                      <a:pt x="283" y="310"/>
                      <a:pt x="274" y="257"/>
                    </a:cubicBezTo>
                    <a:cubicBezTo>
                      <a:pt x="261" y="176"/>
                      <a:pt x="293" y="106"/>
                      <a:pt x="362" y="106"/>
                    </a:cubicBezTo>
                    <a:cubicBezTo>
                      <a:pt x="385" y="106"/>
                      <a:pt x="413" y="114"/>
                      <a:pt x="444" y="132"/>
                    </a:cubicBezTo>
                    <a:cubicBezTo>
                      <a:pt x="622" y="221"/>
                      <a:pt x="703" y="462"/>
                      <a:pt x="837" y="605"/>
                    </a:cubicBezTo>
                    <a:cubicBezTo>
                      <a:pt x="846" y="614"/>
                      <a:pt x="873" y="624"/>
                      <a:pt x="893" y="624"/>
                    </a:cubicBezTo>
                    <a:cubicBezTo>
                      <a:pt x="910" y="624"/>
                      <a:pt x="920" y="616"/>
                      <a:pt x="908" y="596"/>
                    </a:cubicBezTo>
                    <a:cubicBezTo>
                      <a:pt x="855" y="467"/>
                      <a:pt x="566" y="0"/>
                      <a:pt x="33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44"/>
              <p:cNvSpPr/>
              <p:nvPr/>
            </p:nvSpPr>
            <p:spPr>
              <a:xfrm>
                <a:off x="572195" y="2414778"/>
                <a:ext cx="56269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18" h="628" extrusionOk="0">
                    <a:moveTo>
                      <a:pt x="893" y="1"/>
                    </a:moveTo>
                    <a:cubicBezTo>
                      <a:pt x="873" y="1"/>
                      <a:pt x="844" y="13"/>
                      <a:pt x="834" y="23"/>
                    </a:cubicBezTo>
                    <a:cubicBezTo>
                      <a:pt x="700" y="157"/>
                      <a:pt x="620" y="398"/>
                      <a:pt x="441" y="496"/>
                    </a:cubicBezTo>
                    <a:cubicBezTo>
                      <a:pt x="411" y="511"/>
                      <a:pt x="385" y="518"/>
                      <a:pt x="362" y="518"/>
                    </a:cubicBezTo>
                    <a:cubicBezTo>
                      <a:pt x="291" y="518"/>
                      <a:pt x="258" y="451"/>
                      <a:pt x="272" y="362"/>
                    </a:cubicBezTo>
                    <a:cubicBezTo>
                      <a:pt x="281" y="309"/>
                      <a:pt x="317" y="264"/>
                      <a:pt x="352" y="229"/>
                    </a:cubicBezTo>
                    <a:cubicBezTo>
                      <a:pt x="432" y="139"/>
                      <a:pt x="540" y="86"/>
                      <a:pt x="638" y="32"/>
                    </a:cubicBezTo>
                    <a:cubicBezTo>
                      <a:pt x="647" y="23"/>
                      <a:pt x="656" y="15"/>
                      <a:pt x="647" y="15"/>
                    </a:cubicBezTo>
                    <a:cubicBezTo>
                      <a:pt x="641" y="14"/>
                      <a:pt x="636" y="14"/>
                      <a:pt x="631" y="14"/>
                    </a:cubicBezTo>
                    <a:cubicBezTo>
                      <a:pt x="412" y="14"/>
                      <a:pt x="1" y="359"/>
                      <a:pt x="218" y="577"/>
                    </a:cubicBezTo>
                    <a:cubicBezTo>
                      <a:pt x="254" y="612"/>
                      <a:pt x="293" y="628"/>
                      <a:pt x="335" y="628"/>
                    </a:cubicBezTo>
                    <a:cubicBezTo>
                      <a:pt x="563" y="628"/>
                      <a:pt x="852" y="161"/>
                      <a:pt x="905" y="32"/>
                    </a:cubicBezTo>
                    <a:cubicBezTo>
                      <a:pt x="917" y="9"/>
                      <a:pt x="908" y="1"/>
                      <a:pt x="89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44"/>
              <p:cNvSpPr/>
              <p:nvPr/>
            </p:nvSpPr>
            <p:spPr>
              <a:xfrm>
                <a:off x="618717" y="2414778"/>
                <a:ext cx="56208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628" extrusionOk="0">
                    <a:moveTo>
                      <a:pt x="892" y="1"/>
                    </a:moveTo>
                    <a:cubicBezTo>
                      <a:pt x="873" y="1"/>
                      <a:pt x="843" y="13"/>
                      <a:pt x="833" y="23"/>
                    </a:cubicBezTo>
                    <a:cubicBezTo>
                      <a:pt x="699" y="157"/>
                      <a:pt x="619" y="398"/>
                      <a:pt x="441" y="496"/>
                    </a:cubicBezTo>
                    <a:cubicBezTo>
                      <a:pt x="411" y="511"/>
                      <a:pt x="384" y="518"/>
                      <a:pt x="362" y="518"/>
                    </a:cubicBezTo>
                    <a:cubicBezTo>
                      <a:pt x="290" y="518"/>
                      <a:pt x="258" y="451"/>
                      <a:pt x="271" y="362"/>
                    </a:cubicBezTo>
                    <a:cubicBezTo>
                      <a:pt x="280" y="309"/>
                      <a:pt x="316" y="264"/>
                      <a:pt x="351" y="229"/>
                    </a:cubicBezTo>
                    <a:cubicBezTo>
                      <a:pt x="432" y="139"/>
                      <a:pt x="539" y="86"/>
                      <a:pt x="637" y="32"/>
                    </a:cubicBezTo>
                    <a:cubicBezTo>
                      <a:pt x="646" y="23"/>
                      <a:pt x="655" y="15"/>
                      <a:pt x="646" y="15"/>
                    </a:cubicBezTo>
                    <a:cubicBezTo>
                      <a:pt x="641" y="14"/>
                      <a:pt x="635" y="14"/>
                      <a:pt x="630" y="14"/>
                    </a:cubicBezTo>
                    <a:cubicBezTo>
                      <a:pt x="411" y="14"/>
                      <a:pt x="0" y="359"/>
                      <a:pt x="218" y="577"/>
                    </a:cubicBezTo>
                    <a:cubicBezTo>
                      <a:pt x="253" y="612"/>
                      <a:pt x="293" y="628"/>
                      <a:pt x="334" y="628"/>
                    </a:cubicBezTo>
                    <a:cubicBezTo>
                      <a:pt x="563" y="628"/>
                      <a:pt x="852" y="161"/>
                      <a:pt x="905" y="32"/>
                    </a:cubicBezTo>
                    <a:cubicBezTo>
                      <a:pt x="916" y="9"/>
                      <a:pt x="907" y="1"/>
                      <a:pt x="89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44"/>
              <p:cNvSpPr/>
              <p:nvPr/>
            </p:nvSpPr>
            <p:spPr>
              <a:xfrm>
                <a:off x="665178" y="2414778"/>
                <a:ext cx="56208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628" extrusionOk="0">
                    <a:moveTo>
                      <a:pt x="892" y="1"/>
                    </a:moveTo>
                    <a:cubicBezTo>
                      <a:pt x="873" y="1"/>
                      <a:pt x="843" y="13"/>
                      <a:pt x="834" y="23"/>
                    </a:cubicBezTo>
                    <a:cubicBezTo>
                      <a:pt x="700" y="157"/>
                      <a:pt x="619" y="398"/>
                      <a:pt x="441" y="496"/>
                    </a:cubicBezTo>
                    <a:cubicBezTo>
                      <a:pt x="411" y="511"/>
                      <a:pt x="385" y="518"/>
                      <a:pt x="362" y="518"/>
                    </a:cubicBezTo>
                    <a:cubicBezTo>
                      <a:pt x="291" y="518"/>
                      <a:pt x="258" y="451"/>
                      <a:pt x="271" y="362"/>
                    </a:cubicBezTo>
                    <a:cubicBezTo>
                      <a:pt x="280" y="309"/>
                      <a:pt x="316" y="264"/>
                      <a:pt x="352" y="229"/>
                    </a:cubicBezTo>
                    <a:cubicBezTo>
                      <a:pt x="423" y="139"/>
                      <a:pt x="539" y="86"/>
                      <a:pt x="637" y="32"/>
                    </a:cubicBezTo>
                    <a:cubicBezTo>
                      <a:pt x="646" y="23"/>
                      <a:pt x="655" y="15"/>
                      <a:pt x="646" y="15"/>
                    </a:cubicBezTo>
                    <a:cubicBezTo>
                      <a:pt x="641" y="14"/>
                      <a:pt x="636" y="14"/>
                      <a:pt x="630" y="14"/>
                    </a:cubicBezTo>
                    <a:cubicBezTo>
                      <a:pt x="411" y="14"/>
                      <a:pt x="0" y="359"/>
                      <a:pt x="218" y="577"/>
                    </a:cubicBezTo>
                    <a:cubicBezTo>
                      <a:pt x="254" y="612"/>
                      <a:pt x="293" y="628"/>
                      <a:pt x="335" y="628"/>
                    </a:cubicBezTo>
                    <a:cubicBezTo>
                      <a:pt x="563" y="628"/>
                      <a:pt x="852" y="161"/>
                      <a:pt x="905" y="32"/>
                    </a:cubicBezTo>
                    <a:cubicBezTo>
                      <a:pt x="917" y="9"/>
                      <a:pt x="908" y="1"/>
                      <a:pt x="89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44"/>
              <p:cNvSpPr/>
              <p:nvPr/>
            </p:nvSpPr>
            <p:spPr>
              <a:xfrm>
                <a:off x="493677" y="2351094"/>
                <a:ext cx="77170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6" extrusionOk="0">
                    <a:moveTo>
                      <a:pt x="625" y="1"/>
                    </a:moveTo>
                    <a:cubicBezTo>
                      <a:pt x="1" y="1196"/>
                      <a:pt x="625" y="2115"/>
                      <a:pt x="625" y="2115"/>
                    </a:cubicBezTo>
                    <a:lnTo>
                      <a:pt x="1259" y="2115"/>
                    </a:lnTo>
                    <a:cubicBezTo>
                      <a:pt x="1259" y="2115"/>
                      <a:pt x="634" y="1196"/>
                      <a:pt x="12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44"/>
              <p:cNvSpPr/>
              <p:nvPr/>
            </p:nvSpPr>
            <p:spPr>
              <a:xfrm>
                <a:off x="1810948" y="2351094"/>
                <a:ext cx="77170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6" extrusionOk="0">
                    <a:moveTo>
                      <a:pt x="0" y="1"/>
                    </a:moveTo>
                    <a:cubicBezTo>
                      <a:pt x="625" y="1196"/>
                      <a:pt x="0" y="2115"/>
                      <a:pt x="0" y="2115"/>
                    </a:cubicBezTo>
                    <a:lnTo>
                      <a:pt x="634" y="2115"/>
                    </a:lnTo>
                    <a:cubicBezTo>
                      <a:pt x="634" y="2115"/>
                      <a:pt x="1258" y="1196"/>
                      <a:pt x="6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44"/>
              <p:cNvSpPr/>
              <p:nvPr/>
            </p:nvSpPr>
            <p:spPr>
              <a:xfrm>
                <a:off x="1753577" y="2378615"/>
                <a:ext cx="56698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24" extrusionOk="0">
                    <a:moveTo>
                      <a:pt x="584" y="0"/>
                    </a:moveTo>
                    <a:cubicBezTo>
                      <a:pt x="351" y="0"/>
                      <a:pt x="61" y="467"/>
                      <a:pt x="9" y="596"/>
                    </a:cubicBezTo>
                    <a:cubicBezTo>
                      <a:pt x="0" y="616"/>
                      <a:pt x="11" y="624"/>
                      <a:pt x="27" y="624"/>
                    </a:cubicBezTo>
                    <a:cubicBezTo>
                      <a:pt x="46" y="624"/>
                      <a:pt x="70" y="614"/>
                      <a:pt x="80" y="605"/>
                    </a:cubicBezTo>
                    <a:cubicBezTo>
                      <a:pt x="214" y="462"/>
                      <a:pt x="294" y="221"/>
                      <a:pt x="473" y="132"/>
                    </a:cubicBezTo>
                    <a:cubicBezTo>
                      <a:pt x="504" y="114"/>
                      <a:pt x="531" y="106"/>
                      <a:pt x="554" y="106"/>
                    </a:cubicBezTo>
                    <a:cubicBezTo>
                      <a:pt x="624" y="106"/>
                      <a:pt x="655" y="176"/>
                      <a:pt x="642" y="257"/>
                    </a:cubicBezTo>
                    <a:cubicBezTo>
                      <a:pt x="633" y="310"/>
                      <a:pt x="597" y="355"/>
                      <a:pt x="562" y="399"/>
                    </a:cubicBezTo>
                    <a:cubicBezTo>
                      <a:pt x="490" y="489"/>
                      <a:pt x="383" y="542"/>
                      <a:pt x="276" y="596"/>
                    </a:cubicBezTo>
                    <a:cubicBezTo>
                      <a:pt x="276" y="596"/>
                      <a:pt x="267" y="613"/>
                      <a:pt x="276" y="613"/>
                    </a:cubicBezTo>
                    <a:cubicBezTo>
                      <a:pt x="279" y="614"/>
                      <a:pt x="281" y="614"/>
                      <a:pt x="284" y="614"/>
                    </a:cubicBezTo>
                    <a:cubicBezTo>
                      <a:pt x="492" y="614"/>
                      <a:pt x="925" y="263"/>
                      <a:pt x="704" y="51"/>
                    </a:cubicBezTo>
                    <a:cubicBezTo>
                      <a:pt x="667" y="16"/>
                      <a:pt x="627" y="0"/>
                      <a:pt x="58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44"/>
              <p:cNvSpPr/>
              <p:nvPr/>
            </p:nvSpPr>
            <p:spPr>
              <a:xfrm>
                <a:off x="1707116" y="2378615"/>
                <a:ext cx="56698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24" extrusionOk="0">
                    <a:moveTo>
                      <a:pt x="584" y="0"/>
                    </a:moveTo>
                    <a:cubicBezTo>
                      <a:pt x="350" y="0"/>
                      <a:pt x="61" y="467"/>
                      <a:pt x="8" y="596"/>
                    </a:cubicBezTo>
                    <a:cubicBezTo>
                      <a:pt x="0" y="616"/>
                      <a:pt x="11" y="624"/>
                      <a:pt x="27" y="624"/>
                    </a:cubicBezTo>
                    <a:cubicBezTo>
                      <a:pt x="45" y="624"/>
                      <a:pt x="70" y="614"/>
                      <a:pt x="80" y="605"/>
                    </a:cubicBezTo>
                    <a:cubicBezTo>
                      <a:pt x="214" y="462"/>
                      <a:pt x="294" y="221"/>
                      <a:pt x="472" y="132"/>
                    </a:cubicBezTo>
                    <a:cubicBezTo>
                      <a:pt x="503" y="114"/>
                      <a:pt x="531" y="106"/>
                      <a:pt x="554" y="106"/>
                    </a:cubicBezTo>
                    <a:cubicBezTo>
                      <a:pt x="623" y="106"/>
                      <a:pt x="655" y="176"/>
                      <a:pt x="642" y="257"/>
                    </a:cubicBezTo>
                    <a:cubicBezTo>
                      <a:pt x="633" y="310"/>
                      <a:pt x="597" y="355"/>
                      <a:pt x="561" y="399"/>
                    </a:cubicBezTo>
                    <a:cubicBezTo>
                      <a:pt x="490" y="489"/>
                      <a:pt x="383" y="542"/>
                      <a:pt x="276" y="596"/>
                    </a:cubicBezTo>
                    <a:cubicBezTo>
                      <a:pt x="276" y="596"/>
                      <a:pt x="267" y="613"/>
                      <a:pt x="276" y="613"/>
                    </a:cubicBezTo>
                    <a:cubicBezTo>
                      <a:pt x="279" y="614"/>
                      <a:pt x="281" y="614"/>
                      <a:pt x="284" y="614"/>
                    </a:cubicBezTo>
                    <a:cubicBezTo>
                      <a:pt x="492" y="614"/>
                      <a:pt x="924" y="263"/>
                      <a:pt x="704" y="51"/>
                    </a:cubicBezTo>
                    <a:cubicBezTo>
                      <a:pt x="667" y="16"/>
                      <a:pt x="627" y="0"/>
                      <a:pt x="58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44"/>
              <p:cNvSpPr/>
              <p:nvPr/>
            </p:nvSpPr>
            <p:spPr>
              <a:xfrm>
                <a:off x="1660594" y="2378615"/>
                <a:ext cx="56759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6" h="624" extrusionOk="0">
                    <a:moveTo>
                      <a:pt x="585" y="0"/>
                    </a:moveTo>
                    <a:cubicBezTo>
                      <a:pt x="351" y="0"/>
                      <a:pt x="62" y="467"/>
                      <a:pt x="9" y="596"/>
                    </a:cubicBezTo>
                    <a:cubicBezTo>
                      <a:pt x="1" y="616"/>
                      <a:pt x="12" y="624"/>
                      <a:pt x="28" y="624"/>
                    </a:cubicBezTo>
                    <a:cubicBezTo>
                      <a:pt x="46" y="624"/>
                      <a:pt x="71" y="614"/>
                      <a:pt x="80" y="605"/>
                    </a:cubicBezTo>
                    <a:cubicBezTo>
                      <a:pt x="214" y="462"/>
                      <a:pt x="295" y="221"/>
                      <a:pt x="473" y="132"/>
                    </a:cubicBezTo>
                    <a:cubicBezTo>
                      <a:pt x="506" y="114"/>
                      <a:pt x="535" y="106"/>
                      <a:pt x="558" y="106"/>
                    </a:cubicBezTo>
                    <a:cubicBezTo>
                      <a:pt x="629" y="106"/>
                      <a:pt x="656" y="176"/>
                      <a:pt x="642" y="257"/>
                    </a:cubicBezTo>
                    <a:cubicBezTo>
                      <a:pt x="634" y="310"/>
                      <a:pt x="598" y="355"/>
                      <a:pt x="571" y="399"/>
                    </a:cubicBezTo>
                    <a:cubicBezTo>
                      <a:pt x="491" y="489"/>
                      <a:pt x="384" y="542"/>
                      <a:pt x="277" y="596"/>
                    </a:cubicBezTo>
                    <a:cubicBezTo>
                      <a:pt x="277" y="596"/>
                      <a:pt x="268" y="613"/>
                      <a:pt x="277" y="613"/>
                    </a:cubicBezTo>
                    <a:cubicBezTo>
                      <a:pt x="279" y="614"/>
                      <a:pt x="282" y="614"/>
                      <a:pt x="284" y="614"/>
                    </a:cubicBezTo>
                    <a:cubicBezTo>
                      <a:pt x="493" y="614"/>
                      <a:pt x="925" y="263"/>
                      <a:pt x="705" y="51"/>
                    </a:cubicBezTo>
                    <a:cubicBezTo>
                      <a:pt x="668" y="16"/>
                      <a:pt x="627" y="0"/>
                      <a:pt x="585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44"/>
              <p:cNvSpPr/>
              <p:nvPr/>
            </p:nvSpPr>
            <p:spPr>
              <a:xfrm>
                <a:off x="1753577" y="2414778"/>
                <a:ext cx="56575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628" extrusionOk="0">
                    <a:moveTo>
                      <a:pt x="25" y="1"/>
                    </a:moveTo>
                    <a:cubicBezTo>
                      <a:pt x="10" y="1"/>
                      <a:pt x="1" y="9"/>
                      <a:pt x="9" y="32"/>
                    </a:cubicBezTo>
                    <a:cubicBezTo>
                      <a:pt x="61" y="161"/>
                      <a:pt x="351" y="628"/>
                      <a:pt x="584" y="628"/>
                    </a:cubicBezTo>
                    <a:cubicBezTo>
                      <a:pt x="627" y="628"/>
                      <a:pt x="667" y="612"/>
                      <a:pt x="704" y="577"/>
                    </a:cubicBezTo>
                    <a:cubicBezTo>
                      <a:pt x="922" y="359"/>
                      <a:pt x="503" y="14"/>
                      <a:pt x="292" y="14"/>
                    </a:cubicBezTo>
                    <a:cubicBezTo>
                      <a:pt x="286" y="14"/>
                      <a:pt x="281" y="14"/>
                      <a:pt x="276" y="15"/>
                    </a:cubicBezTo>
                    <a:cubicBezTo>
                      <a:pt x="267" y="15"/>
                      <a:pt x="276" y="23"/>
                      <a:pt x="276" y="32"/>
                    </a:cubicBezTo>
                    <a:cubicBezTo>
                      <a:pt x="383" y="86"/>
                      <a:pt x="490" y="139"/>
                      <a:pt x="562" y="229"/>
                    </a:cubicBezTo>
                    <a:cubicBezTo>
                      <a:pt x="597" y="264"/>
                      <a:pt x="633" y="309"/>
                      <a:pt x="642" y="362"/>
                    </a:cubicBezTo>
                    <a:cubicBezTo>
                      <a:pt x="656" y="451"/>
                      <a:pt x="623" y="518"/>
                      <a:pt x="552" y="518"/>
                    </a:cubicBezTo>
                    <a:cubicBezTo>
                      <a:pt x="529" y="518"/>
                      <a:pt x="503" y="511"/>
                      <a:pt x="473" y="496"/>
                    </a:cubicBezTo>
                    <a:cubicBezTo>
                      <a:pt x="294" y="398"/>
                      <a:pt x="214" y="157"/>
                      <a:pt x="80" y="23"/>
                    </a:cubicBezTo>
                    <a:cubicBezTo>
                      <a:pt x="70" y="13"/>
                      <a:pt x="43" y="1"/>
                      <a:pt x="25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44"/>
              <p:cNvSpPr/>
              <p:nvPr/>
            </p:nvSpPr>
            <p:spPr>
              <a:xfrm>
                <a:off x="1707116" y="2414778"/>
                <a:ext cx="56514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28" extrusionOk="0">
                    <a:moveTo>
                      <a:pt x="25" y="1"/>
                    </a:moveTo>
                    <a:cubicBezTo>
                      <a:pt x="10" y="1"/>
                      <a:pt x="0" y="9"/>
                      <a:pt x="8" y="32"/>
                    </a:cubicBezTo>
                    <a:cubicBezTo>
                      <a:pt x="61" y="161"/>
                      <a:pt x="350" y="628"/>
                      <a:pt x="584" y="628"/>
                    </a:cubicBezTo>
                    <a:cubicBezTo>
                      <a:pt x="627" y="628"/>
                      <a:pt x="667" y="612"/>
                      <a:pt x="704" y="577"/>
                    </a:cubicBezTo>
                    <a:cubicBezTo>
                      <a:pt x="922" y="359"/>
                      <a:pt x="502" y="14"/>
                      <a:pt x="291" y="14"/>
                    </a:cubicBezTo>
                    <a:cubicBezTo>
                      <a:pt x="286" y="14"/>
                      <a:pt x="281" y="14"/>
                      <a:pt x="276" y="15"/>
                    </a:cubicBezTo>
                    <a:cubicBezTo>
                      <a:pt x="267" y="15"/>
                      <a:pt x="276" y="23"/>
                      <a:pt x="276" y="32"/>
                    </a:cubicBezTo>
                    <a:cubicBezTo>
                      <a:pt x="383" y="86"/>
                      <a:pt x="490" y="139"/>
                      <a:pt x="561" y="229"/>
                    </a:cubicBezTo>
                    <a:cubicBezTo>
                      <a:pt x="597" y="264"/>
                      <a:pt x="633" y="309"/>
                      <a:pt x="642" y="362"/>
                    </a:cubicBezTo>
                    <a:cubicBezTo>
                      <a:pt x="655" y="451"/>
                      <a:pt x="623" y="518"/>
                      <a:pt x="551" y="518"/>
                    </a:cubicBezTo>
                    <a:cubicBezTo>
                      <a:pt x="529" y="518"/>
                      <a:pt x="502" y="511"/>
                      <a:pt x="472" y="496"/>
                    </a:cubicBezTo>
                    <a:cubicBezTo>
                      <a:pt x="294" y="398"/>
                      <a:pt x="214" y="157"/>
                      <a:pt x="80" y="23"/>
                    </a:cubicBezTo>
                    <a:cubicBezTo>
                      <a:pt x="70" y="13"/>
                      <a:pt x="43" y="1"/>
                      <a:pt x="25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44"/>
              <p:cNvSpPr/>
              <p:nvPr/>
            </p:nvSpPr>
            <p:spPr>
              <a:xfrm>
                <a:off x="1660655" y="2414778"/>
                <a:ext cx="56514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28" extrusionOk="0">
                    <a:moveTo>
                      <a:pt x="24" y="1"/>
                    </a:moveTo>
                    <a:cubicBezTo>
                      <a:pt x="10" y="1"/>
                      <a:pt x="0" y="9"/>
                      <a:pt x="8" y="32"/>
                    </a:cubicBezTo>
                    <a:cubicBezTo>
                      <a:pt x="61" y="161"/>
                      <a:pt x="350" y="628"/>
                      <a:pt x="584" y="628"/>
                    </a:cubicBezTo>
                    <a:cubicBezTo>
                      <a:pt x="626" y="628"/>
                      <a:pt x="667" y="612"/>
                      <a:pt x="704" y="577"/>
                    </a:cubicBezTo>
                    <a:cubicBezTo>
                      <a:pt x="922" y="359"/>
                      <a:pt x="502" y="14"/>
                      <a:pt x="291" y="14"/>
                    </a:cubicBezTo>
                    <a:cubicBezTo>
                      <a:pt x="286" y="14"/>
                      <a:pt x="281" y="14"/>
                      <a:pt x="276" y="15"/>
                    </a:cubicBezTo>
                    <a:cubicBezTo>
                      <a:pt x="267" y="15"/>
                      <a:pt x="276" y="23"/>
                      <a:pt x="276" y="32"/>
                    </a:cubicBezTo>
                    <a:cubicBezTo>
                      <a:pt x="383" y="86"/>
                      <a:pt x="490" y="139"/>
                      <a:pt x="570" y="229"/>
                    </a:cubicBezTo>
                    <a:cubicBezTo>
                      <a:pt x="597" y="264"/>
                      <a:pt x="633" y="309"/>
                      <a:pt x="641" y="362"/>
                    </a:cubicBezTo>
                    <a:cubicBezTo>
                      <a:pt x="655" y="451"/>
                      <a:pt x="627" y="518"/>
                      <a:pt x="555" y="518"/>
                    </a:cubicBezTo>
                    <a:cubicBezTo>
                      <a:pt x="532" y="518"/>
                      <a:pt x="504" y="511"/>
                      <a:pt x="472" y="496"/>
                    </a:cubicBezTo>
                    <a:cubicBezTo>
                      <a:pt x="294" y="398"/>
                      <a:pt x="213" y="157"/>
                      <a:pt x="79" y="23"/>
                    </a:cubicBezTo>
                    <a:cubicBezTo>
                      <a:pt x="69" y="13"/>
                      <a:pt x="43" y="1"/>
                      <a:pt x="24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44"/>
              <p:cNvSpPr/>
              <p:nvPr/>
            </p:nvSpPr>
            <p:spPr>
              <a:xfrm>
                <a:off x="735912" y="2376286"/>
                <a:ext cx="909986" cy="78764"/>
              </a:xfrm>
              <a:custGeom>
                <a:avLst/>
                <a:gdLst/>
                <a:ahLst/>
                <a:cxnLst/>
                <a:rect l="l" t="t" r="r" b="b"/>
                <a:pathLst>
                  <a:path w="14846" h="1285" extrusionOk="0">
                    <a:moveTo>
                      <a:pt x="607" y="0"/>
                    </a:moveTo>
                    <a:lnTo>
                      <a:pt x="99" y="464"/>
                    </a:lnTo>
                    <a:cubicBezTo>
                      <a:pt x="1" y="553"/>
                      <a:pt x="1" y="696"/>
                      <a:pt x="90" y="785"/>
                    </a:cubicBezTo>
                    <a:lnTo>
                      <a:pt x="607" y="1285"/>
                    </a:lnTo>
                    <a:lnTo>
                      <a:pt x="14248" y="1285"/>
                    </a:lnTo>
                    <a:lnTo>
                      <a:pt x="14756" y="785"/>
                    </a:lnTo>
                    <a:cubicBezTo>
                      <a:pt x="14845" y="696"/>
                      <a:pt x="14845" y="553"/>
                      <a:pt x="14756" y="464"/>
                    </a:cubicBezTo>
                    <a:lnTo>
                      <a:pt x="142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44"/>
              <p:cNvSpPr/>
              <p:nvPr/>
            </p:nvSpPr>
            <p:spPr>
              <a:xfrm>
                <a:off x="767110" y="2400803"/>
                <a:ext cx="33957" cy="29667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84" extrusionOk="0">
                    <a:moveTo>
                      <a:pt x="257" y="1"/>
                    </a:moveTo>
                    <a:cubicBezTo>
                      <a:pt x="146" y="1"/>
                      <a:pt x="26" y="71"/>
                      <a:pt x="18" y="189"/>
                    </a:cubicBezTo>
                    <a:cubicBezTo>
                      <a:pt x="0" y="323"/>
                      <a:pt x="80" y="412"/>
                      <a:pt x="188" y="457"/>
                    </a:cubicBezTo>
                    <a:cubicBezTo>
                      <a:pt x="223" y="474"/>
                      <a:pt x="259" y="483"/>
                      <a:pt x="303" y="483"/>
                    </a:cubicBezTo>
                    <a:cubicBezTo>
                      <a:pt x="366" y="483"/>
                      <a:pt x="428" y="474"/>
                      <a:pt x="455" y="430"/>
                    </a:cubicBezTo>
                    <a:cubicBezTo>
                      <a:pt x="518" y="376"/>
                      <a:pt x="553" y="305"/>
                      <a:pt x="535" y="225"/>
                    </a:cubicBezTo>
                    <a:cubicBezTo>
                      <a:pt x="509" y="100"/>
                      <a:pt x="402" y="19"/>
                      <a:pt x="277" y="2"/>
                    </a:cubicBezTo>
                    <a:cubicBezTo>
                      <a:pt x="270" y="1"/>
                      <a:pt x="264" y="1"/>
                      <a:pt x="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44"/>
              <p:cNvSpPr/>
              <p:nvPr/>
            </p:nvSpPr>
            <p:spPr>
              <a:xfrm>
                <a:off x="815226" y="2404665"/>
                <a:ext cx="25744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67" extrusionOk="0">
                    <a:moveTo>
                      <a:pt x="195" y="0"/>
                    </a:moveTo>
                    <a:cubicBezTo>
                      <a:pt x="111" y="0"/>
                      <a:pt x="26" y="53"/>
                      <a:pt x="18" y="144"/>
                    </a:cubicBezTo>
                    <a:cubicBezTo>
                      <a:pt x="0" y="242"/>
                      <a:pt x="63" y="313"/>
                      <a:pt x="143" y="349"/>
                    </a:cubicBezTo>
                    <a:cubicBezTo>
                      <a:pt x="170" y="358"/>
                      <a:pt x="205" y="367"/>
                      <a:pt x="232" y="367"/>
                    </a:cubicBezTo>
                    <a:cubicBezTo>
                      <a:pt x="286" y="367"/>
                      <a:pt x="330" y="358"/>
                      <a:pt x="348" y="322"/>
                    </a:cubicBezTo>
                    <a:cubicBezTo>
                      <a:pt x="393" y="287"/>
                      <a:pt x="419" y="224"/>
                      <a:pt x="411" y="162"/>
                    </a:cubicBezTo>
                    <a:cubicBezTo>
                      <a:pt x="384" y="72"/>
                      <a:pt x="312" y="10"/>
                      <a:pt x="214" y="1"/>
                    </a:cubicBezTo>
                    <a:cubicBezTo>
                      <a:pt x="208" y="0"/>
                      <a:pt x="2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44"/>
              <p:cNvSpPr/>
              <p:nvPr/>
            </p:nvSpPr>
            <p:spPr>
              <a:xfrm>
                <a:off x="857887" y="2406871"/>
                <a:ext cx="20289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89" extrusionOk="0">
                    <a:moveTo>
                      <a:pt x="161" y="1"/>
                    </a:moveTo>
                    <a:cubicBezTo>
                      <a:pt x="89" y="1"/>
                      <a:pt x="18" y="36"/>
                      <a:pt x="9" y="117"/>
                    </a:cubicBezTo>
                    <a:cubicBezTo>
                      <a:pt x="0" y="188"/>
                      <a:pt x="45" y="251"/>
                      <a:pt x="107" y="277"/>
                    </a:cubicBezTo>
                    <a:cubicBezTo>
                      <a:pt x="134" y="286"/>
                      <a:pt x="152" y="286"/>
                      <a:pt x="178" y="286"/>
                    </a:cubicBezTo>
                    <a:cubicBezTo>
                      <a:pt x="185" y="288"/>
                      <a:pt x="192" y="289"/>
                      <a:pt x="199" y="289"/>
                    </a:cubicBezTo>
                    <a:cubicBezTo>
                      <a:pt x="229" y="289"/>
                      <a:pt x="260" y="274"/>
                      <a:pt x="268" y="259"/>
                    </a:cubicBezTo>
                    <a:cubicBezTo>
                      <a:pt x="303" y="224"/>
                      <a:pt x="330" y="179"/>
                      <a:pt x="321" y="135"/>
                    </a:cubicBezTo>
                    <a:cubicBezTo>
                      <a:pt x="303" y="63"/>
                      <a:pt x="241" y="10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44"/>
              <p:cNvSpPr/>
              <p:nvPr/>
            </p:nvSpPr>
            <p:spPr>
              <a:xfrm>
                <a:off x="1580728" y="2400803"/>
                <a:ext cx="33957" cy="29667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84" extrusionOk="0">
                    <a:moveTo>
                      <a:pt x="298" y="1"/>
                    </a:moveTo>
                    <a:cubicBezTo>
                      <a:pt x="291" y="1"/>
                      <a:pt x="284" y="1"/>
                      <a:pt x="277" y="2"/>
                    </a:cubicBezTo>
                    <a:cubicBezTo>
                      <a:pt x="152" y="19"/>
                      <a:pt x="54" y="100"/>
                      <a:pt x="27" y="225"/>
                    </a:cubicBezTo>
                    <a:cubicBezTo>
                      <a:pt x="1" y="305"/>
                      <a:pt x="45" y="376"/>
                      <a:pt x="99" y="430"/>
                    </a:cubicBezTo>
                    <a:cubicBezTo>
                      <a:pt x="126" y="474"/>
                      <a:pt x="188" y="483"/>
                      <a:pt x="250" y="483"/>
                    </a:cubicBezTo>
                    <a:cubicBezTo>
                      <a:pt x="295" y="483"/>
                      <a:pt x="340" y="474"/>
                      <a:pt x="375" y="457"/>
                    </a:cubicBezTo>
                    <a:cubicBezTo>
                      <a:pt x="482" y="412"/>
                      <a:pt x="554" y="323"/>
                      <a:pt x="545" y="189"/>
                    </a:cubicBezTo>
                    <a:cubicBezTo>
                      <a:pt x="528" y="71"/>
                      <a:pt x="416" y="1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44"/>
              <p:cNvSpPr/>
              <p:nvPr/>
            </p:nvSpPr>
            <p:spPr>
              <a:xfrm>
                <a:off x="1540825" y="2404665"/>
                <a:ext cx="25744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67" extrusionOk="0">
                    <a:moveTo>
                      <a:pt x="227" y="0"/>
                    </a:moveTo>
                    <a:cubicBezTo>
                      <a:pt x="220" y="0"/>
                      <a:pt x="213" y="0"/>
                      <a:pt x="206" y="1"/>
                    </a:cubicBezTo>
                    <a:cubicBezTo>
                      <a:pt x="116" y="10"/>
                      <a:pt x="36" y="72"/>
                      <a:pt x="18" y="162"/>
                    </a:cubicBezTo>
                    <a:cubicBezTo>
                      <a:pt x="0" y="224"/>
                      <a:pt x="27" y="287"/>
                      <a:pt x="72" y="322"/>
                    </a:cubicBezTo>
                    <a:cubicBezTo>
                      <a:pt x="90" y="358"/>
                      <a:pt x="143" y="367"/>
                      <a:pt x="188" y="367"/>
                    </a:cubicBezTo>
                    <a:cubicBezTo>
                      <a:pt x="223" y="367"/>
                      <a:pt x="250" y="358"/>
                      <a:pt x="277" y="349"/>
                    </a:cubicBezTo>
                    <a:cubicBezTo>
                      <a:pt x="357" y="313"/>
                      <a:pt x="420" y="242"/>
                      <a:pt x="411" y="144"/>
                    </a:cubicBezTo>
                    <a:cubicBezTo>
                      <a:pt x="394" y="53"/>
                      <a:pt x="31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44"/>
              <p:cNvSpPr/>
              <p:nvPr/>
            </p:nvSpPr>
            <p:spPr>
              <a:xfrm>
                <a:off x="1504172" y="2406871"/>
                <a:ext cx="19737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9" extrusionOk="0">
                    <a:moveTo>
                      <a:pt x="161" y="1"/>
                    </a:moveTo>
                    <a:cubicBezTo>
                      <a:pt x="90" y="10"/>
                      <a:pt x="27" y="63"/>
                      <a:pt x="10" y="135"/>
                    </a:cubicBezTo>
                    <a:cubicBezTo>
                      <a:pt x="1" y="179"/>
                      <a:pt x="19" y="224"/>
                      <a:pt x="54" y="259"/>
                    </a:cubicBezTo>
                    <a:cubicBezTo>
                      <a:pt x="69" y="274"/>
                      <a:pt x="95" y="289"/>
                      <a:pt x="124" y="289"/>
                    </a:cubicBezTo>
                    <a:cubicBezTo>
                      <a:pt x="130" y="289"/>
                      <a:pt x="137" y="288"/>
                      <a:pt x="143" y="286"/>
                    </a:cubicBezTo>
                    <a:cubicBezTo>
                      <a:pt x="170" y="286"/>
                      <a:pt x="197" y="286"/>
                      <a:pt x="215" y="277"/>
                    </a:cubicBezTo>
                    <a:cubicBezTo>
                      <a:pt x="277" y="251"/>
                      <a:pt x="322" y="188"/>
                      <a:pt x="313" y="117"/>
                    </a:cubicBezTo>
                    <a:cubicBezTo>
                      <a:pt x="304" y="36"/>
                      <a:pt x="233" y="1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44"/>
              <p:cNvSpPr/>
              <p:nvPr/>
            </p:nvSpPr>
            <p:spPr>
              <a:xfrm>
                <a:off x="486567" y="2349990"/>
                <a:ext cx="1447481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23615" h="2116" extrusionOk="0">
                    <a:moveTo>
                      <a:pt x="19" y="1"/>
                    </a:moveTo>
                    <a:cubicBezTo>
                      <a:pt x="670" y="1"/>
                      <a:pt x="21670" y="1"/>
                      <a:pt x="22062" y="224"/>
                    </a:cubicBezTo>
                    <a:cubicBezTo>
                      <a:pt x="22464" y="456"/>
                      <a:pt x="22330" y="1803"/>
                      <a:pt x="22152" y="1848"/>
                    </a:cubicBezTo>
                    <a:cubicBezTo>
                      <a:pt x="21973" y="1892"/>
                      <a:pt x="1" y="2115"/>
                      <a:pt x="1" y="2115"/>
                    </a:cubicBezTo>
                    <a:lnTo>
                      <a:pt x="22981" y="2115"/>
                    </a:lnTo>
                    <a:cubicBezTo>
                      <a:pt x="22981" y="2115"/>
                      <a:pt x="23615" y="1196"/>
                      <a:pt x="22981" y="1"/>
                    </a:cubicBezTo>
                    <a:close/>
                  </a:path>
                </a:pathLst>
              </a:custGeom>
              <a:solidFill>
                <a:schemeClr val="accent4">
                  <a:alpha val="286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44"/>
              <p:cNvSpPr/>
              <p:nvPr/>
            </p:nvSpPr>
            <p:spPr>
              <a:xfrm>
                <a:off x="490490" y="2356242"/>
                <a:ext cx="50262" cy="11713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911" extrusionOk="0">
                    <a:moveTo>
                      <a:pt x="551" y="1"/>
                    </a:moveTo>
                    <a:cubicBezTo>
                      <a:pt x="333" y="1"/>
                      <a:pt x="0" y="329"/>
                      <a:pt x="8" y="943"/>
                    </a:cubicBezTo>
                    <a:cubicBezTo>
                      <a:pt x="8" y="1383"/>
                      <a:pt x="215" y="1911"/>
                      <a:pt x="474" y="1911"/>
                    </a:cubicBezTo>
                    <a:cubicBezTo>
                      <a:pt x="514" y="1911"/>
                      <a:pt x="555" y="1898"/>
                      <a:pt x="597" y="1871"/>
                    </a:cubicBezTo>
                    <a:cubicBezTo>
                      <a:pt x="811" y="1728"/>
                      <a:pt x="561" y="1505"/>
                      <a:pt x="534" y="871"/>
                    </a:cubicBezTo>
                    <a:cubicBezTo>
                      <a:pt x="499" y="238"/>
                      <a:pt x="820" y="113"/>
                      <a:pt x="624" y="15"/>
                    </a:cubicBezTo>
                    <a:cubicBezTo>
                      <a:pt x="602" y="5"/>
                      <a:pt x="577" y="1"/>
                      <a:pt x="551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5" name="Google Shape;5235;p44"/>
            <p:cNvGrpSpPr/>
            <p:nvPr/>
          </p:nvGrpSpPr>
          <p:grpSpPr>
            <a:xfrm rot="5400000">
              <a:off x="-418995" y="2171950"/>
              <a:ext cx="2989362" cy="850576"/>
              <a:chOff x="318131" y="2779786"/>
              <a:chExt cx="1654781" cy="470868"/>
            </a:xfrm>
          </p:grpSpPr>
          <p:sp>
            <p:nvSpPr>
              <p:cNvPr id="5236" name="Google Shape;5236;p44"/>
              <p:cNvSpPr/>
              <p:nvPr/>
            </p:nvSpPr>
            <p:spPr>
              <a:xfrm>
                <a:off x="318131" y="2779786"/>
                <a:ext cx="1654781" cy="470868"/>
              </a:xfrm>
              <a:custGeom>
                <a:avLst/>
                <a:gdLst/>
                <a:ahLst/>
                <a:cxnLst/>
                <a:rect l="l" t="t" r="r" b="b"/>
                <a:pathLst>
                  <a:path w="26997" h="7682" extrusionOk="0">
                    <a:moveTo>
                      <a:pt x="956" y="1"/>
                    </a:moveTo>
                    <a:cubicBezTo>
                      <a:pt x="1" y="4345"/>
                      <a:pt x="956" y="7682"/>
                      <a:pt x="956" y="7682"/>
                    </a:cubicBezTo>
                    <a:lnTo>
                      <a:pt x="26050" y="7682"/>
                    </a:lnTo>
                    <a:cubicBezTo>
                      <a:pt x="26050" y="7682"/>
                      <a:pt x="26996" y="4345"/>
                      <a:pt x="26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44"/>
              <p:cNvSpPr/>
              <p:nvPr/>
            </p:nvSpPr>
            <p:spPr>
              <a:xfrm>
                <a:off x="388129" y="2817053"/>
                <a:ext cx="1514783" cy="395782"/>
              </a:xfrm>
              <a:custGeom>
                <a:avLst/>
                <a:gdLst/>
                <a:ahLst/>
                <a:cxnLst/>
                <a:rect l="l" t="t" r="r" b="b"/>
                <a:pathLst>
                  <a:path w="24713" h="6457" extrusionOk="0">
                    <a:moveTo>
                      <a:pt x="23690" y="2796"/>
                    </a:moveTo>
                    <a:cubicBezTo>
                      <a:pt x="23721" y="2796"/>
                      <a:pt x="23752" y="2797"/>
                      <a:pt x="23784" y="2801"/>
                    </a:cubicBezTo>
                    <a:cubicBezTo>
                      <a:pt x="24052" y="2836"/>
                      <a:pt x="24364" y="3033"/>
                      <a:pt x="24561" y="3229"/>
                    </a:cubicBezTo>
                    <a:cubicBezTo>
                      <a:pt x="24364" y="3425"/>
                      <a:pt x="24052" y="3621"/>
                      <a:pt x="23784" y="3657"/>
                    </a:cubicBezTo>
                    <a:cubicBezTo>
                      <a:pt x="23752" y="3661"/>
                      <a:pt x="23721" y="3662"/>
                      <a:pt x="23690" y="3662"/>
                    </a:cubicBezTo>
                    <a:cubicBezTo>
                      <a:pt x="23325" y="3662"/>
                      <a:pt x="23082" y="3427"/>
                      <a:pt x="22794" y="3229"/>
                    </a:cubicBezTo>
                    <a:cubicBezTo>
                      <a:pt x="23082" y="3031"/>
                      <a:pt x="23325" y="2796"/>
                      <a:pt x="23690" y="2796"/>
                    </a:cubicBezTo>
                    <a:close/>
                    <a:moveTo>
                      <a:pt x="6993" y="1"/>
                    </a:moveTo>
                    <a:cubicBezTo>
                      <a:pt x="6768" y="1"/>
                      <a:pt x="6610" y="278"/>
                      <a:pt x="6602" y="508"/>
                    </a:cubicBezTo>
                    <a:cubicBezTo>
                      <a:pt x="6602" y="669"/>
                      <a:pt x="6656" y="820"/>
                      <a:pt x="6745" y="954"/>
                    </a:cubicBezTo>
                    <a:cubicBezTo>
                      <a:pt x="6540" y="1025"/>
                      <a:pt x="6308" y="1070"/>
                      <a:pt x="6112" y="1106"/>
                    </a:cubicBezTo>
                    <a:cubicBezTo>
                      <a:pt x="5743" y="1179"/>
                      <a:pt x="5368" y="1219"/>
                      <a:pt x="4994" y="1219"/>
                    </a:cubicBezTo>
                    <a:cubicBezTo>
                      <a:pt x="4589" y="1219"/>
                      <a:pt x="4186" y="1172"/>
                      <a:pt x="3792" y="1070"/>
                    </a:cubicBezTo>
                    <a:cubicBezTo>
                      <a:pt x="3177" y="901"/>
                      <a:pt x="2633" y="588"/>
                      <a:pt x="2035" y="392"/>
                    </a:cubicBezTo>
                    <a:cubicBezTo>
                      <a:pt x="1839" y="327"/>
                      <a:pt x="1626" y="280"/>
                      <a:pt x="1416" y="280"/>
                    </a:cubicBezTo>
                    <a:cubicBezTo>
                      <a:pt x="1197" y="280"/>
                      <a:pt x="982" y="331"/>
                      <a:pt x="795" y="463"/>
                    </a:cubicBezTo>
                    <a:cubicBezTo>
                      <a:pt x="1" y="1017"/>
                      <a:pt x="447" y="2105"/>
                      <a:pt x="947" y="2703"/>
                    </a:cubicBezTo>
                    <a:cubicBezTo>
                      <a:pt x="625" y="2729"/>
                      <a:pt x="313" y="2890"/>
                      <a:pt x="117" y="3193"/>
                    </a:cubicBezTo>
                    <a:cubicBezTo>
                      <a:pt x="99" y="3193"/>
                      <a:pt x="81" y="3220"/>
                      <a:pt x="90" y="3229"/>
                    </a:cubicBezTo>
                    <a:cubicBezTo>
                      <a:pt x="81" y="3247"/>
                      <a:pt x="99" y="3265"/>
                      <a:pt x="117" y="3265"/>
                    </a:cubicBezTo>
                    <a:cubicBezTo>
                      <a:pt x="313" y="3577"/>
                      <a:pt x="625" y="3737"/>
                      <a:pt x="947" y="3755"/>
                    </a:cubicBezTo>
                    <a:cubicBezTo>
                      <a:pt x="447" y="4353"/>
                      <a:pt x="1" y="5441"/>
                      <a:pt x="795" y="6003"/>
                    </a:cubicBezTo>
                    <a:cubicBezTo>
                      <a:pt x="982" y="6131"/>
                      <a:pt x="1197" y="6180"/>
                      <a:pt x="1417" y="6180"/>
                    </a:cubicBezTo>
                    <a:cubicBezTo>
                      <a:pt x="1626" y="6180"/>
                      <a:pt x="1839" y="6136"/>
                      <a:pt x="2035" y="6075"/>
                    </a:cubicBezTo>
                    <a:cubicBezTo>
                      <a:pt x="2633" y="5870"/>
                      <a:pt x="3177" y="5557"/>
                      <a:pt x="3792" y="5397"/>
                    </a:cubicBezTo>
                    <a:cubicBezTo>
                      <a:pt x="4191" y="5289"/>
                      <a:pt x="4599" y="5240"/>
                      <a:pt x="5007" y="5240"/>
                    </a:cubicBezTo>
                    <a:cubicBezTo>
                      <a:pt x="5377" y="5240"/>
                      <a:pt x="5747" y="5280"/>
                      <a:pt x="6112" y="5352"/>
                    </a:cubicBezTo>
                    <a:cubicBezTo>
                      <a:pt x="6308" y="5397"/>
                      <a:pt x="6540" y="5432"/>
                      <a:pt x="6745" y="5504"/>
                    </a:cubicBezTo>
                    <a:cubicBezTo>
                      <a:pt x="6656" y="5638"/>
                      <a:pt x="6602" y="5789"/>
                      <a:pt x="6602" y="5950"/>
                    </a:cubicBezTo>
                    <a:cubicBezTo>
                      <a:pt x="6610" y="6180"/>
                      <a:pt x="6768" y="6457"/>
                      <a:pt x="6993" y="6457"/>
                    </a:cubicBezTo>
                    <a:cubicBezTo>
                      <a:pt x="7046" y="6457"/>
                      <a:pt x="7104" y="6441"/>
                      <a:pt x="7164" y="6405"/>
                    </a:cubicBezTo>
                    <a:cubicBezTo>
                      <a:pt x="7379" y="6289"/>
                      <a:pt x="7423" y="5968"/>
                      <a:pt x="7325" y="5771"/>
                    </a:cubicBezTo>
                    <a:cubicBezTo>
                      <a:pt x="7245" y="5620"/>
                      <a:pt x="7093" y="5513"/>
                      <a:pt x="6915" y="5441"/>
                    </a:cubicBezTo>
                    <a:cubicBezTo>
                      <a:pt x="6950" y="5406"/>
                      <a:pt x="6977" y="5379"/>
                      <a:pt x="7013" y="5352"/>
                    </a:cubicBezTo>
                    <a:cubicBezTo>
                      <a:pt x="7191" y="5207"/>
                      <a:pt x="7385" y="5150"/>
                      <a:pt x="7586" y="5150"/>
                    </a:cubicBezTo>
                    <a:cubicBezTo>
                      <a:pt x="8176" y="5150"/>
                      <a:pt x="8819" y="5650"/>
                      <a:pt x="9279" y="5896"/>
                    </a:cubicBezTo>
                    <a:cubicBezTo>
                      <a:pt x="9666" y="6097"/>
                      <a:pt x="10064" y="6246"/>
                      <a:pt x="10492" y="6246"/>
                    </a:cubicBezTo>
                    <a:cubicBezTo>
                      <a:pt x="10597" y="6246"/>
                      <a:pt x="10704" y="6237"/>
                      <a:pt x="10813" y="6217"/>
                    </a:cubicBezTo>
                    <a:cubicBezTo>
                      <a:pt x="10840" y="6217"/>
                      <a:pt x="10920" y="6182"/>
                      <a:pt x="10974" y="6137"/>
                    </a:cubicBezTo>
                    <a:cubicBezTo>
                      <a:pt x="11045" y="6191"/>
                      <a:pt x="11125" y="6226"/>
                      <a:pt x="11197" y="6244"/>
                    </a:cubicBezTo>
                    <a:cubicBezTo>
                      <a:pt x="11281" y="6267"/>
                      <a:pt x="11366" y="6278"/>
                      <a:pt x="11450" y="6278"/>
                    </a:cubicBezTo>
                    <a:cubicBezTo>
                      <a:pt x="11696" y="6278"/>
                      <a:pt x="11936" y="6187"/>
                      <a:pt x="12142" y="6048"/>
                    </a:cubicBezTo>
                    <a:cubicBezTo>
                      <a:pt x="12142" y="6128"/>
                      <a:pt x="12205" y="6191"/>
                      <a:pt x="12276" y="6217"/>
                    </a:cubicBezTo>
                    <a:cubicBezTo>
                      <a:pt x="12313" y="6231"/>
                      <a:pt x="12355" y="6238"/>
                      <a:pt x="12397" y="6238"/>
                    </a:cubicBezTo>
                    <a:cubicBezTo>
                      <a:pt x="12496" y="6238"/>
                      <a:pt x="12595" y="6198"/>
                      <a:pt x="12633" y="6110"/>
                    </a:cubicBezTo>
                    <a:cubicBezTo>
                      <a:pt x="12642" y="6101"/>
                      <a:pt x="12642" y="6093"/>
                      <a:pt x="12642" y="6093"/>
                    </a:cubicBezTo>
                    <a:cubicBezTo>
                      <a:pt x="12828" y="6208"/>
                      <a:pt x="13042" y="6277"/>
                      <a:pt x="13263" y="6277"/>
                    </a:cubicBezTo>
                    <a:cubicBezTo>
                      <a:pt x="13350" y="6277"/>
                      <a:pt x="13437" y="6267"/>
                      <a:pt x="13525" y="6244"/>
                    </a:cubicBezTo>
                    <a:cubicBezTo>
                      <a:pt x="13588" y="6226"/>
                      <a:pt x="13668" y="6191"/>
                      <a:pt x="13748" y="6137"/>
                    </a:cubicBezTo>
                    <a:cubicBezTo>
                      <a:pt x="13793" y="6182"/>
                      <a:pt x="13882" y="6217"/>
                      <a:pt x="13909" y="6217"/>
                    </a:cubicBezTo>
                    <a:cubicBezTo>
                      <a:pt x="14016" y="6237"/>
                      <a:pt x="14122" y="6246"/>
                      <a:pt x="14226" y="6246"/>
                    </a:cubicBezTo>
                    <a:cubicBezTo>
                      <a:pt x="14652" y="6246"/>
                      <a:pt x="15056" y="6097"/>
                      <a:pt x="15443" y="5896"/>
                    </a:cubicBezTo>
                    <a:cubicBezTo>
                      <a:pt x="15903" y="5650"/>
                      <a:pt x="16546" y="5150"/>
                      <a:pt x="17136" y="5150"/>
                    </a:cubicBezTo>
                    <a:cubicBezTo>
                      <a:pt x="17336" y="5150"/>
                      <a:pt x="17531" y="5207"/>
                      <a:pt x="17709" y="5352"/>
                    </a:cubicBezTo>
                    <a:cubicBezTo>
                      <a:pt x="17745" y="5379"/>
                      <a:pt x="17772" y="5406"/>
                      <a:pt x="17798" y="5441"/>
                    </a:cubicBezTo>
                    <a:cubicBezTo>
                      <a:pt x="17620" y="5513"/>
                      <a:pt x="17468" y="5620"/>
                      <a:pt x="17397" y="5771"/>
                    </a:cubicBezTo>
                    <a:cubicBezTo>
                      <a:pt x="17290" y="5968"/>
                      <a:pt x="17343" y="6289"/>
                      <a:pt x="17549" y="6405"/>
                    </a:cubicBezTo>
                    <a:cubicBezTo>
                      <a:pt x="17611" y="6441"/>
                      <a:pt x="17670" y="6457"/>
                      <a:pt x="17725" y="6457"/>
                    </a:cubicBezTo>
                    <a:cubicBezTo>
                      <a:pt x="17954" y="6457"/>
                      <a:pt x="18111" y="6180"/>
                      <a:pt x="18111" y="5950"/>
                    </a:cubicBezTo>
                    <a:cubicBezTo>
                      <a:pt x="18111" y="5789"/>
                      <a:pt x="18057" y="5638"/>
                      <a:pt x="17977" y="5504"/>
                    </a:cubicBezTo>
                    <a:cubicBezTo>
                      <a:pt x="18182" y="5432"/>
                      <a:pt x="18405" y="5397"/>
                      <a:pt x="18610" y="5352"/>
                    </a:cubicBezTo>
                    <a:cubicBezTo>
                      <a:pt x="18975" y="5280"/>
                      <a:pt x="19343" y="5240"/>
                      <a:pt x="19710" y="5240"/>
                    </a:cubicBezTo>
                    <a:cubicBezTo>
                      <a:pt x="20117" y="5240"/>
                      <a:pt x="20523" y="5289"/>
                      <a:pt x="20921" y="5397"/>
                    </a:cubicBezTo>
                    <a:cubicBezTo>
                      <a:pt x="21536" y="5557"/>
                      <a:pt x="22080" y="5870"/>
                      <a:pt x="22678" y="6075"/>
                    </a:cubicBezTo>
                    <a:cubicBezTo>
                      <a:pt x="22874" y="6136"/>
                      <a:pt x="23087" y="6180"/>
                      <a:pt x="23296" y="6180"/>
                    </a:cubicBezTo>
                    <a:cubicBezTo>
                      <a:pt x="23516" y="6180"/>
                      <a:pt x="23731" y="6131"/>
                      <a:pt x="23918" y="6003"/>
                    </a:cubicBezTo>
                    <a:cubicBezTo>
                      <a:pt x="24712" y="5441"/>
                      <a:pt x="24275" y="4353"/>
                      <a:pt x="23767" y="3755"/>
                    </a:cubicBezTo>
                    <a:cubicBezTo>
                      <a:pt x="24097" y="3737"/>
                      <a:pt x="24409" y="3577"/>
                      <a:pt x="24605" y="3265"/>
                    </a:cubicBezTo>
                    <a:cubicBezTo>
                      <a:pt x="24614" y="3265"/>
                      <a:pt x="24632" y="3247"/>
                      <a:pt x="24623" y="3229"/>
                    </a:cubicBezTo>
                    <a:cubicBezTo>
                      <a:pt x="24632" y="3220"/>
                      <a:pt x="24614" y="3193"/>
                      <a:pt x="24605" y="3193"/>
                    </a:cubicBezTo>
                    <a:cubicBezTo>
                      <a:pt x="24409" y="2890"/>
                      <a:pt x="24097" y="2729"/>
                      <a:pt x="23767" y="2703"/>
                    </a:cubicBezTo>
                    <a:cubicBezTo>
                      <a:pt x="24275" y="2105"/>
                      <a:pt x="24712" y="1017"/>
                      <a:pt x="23918" y="463"/>
                    </a:cubicBezTo>
                    <a:cubicBezTo>
                      <a:pt x="23731" y="331"/>
                      <a:pt x="23516" y="280"/>
                      <a:pt x="23297" y="280"/>
                    </a:cubicBezTo>
                    <a:cubicBezTo>
                      <a:pt x="23087" y="280"/>
                      <a:pt x="22874" y="327"/>
                      <a:pt x="22678" y="392"/>
                    </a:cubicBezTo>
                    <a:cubicBezTo>
                      <a:pt x="22080" y="588"/>
                      <a:pt x="21536" y="901"/>
                      <a:pt x="20921" y="1070"/>
                    </a:cubicBezTo>
                    <a:cubicBezTo>
                      <a:pt x="20527" y="1172"/>
                      <a:pt x="20126" y="1219"/>
                      <a:pt x="19724" y="1219"/>
                    </a:cubicBezTo>
                    <a:cubicBezTo>
                      <a:pt x="19352" y="1219"/>
                      <a:pt x="18979" y="1179"/>
                      <a:pt x="18610" y="1106"/>
                    </a:cubicBezTo>
                    <a:cubicBezTo>
                      <a:pt x="18405" y="1070"/>
                      <a:pt x="18182" y="1025"/>
                      <a:pt x="17977" y="954"/>
                    </a:cubicBezTo>
                    <a:cubicBezTo>
                      <a:pt x="18057" y="820"/>
                      <a:pt x="18111" y="669"/>
                      <a:pt x="18111" y="508"/>
                    </a:cubicBezTo>
                    <a:cubicBezTo>
                      <a:pt x="18111" y="278"/>
                      <a:pt x="17954" y="1"/>
                      <a:pt x="17725" y="1"/>
                    </a:cubicBezTo>
                    <a:cubicBezTo>
                      <a:pt x="17670" y="1"/>
                      <a:pt x="17611" y="17"/>
                      <a:pt x="17549" y="53"/>
                    </a:cubicBezTo>
                    <a:cubicBezTo>
                      <a:pt x="17343" y="169"/>
                      <a:pt x="17290" y="490"/>
                      <a:pt x="17397" y="686"/>
                    </a:cubicBezTo>
                    <a:cubicBezTo>
                      <a:pt x="17468" y="838"/>
                      <a:pt x="17620" y="945"/>
                      <a:pt x="17798" y="1017"/>
                    </a:cubicBezTo>
                    <a:cubicBezTo>
                      <a:pt x="17772" y="1052"/>
                      <a:pt x="17745" y="1079"/>
                      <a:pt x="17709" y="1106"/>
                    </a:cubicBezTo>
                    <a:cubicBezTo>
                      <a:pt x="17530" y="1253"/>
                      <a:pt x="17335" y="1312"/>
                      <a:pt x="17133" y="1312"/>
                    </a:cubicBezTo>
                    <a:cubicBezTo>
                      <a:pt x="16544" y="1312"/>
                      <a:pt x="15902" y="810"/>
                      <a:pt x="15443" y="570"/>
                    </a:cubicBezTo>
                    <a:cubicBezTo>
                      <a:pt x="15056" y="363"/>
                      <a:pt x="14651" y="212"/>
                      <a:pt x="14225" y="212"/>
                    </a:cubicBezTo>
                    <a:cubicBezTo>
                      <a:pt x="14121" y="212"/>
                      <a:pt x="14016" y="221"/>
                      <a:pt x="13909" y="240"/>
                    </a:cubicBezTo>
                    <a:cubicBezTo>
                      <a:pt x="13882" y="249"/>
                      <a:pt x="13793" y="276"/>
                      <a:pt x="13748" y="321"/>
                    </a:cubicBezTo>
                    <a:cubicBezTo>
                      <a:pt x="13668" y="276"/>
                      <a:pt x="13588" y="240"/>
                      <a:pt x="13525" y="223"/>
                    </a:cubicBezTo>
                    <a:cubicBezTo>
                      <a:pt x="13437" y="200"/>
                      <a:pt x="13350" y="189"/>
                      <a:pt x="13263" y="189"/>
                    </a:cubicBezTo>
                    <a:cubicBezTo>
                      <a:pt x="13042" y="189"/>
                      <a:pt x="12828" y="259"/>
                      <a:pt x="12642" y="374"/>
                    </a:cubicBezTo>
                    <a:cubicBezTo>
                      <a:pt x="12642" y="365"/>
                      <a:pt x="12642" y="356"/>
                      <a:pt x="12633" y="356"/>
                    </a:cubicBezTo>
                    <a:cubicBezTo>
                      <a:pt x="12595" y="262"/>
                      <a:pt x="12494" y="220"/>
                      <a:pt x="12395" y="220"/>
                    </a:cubicBezTo>
                    <a:cubicBezTo>
                      <a:pt x="12354" y="220"/>
                      <a:pt x="12313" y="227"/>
                      <a:pt x="12276" y="240"/>
                    </a:cubicBezTo>
                    <a:cubicBezTo>
                      <a:pt x="12205" y="267"/>
                      <a:pt x="12142" y="339"/>
                      <a:pt x="12142" y="410"/>
                    </a:cubicBezTo>
                    <a:cubicBezTo>
                      <a:pt x="11939" y="272"/>
                      <a:pt x="11703" y="188"/>
                      <a:pt x="11461" y="188"/>
                    </a:cubicBezTo>
                    <a:cubicBezTo>
                      <a:pt x="11373" y="188"/>
                      <a:pt x="11285" y="199"/>
                      <a:pt x="11197" y="223"/>
                    </a:cubicBezTo>
                    <a:cubicBezTo>
                      <a:pt x="11125" y="240"/>
                      <a:pt x="11045" y="276"/>
                      <a:pt x="10974" y="321"/>
                    </a:cubicBezTo>
                    <a:cubicBezTo>
                      <a:pt x="10920" y="276"/>
                      <a:pt x="10840" y="249"/>
                      <a:pt x="10813" y="240"/>
                    </a:cubicBezTo>
                    <a:cubicBezTo>
                      <a:pt x="10705" y="221"/>
                      <a:pt x="10598" y="212"/>
                      <a:pt x="10494" y="212"/>
                    </a:cubicBezTo>
                    <a:cubicBezTo>
                      <a:pt x="10065" y="212"/>
                      <a:pt x="9666" y="363"/>
                      <a:pt x="9279" y="570"/>
                    </a:cubicBezTo>
                    <a:cubicBezTo>
                      <a:pt x="8820" y="810"/>
                      <a:pt x="8178" y="1312"/>
                      <a:pt x="7589" y="1312"/>
                    </a:cubicBezTo>
                    <a:cubicBezTo>
                      <a:pt x="7387" y="1312"/>
                      <a:pt x="7192" y="1253"/>
                      <a:pt x="7013" y="1106"/>
                    </a:cubicBezTo>
                    <a:cubicBezTo>
                      <a:pt x="6977" y="1079"/>
                      <a:pt x="6950" y="1052"/>
                      <a:pt x="6915" y="1017"/>
                    </a:cubicBezTo>
                    <a:cubicBezTo>
                      <a:pt x="7093" y="945"/>
                      <a:pt x="7245" y="838"/>
                      <a:pt x="7325" y="686"/>
                    </a:cubicBezTo>
                    <a:cubicBezTo>
                      <a:pt x="7423" y="490"/>
                      <a:pt x="7379" y="169"/>
                      <a:pt x="7164" y="53"/>
                    </a:cubicBezTo>
                    <a:cubicBezTo>
                      <a:pt x="7104" y="17"/>
                      <a:pt x="7046" y="1"/>
                      <a:pt x="699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44"/>
              <p:cNvSpPr/>
              <p:nvPr/>
            </p:nvSpPr>
            <p:spPr>
              <a:xfrm>
                <a:off x="424231" y="2949878"/>
                <a:ext cx="1442578" cy="130742"/>
              </a:xfrm>
              <a:custGeom>
                <a:avLst/>
                <a:gdLst/>
                <a:ahLst/>
                <a:cxnLst/>
                <a:rect l="l" t="t" r="r" b="b"/>
                <a:pathLst>
                  <a:path w="23535" h="2133" extrusionOk="0">
                    <a:moveTo>
                      <a:pt x="1" y="0"/>
                    </a:moveTo>
                    <a:cubicBezTo>
                      <a:pt x="108" y="197"/>
                      <a:pt x="233" y="384"/>
                      <a:pt x="358" y="536"/>
                    </a:cubicBezTo>
                    <a:cubicBezTo>
                      <a:pt x="1303" y="643"/>
                      <a:pt x="1339" y="1062"/>
                      <a:pt x="1339" y="1062"/>
                    </a:cubicBezTo>
                    <a:cubicBezTo>
                      <a:pt x="1080" y="1544"/>
                      <a:pt x="358" y="1588"/>
                      <a:pt x="358" y="1588"/>
                    </a:cubicBezTo>
                    <a:cubicBezTo>
                      <a:pt x="233" y="1740"/>
                      <a:pt x="108" y="1927"/>
                      <a:pt x="1" y="2132"/>
                    </a:cubicBezTo>
                    <a:lnTo>
                      <a:pt x="23534" y="2132"/>
                    </a:lnTo>
                    <a:cubicBezTo>
                      <a:pt x="23436" y="1927"/>
                      <a:pt x="23311" y="1740"/>
                      <a:pt x="23178" y="1588"/>
                    </a:cubicBezTo>
                    <a:cubicBezTo>
                      <a:pt x="23178" y="1588"/>
                      <a:pt x="22553" y="1561"/>
                      <a:pt x="22143" y="1062"/>
                    </a:cubicBezTo>
                    <a:cubicBezTo>
                      <a:pt x="22143" y="1062"/>
                      <a:pt x="22455" y="598"/>
                      <a:pt x="23178" y="536"/>
                    </a:cubicBezTo>
                    <a:cubicBezTo>
                      <a:pt x="23311" y="384"/>
                      <a:pt x="23436" y="197"/>
                      <a:pt x="23534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44"/>
              <p:cNvSpPr/>
              <p:nvPr/>
            </p:nvSpPr>
            <p:spPr>
              <a:xfrm>
                <a:off x="388129" y="2817053"/>
                <a:ext cx="756503" cy="20043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270" extrusionOk="0">
                    <a:moveTo>
                      <a:pt x="11027" y="428"/>
                    </a:moveTo>
                    <a:cubicBezTo>
                      <a:pt x="11116" y="490"/>
                      <a:pt x="11188" y="562"/>
                      <a:pt x="11224" y="642"/>
                    </a:cubicBezTo>
                    <a:cubicBezTo>
                      <a:pt x="11311" y="810"/>
                      <a:pt x="11201" y="876"/>
                      <a:pt x="11073" y="876"/>
                    </a:cubicBezTo>
                    <a:cubicBezTo>
                      <a:pt x="11031" y="876"/>
                      <a:pt x="10987" y="869"/>
                      <a:pt x="10947" y="856"/>
                    </a:cubicBezTo>
                    <a:cubicBezTo>
                      <a:pt x="10769" y="740"/>
                      <a:pt x="10822" y="597"/>
                      <a:pt x="11001" y="446"/>
                    </a:cubicBezTo>
                    <a:cubicBezTo>
                      <a:pt x="11009" y="446"/>
                      <a:pt x="11018" y="437"/>
                      <a:pt x="11027" y="428"/>
                    </a:cubicBezTo>
                    <a:close/>
                    <a:moveTo>
                      <a:pt x="7018" y="154"/>
                    </a:moveTo>
                    <a:cubicBezTo>
                      <a:pt x="7203" y="154"/>
                      <a:pt x="7369" y="383"/>
                      <a:pt x="7156" y="740"/>
                    </a:cubicBezTo>
                    <a:cubicBezTo>
                      <a:pt x="7066" y="829"/>
                      <a:pt x="6941" y="918"/>
                      <a:pt x="6834" y="918"/>
                    </a:cubicBezTo>
                    <a:cubicBezTo>
                      <a:pt x="6763" y="793"/>
                      <a:pt x="6710" y="642"/>
                      <a:pt x="6727" y="499"/>
                    </a:cubicBezTo>
                    <a:cubicBezTo>
                      <a:pt x="6760" y="258"/>
                      <a:pt x="6894" y="154"/>
                      <a:pt x="7018" y="154"/>
                    </a:cubicBezTo>
                    <a:close/>
                    <a:moveTo>
                      <a:pt x="6993" y="1"/>
                    </a:moveTo>
                    <a:cubicBezTo>
                      <a:pt x="6768" y="1"/>
                      <a:pt x="6610" y="278"/>
                      <a:pt x="6602" y="508"/>
                    </a:cubicBezTo>
                    <a:cubicBezTo>
                      <a:pt x="6602" y="669"/>
                      <a:pt x="6656" y="820"/>
                      <a:pt x="6745" y="954"/>
                    </a:cubicBezTo>
                    <a:cubicBezTo>
                      <a:pt x="6540" y="1025"/>
                      <a:pt x="6308" y="1070"/>
                      <a:pt x="6112" y="1106"/>
                    </a:cubicBezTo>
                    <a:cubicBezTo>
                      <a:pt x="5743" y="1179"/>
                      <a:pt x="5368" y="1219"/>
                      <a:pt x="4994" y="1219"/>
                    </a:cubicBezTo>
                    <a:cubicBezTo>
                      <a:pt x="4589" y="1219"/>
                      <a:pt x="4186" y="1172"/>
                      <a:pt x="3792" y="1070"/>
                    </a:cubicBezTo>
                    <a:cubicBezTo>
                      <a:pt x="3177" y="901"/>
                      <a:pt x="2633" y="588"/>
                      <a:pt x="2035" y="392"/>
                    </a:cubicBezTo>
                    <a:cubicBezTo>
                      <a:pt x="1839" y="327"/>
                      <a:pt x="1626" y="280"/>
                      <a:pt x="1416" y="280"/>
                    </a:cubicBezTo>
                    <a:cubicBezTo>
                      <a:pt x="1197" y="280"/>
                      <a:pt x="982" y="331"/>
                      <a:pt x="795" y="463"/>
                    </a:cubicBezTo>
                    <a:cubicBezTo>
                      <a:pt x="1" y="1017"/>
                      <a:pt x="447" y="2105"/>
                      <a:pt x="947" y="2703"/>
                    </a:cubicBezTo>
                    <a:cubicBezTo>
                      <a:pt x="608" y="2729"/>
                      <a:pt x="286" y="2899"/>
                      <a:pt x="90" y="3229"/>
                    </a:cubicBezTo>
                    <a:cubicBezTo>
                      <a:pt x="83" y="3243"/>
                      <a:pt x="99" y="3269"/>
                      <a:pt x="115" y="3269"/>
                    </a:cubicBezTo>
                    <a:cubicBezTo>
                      <a:pt x="119" y="3269"/>
                      <a:pt x="122" y="3268"/>
                      <a:pt x="126" y="3265"/>
                    </a:cubicBezTo>
                    <a:cubicBezTo>
                      <a:pt x="313" y="3059"/>
                      <a:pt x="652" y="2836"/>
                      <a:pt x="929" y="2801"/>
                    </a:cubicBezTo>
                    <a:cubicBezTo>
                      <a:pt x="961" y="2797"/>
                      <a:pt x="992" y="2796"/>
                      <a:pt x="1023" y="2796"/>
                    </a:cubicBezTo>
                    <a:cubicBezTo>
                      <a:pt x="1388" y="2796"/>
                      <a:pt x="1631" y="3031"/>
                      <a:pt x="1928" y="3229"/>
                    </a:cubicBezTo>
                    <a:cubicBezTo>
                      <a:pt x="1936" y="3235"/>
                      <a:pt x="1948" y="3238"/>
                      <a:pt x="1960" y="3238"/>
                    </a:cubicBezTo>
                    <a:cubicBezTo>
                      <a:pt x="1984" y="3238"/>
                      <a:pt x="2006" y="3224"/>
                      <a:pt x="1981" y="3193"/>
                    </a:cubicBezTo>
                    <a:cubicBezTo>
                      <a:pt x="1761" y="2863"/>
                      <a:pt x="1396" y="2701"/>
                      <a:pt x="1031" y="2701"/>
                    </a:cubicBezTo>
                    <a:cubicBezTo>
                      <a:pt x="1012" y="2701"/>
                      <a:pt x="992" y="2702"/>
                      <a:pt x="973" y="2703"/>
                    </a:cubicBezTo>
                    <a:cubicBezTo>
                      <a:pt x="652" y="2185"/>
                      <a:pt x="295" y="1605"/>
                      <a:pt x="545" y="972"/>
                    </a:cubicBezTo>
                    <a:cubicBezTo>
                      <a:pt x="717" y="531"/>
                      <a:pt x="1050" y="384"/>
                      <a:pt x="1422" y="384"/>
                    </a:cubicBezTo>
                    <a:cubicBezTo>
                      <a:pt x="1803" y="384"/>
                      <a:pt x="2223" y="538"/>
                      <a:pt x="2552" y="686"/>
                    </a:cubicBezTo>
                    <a:cubicBezTo>
                      <a:pt x="3402" y="1071"/>
                      <a:pt x="4242" y="1307"/>
                      <a:pt x="5133" y="1307"/>
                    </a:cubicBezTo>
                    <a:cubicBezTo>
                      <a:pt x="5420" y="1307"/>
                      <a:pt x="5713" y="1283"/>
                      <a:pt x="6014" y="1231"/>
                    </a:cubicBezTo>
                    <a:cubicBezTo>
                      <a:pt x="6228" y="1195"/>
                      <a:pt x="6549" y="1150"/>
                      <a:pt x="6825" y="1052"/>
                    </a:cubicBezTo>
                    <a:cubicBezTo>
                      <a:pt x="6906" y="1141"/>
                      <a:pt x="6995" y="1213"/>
                      <a:pt x="7102" y="1266"/>
                    </a:cubicBezTo>
                    <a:cubicBezTo>
                      <a:pt x="7271" y="1352"/>
                      <a:pt x="7449" y="1388"/>
                      <a:pt x="7629" y="1388"/>
                    </a:cubicBezTo>
                    <a:cubicBezTo>
                      <a:pt x="7952" y="1388"/>
                      <a:pt x="8279" y="1273"/>
                      <a:pt x="8565" y="1124"/>
                    </a:cubicBezTo>
                    <a:cubicBezTo>
                      <a:pt x="9215" y="783"/>
                      <a:pt x="9809" y="315"/>
                      <a:pt x="10546" y="315"/>
                    </a:cubicBezTo>
                    <a:cubicBezTo>
                      <a:pt x="10639" y="315"/>
                      <a:pt x="10733" y="323"/>
                      <a:pt x="10831" y="339"/>
                    </a:cubicBezTo>
                    <a:cubicBezTo>
                      <a:pt x="10849" y="339"/>
                      <a:pt x="10893" y="356"/>
                      <a:pt x="10911" y="365"/>
                    </a:cubicBezTo>
                    <a:cubicBezTo>
                      <a:pt x="10742" y="490"/>
                      <a:pt x="10626" y="686"/>
                      <a:pt x="10786" y="865"/>
                    </a:cubicBezTo>
                    <a:cubicBezTo>
                      <a:pt x="10855" y="942"/>
                      <a:pt x="10989" y="992"/>
                      <a:pt x="11111" y="992"/>
                    </a:cubicBezTo>
                    <a:cubicBezTo>
                      <a:pt x="11244" y="992"/>
                      <a:pt x="11362" y="933"/>
                      <a:pt x="11366" y="785"/>
                    </a:cubicBezTo>
                    <a:cubicBezTo>
                      <a:pt x="11375" y="615"/>
                      <a:pt x="11250" y="472"/>
                      <a:pt x="11099" y="383"/>
                    </a:cubicBezTo>
                    <a:cubicBezTo>
                      <a:pt x="11214" y="318"/>
                      <a:pt x="11344" y="289"/>
                      <a:pt x="11476" y="289"/>
                    </a:cubicBezTo>
                    <a:cubicBezTo>
                      <a:pt x="11742" y="289"/>
                      <a:pt x="12017" y="406"/>
                      <a:pt x="12196" y="579"/>
                    </a:cubicBezTo>
                    <a:cubicBezTo>
                      <a:pt x="12216" y="596"/>
                      <a:pt x="12245" y="604"/>
                      <a:pt x="12270" y="604"/>
                    </a:cubicBezTo>
                    <a:cubicBezTo>
                      <a:pt x="12312" y="604"/>
                      <a:pt x="12342" y="583"/>
                      <a:pt x="12303" y="544"/>
                    </a:cubicBezTo>
                    <a:cubicBezTo>
                      <a:pt x="12073" y="328"/>
                      <a:pt x="11773" y="188"/>
                      <a:pt x="11461" y="188"/>
                    </a:cubicBezTo>
                    <a:cubicBezTo>
                      <a:pt x="11373" y="188"/>
                      <a:pt x="11285" y="199"/>
                      <a:pt x="11197" y="223"/>
                    </a:cubicBezTo>
                    <a:cubicBezTo>
                      <a:pt x="11125" y="240"/>
                      <a:pt x="11045" y="276"/>
                      <a:pt x="10974" y="321"/>
                    </a:cubicBezTo>
                    <a:cubicBezTo>
                      <a:pt x="10920" y="276"/>
                      <a:pt x="10840" y="249"/>
                      <a:pt x="10813" y="240"/>
                    </a:cubicBezTo>
                    <a:cubicBezTo>
                      <a:pt x="10705" y="221"/>
                      <a:pt x="10598" y="212"/>
                      <a:pt x="10494" y="212"/>
                    </a:cubicBezTo>
                    <a:cubicBezTo>
                      <a:pt x="10065" y="212"/>
                      <a:pt x="9666" y="363"/>
                      <a:pt x="9279" y="570"/>
                    </a:cubicBezTo>
                    <a:cubicBezTo>
                      <a:pt x="8820" y="810"/>
                      <a:pt x="8178" y="1312"/>
                      <a:pt x="7589" y="1312"/>
                    </a:cubicBezTo>
                    <a:cubicBezTo>
                      <a:pt x="7387" y="1312"/>
                      <a:pt x="7192" y="1253"/>
                      <a:pt x="7013" y="1106"/>
                    </a:cubicBezTo>
                    <a:cubicBezTo>
                      <a:pt x="6977" y="1079"/>
                      <a:pt x="6941" y="1052"/>
                      <a:pt x="6915" y="1017"/>
                    </a:cubicBezTo>
                    <a:cubicBezTo>
                      <a:pt x="7093" y="945"/>
                      <a:pt x="7245" y="838"/>
                      <a:pt x="7325" y="686"/>
                    </a:cubicBezTo>
                    <a:cubicBezTo>
                      <a:pt x="7423" y="490"/>
                      <a:pt x="7370" y="169"/>
                      <a:pt x="7164" y="53"/>
                    </a:cubicBezTo>
                    <a:cubicBezTo>
                      <a:pt x="7104" y="17"/>
                      <a:pt x="7046" y="1"/>
                      <a:pt x="6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44"/>
              <p:cNvSpPr/>
              <p:nvPr/>
            </p:nvSpPr>
            <p:spPr>
              <a:xfrm>
                <a:off x="637473" y="2819750"/>
                <a:ext cx="89062" cy="55901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2" extrusionOk="0">
                    <a:moveTo>
                      <a:pt x="153" y="107"/>
                    </a:moveTo>
                    <a:lnTo>
                      <a:pt x="153" y="107"/>
                    </a:lnTo>
                    <a:cubicBezTo>
                      <a:pt x="215" y="143"/>
                      <a:pt x="277" y="187"/>
                      <a:pt x="331" y="232"/>
                    </a:cubicBezTo>
                    <a:cubicBezTo>
                      <a:pt x="608" y="428"/>
                      <a:pt x="911" y="642"/>
                      <a:pt x="1232" y="803"/>
                    </a:cubicBezTo>
                    <a:cubicBezTo>
                      <a:pt x="1018" y="749"/>
                      <a:pt x="804" y="678"/>
                      <a:pt x="616" y="562"/>
                    </a:cubicBezTo>
                    <a:cubicBezTo>
                      <a:pt x="500" y="491"/>
                      <a:pt x="393" y="410"/>
                      <a:pt x="304" y="303"/>
                    </a:cubicBezTo>
                    <a:cubicBezTo>
                      <a:pt x="242" y="241"/>
                      <a:pt x="197" y="179"/>
                      <a:pt x="153" y="107"/>
                    </a:cubicBezTo>
                    <a:close/>
                    <a:moveTo>
                      <a:pt x="102" y="0"/>
                    </a:moveTo>
                    <a:cubicBezTo>
                      <a:pt x="65" y="0"/>
                      <a:pt x="37" y="20"/>
                      <a:pt x="28" y="71"/>
                    </a:cubicBezTo>
                    <a:cubicBezTo>
                      <a:pt x="1" y="250"/>
                      <a:pt x="420" y="544"/>
                      <a:pt x="536" y="616"/>
                    </a:cubicBezTo>
                    <a:cubicBezTo>
                      <a:pt x="804" y="785"/>
                      <a:pt x="1098" y="865"/>
                      <a:pt x="1410" y="910"/>
                    </a:cubicBezTo>
                    <a:cubicBezTo>
                      <a:pt x="1413" y="911"/>
                      <a:pt x="1415" y="911"/>
                      <a:pt x="1417" y="911"/>
                    </a:cubicBezTo>
                    <a:cubicBezTo>
                      <a:pt x="1440" y="911"/>
                      <a:pt x="1453" y="873"/>
                      <a:pt x="1428" y="857"/>
                    </a:cubicBezTo>
                    <a:cubicBezTo>
                      <a:pt x="1196" y="705"/>
                      <a:pt x="679" y="366"/>
                      <a:pt x="402" y="179"/>
                    </a:cubicBezTo>
                    <a:cubicBezTo>
                      <a:pt x="376" y="152"/>
                      <a:pt x="205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44"/>
              <p:cNvSpPr/>
              <p:nvPr/>
            </p:nvSpPr>
            <p:spPr>
              <a:xfrm>
                <a:off x="849122" y="2821834"/>
                <a:ext cx="55840" cy="50446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3" extrusionOk="0">
                    <a:moveTo>
                      <a:pt x="723" y="101"/>
                    </a:moveTo>
                    <a:cubicBezTo>
                      <a:pt x="744" y="101"/>
                      <a:pt x="761" y="119"/>
                      <a:pt x="768" y="171"/>
                    </a:cubicBezTo>
                    <a:cubicBezTo>
                      <a:pt x="776" y="234"/>
                      <a:pt x="518" y="635"/>
                      <a:pt x="107" y="751"/>
                    </a:cubicBezTo>
                    <a:cubicBezTo>
                      <a:pt x="313" y="501"/>
                      <a:pt x="366" y="376"/>
                      <a:pt x="589" y="189"/>
                    </a:cubicBezTo>
                    <a:cubicBezTo>
                      <a:pt x="624" y="166"/>
                      <a:pt x="682" y="101"/>
                      <a:pt x="723" y="101"/>
                    </a:cubicBezTo>
                    <a:close/>
                    <a:moveTo>
                      <a:pt x="734" y="1"/>
                    </a:moveTo>
                    <a:cubicBezTo>
                      <a:pt x="642" y="1"/>
                      <a:pt x="535" y="130"/>
                      <a:pt x="482" y="189"/>
                    </a:cubicBezTo>
                    <a:cubicBezTo>
                      <a:pt x="321" y="376"/>
                      <a:pt x="0" y="823"/>
                      <a:pt x="9" y="823"/>
                    </a:cubicBezTo>
                    <a:cubicBezTo>
                      <a:pt x="259" y="787"/>
                      <a:pt x="500" y="662"/>
                      <a:pt x="678" y="475"/>
                    </a:cubicBezTo>
                    <a:cubicBezTo>
                      <a:pt x="768" y="385"/>
                      <a:pt x="910" y="189"/>
                      <a:pt x="821" y="55"/>
                    </a:cubicBezTo>
                    <a:cubicBezTo>
                      <a:pt x="796" y="16"/>
                      <a:pt x="766" y="1"/>
                      <a:pt x="7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44"/>
              <p:cNvSpPr/>
              <p:nvPr/>
            </p:nvSpPr>
            <p:spPr>
              <a:xfrm>
                <a:off x="883569" y="2844819"/>
                <a:ext cx="159490" cy="77783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269" extrusionOk="0">
                    <a:moveTo>
                      <a:pt x="2478" y="1"/>
                    </a:moveTo>
                    <a:cubicBezTo>
                      <a:pt x="2476" y="1"/>
                      <a:pt x="2474" y="1"/>
                      <a:pt x="2471" y="1"/>
                    </a:cubicBezTo>
                    <a:cubicBezTo>
                      <a:pt x="2016" y="10"/>
                      <a:pt x="1704" y="269"/>
                      <a:pt x="1401" y="572"/>
                    </a:cubicBezTo>
                    <a:cubicBezTo>
                      <a:pt x="1003" y="962"/>
                      <a:pt x="630" y="1242"/>
                      <a:pt x="62" y="1242"/>
                    </a:cubicBezTo>
                    <a:cubicBezTo>
                      <a:pt x="45" y="1242"/>
                      <a:pt x="27" y="1242"/>
                      <a:pt x="9" y="1242"/>
                    </a:cubicBezTo>
                    <a:cubicBezTo>
                      <a:pt x="0" y="1242"/>
                      <a:pt x="9" y="1250"/>
                      <a:pt x="9" y="1250"/>
                    </a:cubicBezTo>
                    <a:cubicBezTo>
                      <a:pt x="107" y="1262"/>
                      <a:pt x="203" y="1268"/>
                      <a:pt x="299" y="1268"/>
                    </a:cubicBezTo>
                    <a:cubicBezTo>
                      <a:pt x="509" y="1268"/>
                      <a:pt x="714" y="1235"/>
                      <a:pt x="910" y="1143"/>
                    </a:cubicBezTo>
                    <a:cubicBezTo>
                      <a:pt x="1517" y="849"/>
                      <a:pt x="1785" y="171"/>
                      <a:pt x="2516" y="109"/>
                    </a:cubicBezTo>
                    <a:cubicBezTo>
                      <a:pt x="2602" y="100"/>
                      <a:pt x="2531" y="1"/>
                      <a:pt x="2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44"/>
              <p:cNvSpPr/>
              <p:nvPr/>
            </p:nvSpPr>
            <p:spPr>
              <a:xfrm>
                <a:off x="1129052" y="2830538"/>
                <a:ext cx="37267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17" extrusionOk="0">
                    <a:moveTo>
                      <a:pt x="286" y="110"/>
                    </a:moveTo>
                    <a:cubicBezTo>
                      <a:pt x="331" y="110"/>
                      <a:pt x="384" y="154"/>
                      <a:pt x="402" y="190"/>
                    </a:cubicBezTo>
                    <a:cubicBezTo>
                      <a:pt x="438" y="270"/>
                      <a:pt x="340" y="315"/>
                      <a:pt x="286" y="333"/>
                    </a:cubicBezTo>
                    <a:cubicBezTo>
                      <a:pt x="277" y="342"/>
                      <a:pt x="277" y="342"/>
                      <a:pt x="277" y="342"/>
                    </a:cubicBezTo>
                    <a:cubicBezTo>
                      <a:pt x="233" y="333"/>
                      <a:pt x="197" y="306"/>
                      <a:pt x="197" y="243"/>
                    </a:cubicBezTo>
                    <a:cubicBezTo>
                      <a:pt x="197" y="190"/>
                      <a:pt x="215" y="110"/>
                      <a:pt x="286" y="110"/>
                    </a:cubicBezTo>
                    <a:close/>
                    <a:moveTo>
                      <a:pt x="307" y="0"/>
                    </a:moveTo>
                    <a:cubicBezTo>
                      <a:pt x="266" y="0"/>
                      <a:pt x="225" y="7"/>
                      <a:pt x="188" y="20"/>
                    </a:cubicBezTo>
                    <a:cubicBezTo>
                      <a:pt x="81" y="65"/>
                      <a:pt x="1" y="199"/>
                      <a:pt x="81" y="306"/>
                    </a:cubicBezTo>
                    <a:cubicBezTo>
                      <a:pt x="126" y="359"/>
                      <a:pt x="197" y="404"/>
                      <a:pt x="269" y="404"/>
                    </a:cubicBezTo>
                    <a:cubicBezTo>
                      <a:pt x="281" y="410"/>
                      <a:pt x="298" y="417"/>
                      <a:pt x="313" y="417"/>
                    </a:cubicBezTo>
                    <a:cubicBezTo>
                      <a:pt x="320" y="417"/>
                      <a:pt x="326" y="416"/>
                      <a:pt x="331" y="413"/>
                    </a:cubicBezTo>
                    <a:cubicBezTo>
                      <a:pt x="456" y="386"/>
                      <a:pt x="608" y="279"/>
                      <a:pt x="545" y="136"/>
                    </a:cubicBezTo>
                    <a:cubicBezTo>
                      <a:pt x="507" y="42"/>
                      <a:pt x="406" y="0"/>
                      <a:pt x="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44"/>
              <p:cNvSpPr/>
              <p:nvPr/>
            </p:nvSpPr>
            <p:spPr>
              <a:xfrm>
                <a:off x="1146582" y="2817053"/>
                <a:ext cx="756319" cy="200435"/>
              </a:xfrm>
              <a:custGeom>
                <a:avLst/>
                <a:gdLst/>
                <a:ahLst/>
                <a:cxnLst/>
                <a:rect l="l" t="t" r="r" b="b"/>
                <a:pathLst>
                  <a:path w="12339" h="3270" extrusionOk="0">
                    <a:moveTo>
                      <a:pt x="1321" y="428"/>
                    </a:moveTo>
                    <a:cubicBezTo>
                      <a:pt x="1330" y="437"/>
                      <a:pt x="1339" y="446"/>
                      <a:pt x="1347" y="446"/>
                    </a:cubicBezTo>
                    <a:cubicBezTo>
                      <a:pt x="1526" y="597"/>
                      <a:pt x="1579" y="740"/>
                      <a:pt x="1392" y="856"/>
                    </a:cubicBezTo>
                    <a:cubicBezTo>
                      <a:pt x="1354" y="869"/>
                      <a:pt x="1311" y="876"/>
                      <a:pt x="1270" y="876"/>
                    </a:cubicBezTo>
                    <a:cubicBezTo>
                      <a:pt x="1144" y="876"/>
                      <a:pt x="1030" y="810"/>
                      <a:pt x="1124" y="642"/>
                    </a:cubicBezTo>
                    <a:cubicBezTo>
                      <a:pt x="1151" y="562"/>
                      <a:pt x="1231" y="490"/>
                      <a:pt x="1321" y="428"/>
                    </a:cubicBezTo>
                    <a:close/>
                    <a:moveTo>
                      <a:pt x="5325" y="154"/>
                    </a:moveTo>
                    <a:cubicBezTo>
                      <a:pt x="5450" y="154"/>
                      <a:pt x="5583" y="258"/>
                      <a:pt x="5612" y="499"/>
                    </a:cubicBezTo>
                    <a:cubicBezTo>
                      <a:pt x="5630" y="642"/>
                      <a:pt x="5585" y="793"/>
                      <a:pt x="5505" y="918"/>
                    </a:cubicBezTo>
                    <a:cubicBezTo>
                      <a:pt x="5398" y="918"/>
                      <a:pt x="5273" y="829"/>
                      <a:pt x="5192" y="740"/>
                    </a:cubicBezTo>
                    <a:cubicBezTo>
                      <a:pt x="4974" y="383"/>
                      <a:pt x="5140" y="154"/>
                      <a:pt x="5325" y="154"/>
                    </a:cubicBezTo>
                    <a:close/>
                    <a:moveTo>
                      <a:pt x="5351" y="1"/>
                    </a:moveTo>
                    <a:cubicBezTo>
                      <a:pt x="5296" y="1"/>
                      <a:pt x="5237" y="17"/>
                      <a:pt x="5175" y="53"/>
                    </a:cubicBezTo>
                    <a:cubicBezTo>
                      <a:pt x="4969" y="169"/>
                      <a:pt x="4916" y="490"/>
                      <a:pt x="5023" y="686"/>
                    </a:cubicBezTo>
                    <a:cubicBezTo>
                      <a:pt x="5094" y="838"/>
                      <a:pt x="5246" y="945"/>
                      <a:pt x="5424" y="1017"/>
                    </a:cubicBezTo>
                    <a:cubicBezTo>
                      <a:pt x="5398" y="1052"/>
                      <a:pt x="5371" y="1079"/>
                      <a:pt x="5335" y="1106"/>
                    </a:cubicBezTo>
                    <a:cubicBezTo>
                      <a:pt x="5156" y="1253"/>
                      <a:pt x="4961" y="1312"/>
                      <a:pt x="4759" y="1312"/>
                    </a:cubicBezTo>
                    <a:cubicBezTo>
                      <a:pt x="4170" y="1312"/>
                      <a:pt x="3528" y="810"/>
                      <a:pt x="3069" y="570"/>
                    </a:cubicBezTo>
                    <a:cubicBezTo>
                      <a:pt x="2682" y="363"/>
                      <a:pt x="2277" y="212"/>
                      <a:pt x="1851" y="212"/>
                    </a:cubicBezTo>
                    <a:cubicBezTo>
                      <a:pt x="1747" y="212"/>
                      <a:pt x="1642" y="221"/>
                      <a:pt x="1535" y="240"/>
                    </a:cubicBezTo>
                    <a:cubicBezTo>
                      <a:pt x="1508" y="249"/>
                      <a:pt x="1419" y="276"/>
                      <a:pt x="1374" y="321"/>
                    </a:cubicBezTo>
                    <a:cubicBezTo>
                      <a:pt x="1294" y="276"/>
                      <a:pt x="1214" y="240"/>
                      <a:pt x="1151" y="223"/>
                    </a:cubicBezTo>
                    <a:cubicBezTo>
                      <a:pt x="1063" y="199"/>
                      <a:pt x="975" y="188"/>
                      <a:pt x="887" y="188"/>
                    </a:cubicBezTo>
                    <a:cubicBezTo>
                      <a:pt x="575" y="188"/>
                      <a:pt x="275" y="328"/>
                      <a:pt x="45" y="544"/>
                    </a:cubicBezTo>
                    <a:cubicBezTo>
                      <a:pt x="1" y="583"/>
                      <a:pt x="32" y="604"/>
                      <a:pt x="73" y="604"/>
                    </a:cubicBezTo>
                    <a:cubicBezTo>
                      <a:pt x="98" y="604"/>
                      <a:pt x="126" y="596"/>
                      <a:pt x="143" y="579"/>
                    </a:cubicBezTo>
                    <a:cubicBezTo>
                      <a:pt x="328" y="406"/>
                      <a:pt x="605" y="289"/>
                      <a:pt x="872" y="289"/>
                    </a:cubicBezTo>
                    <a:cubicBezTo>
                      <a:pt x="1004" y="289"/>
                      <a:pt x="1134" y="318"/>
                      <a:pt x="1249" y="383"/>
                    </a:cubicBezTo>
                    <a:cubicBezTo>
                      <a:pt x="1098" y="472"/>
                      <a:pt x="973" y="615"/>
                      <a:pt x="973" y="785"/>
                    </a:cubicBezTo>
                    <a:cubicBezTo>
                      <a:pt x="977" y="933"/>
                      <a:pt x="1098" y="992"/>
                      <a:pt x="1231" y="992"/>
                    </a:cubicBezTo>
                    <a:cubicBezTo>
                      <a:pt x="1354" y="992"/>
                      <a:pt x="1488" y="942"/>
                      <a:pt x="1553" y="865"/>
                    </a:cubicBezTo>
                    <a:cubicBezTo>
                      <a:pt x="1713" y="686"/>
                      <a:pt x="1597" y="490"/>
                      <a:pt x="1428" y="365"/>
                    </a:cubicBezTo>
                    <a:cubicBezTo>
                      <a:pt x="1446" y="356"/>
                      <a:pt x="1499" y="339"/>
                      <a:pt x="1508" y="339"/>
                    </a:cubicBezTo>
                    <a:cubicBezTo>
                      <a:pt x="1606" y="323"/>
                      <a:pt x="1700" y="315"/>
                      <a:pt x="1793" y="315"/>
                    </a:cubicBezTo>
                    <a:cubicBezTo>
                      <a:pt x="2530" y="315"/>
                      <a:pt x="3124" y="783"/>
                      <a:pt x="3774" y="1124"/>
                    </a:cubicBezTo>
                    <a:cubicBezTo>
                      <a:pt x="4060" y="1273"/>
                      <a:pt x="4387" y="1388"/>
                      <a:pt x="4712" y="1388"/>
                    </a:cubicBezTo>
                    <a:cubicBezTo>
                      <a:pt x="4893" y="1388"/>
                      <a:pt x="5074" y="1352"/>
                      <a:pt x="5246" y="1266"/>
                    </a:cubicBezTo>
                    <a:cubicBezTo>
                      <a:pt x="5344" y="1213"/>
                      <a:pt x="5442" y="1141"/>
                      <a:pt x="5522" y="1052"/>
                    </a:cubicBezTo>
                    <a:cubicBezTo>
                      <a:pt x="5799" y="1150"/>
                      <a:pt x="6120" y="1195"/>
                      <a:pt x="6325" y="1231"/>
                    </a:cubicBezTo>
                    <a:cubicBezTo>
                      <a:pt x="6626" y="1283"/>
                      <a:pt x="6919" y="1307"/>
                      <a:pt x="7207" y="1307"/>
                    </a:cubicBezTo>
                    <a:cubicBezTo>
                      <a:pt x="8101" y="1307"/>
                      <a:pt x="8946" y="1071"/>
                      <a:pt x="9796" y="686"/>
                    </a:cubicBezTo>
                    <a:cubicBezTo>
                      <a:pt x="10125" y="538"/>
                      <a:pt x="10545" y="384"/>
                      <a:pt x="10926" y="384"/>
                    </a:cubicBezTo>
                    <a:cubicBezTo>
                      <a:pt x="11298" y="384"/>
                      <a:pt x="11631" y="531"/>
                      <a:pt x="11803" y="972"/>
                    </a:cubicBezTo>
                    <a:cubicBezTo>
                      <a:pt x="12044" y="1605"/>
                      <a:pt x="11696" y="2185"/>
                      <a:pt x="11366" y="2703"/>
                    </a:cubicBezTo>
                    <a:cubicBezTo>
                      <a:pt x="11347" y="2702"/>
                      <a:pt x="11327" y="2701"/>
                      <a:pt x="11308" y="2701"/>
                    </a:cubicBezTo>
                    <a:cubicBezTo>
                      <a:pt x="10943" y="2701"/>
                      <a:pt x="10578" y="2863"/>
                      <a:pt x="10358" y="3193"/>
                    </a:cubicBezTo>
                    <a:cubicBezTo>
                      <a:pt x="10339" y="3224"/>
                      <a:pt x="10363" y="3238"/>
                      <a:pt x="10388" y="3238"/>
                    </a:cubicBezTo>
                    <a:cubicBezTo>
                      <a:pt x="10400" y="3238"/>
                      <a:pt x="10412" y="3235"/>
                      <a:pt x="10420" y="3229"/>
                    </a:cubicBezTo>
                    <a:cubicBezTo>
                      <a:pt x="10708" y="3031"/>
                      <a:pt x="10951" y="2796"/>
                      <a:pt x="11316" y="2796"/>
                    </a:cubicBezTo>
                    <a:cubicBezTo>
                      <a:pt x="11347" y="2796"/>
                      <a:pt x="11378" y="2797"/>
                      <a:pt x="11410" y="2801"/>
                    </a:cubicBezTo>
                    <a:cubicBezTo>
                      <a:pt x="11687" y="2836"/>
                      <a:pt x="12035" y="3059"/>
                      <a:pt x="12222" y="3265"/>
                    </a:cubicBezTo>
                    <a:cubicBezTo>
                      <a:pt x="12224" y="3268"/>
                      <a:pt x="12226" y="3269"/>
                      <a:pt x="12229" y="3269"/>
                    </a:cubicBezTo>
                    <a:cubicBezTo>
                      <a:pt x="12240" y="3269"/>
                      <a:pt x="12256" y="3243"/>
                      <a:pt x="12249" y="3229"/>
                    </a:cubicBezTo>
                    <a:cubicBezTo>
                      <a:pt x="12062" y="2899"/>
                      <a:pt x="11732" y="2729"/>
                      <a:pt x="11393" y="2703"/>
                    </a:cubicBezTo>
                    <a:cubicBezTo>
                      <a:pt x="11901" y="2105"/>
                      <a:pt x="12338" y="1017"/>
                      <a:pt x="11544" y="463"/>
                    </a:cubicBezTo>
                    <a:cubicBezTo>
                      <a:pt x="11357" y="331"/>
                      <a:pt x="11142" y="280"/>
                      <a:pt x="10923" y="280"/>
                    </a:cubicBezTo>
                    <a:cubicBezTo>
                      <a:pt x="10713" y="280"/>
                      <a:pt x="10500" y="327"/>
                      <a:pt x="10304" y="392"/>
                    </a:cubicBezTo>
                    <a:cubicBezTo>
                      <a:pt x="9706" y="588"/>
                      <a:pt x="9162" y="901"/>
                      <a:pt x="8547" y="1070"/>
                    </a:cubicBezTo>
                    <a:cubicBezTo>
                      <a:pt x="8153" y="1172"/>
                      <a:pt x="7752" y="1219"/>
                      <a:pt x="7350" y="1219"/>
                    </a:cubicBezTo>
                    <a:cubicBezTo>
                      <a:pt x="6978" y="1219"/>
                      <a:pt x="6605" y="1179"/>
                      <a:pt x="6236" y="1106"/>
                    </a:cubicBezTo>
                    <a:cubicBezTo>
                      <a:pt x="6031" y="1070"/>
                      <a:pt x="5808" y="1025"/>
                      <a:pt x="5603" y="954"/>
                    </a:cubicBezTo>
                    <a:cubicBezTo>
                      <a:pt x="5683" y="820"/>
                      <a:pt x="5737" y="669"/>
                      <a:pt x="5737" y="508"/>
                    </a:cubicBezTo>
                    <a:cubicBezTo>
                      <a:pt x="5737" y="278"/>
                      <a:pt x="5580" y="1"/>
                      <a:pt x="5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44"/>
              <p:cNvSpPr/>
              <p:nvPr/>
            </p:nvSpPr>
            <p:spPr>
              <a:xfrm>
                <a:off x="1564485" y="2819750"/>
                <a:ext cx="89062" cy="55901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2" extrusionOk="0">
                    <a:moveTo>
                      <a:pt x="1301" y="107"/>
                    </a:moveTo>
                    <a:lnTo>
                      <a:pt x="1301" y="107"/>
                    </a:lnTo>
                    <a:cubicBezTo>
                      <a:pt x="1265" y="179"/>
                      <a:pt x="1211" y="241"/>
                      <a:pt x="1158" y="303"/>
                    </a:cubicBezTo>
                    <a:cubicBezTo>
                      <a:pt x="1069" y="410"/>
                      <a:pt x="962" y="491"/>
                      <a:pt x="846" y="562"/>
                    </a:cubicBezTo>
                    <a:cubicBezTo>
                      <a:pt x="649" y="678"/>
                      <a:pt x="444" y="749"/>
                      <a:pt x="230" y="803"/>
                    </a:cubicBezTo>
                    <a:cubicBezTo>
                      <a:pt x="542" y="642"/>
                      <a:pt x="846" y="428"/>
                      <a:pt x="1122" y="232"/>
                    </a:cubicBezTo>
                    <a:cubicBezTo>
                      <a:pt x="1185" y="187"/>
                      <a:pt x="1247" y="143"/>
                      <a:pt x="1301" y="107"/>
                    </a:cubicBezTo>
                    <a:close/>
                    <a:moveTo>
                      <a:pt x="1356" y="0"/>
                    </a:moveTo>
                    <a:cubicBezTo>
                      <a:pt x="1257" y="0"/>
                      <a:pt x="1084" y="152"/>
                      <a:pt x="1051" y="179"/>
                    </a:cubicBezTo>
                    <a:cubicBezTo>
                      <a:pt x="783" y="366"/>
                      <a:pt x="266" y="705"/>
                      <a:pt x="25" y="857"/>
                    </a:cubicBezTo>
                    <a:cubicBezTo>
                      <a:pt x="0" y="873"/>
                      <a:pt x="13" y="911"/>
                      <a:pt x="42" y="911"/>
                    </a:cubicBezTo>
                    <a:cubicBezTo>
                      <a:pt x="45" y="911"/>
                      <a:pt x="48" y="911"/>
                      <a:pt x="52" y="910"/>
                    </a:cubicBezTo>
                    <a:cubicBezTo>
                      <a:pt x="355" y="865"/>
                      <a:pt x="658" y="785"/>
                      <a:pt x="926" y="616"/>
                    </a:cubicBezTo>
                    <a:cubicBezTo>
                      <a:pt x="1042" y="544"/>
                      <a:pt x="1452" y="250"/>
                      <a:pt x="1425" y="71"/>
                    </a:cubicBezTo>
                    <a:cubicBezTo>
                      <a:pt x="1418" y="20"/>
                      <a:pt x="1392" y="0"/>
                      <a:pt x="1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44"/>
              <p:cNvSpPr/>
              <p:nvPr/>
            </p:nvSpPr>
            <p:spPr>
              <a:xfrm>
                <a:off x="1386058" y="2821834"/>
                <a:ext cx="56391" cy="50446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23" extrusionOk="0">
                    <a:moveTo>
                      <a:pt x="190" y="101"/>
                    </a:moveTo>
                    <a:cubicBezTo>
                      <a:pt x="233" y="101"/>
                      <a:pt x="293" y="166"/>
                      <a:pt x="322" y="189"/>
                    </a:cubicBezTo>
                    <a:cubicBezTo>
                      <a:pt x="554" y="376"/>
                      <a:pt x="598" y="501"/>
                      <a:pt x="813" y="751"/>
                    </a:cubicBezTo>
                    <a:cubicBezTo>
                      <a:pt x="402" y="635"/>
                      <a:pt x="135" y="234"/>
                      <a:pt x="144" y="171"/>
                    </a:cubicBezTo>
                    <a:cubicBezTo>
                      <a:pt x="150" y="119"/>
                      <a:pt x="168" y="101"/>
                      <a:pt x="190" y="101"/>
                    </a:cubicBezTo>
                    <a:close/>
                    <a:moveTo>
                      <a:pt x="182" y="1"/>
                    </a:moveTo>
                    <a:cubicBezTo>
                      <a:pt x="149" y="1"/>
                      <a:pt x="118" y="16"/>
                      <a:pt x="90" y="55"/>
                    </a:cubicBezTo>
                    <a:cubicBezTo>
                      <a:pt x="1" y="189"/>
                      <a:pt x="152" y="385"/>
                      <a:pt x="233" y="475"/>
                    </a:cubicBezTo>
                    <a:cubicBezTo>
                      <a:pt x="411" y="662"/>
                      <a:pt x="652" y="787"/>
                      <a:pt x="911" y="823"/>
                    </a:cubicBezTo>
                    <a:cubicBezTo>
                      <a:pt x="920" y="823"/>
                      <a:pt x="590" y="376"/>
                      <a:pt x="429" y="189"/>
                    </a:cubicBezTo>
                    <a:cubicBezTo>
                      <a:pt x="383" y="130"/>
                      <a:pt x="277" y="1"/>
                      <a:pt x="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44"/>
              <p:cNvSpPr/>
              <p:nvPr/>
            </p:nvSpPr>
            <p:spPr>
              <a:xfrm>
                <a:off x="1248453" y="2844819"/>
                <a:ext cx="158999" cy="77783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269" extrusionOk="0">
                    <a:moveTo>
                      <a:pt x="125" y="1"/>
                    </a:moveTo>
                    <a:cubicBezTo>
                      <a:pt x="72" y="1"/>
                      <a:pt x="1" y="100"/>
                      <a:pt x="78" y="109"/>
                    </a:cubicBezTo>
                    <a:cubicBezTo>
                      <a:pt x="809" y="171"/>
                      <a:pt x="1086" y="849"/>
                      <a:pt x="1684" y="1143"/>
                    </a:cubicBezTo>
                    <a:cubicBezTo>
                      <a:pt x="1886" y="1235"/>
                      <a:pt x="2089" y="1268"/>
                      <a:pt x="2297" y="1268"/>
                    </a:cubicBezTo>
                    <a:cubicBezTo>
                      <a:pt x="2392" y="1268"/>
                      <a:pt x="2487" y="1262"/>
                      <a:pt x="2585" y="1250"/>
                    </a:cubicBezTo>
                    <a:cubicBezTo>
                      <a:pt x="2594" y="1250"/>
                      <a:pt x="2594" y="1242"/>
                      <a:pt x="2594" y="1242"/>
                    </a:cubicBezTo>
                    <a:lnTo>
                      <a:pt x="2594" y="1242"/>
                    </a:lnTo>
                    <a:cubicBezTo>
                      <a:pt x="2576" y="1242"/>
                      <a:pt x="2558" y="1242"/>
                      <a:pt x="2540" y="1242"/>
                    </a:cubicBezTo>
                    <a:cubicBezTo>
                      <a:pt x="1965" y="1242"/>
                      <a:pt x="1600" y="962"/>
                      <a:pt x="1202" y="572"/>
                    </a:cubicBezTo>
                    <a:cubicBezTo>
                      <a:pt x="899" y="269"/>
                      <a:pt x="578" y="10"/>
                      <a:pt x="131" y="1"/>
                    </a:cubicBezTo>
                    <a:cubicBezTo>
                      <a:pt x="129" y="1"/>
                      <a:pt x="127" y="1"/>
                      <a:pt x="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44"/>
              <p:cNvSpPr/>
              <p:nvPr/>
            </p:nvSpPr>
            <p:spPr>
              <a:xfrm>
                <a:off x="1113238" y="2848252"/>
                <a:ext cx="38677" cy="8746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427" extrusionOk="0">
                    <a:moveTo>
                      <a:pt x="427" y="1"/>
                    </a:moveTo>
                    <a:cubicBezTo>
                      <a:pt x="421" y="1"/>
                      <a:pt x="416" y="3"/>
                      <a:pt x="411" y="8"/>
                    </a:cubicBezTo>
                    <a:cubicBezTo>
                      <a:pt x="134" y="231"/>
                      <a:pt x="0" y="579"/>
                      <a:pt x="98" y="936"/>
                    </a:cubicBezTo>
                    <a:cubicBezTo>
                      <a:pt x="152" y="1159"/>
                      <a:pt x="312" y="1391"/>
                      <a:pt x="553" y="1426"/>
                    </a:cubicBezTo>
                    <a:cubicBezTo>
                      <a:pt x="557" y="1427"/>
                      <a:pt x="560" y="1427"/>
                      <a:pt x="563" y="1427"/>
                    </a:cubicBezTo>
                    <a:cubicBezTo>
                      <a:pt x="630" y="1427"/>
                      <a:pt x="596" y="1337"/>
                      <a:pt x="544" y="1328"/>
                    </a:cubicBezTo>
                    <a:cubicBezTo>
                      <a:pt x="250" y="1301"/>
                      <a:pt x="161" y="891"/>
                      <a:pt x="179" y="659"/>
                    </a:cubicBezTo>
                    <a:cubicBezTo>
                      <a:pt x="196" y="436"/>
                      <a:pt x="321" y="231"/>
                      <a:pt x="455" y="53"/>
                    </a:cubicBezTo>
                    <a:cubicBezTo>
                      <a:pt x="470" y="38"/>
                      <a:pt x="449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44"/>
              <p:cNvSpPr/>
              <p:nvPr/>
            </p:nvSpPr>
            <p:spPr>
              <a:xfrm>
                <a:off x="1144008" y="2848252"/>
                <a:ext cx="38738" cy="87468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427" extrusionOk="0">
                    <a:moveTo>
                      <a:pt x="205" y="1"/>
                    </a:moveTo>
                    <a:cubicBezTo>
                      <a:pt x="182" y="1"/>
                      <a:pt x="162" y="38"/>
                      <a:pt x="176" y="53"/>
                    </a:cubicBezTo>
                    <a:cubicBezTo>
                      <a:pt x="310" y="231"/>
                      <a:pt x="426" y="436"/>
                      <a:pt x="453" y="659"/>
                    </a:cubicBezTo>
                    <a:cubicBezTo>
                      <a:pt x="471" y="891"/>
                      <a:pt x="381" y="1301"/>
                      <a:pt x="87" y="1328"/>
                    </a:cubicBezTo>
                    <a:cubicBezTo>
                      <a:pt x="36" y="1337"/>
                      <a:pt x="1" y="1427"/>
                      <a:pt x="68" y="1427"/>
                    </a:cubicBezTo>
                    <a:cubicBezTo>
                      <a:pt x="71" y="1427"/>
                      <a:pt x="75" y="1427"/>
                      <a:pt x="78" y="1426"/>
                    </a:cubicBezTo>
                    <a:cubicBezTo>
                      <a:pt x="319" y="1391"/>
                      <a:pt x="471" y="1159"/>
                      <a:pt x="533" y="936"/>
                    </a:cubicBezTo>
                    <a:cubicBezTo>
                      <a:pt x="631" y="579"/>
                      <a:pt x="497" y="231"/>
                      <a:pt x="221" y="8"/>
                    </a:cubicBezTo>
                    <a:cubicBezTo>
                      <a:pt x="216" y="3"/>
                      <a:pt x="210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44"/>
              <p:cNvSpPr/>
              <p:nvPr/>
            </p:nvSpPr>
            <p:spPr>
              <a:xfrm>
                <a:off x="388129" y="3012643"/>
                <a:ext cx="756993" cy="200189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3266" extrusionOk="0">
                    <a:moveTo>
                      <a:pt x="11073" y="2390"/>
                    </a:moveTo>
                    <a:cubicBezTo>
                      <a:pt x="11201" y="2390"/>
                      <a:pt x="11311" y="2457"/>
                      <a:pt x="11224" y="2625"/>
                    </a:cubicBezTo>
                    <a:cubicBezTo>
                      <a:pt x="11188" y="2714"/>
                      <a:pt x="11116" y="2786"/>
                      <a:pt x="11027" y="2839"/>
                    </a:cubicBezTo>
                    <a:cubicBezTo>
                      <a:pt x="11018" y="2830"/>
                      <a:pt x="11009" y="2830"/>
                      <a:pt x="11001" y="2821"/>
                    </a:cubicBezTo>
                    <a:cubicBezTo>
                      <a:pt x="10822" y="2670"/>
                      <a:pt x="10769" y="2527"/>
                      <a:pt x="10947" y="2411"/>
                    </a:cubicBezTo>
                    <a:cubicBezTo>
                      <a:pt x="10987" y="2398"/>
                      <a:pt x="11031" y="2390"/>
                      <a:pt x="11073" y="2390"/>
                    </a:cubicBezTo>
                    <a:close/>
                    <a:moveTo>
                      <a:pt x="6834" y="2357"/>
                    </a:moveTo>
                    <a:cubicBezTo>
                      <a:pt x="6941" y="2357"/>
                      <a:pt x="7066" y="2438"/>
                      <a:pt x="7156" y="2527"/>
                    </a:cubicBezTo>
                    <a:cubicBezTo>
                      <a:pt x="7368" y="2888"/>
                      <a:pt x="7204" y="3116"/>
                      <a:pt x="7020" y="3116"/>
                    </a:cubicBezTo>
                    <a:cubicBezTo>
                      <a:pt x="6895" y="3116"/>
                      <a:pt x="6760" y="3010"/>
                      <a:pt x="6727" y="2768"/>
                    </a:cubicBezTo>
                    <a:cubicBezTo>
                      <a:pt x="6710" y="2625"/>
                      <a:pt x="6763" y="2482"/>
                      <a:pt x="6834" y="2357"/>
                    </a:cubicBezTo>
                    <a:close/>
                    <a:moveTo>
                      <a:pt x="120" y="1"/>
                    </a:moveTo>
                    <a:cubicBezTo>
                      <a:pt x="102" y="1"/>
                      <a:pt x="82" y="30"/>
                      <a:pt x="90" y="38"/>
                    </a:cubicBezTo>
                    <a:cubicBezTo>
                      <a:pt x="286" y="368"/>
                      <a:pt x="608" y="537"/>
                      <a:pt x="947" y="564"/>
                    </a:cubicBezTo>
                    <a:cubicBezTo>
                      <a:pt x="447" y="1162"/>
                      <a:pt x="1" y="2250"/>
                      <a:pt x="795" y="2812"/>
                    </a:cubicBezTo>
                    <a:cubicBezTo>
                      <a:pt x="982" y="2940"/>
                      <a:pt x="1197" y="2989"/>
                      <a:pt x="1417" y="2989"/>
                    </a:cubicBezTo>
                    <a:cubicBezTo>
                      <a:pt x="1626" y="2989"/>
                      <a:pt x="1839" y="2945"/>
                      <a:pt x="2035" y="2884"/>
                    </a:cubicBezTo>
                    <a:cubicBezTo>
                      <a:pt x="2633" y="2679"/>
                      <a:pt x="3177" y="2366"/>
                      <a:pt x="3792" y="2206"/>
                    </a:cubicBezTo>
                    <a:cubicBezTo>
                      <a:pt x="4191" y="2098"/>
                      <a:pt x="4599" y="2049"/>
                      <a:pt x="5007" y="2049"/>
                    </a:cubicBezTo>
                    <a:cubicBezTo>
                      <a:pt x="5377" y="2049"/>
                      <a:pt x="5747" y="2089"/>
                      <a:pt x="6112" y="2161"/>
                    </a:cubicBezTo>
                    <a:cubicBezTo>
                      <a:pt x="6308" y="2206"/>
                      <a:pt x="6540" y="2241"/>
                      <a:pt x="6745" y="2313"/>
                    </a:cubicBezTo>
                    <a:cubicBezTo>
                      <a:pt x="6656" y="2447"/>
                      <a:pt x="6602" y="2598"/>
                      <a:pt x="6602" y="2759"/>
                    </a:cubicBezTo>
                    <a:cubicBezTo>
                      <a:pt x="6610" y="2989"/>
                      <a:pt x="6768" y="3266"/>
                      <a:pt x="6993" y="3266"/>
                    </a:cubicBezTo>
                    <a:cubicBezTo>
                      <a:pt x="7046" y="3266"/>
                      <a:pt x="7104" y="3250"/>
                      <a:pt x="7164" y="3214"/>
                    </a:cubicBezTo>
                    <a:cubicBezTo>
                      <a:pt x="7379" y="3098"/>
                      <a:pt x="7423" y="2777"/>
                      <a:pt x="7325" y="2580"/>
                    </a:cubicBezTo>
                    <a:cubicBezTo>
                      <a:pt x="7245" y="2429"/>
                      <a:pt x="7093" y="2322"/>
                      <a:pt x="6915" y="2250"/>
                    </a:cubicBezTo>
                    <a:cubicBezTo>
                      <a:pt x="6950" y="2215"/>
                      <a:pt x="6977" y="2188"/>
                      <a:pt x="7013" y="2161"/>
                    </a:cubicBezTo>
                    <a:cubicBezTo>
                      <a:pt x="7191" y="2016"/>
                      <a:pt x="7385" y="1959"/>
                      <a:pt x="7586" y="1959"/>
                    </a:cubicBezTo>
                    <a:cubicBezTo>
                      <a:pt x="8176" y="1959"/>
                      <a:pt x="8819" y="2459"/>
                      <a:pt x="9279" y="2705"/>
                    </a:cubicBezTo>
                    <a:cubicBezTo>
                      <a:pt x="9666" y="2906"/>
                      <a:pt x="10064" y="3055"/>
                      <a:pt x="10492" y="3055"/>
                    </a:cubicBezTo>
                    <a:cubicBezTo>
                      <a:pt x="10597" y="3055"/>
                      <a:pt x="10704" y="3046"/>
                      <a:pt x="10813" y="3026"/>
                    </a:cubicBezTo>
                    <a:cubicBezTo>
                      <a:pt x="10840" y="3026"/>
                      <a:pt x="10920" y="2991"/>
                      <a:pt x="10974" y="2946"/>
                    </a:cubicBezTo>
                    <a:cubicBezTo>
                      <a:pt x="11045" y="3000"/>
                      <a:pt x="11125" y="3035"/>
                      <a:pt x="11197" y="3053"/>
                    </a:cubicBezTo>
                    <a:cubicBezTo>
                      <a:pt x="11283" y="3076"/>
                      <a:pt x="11369" y="3087"/>
                      <a:pt x="11454" y="3087"/>
                    </a:cubicBezTo>
                    <a:cubicBezTo>
                      <a:pt x="11768" y="3087"/>
                      <a:pt x="12072" y="2942"/>
                      <a:pt x="12303" y="2732"/>
                    </a:cubicBezTo>
                    <a:cubicBezTo>
                      <a:pt x="12350" y="2691"/>
                      <a:pt x="12312" y="2665"/>
                      <a:pt x="12265" y="2665"/>
                    </a:cubicBezTo>
                    <a:cubicBezTo>
                      <a:pt x="12241" y="2665"/>
                      <a:pt x="12214" y="2672"/>
                      <a:pt x="12196" y="2687"/>
                    </a:cubicBezTo>
                    <a:cubicBezTo>
                      <a:pt x="12017" y="2860"/>
                      <a:pt x="11742" y="2982"/>
                      <a:pt x="11476" y="2982"/>
                    </a:cubicBezTo>
                    <a:cubicBezTo>
                      <a:pt x="11344" y="2982"/>
                      <a:pt x="11214" y="2952"/>
                      <a:pt x="11099" y="2884"/>
                    </a:cubicBezTo>
                    <a:cubicBezTo>
                      <a:pt x="11250" y="2795"/>
                      <a:pt x="11375" y="2661"/>
                      <a:pt x="11366" y="2482"/>
                    </a:cubicBezTo>
                    <a:cubicBezTo>
                      <a:pt x="11362" y="2340"/>
                      <a:pt x="11246" y="2283"/>
                      <a:pt x="11115" y="2283"/>
                    </a:cubicBezTo>
                    <a:cubicBezTo>
                      <a:pt x="10992" y="2283"/>
                      <a:pt x="10856" y="2333"/>
                      <a:pt x="10786" y="2411"/>
                    </a:cubicBezTo>
                    <a:cubicBezTo>
                      <a:pt x="10626" y="2589"/>
                      <a:pt x="10742" y="2777"/>
                      <a:pt x="10911" y="2910"/>
                    </a:cubicBezTo>
                    <a:cubicBezTo>
                      <a:pt x="10893" y="2919"/>
                      <a:pt x="10849" y="2928"/>
                      <a:pt x="10831" y="2928"/>
                    </a:cubicBezTo>
                    <a:cubicBezTo>
                      <a:pt x="10730" y="2946"/>
                      <a:pt x="10631" y="2954"/>
                      <a:pt x="10535" y="2954"/>
                    </a:cubicBezTo>
                    <a:cubicBezTo>
                      <a:pt x="9803" y="2954"/>
                      <a:pt x="9212" y="2483"/>
                      <a:pt x="8565" y="2152"/>
                    </a:cubicBezTo>
                    <a:cubicBezTo>
                      <a:pt x="8275" y="2002"/>
                      <a:pt x="7944" y="1881"/>
                      <a:pt x="7618" y="1881"/>
                    </a:cubicBezTo>
                    <a:cubicBezTo>
                      <a:pt x="7442" y="1881"/>
                      <a:pt x="7268" y="1916"/>
                      <a:pt x="7102" y="2001"/>
                    </a:cubicBezTo>
                    <a:cubicBezTo>
                      <a:pt x="6995" y="2054"/>
                      <a:pt x="6906" y="2125"/>
                      <a:pt x="6825" y="2215"/>
                    </a:cubicBezTo>
                    <a:cubicBezTo>
                      <a:pt x="6549" y="2117"/>
                      <a:pt x="6228" y="2081"/>
                      <a:pt x="6014" y="2045"/>
                    </a:cubicBezTo>
                    <a:cubicBezTo>
                      <a:pt x="5713" y="1993"/>
                      <a:pt x="5419" y="1968"/>
                      <a:pt x="5131" y="1968"/>
                    </a:cubicBezTo>
                    <a:cubicBezTo>
                      <a:pt x="4240" y="1968"/>
                      <a:pt x="3401" y="2203"/>
                      <a:pt x="2552" y="2580"/>
                    </a:cubicBezTo>
                    <a:cubicBezTo>
                      <a:pt x="2223" y="2729"/>
                      <a:pt x="1803" y="2883"/>
                      <a:pt x="1422" y="2883"/>
                    </a:cubicBezTo>
                    <a:cubicBezTo>
                      <a:pt x="1050" y="2883"/>
                      <a:pt x="717" y="2736"/>
                      <a:pt x="545" y="2295"/>
                    </a:cubicBezTo>
                    <a:cubicBezTo>
                      <a:pt x="295" y="1670"/>
                      <a:pt x="652" y="1091"/>
                      <a:pt x="973" y="573"/>
                    </a:cubicBezTo>
                    <a:cubicBezTo>
                      <a:pt x="992" y="574"/>
                      <a:pt x="1010" y="574"/>
                      <a:pt x="1028" y="574"/>
                    </a:cubicBezTo>
                    <a:cubicBezTo>
                      <a:pt x="1394" y="574"/>
                      <a:pt x="1760" y="405"/>
                      <a:pt x="1981" y="74"/>
                    </a:cubicBezTo>
                    <a:cubicBezTo>
                      <a:pt x="2006" y="43"/>
                      <a:pt x="1984" y="29"/>
                      <a:pt x="1960" y="29"/>
                    </a:cubicBezTo>
                    <a:cubicBezTo>
                      <a:pt x="1948" y="29"/>
                      <a:pt x="1936" y="32"/>
                      <a:pt x="1928" y="38"/>
                    </a:cubicBezTo>
                    <a:cubicBezTo>
                      <a:pt x="1631" y="236"/>
                      <a:pt x="1388" y="471"/>
                      <a:pt x="1023" y="471"/>
                    </a:cubicBezTo>
                    <a:cubicBezTo>
                      <a:pt x="992" y="471"/>
                      <a:pt x="961" y="470"/>
                      <a:pt x="929" y="466"/>
                    </a:cubicBezTo>
                    <a:cubicBezTo>
                      <a:pt x="652" y="430"/>
                      <a:pt x="313" y="207"/>
                      <a:pt x="126" y="2"/>
                    </a:cubicBezTo>
                    <a:cubicBezTo>
                      <a:pt x="124" y="1"/>
                      <a:pt x="122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44"/>
              <p:cNvSpPr/>
              <p:nvPr/>
            </p:nvSpPr>
            <p:spPr>
              <a:xfrm>
                <a:off x="637473" y="3154294"/>
                <a:ext cx="89062" cy="56146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6" extrusionOk="0">
                    <a:moveTo>
                      <a:pt x="1232" y="109"/>
                    </a:moveTo>
                    <a:lnTo>
                      <a:pt x="1232" y="109"/>
                    </a:lnTo>
                    <a:cubicBezTo>
                      <a:pt x="911" y="269"/>
                      <a:pt x="608" y="484"/>
                      <a:pt x="331" y="680"/>
                    </a:cubicBezTo>
                    <a:cubicBezTo>
                      <a:pt x="277" y="724"/>
                      <a:pt x="215" y="769"/>
                      <a:pt x="153" y="814"/>
                    </a:cubicBezTo>
                    <a:cubicBezTo>
                      <a:pt x="197" y="742"/>
                      <a:pt x="242" y="671"/>
                      <a:pt x="304" y="608"/>
                    </a:cubicBezTo>
                    <a:cubicBezTo>
                      <a:pt x="393" y="510"/>
                      <a:pt x="500" y="421"/>
                      <a:pt x="616" y="350"/>
                    </a:cubicBezTo>
                    <a:cubicBezTo>
                      <a:pt x="804" y="234"/>
                      <a:pt x="1018" y="162"/>
                      <a:pt x="1232" y="109"/>
                    </a:cubicBezTo>
                    <a:close/>
                    <a:moveTo>
                      <a:pt x="1417" y="1"/>
                    </a:moveTo>
                    <a:cubicBezTo>
                      <a:pt x="1415" y="1"/>
                      <a:pt x="1413" y="1"/>
                      <a:pt x="1410" y="2"/>
                    </a:cubicBezTo>
                    <a:cubicBezTo>
                      <a:pt x="1098" y="46"/>
                      <a:pt x="804" y="127"/>
                      <a:pt x="536" y="296"/>
                    </a:cubicBezTo>
                    <a:cubicBezTo>
                      <a:pt x="420" y="376"/>
                      <a:pt x="1" y="662"/>
                      <a:pt x="28" y="840"/>
                    </a:cubicBezTo>
                    <a:cubicBezTo>
                      <a:pt x="37" y="895"/>
                      <a:pt x="66" y="916"/>
                      <a:pt x="103" y="916"/>
                    </a:cubicBezTo>
                    <a:cubicBezTo>
                      <a:pt x="206" y="916"/>
                      <a:pt x="376" y="762"/>
                      <a:pt x="402" y="742"/>
                    </a:cubicBezTo>
                    <a:cubicBezTo>
                      <a:pt x="679" y="546"/>
                      <a:pt x="1196" y="207"/>
                      <a:pt x="1428" y="55"/>
                    </a:cubicBezTo>
                    <a:cubicBezTo>
                      <a:pt x="1453" y="39"/>
                      <a:pt x="1440" y="1"/>
                      <a:pt x="1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44"/>
              <p:cNvSpPr/>
              <p:nvPr/>
            </p:nvSpPr>
            <p:spPr>
              <a:xfrm>
                <a:off x="849122" y="3158217"/>
                <a:ext cx="55840" cy="4995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15" extrusionOk="0">
                    <a:moveTo>
                      <a:pt x="107" y="72"/>
                    </a:moveTo>
                    <a:cubicBezTo>
                      <a:pt x="518" y="179"/>
                      <a:pt x="776" y="580"/>
                      <a:pt x="768" y="643"/>
                    </a:cubicBezTo>
                    <a:cubicBezTo>
                      <a:pt x="761" y="699"/>
                      <a:pt x="744" y="719"/>
                      <a:pt x="721" y="719"/>
                    </a:cubicBezTo>
                    <a:cubicBezTo>
                      <a:pt x="680" y="719"/>
                      <a:pt x="624" y="653"/>
                      <a:pt x="589" y="625"/>
                    </a:cubicBezTo>
                    <a:cubicBezTo>
                      <a:pt x="366" y="437"/>
                      <a:pt x="313" y="321"/>
                      <a:pt x="107" y="72"/>
                    </a:cubicBezTo>
                    <a:close/>
                    <a:moveTo>
                      <a:pt x="9" y="0"/>
                    </a:moveTo>
                    <a:cubicBezTo>
                      <a:pt x="0" y="0"/>
                      <a:pt x="321" y="437"/>
                      <a:pt x="482" y="634"/>
                    </a:cubicBezTo>
                    <a:cubicBezTo>
                      <a:pt x="535" y="693"/>
                      <a:pt x="640" y="814"/>
                      <a:pt x="731" y="814"/>
                    </a:cubicBezTo>
                    <a:cubicBezTo>
                      <a:pt x="764" y="814"/>
                      <a:pt x="795" y="799"/>
                      <a:pt x="821" y="759"/>
                    </a:cubicBezTo>
                    <a:cubicBezTo>
                      <a:pt x="910" y="625"/>
                      <a:pt x="768" y="428"/>
                      <a:pt x="678" y="339"/>
                    </a:cubicBezTo>
                    <a:cubicBezTo>
                      <a:pt x="500" y="152"/>
                      <a:pt x="259" y="36"/>
                      <a:pt x="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44"/>
              <p:cNvSpPr/>
              <p:nvPr/>
            </p:nvSpPr>
            <p:spPr>
              <a:xfrm>
                <a:off x="883569" y="3107343"/>
                <a:ext cx="159735" cy="78274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1277" extrusionOk="0">
                    <a:moveTo>
                      <a:pt x="293" y="1"/>
                    </a:moveTo>
                    <a:cubicBezTo>
                      <a:pt x="200" y="1"/>
                      <a:pt x="105" y="7"/>
                      <a:pt x="9" y="18"/>
                    </a:cubicBezTo>
                    <a:cubicBezTo>
                      <a:pt x="9" y="18"/>
                      <a:pt x="0" y="27"/>
                      <a:pt x="9" y="27"/>
                    </a:cubicBezTo>
                    <a:cubicBezTo>
                      <a:pt x="27" y="27"/>
                      <a:pt x="44" y="27"/>
                      <a:pt x="60" y="27"/>
                    </a:cubicBezTo>
                    <a:cubicBezTo>
                      <a:pt x="629" y="27"/>
                      <a:pt x="1002" y="315"/>
                      <a:pt x="1401" y="705"/>
                    </a:cubicBezTo>
                    <a:cubicBezTo>
                      <a:pt x="1704" y="1000"/>
                      <a:pt x="2016" y="1267"/>
                      <a:pt x="2471" y="1276"/>
                    </a:cubicBezTo>
                    <a:cubicBezTo>
                      <a:pt x="2525" y="1276"/>
                      <a:pt x="2605" y="1169"/>
                      <a:pt x="2516" y="1169"/>
                    </a:cubicBezTo>
                    <a:cubicBezTo>
                      <a:pt x="1785" y="1107"/>
                      <a:pt x="1517" y="420"/>
                      <a:pt x="910" y="134"/>
                    </a:cubicBezTo>
                    <a:cubicBezTo>
                      <a:pt x="712" y="35"/>
                      <a:pt x="506" y="1"/>
                      <a:pt x="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44"/>
              <p:cNvSpPr/>
              <p:nvPr/>
            </p:nvSpPr>
            <p:spPr>
              <a:xfrm>
                <a:off x="1129052" y="3173847"/>
                <a:ext cx="37267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17" extrusionOk="0">
                    <a:moveTo>
                      <a:pt x="277" y="75"/>
                    </a:moveTo>
                    <a:cubicBezTo>
                      <a:pt x="277" y="84"/>
                      <a:pt x="277" y="84"/>
                      <a:pt x="286" y="84"/>
                    </a:cubicBezTo>
                    <a:cubicBezTo>
                      <a:pt x="340" y="111"/>
                      <a:pt x="438" y="156"/>
                      <a:pt x="402" y="227"/>
                    </a:cubicBezTo>
                    <a:cubicBezTo>
                      <a:pt x="384" y="272"/>
                      <a:pt x="331" y="307"/>
                      <a:pt x="286" y="307"/>
                    </a:cubicBezTo>
                    <a:cubicBezTo>
                      <a:pt x="215" y="307"/>
                      <a:pt x="197" y="227"/>
                      <a:pt x="197" y="173"/>
                    </a:cubicBezTo>
                    <a:cubicBezTo>
                      <a:pt x="197" y="111"/>
                      <a:pt x="233" y="84"/>
                      <a:pt x="277" y="75"/>
                    </a:cubicBezTo>
                    <a:close/>
                    <a:moveTo>
                      <a:pt x="315" y="0"/>
                    </a:moveTo>
                    <a:cubicBezTo>
                      <a:pt x="299" y="0"/>
                      <a:pt x="282" y="9"/>
                      <a:pt x="269" y="22"/>
                    </a:cubicBezTo>
                    <a:cubicBezTo>
                      <a:pt x="197" y="22"/>
                      <a:pt x="126" y="57"/>
                      <a:pt x="81" y="111"/>
                    </a:cubicBezTo>
                    <a:cubicBezTo>
                      <a:pt x="1" y="218"/>
                      <a:pt x="81" y="352"/>
                      <a:pt x="188" y="396"/>
                    </a:cubicBezTo>
                    <a:cubicBezTo>
                      <a:pt x="225" y="410"/>
                      <a:pt x="267" y="417"/>
                      <a:pt x="309" y="417"/>
                    </a:cubicBezTo>
                    <a:cubicBezTo>
                      <a:pt x="408" y="417"/>
                      <a:pt x="507" y="377"/>
                      <a:pt x="545" y="289"/>
                    </a:cubicBezTo>
                    <a:cubicBezTo>
                      <a:pt x="608" y="138"/>
                      <a:pt x="456" y="31"/>
                      <a:pt x="331" y="4"/>
                    </a:cubicBezTo>
                    <a:cubicBezTo>
                      <a:pt x="326" y="2"/>
                      <a:pt x="321" y="0"/>
                      <a:pt x="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44"/>
              <p:cNvSpPr/>
              <p:nvPr/>
            </p:nvSpPr>
            <p:spPr>
              <a:xfrm>
                <a:off x="1146398" y="3012643"/>
                <a:ext cx="756503" cy="200189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266" extrusionOk="0">
                    <a:moveTo>
                      <a:pt x="1273" y="2390"/>
                    </a:moveTo>
                    <a:cubicBezTo>
                      <a:pt x="1314" y="2390"/>
                      <a:pt x="1357" y="2398"/>
                      <a:pt x="1395" y="2411"/>
                    </a:cubicBezTo>
                    <a:cubicBezTo>
                      <a:pt x="1582" y="2527"/>
                      <a:pt x="1529" y="2670"/>
                      <a:pt x="1350" y="2821"/>
                    </a:cubicBezTo>
                    <a:cubicBezTo>
                      <a:pt x="1342" y="2830"/>
                      <a:pt x="1333" y="2830"/>
                      <a:pt x="1324" y="2839"/>
                    </a:cubicBezTo>
                    <a:cubicBezTo>
                      <a:pt x="1234" y="2786"/>
                      <a:pt x="1154" y="2714"/>
                      <a:pt x="1127" y="2625"/>
                    </a:cubicBezTo>
                    <a:cubicBezTo>
                      <a:pt x="1033" y="2457"/>
                      <a:pt x="1147" y="2390"/>
                      <a:pt x="1273" y="2390"/>
                    </a:cubicBezTo>
                    <a:close/>
                    <a:moveTo>
                      <a:pt x="5508" y="2357"/>
                    </a:moveTo>
                    <a:cubicBezTo>
                      <a:pt x="5588" y="2482"/>
                      <a:pt x="5633" y="2625"/>
                      <a:pt x="5615" y="2768"/>
                    </a:cubicBezTo>
                    <a:cubicBezTo>
                      <a:pt x="5586" y="3010"/>
                      <a:pt x="5451" y="3116"/>
                      <a:pt x="5326" y="3116"/>
                    </a:cubicBezTo>
                    <a:cubicBezTo>
                      <a:pt x="5142" y="3116"/>
                      <a:pt x="4978" y="2888"/>
                      <a:pt x="5195" y="2527"/>
                    </a:cubicBezTo>
                    <a:cubicBezTo>
                      <a:pt x="5276" y="2438"/>
                      <a:pt x="5401" y="2357"/>
                      <a:pt x="5508" y="2357"/>
                    </a:cubicBezTo>
                    <a:close/>
                    <a:moveTo>
                      <a:pt x="12229" y="1"/>
                    </a:moveTo>
                    <a:cubicBezTo>
                      <a:pt x="12227" y="1"/>
                      <a:pt x="12226" y="1"/>
                      <a:pt x="12225" y="2"/>
                    </a:cubicBezTo>
                    <a:cubicBezTo>
                      <a:pt x="12038" y="207"/>
                      <a:pt x="11690" y="430"/>
                      <a:pt x="11413" y="466"/>
                    </a:cubicBezTo>
                    <a:cubicBezTo>
                      <a:pt x="11381" y="470"/>
                      <a:pt x="11350" y="471"/>
                      <a:pt x="11319" y="471"/>
                    </a:cubicBezTo>
                    <a:cubicBezTo>
                      <a:pt x="10954" y="471"/>
                      <a:pt x="10711" y="236"/>
                      <a:pt x="10423" y="38"/>
                    </a:cubicBezTo>
                    <a:cubicBezTo>
                      <a:pt x="10415" y="32"/>
                      <a:pt x="10403" y="29"/>
                      <a:pt x="10391" y="29"/>
                    </a:cubicBezTo>
                    <a:cubicBezTo>
                      <a:pt x="10366" y="29"/>
                      <a:pt x="10342" y="43"/>
                      <a:pt x="10361" y="74"/>
                    </a:cubicBezTo>
                    <a:cubicBezTo>
                      <a:pt x="10582" y="405"/>
                      <a:pt x="10948" y="574"/>
                      <a:pt x="11314" y="574"/>
                    </a:cubicBezTo>
                    <a:cubicBezTo>
                      <a:pt x="11332" y="574"/>
                      <a:pt x="11350" y="574"/>
                      <a:pt x="11369" y="573"/>
                    </a:cubicBezTo>
                    <a:cubicBezTo>
                      <a:pt x="11699" y="1091"/>
                      <a:pt x="12047" y="1670"/>
                      <a:pt x="11806" y="2295"/>
                    </a:cubicBezTo>
                    <a:cubicBezTo>
                      <a:pt x="11634" y="2736"/>
                      <a:pt x="11301" y="2883"/>
                      <a:pt x="10929" y="2883"/>
                    </a:cubicBezTo>
                    <a:cubicBezTo>
                      <a:pt x="10548" y="2883"/>
                      <a:pt x="10128" y="2729"/>
                      <a:pt x="9799" y="2580"/>
                    </a:cubicBezTo>
                    <a:cubicBezTo>
                      <a:pt x="8950" y="2203"/>
                      <a:pt x="8105" y="1968"/>
                      <a:pt x="7213" y="1968"/>
                    </a:cubicBezTo>
                    <a:cubicBezTo>
                      <a:pt x="6924" y="1968"/>
                      <a:pt x="6629" y="1993"/>
                      <a:pt x="6328" y="2045"/>
                    </a:cubicBezTo>
                    <a:cubicBezTo>
                      <a:pt x="6123" y="2081"/>
                      <a:pt x="5802" y="2117"/>
                      <a:pt x="5525" y="2215"/>
                    </a:cubicBezTo>
                    <a:cubicBezTo>
                      <a:pt x="5445" y="2125"/>
                      <a:pt x="5347" y="2054"/>
                      <a:pt x="5249" y="2001"/>
                    </a:cubicBezTo>
                    <a:cubicBezTo>
                      <a:pt x="5080" y="1916"/>
                      <a:pt x="4904" y="1881"/>
                      <a:pt x="4726" y="1881"/>
                    </a:cubicBezTo>
                    <a:cubicBezTo>
                      <a:pt x="4398" y="1881"/>
                      <a:pt x="4067" y="2002"/>
                      <a:pt x="3777" y="2152"/>
                    </a:cubicBezTo>
                    <a:cubicBezTo>
                      <a:pt x="3130" y="2483"/>
                      <a:pt x="2546" y="2954"/>
                      <a:pt x="1810" y="2954"/>
                    </a:cubicBezTo>
                    <a:cubicBezTo>
                      <a:pt x="1713" y="2954"/>
                      <a:pt x="1613" y="2946"/>
                      <a:pt x="1511" y="2928"/>
                    </a:cubicBezTo>
                    <a:cubicBezTo>
                      <a:pt x="1502" y="2928"/>
                      <a:pt x="1449" y="2919"/>
                      <a:pt x="1431" y="2910"/>
                    </a:cubicBezTo>
                    <a:cubicBezTo>
                      <a:pt x="1600" y="2777"/>
                      <a:pt x="1716" y="2589"/>
                      <a:pt x="1556" y="2411"/>
                    </a:cubicBezTo>
                    <a:cubicBezTo>
                      <a:pt x="1491" y="2333"/>
                      <a:pt x="1355" y="2283"/>
                      <a:pt x="1231" y="2283"/>
                    </a:cubicBezTo>
                    <a:cubicBezTo>
                      <a:pt x="1099" y="2283"/>
                      <a:pt x="980" y="2340"/>
                      <a:pt x="976" y="2482"/>
                    </a:cubicBezTo>
                    <a:cubicBezTo>
                      <a:pt x="976" y="2661"/>
                      <a:pt x="1101" y="2795"/>
                      <a:pt x="1252" y="2884"/>
                    </a:cubicBezTo>
                    <a:cubicBezTo>
                      <a:pt x="1137" y="2952"/>
                      <a:pt x="1007" y="2982"/>
                      <a:pt x="875" y="2982"/>
                    </a:cubicBezTo>
                    <a:cubicBezTo>
                      <a:pt x="608" y="2982"/>
                      <a:pt x="331" y="2860"/>
                      <a:pt x="146" y="2687"/>
                    </a:cubicBezTo>
                    <a:cubicBezTo>
                      <a:pt x="131" y="2672"/>
                      <a:pt x="106" y="2665"/>
                      <a:pt x="83" y="2665"/>
                    </a:cubicBezTo>
                    <a:cubicBezTo>
                      <a:pt x="39" y="2665"/>
                      <a:pt x="1" y="2691"/>
                      <a:pt x="48" y="2732"/>
                    </a:cubicBezTo>
                    <a:cubicBezTo>
                      <a:pt x="279" y="2942"/>
                      <a:pt x="583" y="3087"/>
                      <a:pt x="897" y="3087"/>
                    </a:cubicBezTo>
                    <a:cubicBezTo>
                      <a:pt x="982" y="3087"/>
                      <a:pt x="1068" y="3076"/>
                      <a:pt x="1154" y="3053"/>
                    </a:cubicBezTo>
                    <a:cubicBezTo>
                      <a:pt x="1217" y="3035"/>
                      <a:pt x="1297" y="3000"/>
                      <a:pt x="1377" y="2946"/>
                    </a:cubicBezTo>
                    <a:cubicBezTo>
                      <a:pt x="1422" y="2991"/>
                      <a:pt x="1511" y="3026"/>
                      <a:pt x="1538" y="3026"/>
                    </a:cubicBezTo>
                    <a:cubicBezTo>
                      <a:pt x="1645" y="3046"/>
                      <a:pt x="1751" y="3055"/>
                      <a:pt x="1855" y="3055"/>
                    </a:cubicBezTo>
                    <a:cubicBezTo>
                      <a:pt x="2281" y="3055"/>
                      <a:pt x="2685" y="2906"/>
                      <a:pt x="3072" y="2705"/>
                    </a:cubicBezTo>
                    <a:cubicBezTo>
                      <a:pt x="3532" y="2459"/>
                      <a:pt x="4175" y="1959"/>
                      <a:pt x="4765" y="1959"/>
                    </a:cubicBezTo>
                    <a:cubicBezTo>
                      <a:pt x="4965" y="1959"/>
                      <a:pt x="5160" y="2016"/>
                      <a:pt x="5338" y="2161"/>
                    </a:cubicBezTo>
                    <a:cubicBezTo>
                      <a:pt x="5374" y="2188"/>
                      <a:pt x="5401" y="2215"/>
                      <a:pt x="5427" y="2250"/>
                    </a:cubicBezTo>
                    <a:cubicBezTo>
                      <a:pt x="5249" y="2322"/>
                      <a:pt x="5097" y="2429"/>
                      <a:pt x="5026" y="2580"/>
                    </a:cubicBezTo>
                    <a:cubicBezTo>
                      <a:pt x="4919" y="2777"/>
                      <a:pt x="4972" y="3098"/>
                      <a:pt x="5178" y="3214"/>
                    </a:cubicBezTo>
                    <a:cubicBezTo>
                      <a:pt x="5240" y="3250"/>
                      <a:pt x="5299" y="3266"/>
                      <a:pt x="5354" y="3266"/>
                    </a:cubicBezTo>
                    <a:cubicBezTo>
                      <a:pt x="5583" y="3266"/>
                      <a:pt x="5740" y="2989"/>
                      <a:pt x="5740" y="2759"/>
                    </a:cubicBezTo>
                    <a:cubicBezTo>
                      <a:pt x="5740" y="2598"/>
                      <a:pt x="5686" y="2447"/>
                      <a:pt x="5606" y="2313"/>
                    </a:cubicBezTo>
                    <a:cubicBezTo>
                      <a:pt x="5811" y="2241"/>
                      <a:pt x="6034" y="2206"/>
                      <a:pt x="6239" y="2161"/>
                    </a:cubicBezTo>
                    <a:cubicBezTo>
                      <a:pt x="6604" y="2089"/>
                      <a:pt x="6972" y="2049"/>
                      <a:pt x="7339" y="2049"/>
                    </a:cubicBezTo>
                    <a:cubicBezTo>
                      <a:pt x="7746" y="2049"/>
                      <a:pt x="8152" y="2098"/>
                      <a:pt x="8550" y="2206"/>
                    </a:cubicBezTo>
                    <a:cubicBezTo>
                      <a:pt x="9165" y="2366"/>
                      <a:pt x="9709" y="2679"/>
                      <a:pt x="10307" y="2884"/>
                    </a:cubicBezTo>
                    <a:cubicBezTo>
                      <a:pt x="10503" y="2945"/>
                      <a:pt x="10716" y="2989"/>
                      <a:pt x="10925" y="2989"/>
                    </a:cubicBezTo>
                    <a:cubicBezTo>
                      <a:pt x="11145" y="2989"/>
                      <a:pt x="11360" y="2940"/>
                      <a:pt x="11547" y="2812"/>
                    </a:cubicBezTo>
                    <a:cubicBezTo>
                      <a:pt x="12341" y="2250"/>
                      <a:pt x="11904" y="1162"/>
                      <a:pt x="11396" y="564"/>
                    </a:cubicBezTo>
                    <a:cubicBezTo>
                      <a:pt x="11735" y="537"/>
                      <a:pt x="12065" y="368"/>
                      <a:pt x="12252" y="38"/>
                    </a:cubicBezTo>
                    <a:cubicBezTo>
                      <a:pt x="12260" y="30"/>
                      <a:pt x="12240" y="1"/>
                      <a:pt x="122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44"/>
              <p:cNvSpPr/>
              <p:nvPr/>
            </p:nvSpPr>
            <p:spPr>
              <a:xfrm>
                <a:off x="1564485" y="3154294"/>
                <a:ext cx="89062" cy="56146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6" extrusionOk="0">
                    <a:moveTo>
                      <a:pt x="230" y="109"/>
                    </a:moveTo>
                    <a:lnTo>
                      <a:pt x="230" y="109"/>
                    </a:lnTo>
                    <a:cubicBezTo>
                      <a:pt x="444" y="162"/>
                      <a:pt x="649" y="234"/>
                      <a:pt x="846" y="350"/>
                    </a:cubicBezTo>
                    <a:cubicBezTo>
                      <a:pt x="962" y="421"/>
                      <a:pt x="1069" y="510"/>
                      <a:pt x="1158" y="608"/>
                    </a:cubicBezTo>
                    <a:cubicBezTo>
                      <a:pt x="1211" y="671"/>
                      <a:pt x="1265" y="742"/>
                      <a:pt x="1301" y="814"/>
                    </a:cubicBezTo>
                    <a:cubicBezTo>
                      <a:pt x="1247" y="769"/>
                      <a:pt x="1185" y="724"/>
                      <a:pt x="1122" y="680"/>
                    </a:cubicBezTo>
                    <a:cubicBezTo>
                      <a:pt x="846" y="492"/>
                      <a:pt x="542" y="269"/>
                      <a:pt x="230" y="109"/>
                    </a:cubicBezTo>
                    <a:close/>
                    <a:moveTo>
                      <a:pt x="42" y="1"/>
                    </a:moveTo>
                    <a:cubicBezTo>
                      <a:pt x="13" y="1"/>
                      <a:pt x="0" y="39"/>
                      <a:pt x="25" y="55"/>
                    </a:cubicBezTo>
                    <a:cubicBezTo>
                      <a:pt x="266" y="207"/>
                      <a:pt x="783" y="546"/>
                      <a:pt x="1051" y="742"/>
                    </a:cubicBezTo>
                    <a:cubicBezTo>
                      <a:pt x="1083" y="762"/>
                      <a:pt x="1255" y="916"/>
                      <a:pt x="1355" y="916"/>
                    </a:cubicBezTo>
                    <a:cubicBezTo>
                      <a:pt x="1391" y="916"/>
                      <a:pt x="1418" y="895"/>
                      <a:pt x="1425" y="840"/>
                    </a:cubicBezTo>
                    <a:cubicBezTo>
                      <a:pt x="1452" y="662"/>
                      <a:pt x="1042" y="376"/>
                      <a:pt x="926" y="296"/>
                    </a:cubicBezTo>
                    <a:cubicBezTo>
                      <a:pt x="658" y="127"/>
                      <a:pt x="355" y="46"/>
                      <a:pt x="52" y="2"/>
                    </a:cubicBezTo>
                    <a:cubicBezTo>
                      <a:pt x="48" y="1"/>
                      <a:pt x="45" y="1"/>
                      <a:pt x="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44"/>
              <p:cNvSpPr/>
              <p:nvPr/>
            </p:nvSpPr>
            <p:spPr>
              <a:xfrm>
                <a:off x="1386058" y="3158217"/>
                <a:ext cx="56391" cy="4995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15" extrusionOk="0">
                    <a:moveTo>
                      <a:pt x="813" y="72"/>
                    </a:moveTo>
                    <a:cubicBezTo>
                      <a:pt x="598" y="321"/>
                      <a:pt x="554" y="437"/>
                      <a:pt x="322" y="625"/>
                    </a:cubicBezTo>
                    <a:cubicBezTo>
                      <a:pt x="293" y="653"/>
                      <a:pt x="235" y="719"/>
                      <a:pt x="192" y="719"/>
                    </a:cubicBezTo>
                    <a:cubicBezTo>
                      <a:pt x="169" y="719"/>
                      <a:pt x="150" y="699"/>
                      <a:pt x="144" y="643"/>
                    </a:cubicBezTo>
                    <a:cubicBezTo>
                      <a:pt x="135" y="580"/>
                      <a:pt x="402" y="179"/>
                      <a:pt x="813" y="72"/>
                    </a:cubicBezTo>
                    <a:close/>
                    <a:moveTo>
                      <a:pt x="911" y="0"/>
                    </a:moveTo>
                    <a:cubicBezTo>
                      <a:pt x="652" y="36"/>
                      <a:pt x="411" y="152"/>
                      <a:pt x="233" y="339"/>
                    </a:cubicBezTo>
                    <a:cubicBezTo>
                      <a:pt x="152" y="428"/>
                      <a:pt x="1" y="625"/>
                      <a:pt x="90" y="759"/>
                    </a:cubicBezTo>
                    <a:cubicBezTo>
                      <a:pt x="118" y="799"/>
                      <a:pt x="151" y="814"/>
                      <a:pt x="185" y="814"/>
                    </a:cubicBezTo>
                    <a:cubicBezTo>
                      <a:pt x="279" y="814"/>
                      <a:pt x="383" y="693"/>
                      <a:pt x="429" y="634"/>
                    </a:cubicBezTo>
                    <a:cubicBezTo>
                      <a:pt x="590" y="437"/>
                      <a:pt x="920" y="0"/>
                      <a:pt x="9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44"/>
              <p:cNvSpPr/>
              <p:nvPr/>
            </p:nvSpPr>
            <p:spPr>
              <a:xfrm>
                <a:off x="1248269" y="3107343"/>
                <a:ext cx="159183" cy="78274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277" extrusionOk="0">
                    <a:moveTo>
                      <a:pt x="2305" y="1"/>
                    </a:moveTo>
                    <a:cubicBezTo>
                      <a:pt x="2095" y="1"/>
                      <a:pt x="1891" y="35"/>
                      <a:pt x="1687" y="134"/>
                    </a:cubicBezTo>
                    <a:cubicBezTo>
                      <a:pt x="1089" y="420"/>
                      <a:pt x="812" y="1107"/>
                      <a:pt x="81" y="1169"/>
                    </a:cubicBezTo>
                    <a:cubicBezTo>
                      <a:pt x="1" y="1169"/>
                      <a:pt x="81" y="1276"/>
                      <a:pt x="134" y="1276"/>
                    </a:cubicBezTo>
                    <a:cubicBezTo>
                      <a:pt x="581" y="1267"/>
                      <a:pt x="902" y="1000"/>
                      <a:pt x="1205" y="705"/>
                    </a:cubicBezTo>
                    <a:cubicBezTo>
                      <a:pt x="1604" y="315"/>
                      <a:pt x="1968" y="27"/>
                      <a:pt x="2545" y="27"/>
                    </a:cubicBezTo>
                    <a:cubicBezTo>
                      <a:pt x="2562" y="27"/>
                      <a:pt x="2579" y="27"/>
                      <a:pt x="2597" y="27"/>
                    </a:cubicBezTo>
                    <a:cubicBezTo>
                      <a:pt x="2597" y="27"/>
                      <a:pt x="2597" y="18"/>
                      <a:pt x="2588" y="18"/>
                    </a:cubicBezTo>
                    <a:cubicBezTo>
                      <a:pt x="2492" y="7"/>
                      <a:pt x="2398" y="1"/>
                      <a:pt x="2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44"/>
              <p:cNvSpPr/>
              <p:nvPr/>
            </p:nvSpPr>
            <p:spPr>
              <a:xfrm>
                <a:off x="1113238" y="3094716"/>
                <a:ext cx="38677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424" extrusionOk="0">
                    <a:moveTo>
                      <a:pt x="564" y="1"/>
                    </a:moveTo>
                    <a:cubicBezTo>
                      <a:pt x="561" y="1"/>
                      <a:pt x="557" y="1"/>
                      <a:pt x="553" y="1"/>
                    </a:cubicBezTo>
                    <a:cubicBezTo>
                      <a:pt x="312" y="28"/>
                      <a:pt x="152" y="269"/>
                      <a:pt x="98" y="492"/>
                    </a:cubicBezTo>
                    <a:cubicBezTo>
                      <a:pt x="0" y="840"/>
                      <a:pt x="134" y="1188"/>
                      <a:pt x="411" y="1420"/>
                    </a:cubicBezTo>
                    <a:cubicBezTo>
                      <a:pt x="415" y="1423"/>
                      <a:pt x="419" y="1424"/>
                      <a:pt x="424" y="1424"/>
                    </a:cubicBezTo>
                    <a:cubicBezTo>
                      <a:pt x="447" y="1424"/>
                      <a:pt x="470" y="1389"/>
                      <a:pt x="455" y="1366"/>
                    </a:cubicBezTo>
                    <a:cubicBezTo>
                      <a:pt x="321" y="1197"/>
                      <a:pt x="196" y="992"/>
                      <a:pt x="179" y="760"/>
                    </a:cubicBezTo>
                    <a:cubicBezTo>
                      <a:pt x="161" y="537"/>
                      <a:pt x="250" y="126"/>
                      <a:pt x="544" y="91"/>
                    </a:cubicBezTo>
                    <a:cubicBezTo>
                      <a:pt x="595" y="82"/>
                      <a:pt x="630" y="1"/>
                      <a:pt x="5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44"/>
              <p:cNvSpPr/>
              <p:nvPr/>
            </p:nvSpPr>
            <p:spPr>
              <a:xfrm>
                <a:off x="1144069" y="3094716"/>
                <a:ext cx="38677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424" extrusionOk="0">
                    <a:moveTo>
                      <a:pt x="66" y="1"/>
                    </a:moveTo>
                    <a:cubicBezTo>
                      <a:pt x="0" y="1"/>
                      <a:pt x="35" y="82"/>
                      <a:pt x="86" y="91"/>
                    </a:cubicBezTo>
                    <a:cubicBezTo>
                      <a:pt x="380" y="126"/>
                      <a:pt x="470" y="537"/>
                      <a:pt x="452" y="760"/>
                    </a:cubicBezTo>
                    <a:cubicBezTo>
                      <a:pt x="425" y="992"/>
                      <a:pt x="309" y="1197"/>
                      <a:pt x="175" y="1366"/>
                    </a:cubicBezTo>
                    <a:cubicBezTo>
                      <a:pt x="160" y="1389"/>
                      <a:pt x="183" y="1424"/>
                      <a:pt x="207" y="1424"/>
                    </a:cubicBezTo>
                    <a:cubicBezTo>
                      <a:pt x="211" y="1424"/>
                      <a:pt x="216" y="1423"/>
                      <a:pt x="220" y="1420"/>
                    </a:cubicBezTo>
                    <a:cubicBezTo>
                      <a:pt x="496" y="1188"/>
                      <a:pt x="630" y="840"/>
                      <a:pt x="532" y="492"/>
                    </a:cubicBezTo>
                    <a:cubicBezTo>
                      <a:pt x="470" y="269"/>
                      <a:pt x="318" y="28"/>
                      <a:pt x="77" y="1"/>
                    </a:cubicBezTo>
                    <a:cubicBezTo>
                      <a:pt x="73" y="1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44"/>
              <p:cNvSpPr/>
              <p:nvPr/>
            </p:nvSpPr>
            <p:spPr>
              <a:xfrm>
                <a:off x="548781" y="2812088"/>
                <a:ext cx="98072" cy="66689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088" extrusionOk="0">
                    <a:moveTo>
                      <a:pt x="190" y="232"/>
                    </a:moveTo>
                    <a:lnTo>
                      <a:pt x="190" y="232"/>
                    </a:lnTo>
                    <a:cubicBezTo>
                      <a:pt x="404" y="428"/>
                      <a:pt x="1046" y="830"/>
                      <a:pt x="1296" y="999"/>
                    </a:cubicBezTo>
                    <a:cubicBezTo>
                      <a:pt x="797" y="883"/>
                      <a:pt x="297" y="491"/>
                      <a:pt x="190" y="232"/>
                    </a:cubicBezTo>
                    <a:close/>
                    <a:moveTo>
                      <a:pt x="40" y="1"/>
                    </a:moveTo>
                    <a:cubicBezTo>
                      <a:pt x="16" y="1"/>
                      <a:pt x="0" y="9"/>
                      <a:pt x="12" y="36"/>
                    </a:cubicBezTo>
                    <a:cubicBezTo>
                      <a:pt x="349" y="921"/>
                      <a:pt x="1112" y="1087"/>
                      <a:pt x="1434" y="1087"/>
                    </a:cubicBezTo>
                    <a:cubicBezTo>
                      <a:pt x="1521" y="1087"/>
                      <a:pt x="1576" y="1075"/>
                      <a:pt x="1582" y="1062"/>
                    </a:cubicBezTo>
                    <a:cubicBezTo>
                      <a:pt x="1600" y="999"/>
                      <a:pt x="520" y="384"/>
                      <a:pt x="136" y="27"/>
                    </a:cubicBezTo>
                    <a:cubicBezTo>
                      <a:pt x="121" y="17"/>
                      <a:pt x="73" y="1"/>
                      <a:pt x="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44"/>
              <p:cNvSpPr/>
              <p:nvPr/>
            </p:nvSpPr>
            <p:spPr>
              <a:xfrm>
                <a:off x="718994" y="2813314"/>
                <a:ext cx="65831" cy="557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9" extrusionOk="0">
                    <a:moveTo>
                      <a:pt x="125" y="132"/>
                    </a:moveTo>
                    <a:lnTo>
                      <a:pt x="125" y="132"/>
                    </a:lnTo>
                    <a:cubicBezTo>
                      <a:pt x="384" y="310"/>
                      <a:pt x="589" y="560"/>
                      <a:pt x="821" y="774"/>
                    </a:cubicBezTo>
                    <a:cubicBezTo>
                      <a:pt x="518" y="649"/>
                      <a:pt x="250" y="435"/>
                      <a:pt x="125" y="132"/>
                    </a:cubicBezTo>
                    <a:close/>
                    <a:moveTo>
                      <a:pt x="26" y="0"/>
                    </a:moveTo>
                    <a:cubicBezTo>
                      <a:pt x="11" y="0"/>
                      <a:pt x="0" y="7"/>
                      <a:pt x="0" y="25"/>
                    </a:cubicBezTo>
                    <a:cubicBezTo>
                      <a:pt x="27" y="471"/>
                      <a:pt x="580" y="792"/>
                      <a:pt x="964" y="899"/>
                    </a:cubicBezTo>
                    <a:cubicBezTo>
                      <a:pt x="976" y="905"/>
                      <a:pt x="990" y="908"/>
                      <a:pt x="1002" y="908"/>
                    </a:cubicBezTo>
                    <a:cubicBezTo>
                      <a:pt x="1043" y="908"/>
                      <a:pt x="1074" y="878"/>
                      <a:pt x="1026" y="837"/>
                    </a:cubicBezTo>
                    <a:cubicBezTo>
                      <a:pt x="687" y="587"/>
                      <a:pt x="393" y="284"/>
                      <a:pt x="71" y="16"/>
                    </a:cubicBezTo>
                    <a:cubicBezTo>
                      <a:pt x="58" y="7"/>
                      <a:pt x="40" y="0"/>
                      <a:pt x="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44"/>
              <p:cNvSpPr/>
              <p:nvPr/>
            </p:nvSpPr>
            <p:spPr>
              <a:xfrm>
                <a:off x="888411" y="2819689"/>
                <a:ext cx="65770" cy="5700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0" extrusionOk="0">
                    <a:moveTo>
                      <a:pt x="881" y="85"/>
                    </a:moveTo>
                    <a:cubicBezTo>
                      <a:pt x="886" y="85"/>
                      <a:pt x="890" y="87"/>
                      <a:pt x="894" y="90"/>
                    </a:cubicBezTo>
                    <a:cubicBezTo>
                      <a:pt x="965" y="153"/>
                      <a:pt x="867" y="367"/>
                      <a:pt x="546" y="608"/>
                    </a:cubicBezTo>
                    <a:cubicBezTo>
                      <a:pt x="421" y="706"/>
                      <a:pt x="278" y="786"/>
                      <a:pt x="127" y="849"/>
                    </a:cubicBezTo>
                    <a:cubicBezTo>
                      <a:pt x="237" y="763"/>
                      <a:pt x="770" y="85"/>
                      <a:pt x="881" y="85"/>
                    </a:cubicBezTo>
                    <a:close/>
                    <a:moveTo>
                      <a:pt x="883" y="0"/>
                    </a:moveTo>
                    <a:cubicBezTo>
                      <a:pt x="802" y="0"/>
                      <a:pt x="710" y="117"/>
                      <a:pt x="653" y="180"/>
                    </a:cubicBezTo>
                    <a:cubicBezTo>
                      <a:pt x="441" y="418"/>
                      <a:pt x="0" y="929"/>
                      <a:pt x="19" y="929"/>
                    </a:cubicBezTo>
                    <a:cubicBezTo>
                      <a:pt x="19" y="929"/>
                      <a:pt x="19" y="929"/>
                      <a:pt x="19" y="929"/>
                    </a:cubicBezTo>
                    <a:cubicBezTo>
                      <a:pt x="278" y="858"/>
                      <a:pt x="519" y="750"/>
                      <a:pt x="715" y="563"/>
                    </a:cubicBezTo>
                    <a:cubicBezTo>
                      <a:pt x="822" y="465"/>
                      <a:pt x="1072" y="251"/>
                      <a:pt x="974" y="72"/>
                    </a:cubicBezTo>
                    <a:cubicBezTo>
                      <a:pt x="948" y="20"/>
                      <a:pt x="916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44"/>
              <p:cNvSpPr/>
              <p:nvPr/>
            </p:nvSpPr>
            <p:spPr>
              <a:xfrm>
                <a:off x="1047040" y="2875773"/>
                <a:ext cx="58598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005" extrusionOk="0">
                    <a:moveTo>
                      <a:pt x="795" y="166"/>
                    </a:moveTo>
                    <a:lnTo>
                      <a:pt x="795" y="166"/>
                    </a:lnTo>
                    <a:cubicBezTo>
                      <a:pt x="786" y="273"/>
                      <a:pt x="786" y="380"/>
                      <a:pt x="759" y="478"/>
                    </a:cubicBezTo>
                    <a:cubicBezTo>
                      <a:pt x="741" y="576"/>
                      <a:pt x="714" y="683"/>
                      <a:pt x="661" y="763"/>
                    </a:cubicBezTo>
                    <a:cubicBezTo>
                      <a:pt x="622" y="825"/>
                      <a:pt x="547" y="894"/>
                      <a:pt x="488" y="894"/>
                    </a:cubicBezTo>
                    <a:cubicBezTo>
                      <a:pt x="453" y="894"/>
                      <a:pt x="424" y="870"/>
                      <a:pt x="411" y="808"/>
                    </a:cubicBezTo>
                    <a:cubicBezTo>
                      <a:pt x="384" y="683"/>
                      <a:pt x="545" y="496"/>
                      <a:pt x="607" y="406"/>
                    </a:cubicBezTo>
                    <a:cubicBezTo>
                      <a:pt x="661" y="326"/>
                      <a:pt x="732" y="246"/>
                      <a:pt x="795" y="166"/>
                    </a:cubicBezTo>
                    <a:close/>
                    <a:moveTo>
                      <a:pt x="862" y="1"/>
                    </a:moveTo>
                    <a:cubicBezTo>
                      <a:pt x="857" y="1"/>
                      <a:pt x="853" y="2"/>
                      <a:pt x="848" y="5"/>
                    </a:cubicBezTo>
                    <a:cubicBezTo>
                      <a:pt x="679" y="130"/>
                      <a:pt x="1" y="790"/>
                      <a:pt x="420" y="977"/>
                    </a:cubicBezTo>
                    <a:cubicBezTo>
                      <a:pt x="461" y="996"/>
                      <a:pt x="499" y="1004"/>
                      <a:pt x="534" y="1004"/>
                    </a:cubicBezTo>
                    <a:cubicBezTo>
                      <a:pt x="855" y="1004"/>
                      <a:pt x="955" y="301"/>
                      <a:pt x="875" y="76"/>
                    </a:cubicBezTo>
                    <a:cubicBezTo>
                      <a:pt x="884" y="67"/>
                      <a:pt x="884" y="59"/>
                      <a:pt x="893" y="50"/>
                    </a:cubicBezTo>
                    <a:cubicBezTo>
                      <a:pt x="908" y="35"/>
                      <a:pt x="885" y="1"/>
                      <a:pt x="8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44"/>
              <p:cNvSpPr/>
              <p:nvPr/>
            </p:nvSpPr>
            <p:spPr>
              <a:xfrm>
                <a:off x="1644167" y="2812088"/>
                <a:ext cx="98624" cy="66689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088" extrusionOk="0">
                    <a:moveTo>
                      <a:pt x="1410" y="232"/>
                    </a:moveTo>
                    <a:cubicBezTo>
                      <a:pt x="1312" y="491"/>
                      <a:pt x="812" y="883"/>
                      <a:pt x="313" y="999"/>
                    </a:cubicBezTo>
                    <a:cubicBezTo>
                      <a:pt x="554" y="830"/>
                      <a:pt x="1196" y="428"/>
                      <a:pt x="1410" y="232"/>
                    </a:cubicBezTo>
                    <a:close/>
                    <a:moveTo>
                      <a:pt x="1566" y="1"/>
                    </a:moveTo>
                    <a:cubicBezTo>
                      <a:pt x="1531" y="1"/>
                      <a:pt x="1483" y="17"/>
                      <a:pt x="1472" y="27"/>
                    </a:cubicBezTo>
                    <a:cubicBezTo>
                      <a:pt x="1080" y="384"/>
                      <a:pt x="1" y="999"/>
                      <a:pt x="27" y="1062"/>
                    </a:cubicBezTo>
                    <a:cubicBezTo>
                      <a:pt x="31" y="1075"/>
                      <a:pt x="85" y="1087"/>
                      <a:pt x="171" y="1087"/>
                    </a:cubicBezTo>
                    <a:cubicBezTo>
                      <a:pt x="491" y="1087"/>
                      <a:pt x="1260" y="921"/>
                      <a:pt x="1597" y="36"/>
                    </a:cubicBezTo>
                    <a:cubicBezTo>
                      <a:pt x="1609" y="9"/>
                      <a:pt x="1591" y="1"/>
                      <a:pt x="1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44"/>
              <p:cNvSpPr/>
              <p:nvPr/>
            </p:nvSpPr>
            <p:spPr>
              <a:xfrm>
                <a:off x="1506317" y="2813314"/>
                <a:ext cx="66015" cy="55717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909" extrusionOk="0">
                    <a:moveTo>
                      <a:pt x="956" y="132"/>
                    </a:moveTo>
                    <a:lnTo>
                      <a:pt x="956" y="132"/>
                    </a:lnTo>
                    <a:cubicBezTo>
                      <a:pt x="822" y="435"/>
                      <a:pt x="563" y="649"/>
                      <a:pt x="260" y="774"/>
                    </a:cubicBezTo>
                    <a:cubicBezTo>
                      <a:pt x="492" y="560"/>
                      <a:pt x="697" y="310"/>
                      <a:pt x="956" y="132"/>
                    </a:cubicBezTo>
                    <a:close/>
                    <a:moveTo>
                      <a:pt x="1051" y="0"/>
                    </a:moveTo>
                    <a:cubicBezTo>
                      <a:pt x="1036" y="0"/>
                      <a:pt x="1018" y="7"/>
                      <a:pt x="1009" y="16"/>
                    </a:cubicBezTo>
                    <a:cubicBezTo>
                      <a:pt x="688" y="284"/>
                      <a:pt x="385" y="587"/>
                      <a:pt x="55" y="837"/>
                    </a:cubicBezTo>
                    <a:cubicBezTo>
                      <a:pt x="0" y="878"/>
                      <a:pt x="35" y="908"/>
                      <a:pt x="78" y="908"/>
                    </a:cubicBezTo>
                    <a:cubicBezTo>
                      <a:pt x="91" y="908"/>
                      <a:pt x="105" y="905"/>
                      <a:pt x="117" y="899"/>
                    </a:cubicBezTo>
                    <a:cubicBezTo>
                      <a:pt x="501" y="792"/>
                      <a:pt x="1054" y="471"/>
                      <a:pt x="1072" y="25"/>
                    </a:cubicBezTo>
                    <a:cubicBezTo>
                      <a:pt x="1076" y="7"/>
                      <a:pt x="1065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44"/>
              <p:cNvSpPr/>
              <p:nvPr/>
            </p:nvSpPr>
            <p:spPr>
              <a:xfrm>
                <a:off x="1337390" y="2819689"/>
                <a:ext cx="65770" cy="5700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0" extrusionOk="0">
                    <a:moveTo>
                      <a:pt x="190" y="87"/>
                    </a:moveTo>
                    <a:cubicBezTo>
                      <a:pt x="296" y="87"/>
                      <a:pt x="826" y="763"/>
                      <a:pt x="938" y="849"/>
                    </a:cubicBezTo>
                    <a:cubicBezTo>
                      <a:pt x="786" y="786"/>
                      <a:pt x="652" y="706"/>
                      <a:pt x="518" y="608"/>
                    </a:cubicBezTo>
                    <a:cubicBezTo>
                      <a:pt x="197" y="367"/>
                      <a:pt x="108" y="153"/>
                      <a:pt x="179" y="90"/>
                    </a:cubicBezTo>
                    <a:cubicBezTo>
                      <a:pt x="182" y="88"/>
                      <a:pt x="186" y="87"/>
                      <a:pt x="190" y="87"/>
                    </a:cubicBezTo>
                    <a:close/>
                    <a:moveTo>
                      <a:pt x="187" y="0"/>
                    </a:moveTo>
                    <a:cubicBezTo>
                      <a:pt x="152" y="0"/>
                      <a:pt x="119" y="20"/>
                      <a:pt x="90" y="72"/>
                    </a:cubicBezTo>
                    <a:cubicBezTo>
                      <a:pt x="1" y="251"/>
                      <a:pt x="242" y="465"/>
                      <a:pt x="349" y="563"/>
                    </a:cubicBezTo>
                    <a:cubicBezTo>
                      <a:pt x="554" y="750"/>
                      <a:pt x="786" y="858"/>
                      <a:pt x="1045" y="929"/>
                    </a:cubicBezTo>
                    <a:cubicBezTo>
                      <a:pt x="1045" y="929"/>
                      <a:pt x="1045" y="929"/>
                      <a:pt x="1045" y="929"/>
                    </a:cubicBezTo>
                    <a:cubicBezTo>
                      <a:pt x="1073" y="929"/>
                      <a:pt x="624" y="418"/>
                      <a:pt x="420" y="180"/>
                    </a:cubicBezTo>
                    <a:cubicBezTo>
                      <a:pt x="363" y="117"/>
                      <a:pt x="271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44"/>
              <p:cNvSpPr/>
              <p:nvPr/>
            </p:nvSpPr>
            <p:spPr>
              <a:xfrm>
                <a:off x="1185442" y="2875773"/>
                <a:ext cx="59088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05" extrusionOk="0">
                    <a:moveTo>
                      <a:pt x="169" y="166"/>
                    </a:moveTo>
                    <a:cubicBezTo>
                      <a:pt x="232" y="246"/>
                      <a:pt x="294" y="326"/>
                      <a:pt x="357" y="406"/>
                    </a:cubicBezTo>
                    <a:cubicBezTo>
                      <a:pt x="419" y="496"/>
                      <a:pt x="571" y="683"/>
                      <a:pt x="544" y="808"/>
                    </a:cubicBezTo>
                    <a:cubicBezTo>
                      <a:pt x="531" y="870"/>
                      <a:pt x="503" y="894"/>
                      <a:pt x="470" y="894"/>
                    </a:cubicBezTo>
                    <a:cubicBezTo>
                      <a:pt x="414" y="894"/>
                      <a:pt x="342" y="825"/>
                      <a:pt x="303" y="763"/>
                    </a:cubicBezTo>
                    <a:cubicBezTo>
                      <a:pt x="250" y="683"/>
                      <a:pt x="214" y="576"/>
                      <a:pt x="196" y="478"/>
                    </a:cubicBezTo>
                    <a:cubicBezTo>
                      <a:pt x="169" y="380"/>
                      <a:pt x="178" y="273"/>
                      <a:pt x="169" y="166"/>
                    </a:cubicBezTo>
                    <a:close/>
                    <a:moveTo>
                      <a:pt x="97" y="1"/>
                    </a:moveTo>
                    <a:cubicBezTo>
                      <a:pt x="79" y="1"/>
                      <a:pt x="56" y="35"/>
                      <a:pt x="71" y="50"/>
                    </a:cubicBezTo>
                    <a:cubicBezTo>
                      <a:pt x="71" y="59"/>
                      <a:pt x="80" y="67"/>
                      <a:pt x="89" y="76"/>
                    </a:cubicBezTo>
                    <a:cubicBezTo>
                      <a:pt x="1" y="301"/>
                      <a:pt x="100" y="1004"/>
                      <a:pt x="421" y="1004"/>
                    </a:cubicBezTo>
                    <a:cubicBezTo>
                      <a:pt x="456" y="1004"/>
                      <a:pt x="494" y="996"/>
                      <a:pt x="535" y="977"/>
                    </a:cubicBezTo>
                    <a:cubicBezTo>
                      <a:pt x="963" y="790"/>
                      <a:pt x="276" y="130"/>
                      <a:pt x="107" y="5"/>
                    </a:cubicBezTo>
                    <a:cubicBezTo>
                      <a:pt x="104" y="2"/>
                      <a:pt x="101" y="1"/>
                      <a:pt x="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44"/>
              <p:cNvSpPr/>
              <p:nvPr/>
            </p:nvSpPr>
            <p:spPr>
              <a:xfrm>
                <a:off x="548474" y="3151413"/>
                <a:ext cx="98378" cy="66444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084" extrusionOk="0">
                    <a:moveTo>
                      <a:pt x="1301" y="93"/>
                    </a:moveTo>
                    <a:cubicBezTo>
                      <a:pt x="1051" y="254"/>
                      <a:pt x="409" y="664"/>
                      <a:pt x="195" y="861"/>
                    </a:cubicBezTo>
                    <a:cubicBezTo>
                      <a:pt x="302" y="593"/>
                      <a:pt x="802" y="200"/>
                      <a:pt x="1301" y="93"/>
                    </a:cubicBezTo>
                    <a:close/>
                    <a:moveTo>
                      <a:pt x="1427" y="1"/>
                    </a:moveTo>
                    <a:cubicBezTo>
                      <a:pt x="1098" y="1"/>
                      <a:pt x="348" y="174"/>
                      <a:pt x="8" y="1048"/>
                    </a:cubicBezTo>
                    <a:cubicBezTo>
                      <a:pt x="0" y="1074"/>
                      <a:pt x="18" y="1083"/>
                      <a:pt x="44" y="1083"/>
                    </a:cubicBezTo>
                    <a:cubicBezTo>
                      <a:pt x="78" y="1083"/>
                      <a:pt x="126" y="1067"/>
                      <a:pt x="141" y="1057"/>
                    </a:cubicBezTo>
                    <a:cubicBezTo>
                      <a:pt x="525" y="700"/>
                      <a:pt x="1605" y="93"/>
                      <a:pt x="1587" y="31"/>
                    </a:cubicBezTo>
                    <a:cubicBezTo>
                      <a:pt x="1581" y="15"/>
                      <a:pt x="1521" y="1"/>
                      <a:pt x="1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44"/>
              <p:cNvSpPr/>
              <p:nvPr/>
            </p:nvSpPr>
            <p:spPr>
              <a:xfrm>
                <a:off x="718994" y="3161220"/>
                <a:ext cx="65770" cy="5547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05" extrusionOk="0">
                    <a:moveTo>
                      <a:pt x="821" y="130"/>
                    </a:moveTo>
                    <a:cubicBezTo>
                      <a:pt x="589" y="344"/>
                      <a:pt x="384" y="602"/>
                      <a:pt x="125" y="772"/>
                    </a:cubicBezTo>
                    <a:cubicBezTo>
                      <a:pt x="250" y="469"/>
                      <a:pt x="518" y="263"/>
                      <a:pt x="821" y="130"/>
                    </a:cubicBezTo>
                    <a:close/>
                    <a:moveTo>
                      <a:pt x="1005" y="1"/>
                    </a:moveTo>
                    <a:cubicBezTo>
                      <a:pt x="992" y="1"/>
                      <a:pt x="977" y="5"/>
                      <a:pt x="964" y="14"/>
                    </a:cubicBezTo>
                    <a:cubicBezTo>
                      <a:pt x="580" y="112"/>
                      <a:pt x="27" y="433"/>
                      <a:pt x="0" y="879"/>
                    </a:cubicBezTo>
                    <a:cubicBezTo>
                      <a:pt x="0" y="899"/>
                      <a:pt x="14" y="905"/>
                      <a:pt x="30" y="905"/>
                    </a:cubicBezTo>
                    <a:cubicBezTo>
                      <a:pt x="44" y="905"/>
                      <a:pt x="60" y="901"/>
                      <a:pt x="71" y="897"/>
                    </a:cubicBezTo>
                    <a:cubicBezTo>
                      <a:pt x="393" y="629"/>
                      <a:pt x="687" y="317"/>
                      <a:pt x="1026" y="67"/>
                    </a:cubicBezTo>
                    <a:cubicBezTo>
                      <a:pt x="1073" y="34"/>
                      <a:pt x="1045" y="1"/>
                      <a:pt x="10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44"/>
              <p:cNvSpPr/>
              <p:nvPr/>
            </p:nvSpPr>
            <p:spPr>
              <a:xfrm>
                <a:off x="888411" y="3153252"/>
                <a:ext cx="65770" cy="5712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2" extrusionOk="0">
                    <a:moveTo>
                      <a:pt x="127" y="90"/>
                    </a:moveTo>
                    <a:lnTo>
                      <a:pt x="127" y="90"/>
                    </a:lnTo>
                    <a:cubicBezTo>
                      <a:pt x="278" y="144"/>
                      <a:pt x="421" y="224"/>
                      <a:pt x="546" y="322"/>
                    </a:cubicBezTo>
                    <a:cubicBezTo>
                      <a:pt x="867" y="563"/>
                      <a:pt x="965" y="777"/>
                      <a:pt x="894" y="840"/>
                    </a:cubicBezTo>
                    <a:cubicBezTo>
                      <a:pt x="890" y="843"/>
                      <a:pt x="886" y="844"/>
                      <a:pt x="881" y="844"/>
                    </a:cubicBezTo>
                    <a:cubicBezTo>
                      <a:pt x="770" y="844"/>
                      <a:pt x="237" y="167"/>
                      <a:pt x="127" y="90"/>
                    </a:cubicBezTo>
                    <a:close/>
                    <a:moveTo>
                      <a:pt x="19" y="1"/>
                    </a:moveTo>
                    <a:cubicBezTo>
                      <a:pt x="0" y="1"/>
                      <a:pt x="441" y="520"/>
                      <a:pt x="653" y="759"/>
                    </a:cubicBezTo>
                    <a:cubicBezTo>
                      <a:pt x="709" y="822"/>
                      <a:pt x="800" y="932"/>
                      <a:pt x="880" y="932"/>
                    </a:cubicBezTo>
                    <a:cubicBezTo>
                      <a:pt x="915" y="932"/>
                      <a:pt x="947" y="911"/>
                      <a:pt x="974" y="857"/>
                    </a:cubicBezTo>
                    <a:cubicBezTo>
                      <a:pt x="1072" y="688"/>
                      <a:pt x="822" y="465"/>
                      <a:pt x="715" y="367"/>
                    </a:cubicBezTo>
                    <a:cubicBezTo>
                      <a:pt x="519" y="179"/>
                      <a:pt x="278" y="8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44"/>
              <p:cNvSpPr/>
              <p:nvPr/>
            </p:nvSpPr>
            <p:spPr>
              <a:xfrm>
                <a:off x="1047040" y="3092571"/>
                <a:ext cx="58598" cy="61969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011" extrusionOk="0">
                    <a:moveTo>
                      <a:pt x="488" y="115"/>
                    </a:moveTo>
                    <a:cubicBezTo>
                      <a:pt x="547" y="115"/>
                      <a:pt x="622" y="185"/>
                      <a:pt x="661" y="242"/>
                    </a:cubicBezTo>
                    <a:cubicBezTo>
                      <a:pt x="714" y="331"/>
                      <a:pt x="741" y="429"/>
                      <a:pt x="759" y="527"/>
                    </a:cubicBezTo>
                    <a:cubicBezTo>
                      <a:pt x="786" y="634"/>
                      <a:pt x="786" y="732"/>
                      <a:pt x="795" y="839"/>
                    </a:cubicBezTo>
                    <a:cubicBezTo>
                      <a:pt x="732" y="768"/>
                      <a:pt x="661" y="688"/>
                      <a:pt x="607" y="598"/>
                    </a:cubicBezTo>
                    <a:cubicBezTo>
                      <a:pt x="545" y="509"/>
                      <a:pt x="384" y="322"/>
                      <a:pt x="411" y="206"/>
                    </a:cubicBezTo>
                    <a:cubicBezTo>
                      <a:pt x="424" y="140"/>
                      <a:pt x="454" y="115"/>
                      <a:pt x="488" y="115"/>
                    </a:cubicBezTo>
                    <a:close/>
                    <a:moveTo>
                      <a:pt x="534" y="0"/>
                    </a:moveTo>
                    <a:cubicBezTo>
                      <a:pt x="499" y="0"/>
                      <a:pt x="461" y="9"/>
                      <a:pt x="420" y="27"/>
                    </a:cubicBezTo>
                    <a:cubicBezTo>
                      <a:pt x="1" y="224"/>
                      <a:pt x="679" y="884"/>
                      <a:pt x="848" y="1009"/>
                    </a:cubicBezTo>
                    <a:cubicBezTo>
                      <a:pt x="851" y="1010"/>
                      <a:pt x="854" y="1010"/>
                      <a:pt x="857" y="1010"/>
                    </a:cubicBezTo>
                    <a:cubicBezTo>
                      <a:pt x="882" y="1010"/>
                      <a:pt x="909" y="979"/>
                      <a:pt x="893" y="955"/>
                    </a:cubicBezTo>
                    <a:cubicBezTo>
                      <a:pt x="884" y="946"/>
                      <a:pt x="884" y="946"/>
                      <a:pt x="875" y="937"/>
                    </a:cubicBezTo>
                    <a:cubicBezTo>
                      <a:pt x="955" y="704"/>
                      <a:pt x="855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44"/>
              <p:cNvSpPr/>
              <p:nvPr/>
            </p:nvSpPr>
            <p:spPr>
              <a:xfrm>
                <a:off x="1644167" y="3151413"/>
                <a:ext cx="98624" cy="6644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084" extrusionOk="0">
                    <a:moveTo>
                      <a:pt x="313" y="93"/>
                    </a:moveTo>
                    <a:cubicBezTo>
                      <a:pt x="812" y="200"/>
                      <a:pt x="1312" y="593"/>
                      <a:pt x="1410" y="861"/>
                    </a:cubicBezTo>
                    <a:cubicBezTo>
                      <a:pt x="1196" y="664"/>
                      <a:pt x="554" y="254"/>
                      <a:pt x="313" y="93"/>
                    </a:cubicBezTo>
                    <a:close/>
                    <a:moveTo>
                      <a:pt x="183" y="1"/>
                    </a:moveTo>
                    <a:cubicBezTo>
                      <a:pt x="90" y="1"/>
                      <a:pt x="31" y="15"/>
                      <a:pt x="27" y="31"/>
                    </a:cubicBezTo>
                    <a:cubicBezTo>
                      <a:pt x="1" y="93"/>
                      <a:pt x="1080" y="700"/>
                      <a:pt x="1472" y="1057"/>
                    </a:cubicBezTo>
                    <a:cubicBezTo>
                      <a:pt x="1483" y="1067"/>
                      <a:pt x="1531" y="1083"/>
                      <a:pt x="1566" y="1083"/>
                    </a:cubicBezTo>
                    <a:cubicBezTo>
                      <a:pt x="1591" y="1083"/>
                      <a:pt x="1609" y="1074"/>
                      <a:pt x="1597" y="1048"/>
                    </a:cubicBezTo>
                    <a:cubicBezTo>
                      <a:pt x="1264" y="174"/>
                      <a:pt x="510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44"/>
              <p:cNvSpPr/>
              <p:nvPr/>
            </p:nvSpPr>
            <p:spPr>
              <a:xfrm>
                <a:off x="1506378" y="3161220"/>
                <a:ext cx="65953" cy="5547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05" extrusionOk="0">
                    <a:moveTo>
                      <a:pt x="259" y="130"/>
                    </a:moveTo>
                    <a:lnTo>
                      <a:pt x="259" y="130"/>
                    </a:lnTo>
                    <a:cubicBezTo>
                      <a:pt x="562" y="263"/>
                      <a:pt x="821" y="469"/>
                      <a:pt x="955" y="772"/>
                    </a:cubicBezTo>
                    <a:cubicBezTo>
                      <a:pt x="696" y="602"/>
                      <a:pt x="491" y="344"/>
                      <a:pt x="259" y="130"/>
                    </a:cubicBezTo>
                    <a:close/>
                    <a:moveTo>
                      <a:pt x="73" y="1"/>
                    </a:moveTo>
                    <a:cubicBezTo>
                      <a:pt x="32" y="1"/>
                      <a:pt x="1" y="34"/>
                      <a:pt x="54" y="67"/>
                    </a:cubicBezTo>
                    <a:cubicBezTo>
                      <a:pt x="384" y="317"/>
                      <a:pt x="687" y="629"/>
                      <a:pt x="1008" y="897"/>
                    </a:cubicBezTo>
                    <a:cubicBezTo>
                      <a:pt x="1016" y="901"/>
                      <a:pt x="1032" y="905"/>
                      <a:pt x="1045" y="905"/>
                    </a:cubicBezTo>
                    <a:cubicBezTo>
                      <a:pt x="1062" y="905"/>
                      <a:pt x="1076" y="899"/>
                      <a:pt x="1071" y="879"/>
                    </a:cubicBezTo>
                    <a:cubicBezTo>
                      <a:pt x="1053" y="433"/>
                      <a:pt x="500" y="112"/>
                      <a:pt x="116" y="14"/>
                    </a:cubicBezTo>
                    <a:cubicBezTo>
                      <a:pt x="103" y="5"/>
                      <a:pt x="87" y="1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44"/>
              <p:cNvSpPr/>
              <p:nvPr/>
            </p:nvSpPr>
            <p:spPr>
              <a:xfrm>
                <a:off x="1337390" y="3153252"/>
                <a:ext cx="65770" cy="5712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2" extrusionOk="0">
                    <a:moveTo>
                      <a:pt x="938" y="90"/>
                    </a:moveTo>
                    <a:cubicBezTo>
                      <a:pt x="827" y="167"/>
                      <a:pt x="302" y="844"/>
                      <a:pt x="192" y="844"/>
                    </a:cubicBezTo>
                    <a:cubicBezTo>
                      <a:pt x="187" y="844"/>
                      <a:pt x="183" y="843"/>
                      <a:pt x="179" y="840"/>
                    </a:cubicBezTo>
                    <a:cubicBezTo>
                      <a:pt x="108" y="777"/>
                      <a:pt x="197" y="563"/>
                      <a:pt x="518" y="322"/>
                    </a:cubicBezTo>
                    <a:cubicBezTo>
                      <a:pt x="652" y="224"/>
                      <a:pt x="786" y="144"/>
                      <a:pt x="938" y="90"/>
                    </a:cubicBezTo>
                    <a:close/>
                    <a:moveTo>
                      <a:pt x="1045" y="1"/>
                    </a:moveTo>
                    <a:cubicBezTo>
                      <a:pt x="1045" y="1"/>
                      <a:pt x="1045" y="1"/>
                      <a:pt x="1045" y="1"/>
                    </a:cubicBezTo>
                    <a:cubicBezTo>
                      <a:pt x="786" y="81"/>
                      <a:pt x="554" y="179"/>
                      <a:pt x="349" y="367"/>
                    </a:cubicBezTo>
                    <a:cubicBezTo>
                      <a:pt x="242" y="465"/>
                      <a:pt x="1" y="688"/>
                      <a:pt x="90" y="857"/>
                    </a:cubicBezTo>
                    <a:cubicBezTo>
                      <a:pt x="120" y="911"/>
                      <a:pt x="154" y="932"/>
                      <a:pt x="190" y="932"/>
                    </a:cubicBezTo>
                    <a:cubicBezTo>
                      <a:pt x="273" y="932"/>
                      <a:pt x="364" y="822"/>
                      <a:pt x="420" y="759"/>
                    </a:cubicBezTo>
                    <a:cubicBezTo>
                      <a:pt x="624" y="520"/>
                      <a:pt x="1073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44"/>
              <p:cNvSpPr/>
              <p:nvPr/>
            </p:nvSpPr>
            <p:spPr>
              <a:xfrm>
                <a:off x="1185442" y="3092571"/>
                <a:ext cx="59088" cy="61969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11" extrusionOk="0">
                    <a:moveTo>
                      <a:pt x="470" y="115"/>
                    </a:moveTo>
                    <a:cubicBezTo>
                      <a:pt x="503" y="115"/>
                      <a:pt x="531" y="140"/>
                      <a:pt x="544" y="206"/>
                    </a:cubicBezTo>
                    <a:cubicBezTo>
                      <a:pt x="571" y="322"/>
                      <a:pt x="419" y="509"/>
                      <a:pt x="357" y="598"/>
                    </a:cubicBezTo>
                    <a:cubicBezTo>
                      <a:pt x="294" y="688"/>
                      <a:pt x="232" y="768"/>
                      <a:pt x="169" y="839"/>
                    </a:cubicBezTo>
                    <a:cubicBezTo>
                      <a:pt x="178" y="732"/>
                      <a:pt x="169" y="634"/>
                      <a:pt x="196" y="527"/>
                    </a:cubicBezTo>
                    <a:cubicBezTo>
                      <a:pt x="214" y="429"/>
                      <a:pt x="250" y="331"/>
                      <a:pt x="303" y="242"/>
                    </a:cubicBezTo>
                    <a:cubicBezTo>
                      <a:pt x="342" y="185"/>
                      <a:pt x="413" y="115"/>
                      <a:pt x="470" y="115"/>
                    </a:cubicBezTo>
                    <a:close/>
                    <a:moveTo>
                      <a:pt x="421" y="0"/>
                    </a:moveTo>
                    <a:cubicBezTo>
                      <a:pt x="100" y="0"/>
                      <a:pt x="1" y="704"/>
                      <a:pt x="89" y="937"/>
                    </a:cubicBezTo>
                    <a:cubicBezTo>
                      <a:pt x="80" y="946"/>
                      <a:pt x="71" y="946"/>
                      <a:pt x="71" y="955"/>
                    </a:cubicBezTo>
                    <a:cubicBezTo>
                      <a:pt x="55" y="979"/>
                      <a:pt x="82" y="1010"/>
                      <a:pt x="101" y="1010"/>
                    </a:cubicBezTo>
                    <a:cubicBezTo>
                      <a:pt x="103" y="1010"/>
                      <a:pt x="105" y="1010"/>
                      <a:pt x="107" y="1009"/>
                    </a:cubicBezTo>
                    <a:cubicBezTo>
                      <a:pt x="276" y="884"/>
                      <a:pt x="963" y="224"/>
                      <a:pt x="535" y="27"/>
                    </a:cubicBezTo>
                    <a:cubicBezTo>
                      <a:pt x="494" y="9"/>
                      <a:pt x="457" y="0"/>
                      <a:pt x="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44"/>
              <p:cNvSpPr/>
              <p:nvPr/>
            </p:nvSpPr>
            <p:spPr>
              <a:xfrm>
                <a:off x="390336" y="2964956"/>
                <a:ext cx="28502" cy="2041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33" extrusionOk="0">
                    <a:moveTo>
                      <a:pt x="196" y="1"/>
                    </a:moveTo>
                    <a:cubicBezTo>
                      <a:pt x="137" y="1"/>
                      <a:pt x="81" y="23"/>
                      <a:pt x="45" y="75"/>
                    </a:cubicBezTo>
                    <a:cubicBezTo>
                      <a:pt x="36" y="93"/>
                      <a:pt x="27" y="111"/>
                      <a:pt x="27" y="129"/>
                    </a:cubicBezTo>
                    <a:cubicBezTo>
                      <a:pt x="1" y="191"/>
                      <a:pt x="36" y="245"/>
                      <a:pt x="90" y="281"/>
                    </a:cubicBezTo>
                    <a:cubicBezTo>
                      <a:pt x="143" y="314"/>
                      <a:pt x="201" y="332"/>
                      <a:pt x="260" y="332"/>
                    </a:cubicBezTo>
                    <a:cubicBezTo>
                      <a:pt x="280" y="332"/>
                      <a:pt x="301" y="330"/>
                      <a:pt x="322" y="325"/>
                    </a:cubicBezTo>
                    <a:cubicBezTo>
                      <a:pt x="402" y="307"/>
                      <a:pt x="464" y="245"/>
                      <a:pt x="438" y="165"/>
                    </a:cubicBezTo>
                    <a:cubicBezTo>
                      <a:pt x="409" y="68"/>
                      <a:pt x="298" y="1"/>
                      <a:pt x="1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44"/>
              <p:cNvSpPr/>
              <p:nvPr/>
            </p:nvSpPr>
            <p:spPr>
              <a:xfrm>
                <a:off x="1872181" y="2952391"/>
                <a:ext cx="29054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32" extrusionOk="0">
                    <a:moveTo>
                      <a:pt x="277" y="1"/>
                    </a:moveTo>
                    <a:cubicBezTo>
                      <a:pt x="174" y="1"/>
                      <a:pt x="61" y="68"/>
                      <a:pt x="27" y="165"/>
                    </a:cubicBezTo>
                    <a:cubicBezTo>
                      <a:pt x="1" y="245"/>
                      <a:pt x="72" y="307"/>
                      <a:pt x="152" y="325"/>
                    </a:cubicBezTo>
                    <a:cubicBezTo>
                      <a:pt x="171" y="330"/>
                      <a:pt x="190" y="332"/>
                      <a:pt x="210" y="332"/>
                    </a:cubicBezTo>
                    <a:cubicBezTo>
                      <a:pt x="268" y="332"/>
                      <a:pt x="329" y="314"/>
                      <a:pt x="375" y="280"/>
                    </a:cubicBezTo>
                    <a:cubicBezTo>
                      <a:pt x="429" y="254"/>
                      <a:pt x="473" y="191"/>
                      <a:pt x="447" y="129"/>
                    </a:cubicBezTo>
                    <a:cubicBezTo>
                      <a:pt x="447" y="111"/>
                      <a:pt x="438" y="93"/>
                      <a:pt x="429" y="75"/>
                    </a:cubicBezTo>
                    <a:cubicBezTo>
                      <a:pt x="393" y="23"/>
                      <a:pt x="337" y="1"/>
                      <a:pt x="2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44"/>
              <p:cNvSpPr/>
              <p:nvPr/>
            </p:nvSpPr>
            <p:spPr>
              <a:xfrm>
                <a:off x="390336" y="3057143"/>
                <a:ext cx="28502" cy="2041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33" extrusionOk="0">
                    <a:moveTo>
                      <a:pt x="260" y="1"/>
                    </a:moveTo>
                    <a:cubicBezTo>
                      <a:pt x="201" y="1"/>
                      <a:pt x="143" y="19"/>
                      <a:pt x="90" y="52"/>
                    </a:cubicBezTo>
                    <a:cubicBezTo>
                      <a:pt x="36" y="88"/>
                      <a:pt x="1" y="142"/>
                      <a:pt x="27" y="204"/>
                    </a:cubicBezTo>
                    <a:cubicBezTo>
                      <a:pt x="27" y="222"/>
                      <a:pt x="36" y="240"/>
                      <a:pt x="45" y="258"/>
                    </a:cubicBezTo>
                    <a:cubicBezTo>
                      <a:pt x="81" y="310"/>
                      <a:pt x="137" y="332"/>
                      <a:pt x="196" y="332"/>
                    </a:cubicBezTo>
                    <a:cubicBezTo>
                      <a:pt x="298" y="332"/>
                      <a:pt x="409" y="265"/>
                      <a:pt x="438" y="168"/>
                    </a:cubicBezTo>
                    <a:cubicBezTo>
                      <a:pt x="464" y="88"/>
                      <a:pt x="402" y="26"/>
                      <a:pt x="322" y="8"/>
                    </a:cubicBezTo>
                    <a:cubicBezTo>
                      <a:pt x="301" y="3"/>
                      <a:pt x="28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44"/>
              <p:cNvSpPr/>
              <p:nvPr/>
            </p:nvSpPr>
            <p:spPr>
              <a:xfrm>
                <a:off x="1872181" y="3057143"/>
                <a:ext cx="29054" cy="2041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33" extrusionOk="0">
                    <a:moveTo>
                      <a:pt x="210" y="1"/>
                    </a:moveTo>
                    <a:cubicBezTo>
                      <a:pt x="190" y="1"/>
                      <a:pt x="171" y="3"/>
                      <a:pt x="152" y="8"/>
                    </a:cubicBezTo>
                    <a:cubicBezTo>
                      <a:pt x="72" y="26"/>
                      <a:pt x="1" y="88"/>
                      <a:pt x="27" y="168"/>
                    </a:cubicBezTo>
                    <a:cubicBezTo>
                      <a:pt x="61" y="265"/>
                      <a:pt x="174" y="332"/>
                      <a:pt x="277" y="332"/>
                    </a:cubicBezTo>
                    <a:cubicBezTo>
                      <a:pt x="337" y="332"/>
                      <a:pt x="393" y="310"/>
                      <a:pt x="429" y="258"/>
                    </a:cubicBezTo>
                    <a:cubicBezTo>
                      <a:pt x="438" y="240"/>
                      <a:pt x="447" y="222"/>
                      <a:pt x="447" y="204"/>
                    </a:cubicBezTo>
                    <a:cubicBezTo>
                      <a:pt x="473" y="142"/>
                      <a:pt x="429" y="88"/>
                      <a:pt x="375" y="52"/>
                    </a:cubicBezTo>
                    <a:cubicBezTo>
                      <a:pt x="329" y="19"/>
                      <a:pt x="268" y="1"/>
                      <a:pt x="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44"/>
              <p:cNvSpPr/>
              <p:nvPr/>
            </p:nvSpPr>
            <p:spPr>
              <a:xfrm>
                <a:off x="376667" y="2779786"/>
                <a:ext cx="1596244" cy="470868"/>
              </a:xfrm>
              <a:custGeom>
                <a:avLst/>
                <a:gdLst/>
                <a:ahLst/>
                <a:cxnLst/>
                <a:rect l="l" t="t" r="r" b="b"/>
                <a:pathLst>
                  <a:path w="26042" h="7682" extrusionOk="0">
                    <a:moveTo>
                      <a:pt x="1" y="1"/>
                    </a:moveTo>
                    <a:cubicBezTo>
                      <a:pt x="357" y="1"/>
                      <a:pt x="22892" y="1"/>
                      <a:pt x="23731" y="732"/>
                    </a:cubicBezTo>
                    <a:cubicBezTo>
                      <a:pt x="24578" y="1473"/>
                      <a:pt x="23998" y="5942"/>
                      <a:pt x="23481" y="6415"/>
                    </a:cubicBezTo>
                    <a:cubicBezTo>
                      <a:pt x="22963" y="6879"/>
                      <a:pt x="1" y="7682"/>
                      <a:pt x="1" y="7682"/>
                    </a:cubicBezTo>
                    <a:lnTo>
                      <a:pt x="25095" y="7682"/>
                    </a:lnTo>
                    <a:cubicBezTo>
                      <a:pt x="25095" y="7682"/>
                      <a:pt x="26041" y="4345"/>
                      <a:pt x="25095" y="1"/>
                    </a:cubicBezTo>
                    <a:close/>
                  </a:path>
                </a:pathLst>
              </a:custGeom>
              <a:solidFill>
                <a:schemeClr val="accent4">
                  <a:alpha val="286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44"/>
              <p:cNvSpPr/>
              <p:nvPr/>
            </p:nvSpPr>
            <p:spPr>
              <a:xfrm>
                <a:off x="368576" y="2803507"/>
                <a:ext cx="120261" cy="418093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6821" extrusionOk="0">
                    <a:moveTo>
                      <a:pt x="1201" y="1"/>
                    </a:moveTo>
                    <a:cubicBezTo>
                      <a:pt x="533" y="1"/>
                      <a:pt x="95" y="1865"/>
                      <a:pt x="43" y="3075"/>
                    </a:cubicBezTo>
                    <a:cubicBezTo>
                      <a:pt x="0" y="4288"/>
                      <a:pt x="436" y="6820"/>
                      <a:pt x="886" y="6820"/>
                    </a:cubicBezTo>
                    <a:cubicBezTo>
                      <a:pt x="899" y="6820"/>
                      <a:pt x="913" y="6818"/>
                      <a:pt x="927" y="6813"/>
                    </a:cubicBezTo>
                    <a:cubicBezTo>
                      <a:pt x="1613" y="6590"/>
                      <a:pt x="1194" y="4824"/>
                      <a:pt x="1194" y="3316"/>
                    </a:cubicBezTo>
                    <a:cubicBezTo>
                      <a:pt x="1194" y="1095"/>
                      <a:pt x="1961" y="140"/>
                      <a:pt x="1266" y="6"/>
                    </a:cubicBezTo>
                    <a:cubicBezTo>
                      <a:pt x="1244" y="3"/>
                      <a:pt x="1222" y="1"/>
                      <a:pt x="1201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3" name="Google Shape;5283;p44"/>
            <p:cNvGrpSpPr/>
            <p:nvPr/>
          </p:nvGrpSpPr>
          <p:grpSpPr>
            <a:xfrm rot="5400000">
              <a:off x="398863" y="2449597"/>
              <a:ext cx="2744318" cy="540330"/>
              <a:chOff x="528125" y="2480731"/>
              <a:chExt cx="1519135" cy="299120"/>
            </a:xfrm>
          </p:grpSpPr>
          <p:sp>
            <p:nvSpPr>
              <p:cNvPr id="5284" name="Google Shape;5284;p44"/>
              <p:cNvSpPr/>
              <p:nvPr/>
            </p:nvSpPr>
            <p:spPr>
              <a:xfrm>
                <a:off x="528125" y="2480731"/>
                <a:ext cx="1519135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4880" extrusionOk="0">
                    <a:moveTo>
                      <a:pt x="955" y="0"/>
                    </a:moveTo>
                    <a:cubicBezTo>
                      <a:pt x="1" y="2757"/>
                      <a:pt x="955" y="4880"/>
                      <a:pt x="955" y="4880"/>
                    </a:cubicBezTo>
                    <a:lnTo>
                      <a:pt x="23838" y="4880"/>
                    </a:lnTo>
                    <a:cubicBezTo>
                      <a:pt x="23838" y="4880"/>
                      <a:pt x="24783" y="2757"/>
                      <a:pt x="23838" y="0"/>
                    </a:cubicBezTo>
                    <a:close/>
                  </a:path>
                </a:pathLst>
              </a:custGeom>
              <a:solidFill>
                <a:srgbClr val="695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44"/>
              <p:cNvSpPr/>
              <p:nvPr/>
            </p:nvSpPr>
            <p:spPr>
              <a:xfrm>
                <a:off x="528125" y="2480731"/>
                <a:ext cx="102853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4880" extrusionOk="0">
                    <a:moveTo>
                      <a:pt x="955" y="0"/>
                    </a:moveTo>
                    <a:cubicBezTo>
                      <a:pt x="1" y="2757"/>
                      <a:pt x="955" y="4880"/>
                      <a:pt x="955" y="4880"/>
                    </a:cubicBezTo>
                    <a:lnTo>
                      <a:pt x="1678" y="4880"/>
                    </a:lnTo>
                    <a:cubicBezTo>
                      <a:pt x="1678" y="4880"/>
                      <a:pt x="723" y="2757"/>
                      <a:pt x="16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44"/>
              <p:cNvSpPr/>
              <p:nvPr/>
            </p:nvSpPr>
            <p:spPr>
              <a:xfrm>
                <a:off x="1944937" y="2480731"/>
                <a:ext cx="102301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4880" extrusionOk="0">
                    <a:moveTo>
                      <a:pt x="0" y="0"/>
                    </a:moveTo>
                    <a:cubicBezTo>
                      <a:pt x="946" y="2757"/>
                      <a:pt x="0" y="4880"/>
                      <a:pt x="0" y="4880"/>
                    </a:cubicBezTo>
                    <a:lnTo>
                      <a:pt x="723" y="4880"/>
                    </a:lnTo>
                    <a:cubicBezTo>
                      <a:pt x="723" y="4880"/>
                      <a:pt x="1668" y="2757"/>
                      <a:pt x="7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44"/>
              <p:cNvSpPr/>
              <p:nvPr/>
            </p:nvSpPr>
            <p:spPr>
              <a:xfrm>
                <a:off x="731560" y="2580212"/>
                <a:ext cx="342884" cy="89736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1464" extrusionOk="0">
                    <a:moveTo>
                      <a:pt x="732" y="1"/>
                    </a:moveTo>
                    <a:cubicBezTo>
                      <a:pt x="330" y="1"/>
                      <a:pt x="0" y="322"/>
                      <a:pt x="0" y="732"/>
                    </a:cubicBezTo>
                    <a:cubicBezTo>
                      <a:pt x="0" y="1134"/>
                      <a:pt x="330" y="1464"/>
                      <a:pt x="732" y="1464"/>
                    </a:cubicBezTo>
                    <a:lnTo>
                      <a:pt x="4862" y="1464"/>
                    </a:lnTo>
                    <a:cubicBezTo>
                      <a:pt x="5264" y="1464"/>
                      <a:pt x="5594" y="1134"/>
                      <a:pt x="5594" y="732"/>
                    </a:cubicBezTo>
                    <a:cubicBezTo>
                      <a:pt x="5594" y="322"/>
                      <a:pt x="5264" y="1"/>
                      <a:pt x="4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44"/>
              <p:cNvSpPr/>
              <p:nvPr/>
            </p:nvSpPr>
            <p:spPr>
              <a:xfrm>
                <a:off x="1506378" y="2580212"/>
                <a:ext cx="342884" cy="89736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1464" extrusionOk="0">
                    <a:moveTo>
                      <a:pt x="732" y="1"/>
                    </a:moveTo>
                    <a:cubicBezTo>
                      <a:pt x="330" y="1"/>
                      <a:pt x="0" y="322"/>
                      <a:pt x="0" y="732"/>
                    </a:cubicBezTo>
                    <a:cubicBezTo>
                      <a:pt x="0" y="1134"/>
                      <a:pt x="330" y="1464"/>
                      <a:pt x="732" y="1464"/>
                    </a:cubicBezTo>
                    <a:lnTo>
                      <a:pt x="4862" y="1464"/>
                    </a:lnTo>
                    <a:cubicBezTo>
                      <a:pt x="5264" y="1464"/>
                      <a:pt x="5594" y="1134"/>
                      <a:pt x="5594" y="732"/>
                    </a:cubicBezTo>
                    <a:cubicBezTo>
                      <a:pt x="5594" y="322"/>
                      <a:pt x="5264" y="1"/>
                      <a:pt x="4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44"/>
              <p:cNvSpPr/>
              <p:nvPr/>
            </p:nvSpPr>
            <p:spPr>
              <a:xfrm>
                <a:off x="1162947" y="2509110"/>
                <a:ext cx="252719" cy="241257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936" extrusionOk="0">
                    <a:moveTo>
                      <a:pt x="2078" y="0"/>
                    </a:moveTo>
                    <a:cubicBezTo>
                      <a:pt x="1936" y="0"/>
                      <a:pt x="1827" y="95"/>
                      <a:pt x="1758" y="215"/>
                    </a:cubicBezTo>
                    <a:cubicBezTo>
                      <a:pt x="1684" y="177"/>
                      <a:pt x="1606" y="159"/>
                      <a:pt x="1528" y="159"/>
                    </a:cubicBezTo>
                    <a:cubicBezTo>
                      <a:pt x="1334" y="159"/>
                      <a:pt x="1147" y="269"/>
                      <a:pt x="1045" y="447"/>
                    </a:cubicBezTo>
                    <a:cubicBezTo>
                      <a:pt x="967" y="416"/>
                      <a:pt x="890" y="398"/>
                      <a:pt x="818" y="398"/>
                    </a:cubicBezTo>
                    <a:cubicBezTo>
                      <a:pt x="681" y="398"/>
                      <a:pt x="562" y="462"/>
                      <a:pt x="492" y="625"/>
                    </a:cubicBezTo>
                    <a:cubicBezTo>
                      <a:pt x="438" y="741"/>
                      <a:pt x="456" y="866"/>
                      <a:pt x="501" y="991"/>
                    </a:cubicBezTo>
                    <a:cubicBezTo>
                      <a:pt x="492" y="990"/>
                      <a:pt x="483" y="989"/>
                      <a:pt x="475" y="989"/>
                    </a:cubicBezTo>
                    <a:cubicBezTo>
                      <a:pt x="370" y="989"/>
                      <a:pt x="284" y="1088"/>
                      <a:pt x="251" y="1187"/>
                    </a:cubicBezTo>
                    <a:cubicBezTo>
                      <a:pt x="197" y="1339"/>
                      <a:pt x="215" y="1482"/>
                      <a:pt x="304" y="1607"/>
                    </a:cubicBezTo>
                    <a:cubicBezTo>
                      <a:pt x="108" y="1705"/>
                      <a:pt x="1" y="1865"/>
                      <a:pt x="108" y="2106"/>
                    </a:cubicBezTo>
                    <a:cubicBezTo>
                      <a:pt x="153" y="2204"/>
                      <a:pt x="224" y="2276"/>
                      <a:pt x="304" y="2329"/>
                    </a:cubicBezTo>
                    <a:cubicBezTo>
                      <a:pt x="215" y="2454"/>
                      <a:pt x="197" y="2597"/>
                      <a:pt x="251" y="2749"/>
                    </a:cubicBezTo>
                    <a:cubicBezTo>
                      <a:pt x="285" y="2860"/>
                      <a:pt x="376" y="2954"/>
                      <a:pt x="486" y="2954"/>
                    </a:cubicBezTo>
                    <a:cubicBezTo>
                      <a:pt x="491" y="2954"/>
                      <a:pt x="496" y="2954"/>
                      <a:pt x="501" y="2954"/>
                    </a:cubicBezTo>
                    <a:lnTo>
                      <a:pt x="501" y="2954"/>
                    </a:lnTo>
                    <a:cubicBezTo>
                      <a:pt x="456" y="3070"/>
                      <a:pt x="438" y="3195"/>
                      <a:pt x="492" y="3320"/>
                    </a:cubicBezTo>
                    <a:cubicBezTo>
                      <a:pt x="563" y="3479"/>
                      <a:pt x="685" y="3541"/>
                      <a:pt x="824" y="3541"/>
                    </a:cubicBezTo>
                    <a:cubicBezTo>
                      <a:pt x="894" y="3541"/>
                      <a:pt x="970" y="3525"/>
                      <a:pt x="1045" y="3498"/>
                    </a:cubicBezTo>
                    <a:cubicBezTo>
                      <a:pt x="1148" y="3673"/>
                      <a:pt x="1336" y="3777"/>
                      <a:pt x="1527" y="3777"/>
                    </a:cubicBezTo>
                    <a:cubicBezTo>
                      <a:pt x="1599" y="3777"/>
                      <a:pt x="1672" y="3762"/>
                      <a:pt x="1741" y="3730"/>
                    </a:cubicBezTo>
                    <a:cubicBezTo>
                      <a:pt x="1803" y="3846"/>
                      <a:pt x="1901" y="3917"/>
                      <a:pt x="2026" y="3935"/>
                    </a:cubicBezTo>
                    <a:lnTo>
                      <a:pt x="2097" y="3935"/>
                    </a:lnTo>
                    <a:cubicBezTo>
                      <a:pt x="2231" y="3917"/>
                      <a:pt x="2329" y="3837"/>
                      <a:pt x="2392" y="3721"/>
                    </a:cubicBezTo>
                    <a:cubicBezTo>
                      <a:pt x="2472" y="3765"/>
                      <a:pt x="2558" y="3786"/>
                      <a:pt x="2641" y="3786"/>
                    </a:cubicBezTo>
                    <a:cubicBezTo>
                      <a:pt x="2827" y="3786"/>
                      <a:pt x="3004" y="3683"/>
                      <a:pt x="3097" y="3498"/>
                    </a:cubicBezTo>
                    <a:cubicBezTo>
                      <a:pt x="3169" y="3524"/>
                      <a:pt x="3241" y="3539"/>
                      <a:pt x="3308" y="3539"/>
                    </a:cubicBezTo>
                    <a:cubicBezTo>
                      <a:pt x="3447" y="3539"/>
                      <a:pt x="3566" y="3476"/>
                      <a:pt x="3632" y="3320"/>
                    </a:cubicBezTo>
                    <a:cubicBezTo>
                      <a:pt x="3685" y="3195"/>
                      <a:pt x="3668" y="3070"/>
                      <a:pt x="3623" y="2954"/>
                    </a:cubicBezTo>
                    <a:lnTo>
                      <a:pt x="3623" y="2954"/>
                    </a:lnTo>
                    <a:cubicBezTo>
                      <a:pt x="3628" y="2954"/>
                      <a:pt x="3633" y="2954"/>
                      <a:pt x="3638" y="2954"/>
                    </a:cubicBezTo>
                    <a:cubicBezTo>
                      <a:pt x="3747" y="2954"/>
                      <a:pt x="3839" y="2860"/>
                      <a:pt x="3873" y="2749"/>
                    </a:cubicBezTo>
                    <a:cubicBezTo>
                      <a:pt x="3926" y="2597"/>
                      <a:pt x="3908" y="2454"/>
                      <a:pt x="3819" y="2329"/>
                    </a:cubicBezTo>
                    <a:cubicBezTo>
                      <a:pt x="3899" y="2276"/>
                      <a:pt x="3971" y="2204"/>
                      <a:pt x="4015" y="2106"/>
                    </a:cubicBezTo>
                    <a:cubicBezTo>
                      <a:pt x="4123" y="1865"/>
                      <a:pt x="4015" y="1705"/>
                      <a:pt x="3819" y="1607"/>
                    </a:cubicBezTo>
                    <a:cubicBezTo>
                      <a:pt x="3908" y="1482"/>
                      <a:pt x="3926" y="1339"/>
                      <a:pt x="3873" y="1187"/>
                    </a:cubicBezTo>
                    <a:cubicBezTo>
                      <a:pt x="3840" y="1088"/>
                      <a:pt x="3753" y="989"/>
                      <a:pt x="3648" y="989"/>
                    </a:cubicBezTo>
                    <a:cubicBezTo>
                      <a:pt x="3640" y="989"/>
                      <a:pt x="3632" y="990"/>
                      <a:pt x="3623" y="991"/>
                    </a:cubicBezTo>
                    <a:cubicBezTo>
                      <a:pt x="3668" y="866"/>
                      <a:pt x="3685" y="741"/>
                      <a:pt x="3632" y="625"/>
                    </a:cubicBezTo>
                    <a:cubicBezTo>
                      <a:pt x="3565" y="462"/>
                      <a:pt x="3442" y="397"/>
                      <a:pt x="3300" y="397"/>
                    </a:cubicBezTo>
                    <a:cubicBezTo>
                      <a:pt x="3232" y="397"/>
                      <a:pt x="3160" y="412"/>
                      <a:pt x="3088" y="438"/>
                    </a:cubicBezTo>
                    <a:cubicBezTo>
                      <a:pt x="3002" y="254"/>
                      <a:pt x="2831" y="150"/>
                      <a:pt x="2645" y="150"/>
                    </a:cubicBezTo>
                    <a:cubicBezTo>
                      <a:pt x="2562" y="150"/>
                      <a:pt x="2475" y="171"/>
                      <a:pt x="2392" y="215"/>
                    </a:cubicBezTo>
                    <a:cubicBezTo>
                      <a:pt x="2329" y="99"/>
                      <a:pt x="2231" y="19"/>
                      <a:pt x="2097" y="1"/>
                    </a:cubicBezTo>
                    <a:cubicBezTo>
                      <a:pt x="2091" y="1"/>
                      <a:pt x="2085" y="0"/>
                      <a:pt x="20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44"/>
              <p:cNvSpPr/>
              <p:nvPr/>
            </p:nvSpPr>
            <p:spPr>
              <a:xfrm>
                <a:off x="615101" y="2503104"/>
                <a:ext cx="49772" cy="85936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402" extrusionOk="0">
                    <a:moveTo>
                      <a:pt x="116" y="1"/>
                    </a:moveTo>
                    <a:cubicBezTo>
                      <a:pt x="116" y="1"/>
                      <a:pt x="27" y="117"/>
                      <a:pt x="0" y="251"/>
                    </a:cubicBezTo>
                    <a:cubicBezTo>
                      <a:pt x="0" y="251"/>
                      <a:pt x="812" y="554"/>
                      <a:pt x="152" y="1294"/>
                    </a:cubicBezTo>
                    <a:lnTo>
                      <a:pt x="321" y="1401"/>
                    </a:lnTo>
                    <a:cubicBezTo>
                      <a:pt x="321" y="1401"/>
                      <a:pt x="812" y="1170"/>
                      <a:pt x="785" y="697"/>
                    </a:cubicBezTo>
                    <a:cubicBezTo>
                      <a:pt x="758" y="224"/>
                      <a:pt x="544" y="19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44"/>
              <p:cNvSpPr/>
              <p:nvPr/>
            </p:nvSpPr>
            <p:spPr>
              <a:xfrm>
                <a:off x="591564" y="2579660"/>
                <a:ext cx="77722" cy="10285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678" extrusionOk="0">
                    <a:moveTo>
                      <a:pt x="68" y="1"/>
                    </a:moveTo>
                    <a:cubicBezTo>
                      <a:pt x="63" y="1"/>
                      <a:pt x="59" y="1"/>
                      <a:pt x="54" y="1"/>
                    </a:cubicBezTo>
                    <a:lnTo>
                      <a:pt x="9" y="322"/>
                    </a:lnTo>
                    <a:cubicBezTo>
                      <a:pt x="9" y="322"/>
                      <a:pt x="15" y="322"/>
                      <a:pt x="26" y="322"/>
                    </a:cubicBezTo>
                    <a:cubicBezTo>
                      <a:pt x="128" y="322"/>
                      <a:pt x="682" y="344"/>
                      <a:pt x="893" y="813"/>
                    </a:cubicBezTo>
                    <a:cubicBezTo>
                      <a:pt x="893" y="813"/>
                      <a:pt x="666" y="1367"/>
                      <a:pt x="65" y="1367"/>
                    </a:cubicBezTo>
                    <a:cubicBezTo>
                      <a:pt x="47" y="1367"/>
                      <a:pt x="28" y="1367"/>
                      <a:pt x="9" y="1366"/>
                    </a:cubicBezTo>
                    <a:lnTo>
                      <a:pt x="9" y="1366"/>
                    </a:lnTo>
                    <a:cubicBezTo>
                      <a:pt x="9" y="1366"/>
                      <a:pt x="1" y="1571"/>
                      <a:pt x="63" y="1678"/>
                    </a:cubicBezTo>
                    <a:cubicBezTo>
                      <a:pt x="63" y="1678"/>
                      <a:pt x="991" y="1669"/>
                      <a:pt x="1267" y="839"/>
                    </a:cubicBezTo>
                    <a:cubicBezTo>
                      <a:pt x="1267" y="839"/>
                      <a:pt x="958" y="1"/>
                      <a:pt x="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44"/>
              <p:cNvSpPr/>
              <p:nvPr/>
            </p:nvSpPr>
            <p:spPr>
              <a:xfrm>
                <a:off x="613446" y="2672092"/>
                <a:ext cx="53633" cy="86978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419" extrusionOk="0">
                    <a:moveTo>
                      <a:pt x="330" y="0"/>
                    </a:moveTo>
                    <a:lnTo>
                      <a:pt x="206" y="54"/>
                    </a:lnTo>
                    <a:cubicBezTo>
                      <a:pt x="866" y="1017"/>
                      <a:pt x="0" y="1116"/>
                      <a:pt x="0" y="1116"/>
                    </a:cubicBezTo>
                    <a:lnTo>
                      <a:pt x="161" y="1419"/>
                    </a:lnTo>
                    <a:cubicBezTo>
                      <a:pt x="643" y="1339"/>
                      <a:pt x="875" y="991"/>
                      <a:pt x="812" y="625"/>
                    </a:cubicBezTo>
                    <a:cubicBezTo>
                      <a:pt x="750" y="259"/>
                      <a:pt x="330" y="0"/>
                      <a:pt x="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44"/>
              <p:cNvSpPr/>
              <p:nvPr/>
            </p:nvSpPr>
            <p:spPr>
              <a:xfrm>
                <a:off x="1157554" y="2509049"/>
                <a:ext cx="263568" cy="241318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3937" extrusionOk="0">
                    <a:moveTo>
                      <a:pt x="2154" y="0"/>
                    </a:moveTo>
                    <a:cubicBezTo>
                      <a:pt x="1923" y="0"/>
                      <a:pt x="1782" y="278"/>
                      <a:pt x="1730" y="466"/>
                    </a:cubicBezTo>
                    <a:cubicBezTo>
                      <a:pt x="1695" y="600"/>
                      <a:pt x="1695" y="725"/>
                      <a:pt x="1713" y="849"/>
                    </a:cubicBezTo>
                    <a:cubicBezTo>
                      <a:pt x="1535" y="648"/>
                      <a:pt x="1187" y="403"/>
                      <a:pt x="911" y="403"/>
                    </a:cubicBezTo>
                    <a:cubicBezTo>
                      <a:pt x="772" y="403"/>
                      <a:pt x="651" y="465"/>
                      <a:pt x="580" y="626"/>
                    </a:cubicBezTo>
                    <a:cubicBezTo>
                      <a:pt x="464" y="876"/>
                      <a:pt x="678" y="1188"/>
                      <a:pt x="856" y="1358"/>
                    </a:cubicBezTo>
                    <a:cubicBezTo>
                      <a:pt x="910" y="1412"/>
                      <a:pt x="972" y="1456"/>
                      <a:pt x="1035" y="1501"/>
                    </a:cubicBezTo>
                    <a:cubicBezTo>
                      <a:pt x="1000" y="1498"/>
                      <a:pt x="964" y="1496"/>
                      <a:pt x="927" y="1496"/>
                    </a:cubicBezTo>
                    <a:cubicBezTo>
                      <a:pt x="528" y="1496"/>
                      <a:pt x="0" y="1675"/>
                      <a:pt x="196" y="2107"/>
                    </a:cubicBezTo>
                    <a:cubicBezTo>
                      <a:pt x="313" y="2365"/>
                      <a:pt x="607" y="2452"/>
                      <a:pt x="905" y="2452"/>
                    </a:cubicBezTo>
                    <a:cubicBezTo>
                      <a:pt x="949" y="2452"/>
                      <a:pt x="992" y="2450"/>
                      <a:pt x="1035" y="2446"/>
                    </a:cubicBezTo>
                    <a:lnTo>
                      <a:pt x="1035" y="2446"/>
                    </a:lnTo>
                    <a:cubicBezTo>
                      <a:pt x="972" y="2482"/>
                      <a:pt x="910" y="2527"/>
                      <a:pt x="856" y="2580"/>
                    </a:cubicBezTo>
                    <a:cubicBezTo>
                      <a:pt x="678" y="2750"/>
                      <a:pt x="464" y="3062"/>
                      <a:pt x="580" y="3321"/>
                    </a:cubicBezTo>
                    <a:cubicBezTo>
                      <a:pt x="651" y="3482"/>
                      <a:pt x="772" y="3544"/>
                      <a:pt x="910" y="3544"/>
                    </a:cubicBezTo>
                    <a:cubicBezTo>
                      <a:pt x="1186" y="3544"/>
                      <a:pt x="1534" y="3297"/>
                      <a:pt x="1713" y="3089"/>
                    </a:cubicBezTo>
                    <a:lnTo>
                      <a:pt x="1713" y="3089"/>
                    </a:lnTo>
                    <a:cubicBezTo>
                      <a:pt x="1695" y="3214"/>
                      <a:pt x="1695" y="3347"/>
                      <a:pt x="1730" y="3472"/>
                    </a:cubicBezTo>
                    <a:cubicBezTo>
                      <a:pt x="1739" y="3490"/>
                      <a:pt x="1748" y="3508"/>
                      <a:pt x="1748" y="3535"/>
                    </a:cubicBezTo>
                    <a:cubicBezTo>
                      <a:pt x="1802" y="3749"/>
                      <a:pt x="1918" y="3918"/>
                      <a:pt x="2114" y="3936"/>
                    </a:cubicBezTo>
                    <a:lnTo>
                      <a:pt x="2185" y="3936"/>
                    </a:lnTo>
                    <a:cubicBezTo>
                      <a:pt x="2382" y="3918"/>
                      <a:pt x="2498" y="3749"/>
                      <a:pt x="2551" y="3535"/>
                    </a:cubicBezTo>
                    <a:cubicBezTo>
                      <a:pt x="2551" y="3508"/>
                      <a:pt x="2560" y="3490"/>
                      <a:pt x="2569" y="3472"/>
                    </a:cubicBezTo>
                    <a:cubicBezTo>
                      <a:pt x="2605" y="3347"/>
                      <a:pt x="2605" y="3214"/>
                      <a:pt x="2587" y="3089"/>
                    </a:cubicBezTo>
                    <a:lnTo>
                      <a:pt x="2587" y="3089"/>
                    </a:lnTo>
                    <a:cubicBezTo>
                      <a:pt x="2765" y="3297"/>
                      <a:pt x="3117" y="3544"/>
                      <a:pt x="3393" y="3544"/>
                    </a:cubicBezTo>
                    <a:cubicBezTo>
                      <a:pt x="3532" y="3544"/>
                      <a:pt x="3651" y="3482"/>
                      <a:pt x="3720" y="3321"/>
                    </a:cubicBezTo>
                    <a:cubicBezTo>
                      <a:pt x="3836" y="3062"/>
                      <a:pt x="3622" y="2750"/>
                      <a:pt x="3443" y="2580"/>
                    </a:cubicBezTo>
                    <a:cubicBezTo>
                      <a:pt x="3390" y="2527"/>
                      <a:pt x="3327" y="2482"/>
                      <a:pt x="3265" y="2446"/>
                    </a:cubicBezTo>
                    <a:lnTo>
                      <a:pt x="3265" y="2446"/>
                    </a:lnTo>
                    <a:cubicBezTo>
                      <a:pt x="3308" y="2450"/>
                      <a:pt x="3351" y="2452"/>
                      <a:pt x="3394" y="2452"/>
                    </a:cubicBezTo>
                    <a:cubicBezTo>
                      <a:pt x="3693" y="2452"/>
                      <a:pt x="3987" y="2365"/>
                      <a:pt x="4103" y="2107"/>
                    </a:cubicBezTo>
                    <a:cubicBezTo>
                      <a:pt x="4299" y="1675"/>
                      <a:pt x="3779" y="1496"/>
                      <a:pt x="3374" y="1496"/>
                    </a:cubicBezTo>
                    <a:cubicBezTo>
                      <a:pt x="3337" y="1496"/>
                      <a:pt x="3300" y="1498"/>
                      <a:pt x="3265" y="1501"/>
                    </a:cubicBezTo>
                    <a:cubicBezTo>
                      <a:pt x="3327" y="1456"/>
                      <a:pt x="3390" y="1412"/>
                      <a:pt x="3443" y="1358"/>
                    </a:cubicBezTo>
                    <a:cubicBezTo>
                      <a:pt x="3622" y="1188"/>
                      <a:pt x="3836" y="876"/>
                      <a:pt x="3720" y="626"/>
                    </a:cubicBezTo>
                    <a:cubicBezTo>
                      <a:pt x="3651" y="465"/>
                      <a:pt x="3531" y="403"/>
                      <a:pt x="3392" y="403"/>
                    </a:cubicBezTo>
                    <a:cubicBezTo>
                      <a:pt x="3116" y="403"/>
                      <a:pt x="2765" y="648"/>
                      <a:pt x="2587" y="849"/>
                    </a:cubicBezTo>
                    <a:cubicBezTo>
                      <a:pt x="2587" y="849"/>
                      <a:pt x="2580" y="849"/>
                      <a:pt x="2578" y="856"/>
                    </a:cubicBezTo>
                    <a:lnTo>
                      <a:pt x="2578" y="856"/>
                    </a:lnTo>
                    <a:cubicBezTo>
                      <a:pt x="2613" y="491"/>
                      <a:pt x="2524" y="38"/>
                      <a:pt x="2185" y="2"/>
                    </a:cubicBezTo>
                    <a:cubicBezTo>
                      <a:pt x="2175" y="1"/>
                      <a:pt x="2164" y="0"/>
                      <a:pt x="2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44"/>
              <p:cNvSpPr/>
              <p:nvPr/>
            </p:nvSpPr>
            <p:spPr>
              <a:xfrm>
                <a:off x="1910490" y="2503104"/>
                <a:ext cx="50323" cy="8593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402" extrusionOk="0">
                    <a:moveTo>
                      <a:pt x="705" y="1"/>
                    </a:moveTo>
                    <a:cubicBezTo>
                      <a:pt x="268" y="19"/>
                      <a:pt x="54" y="224"/>
                      <a:pt x="36" y="697"/>
                    </a:cubicBezTo>
                    <a:cubicBezTo>
                      <a:pt x="9" y="1170"/>
                      <a:pt x="500" y="1401"/>
                      <a:pt x="500" y="1401"/>
                    </a:cubicBezTo>
                    <a:lnTo>
                      <a:pt x="660" y="1294"/>
                    </a:lnTo>
                    <a:cubicBezTo>
                      <a:pt x="0" y="554"/>
                      <a:pt x="821" y="251"/>
                      <a:pt x="821" y="251"/>
                    </a:cubicBezTo>
                    <a:cubicBezTo>
                      <a:pt x="785" y="117"/>
                      <a:pt x="705" y="1"/>
                      <a:pt x="7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44"/>
              <p:cNvSpPr/>
              <p:nvPr/>
            </p:nvSpPr>
            <p:spPr>
              <a:xfrm>
                <a:off x="1906629" y="2579660"/>
                <a:ext cx="77170" cy="102853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678" extrusionOk="0">
                    <a:moveTo>
                      <a:pt x="1200" y="1"/>
                    </a:moveTo>
                    <a:cubicBezTo>
                      <a:pt x="301" y="1"/>
                      <a:pt x="1" y="839"/>
                      <a:pt x="1" y="839"/>
                    </a:cubicBezTo>
                    <a:cubicBezTo>
                      <a:pt x="277" y="1669"/>
                      <a:pt x="1196" y="1678"/>
                      <a:pt x="1196" y="1678"/>
                    </a:cubicBezTo>
                    <a:cubicBezTo>
                      <a:pt x="1258" y="1571"/>
                      <a:pt x="1250" y="1366"/>
                      <a:pt x="1250" y="1366"/>
                    </a:cubicBezTo>
                    <a:lnTo>
                      <a:pt x="1250" y="1366"/>
                    </a:lnTo>
                    <a:cubicBezTo>
                      <a:pt x="1231" y="1367"/>
                      <a:pt x="1213" y="1367"/>
                      <a:pt x="1195" y="1367"/>
                    </a:cubicBezTo>
                    <a:cubicBezTo>
                      <a:pt x="602" y="1367"/>
                      <a:pt x="366" y="813"/>
                      <a:pt x="366" y="813"/>
                    </a:cubicBezTo>
                    <a:cubicBezTo>
                      <a:pt x="585" y="344"/>
                      <a:pt x="1133" y="322"/>
                      <a:pt x="1233" y="322"/>
                    </a:cubicBezTo>
                    <a:cubicBezTo>
                      <a:pt x="1244" y="322"/>
                      <a:pt x="1250" y="322"/>
                      <a:pt x="1250" y="322"/>
                    </a:cubicBezTo>
                    <a:lnTo>
                      <a:pt x="1214" y="1"/>
                    </a:lnTo>
                    <a:cubicBezTo>
                      <a:pt x="1209" y="1"/>
                      <a:pt x="1204" y="1"/>
                      <a:pt x="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44"/>
              <p:cNvSpPr/>
              <p:nvPr/>
            </p:nvSpPr>
            <p:spPr>
              <a:xfrm>
                <a:off x="1908835" y="2672092"/>
                <a:ext cx="53633" cy="86978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419" extrusionOk="0">
                    <a:moveTo>
                      <a:pt x="536" y="0"/>
                    </a:moveTo>
                    <a:cubicBezTo>
                      <a:pt x="536" y="0"/>
                      <a:pt x="116" y="259"/>
                      <a:pt x="54" y="625"/>
                    </a:cubicBezTo>
                    <a:cubicBezTo>
                      <a:pt x="0" y="991"/>
                      <a:pt x="223" y="1339"/>
                      <a:pt x="705" y="1419"/>
                    </a:cubicBezTo>
                    <a:lnTo>
                      <a:pt x="875" y="1116"/>
                    </a:lnTo>
                    <a:cubicBezTo>
                      <a:pt x="875" y="1116"/>
                      <a:pt x="0" y="1017"/>
                      <a:pt x="669" y="54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44"/>
              <p:cNvSpPr/>
              <p:nvPr/>
            </p:nvSpPr>
            <p:spPr>
              <a:xfrm>
                <a:off x="1240668" y="2577821"/>
                <a:ext cx="119648" cy="10113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650" extrusionOk="0">
                    <a:moveTo>
                      <a:pt x="851" y="0"/>
                    </a:moveTo>
                    <a:cubicBezTo>
                      <a:pt x="403" y="0"/>
                      <a:pt x="1" y="328"/>
                      <a:pt x="18" y="807"/>
                    </a:cubicBezTo>
                    <a:cubicBezTo>
                      <a:pt x="27" y="1119"/>
                      <a:pt x="241" y="1485"/>
                      <a:pt x="535" y="1592"/>
                    </a:cubicBezTo>
                    <a:cubicBezTo>
                      <a:pt x="535" y="1601"/>
                      <a:pt x="544" y="1610"/>
                      <a:pt x="553" y="1610"/>
                    </a:cubicBezTo>
                    <a:cubicBezTo>
                      <a:pt x="636" y="1637"/>
                      <a:pt x="715" y="1649"/>
                      <a:pt x="790" y="1649"/>
                    </a:cubicBezTo>
                    <a:cubicBezTo>
                      <a:pt x="1629" y="1649"/>
                      <a:pt x="1952" y="94"/>
                      <a:pt x="936" y="4"/>
                    </a:cubicBezTo>
                    <a:cubicBezTo>
                      <a:pt x="908" y="1"/>
                      <a:pt x="880" y="0"/>
                      <a:pt x="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44"/>
              <p:cNvSpPr/>
              <p:nvPr/>
            </p:nvSpPr>
            <p:spPr>
              <a:xfrm>
                <a:off x="1927959" y="2518427"/>
                <a:ext cx="59640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973" h="3617" extrusionOk="0">
                    <a:moveTo>
                      <a:pt x="563" y="1"/>
                    </a:moveTo>
                    <a:cubicBezTo>
                      <a:pt x="563" y="1"/>
                      <a:pt x="161" y="63"/>
                      <a:pt x="108" y="420"/>
                    </a:cubicBezTo>
                    <a:cubicBezTo>
                      <a:pt x="63" y="777"/>
                      <a:pt x="375" y="1044"/>
                      <a:pt x="375" y="1044"/>
                    </a:cubicBezTo>
                    <a:cubicBezTo>
                      <a:pt x="375" y="1044"/>
                      <a:pt x="626" y="999"/>
                      <a:pt x="819" y="999"/>
                    </a:cubicBezTo>
                    <a:cubicBezTo>
                      <a:pt x="835" y="999"/>
                      <a:pt x="851" y="999"/>
                      <a:pt x="866" y="1000"/>
                    </a:cubicBezTo>
                    <a:cubicBezTo>
                      <a:pt x="866" y="1000"/>
                      <a:pt x="830" y="393"/>
                      <a:pt x="563" y="1"/>
                    </a:cubicBezTo>
                    <a:close/>
                    <a:moveTo>
                      <a:pt x="884" y="1284"/>
                    </a:moveTo>
                    <a:cubicBezTo>
                      <a:pt x="282" y="1284"/>
                      <a:pt x="18" y="1812"/>
                      <a:pt x="18" y="1812"/>
                    </a:cubicBezTo>
                    <a:cubicBezTo>
                      <a:pt x="237" y="2349"/>
                      <a:pt x="850" y="2365"/>
                      <a:pt x="922" y="2365"/>
                    </a:cubicBezTo>
                    <a:cubicBezTo>
                      <a:pt x="926" y="2365"/>
                      <a:pt x="928" y="2365"/>
                      <a:pt x="928" y="2365"/>
                    </a:cubicBezTo>
                    <a:cubicBezTo>
                      <a:pt x="973" y="1749"/>
                      <a:pt x="928" y="1285"/>
                      <a:pt x="928" y="1285"/>
                    </a:cubicBezTo>
                    <a:cubicBezTo>
                      <a:pt x="913" y="1285"/>
                      <a:pt x="899" y="1284"/>
                      <a:pt x="884" y="1284"/>
                    </a:cubicBezTo>
                    <a:close/>
                    <a:moveTo>
                      <a:pt x="393" y="2561"/>
                    </a:moveTo>
                    <a:cubicBezTo>
                      <a:pt x="393" y="2561"/>
                      <a:pt x="1" y="2900"/>
                      <a:pt x="125" y="3319"/>
                    </a:cubicBezTo>
                    <a:cubicBezTo>
                      <a:pt x="201" y="3568"/>
                      <a:pt x="352" y="3617"/>
                      <a:pt x="459" y="3617"/>
                    </a:cubicBezTo>
                    <a:cubicBezTo>
                      <a:pt x="529" y="3617"/>
                      <a:pt x="580" y="3596"/>
                      <a:pt x="580" y="3596"/>
                    </a:cubicBezTo>
                    <a:cubicBezTo>
                      <a:pt x="580" y="3596"/>
                      <a:pt x="777" y="3221"/>
                      <a:pt x="866" y="2641"/>
                    </a:cubicBezTo>
                    <a:lnTo>
                      <a:pt x="866" y="2641"/>
                    </a:lnTo>
                    <a:cubicBezTo>
                      <a:pt x="866" y="2641"/>
                      <a:pt x="847" y="2643"/>
                      <a:pt x="816" y="2643"/>
                    </a:cubicBezTo>
                    <a:cubicBezTo>
                      <a:pt x="731" y="2643"/>
                      <a:pt x="550" y="2633"/>
                      <a:pt x="393" y="25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44"/>
              <p:cNvSpPr/>
              <p:nvPr/>
            </p:nvSpPr>
            <p:spPr>
              <a:xfrm>
                <a:off x="1879782" y="2581070"/>
                <a:ext cx="23170" cy="19553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19" extrusionOk="0">
                    <a:moveTo>
                      <a:pt x="283" y="0"/>
                    </a:moveTo>
                    <a:cubicBezTo>
                      <a:pt x="175" y="0"/>
                      <a:pt x="1" y="124"/>
                      <a:pt x="126" y="263"/>
                    </a:cubicBezTo>
                    <a:cubicBezTo>
                      <a:pt x="160" y="303"/>
                      <a:pt x="191" y="319"/>
                      <a:pt x="219" y="319"/>
                    </a:cubicBezTo>
                    <a:cubicBezTo>
                      <a:pt x="322" y="319"/>
                      <a:pt x="378" y="95"/>
                      <a:pt x="349" y="31"/>
                    </a:cubicBezTo>
                    <a:cubicBezTo>
                      <a:pt x="338" y="10"/>
                      <a:pt x="313" y="0"/>
                      <a:pt x="2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44"/>
              <p:cNvSpPr/>
              <p:nvPr/>
            </p:nvSpPr>
            <p:spPr>
              <a:xfrm>
                <a:off x="1884011" y="2657994"/>
                <a:ext cx="21208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74" extrusionOk="0">
                    <a:moveTo>
                      <a:pt x="97" y="1"/>
                    </a:moveTo>
                    <a:cubicBezTo>
                      <a:pt x="1" y="1"/>
                      <a:pt x="6" y="166"/>
                      <a:pt x="138" y="311"/>
                    </a:cubicBezTo>
                    <a:cubicBezTo>
                      <a:pt x="178" y="356"/>
                      <a:pt x="213" y="374"/>
                      <a:pt x="241" y="374"/>
                    </a:cubicBezTo>
                    <a:cubicBezTo>
                      <a:pt x="334" y="374"/>
                      <a:pt x="346" y="166"/>
                      <a:pt x="236" y="70"/>
                    </a:cubicBezTo>
                    <a:cubicBezTo>
                      <a:pt x="178" y="21"/>
                      <a:pt x="131" y="1"/>
                      <a:pt x="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44"/>
              <p:cNvSpPr/>
              <p:nvPr/>
            </p:nvSpPr>
            <p:spPr>
              <a:xfrm>
                <a:off x="587764" y="2518427"/>
                <a:ext cx="59640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973" h="3617" extrusionOk="0">
                    <a:moveTo>
                      <a:pt x="419" y="1"/>
                    </a:moveTo>
                    <a:cubicBezTo>
                      <a:pt x="143" y="393"/>
                      <a:pt x="116" y="1000"/>
                      <a:pt x="116" y="1000"/>
                    </a:cubicBezTo>
                    <a:cubicBezTo>
                      <a:pt x="131" y="999"/>
                      <a:pt x="147" y="999"/>
                      <a:pt x="163" y="999"/>
                    </a:cubicBezTo>
                    <a:cubicBezTo>
                      <a:pt x="355" y="999"/>
                      <a:pt x="598" y="1044"/>
                      <a:pt x="598" y="1044"/>
                    </a:cubicBezTo>
                    <a:cubicBezTo>
                      <a:pt x="598" y="1044"/>
                      <a:pt x="919" y="777"/>
                      <a:pt x="865" y="420"/>
                    </a:cubicBezTo>
                    <a:cubicBezTo>
                      <a:pt x="812" y="63"/>
                      <a:pt x="419" y="1"/>
                      <a:pt x="419" y="1"/>
                    </a:cubicBezTo>
                    <a:close/>
                    <a:moveTo>
                      <a:pt x="98" y="1284"/>
                    </a:moveTo>
                    <a:cubicBezTo>
                      <a:pt x="83" y="1284"/>
                      <a:pt x="69" y="1285"/>
                      <a:pt x="54" y="1285"/>
                    </a:cubicBezTo>
                    <a:cubicBezTo>
                      <a:pt x="54" y="1285"/>
                      <a:pt x="0" y="1749"/>
                      <a:pt x="54" y="2365"/>
                    </a:cubicBezTo>
                    <a:cubicBezTo>
                      <a:pt x="54" y="2365"/>
                      <a:pt x="56" y="2365"/>
                      <a:pt x="60" y="2365"/>
                    </a:cubicBezTo>
                    <a:cubicBezTo>
                      <a:pt x="131" y="2365"/>
                      <a:pt x="736" y="2349"/>
                      <a:pt x="955" y="1812"/>
                    </a:cubicBezTo>
                    <a:cubicBezTo>
                      <a:pt x="955" y="1812"/>
                      <a:pt x="699" y="1284"/>
                      <a:pt x="98" y="1284"/>
                    </a:cubicBezTo>
                    <a:close/>
                    <a:moveTo>
                      <a:pt x="589" y="2561"/>
                    </a:moveTo>
                    <a:cubicBezTo>
                      <a:pt x="432" y="2633"/>
                      <a:pt x="251" y="2643"/>
                      <a:pt x="165" y="2643"/>
                    </a:cubicBezTo>
                    <a:cubicBezTo>
                      <a:pt x="134" y="2643"/>
                      <a:pt x="116" y="2641"/>
                      <a:pt x="116" y="2641"/>
                    </a:cubicBezTo>
                    <a:lnTo>
                      <a:pt x="116" y="2641"/>
                    </a:lnTo>
                    <a:cubicBezTo>
                      <a:pt x="196" y="3221"/>
                      <a:pt x="393" y="3596"/>
                      <a:pt x="393" y="3596"/>
                    </a:cubicBezTo>
                    <a:cubicBezTo>
                      <a:pt x="393" y="3596"/>
                      <a:pt x="444" y="3617"/>
                      <a:pt x="514" y="3617"/>
                    </a:cubicBezTo>
                    <a:cubicBezTo>
                      <a:pt x="621" y="3617"/>
                      <a:pt x="772" y="3568"/>
                      <a:pt x="848" y="3319"/>
                    </a:cubicBezTo>
                    <a:cubicBezTo>
                      <a:pt x="972" y="2900"/>
                      <a:pt x="589" y="2561"/>
                      <a:pt x="589" y="25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44"/>
              <p:cNvSpPr/>
              <p:nvPr/>
            </p:nvSpPr>
            <p:spPr>
              <a:xfrm>
                <a:off x="672411" y="2581070"/>
                <a:ext cx="23170" cy="19553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19" extrusionOk="0">
                    <a:moveTo>
                      <a:pt x="95" y="0"/>
                    </a:moveTo>
                    <a:cubicBezTo>
                      <a:pt x="65" y="0"/>
                      <a:pt x="40" y="10"/>
                      <a:pt x="29" y="31"/>
                    </a:cubicBezTo>
                    <a:cubicBezTo>
                      <a:pt x="0" y="95"/>
                      <a:pt x="61" y="319"/>
                      <a:pt x="162" y="319"/>
                    </a:cubicBezTo>
                    <a:cubicBezTo>
                      <a:pt x="190" y="319"/>
                      <a:pt x="220" y="303"/>
                      <a:pt x="252" y="263"/>
                    </a:cubicBezTo>
                    <a:cubicBezTo>
                      <a:pt x="377" y="124"/>
                      <a:pt x="203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44"/>
              <p:cNvSpPr/>
              <p:nvPr/>
            </p:nvSpPr>
            <p:spPr>
              <a:xfrm>
                <a:off x="670266" y="2657994"/>
                <a:ext cx="21576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74" extrusionOk="0">
                    <a:moveTo>
                      <a:pt x="255" y="1"/>
                    </a:moveTo>
                    <a:cubicBezTo>
                      <a:pt x="222" y="1"/>
                      <a:pt x="175" y="21"/>
                      <a:pt x="117" y="70"/>
                    </a:cubicBezTo>
                    <a:cubicBezTo>
                      <a:pt x="0" y="166"/>
                      <a:pt x="11" y="374"/>
                      <a:pt x="103" y="374"/>
                    </a:cubicBezTo>
                    <a:cubicBezTo>
                      <a:pt x="131" y="374"/>
                      <a:pt x="165" y="356"/>
                      <a:pt x="206" y="311"/>
                    </a:cubicBezTo>
                    <a:cubicBezTo>
                      <a:pt x="345" y="166"/>
                      <a:pt x="352" y="1"/>
                      <a:pt x="2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44"/>
              <p:cNvSpPr/>
              <p:nvPr/>
            </p:nvSpPr>
            <p:spPr>
              <a:xfrm>
                <a:off x="664320" y="2576779"/>
                <a:ext cx="32854" cy="27889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55" extrusionOk="0">
                    <a:moveTo>
                      <a:pt x="238" y="102"/>
                    </a:moveTo>
                    <a:cubicBezTo>
                      <a:pt x="330" y="102"/>
                      <a:pt x="448" y="271"/>
                      <a:pt x="348" y="342"/>
                    </a:cubicBezTo>
                    <a:cubicBezTo>
                      <a:pt x="339" y="342"/>
                      <a:pt x="339" y="360"/>
                      <a:pt x="339" y="369"/>
                    </a:cubicBezTo>
                    <a:cubicBezTo>
                      <a:pt x="294" y="369"/>
                      <a:pt x="250" y="360"/>
                      <a:pt x="214" y="324"/>
                    </a:cubicBezTo>
                    <a:cubicBezTo>
                      <a:pt x="170" y="280"/>
                      <a:pt x="143" y="199"/>
                      <a:pt x="178" y="137"/>
                    </a:cubicBezTo>
                    <a:cubicBezTo>
                      <a:pt x="194" y="112"/>
                      <a:pt x="216" y="102"/>
                      <a:pt x="238" y="102"/>
                    </a:cubicBezTo>
                    <a:close/>
                    <a:moveTo>
                      <a:pt x="192" y="1"/>
                    </a:moveTo>
                    <a:cubicBezTo>
                      <a:pt x="153" y="1"/>
                      <a:pt x="117" y="14"/>
                      <a:pt x="89" y="48"/>
                    </a:cubicBezTo>
                    <a:cubicBezTo>
                      <a:pt x="0" y="164"/>
                      <a:pt x="71" y="324"/>
                      <a:pt x="178" y="396"/>
                    </a:cubicBezTo>
                    <a:cubicBezTo>
                      <a:pt x="223" y="431"/>
                      <a:pt x="291" y="455"/>
                      <a:pt x="349" y="455"/>
                    </a:cubicBezTo>
                    <a:cubicBezTo>
                      <a:pt x="395" y="455"/>
                      <a:pt x="435" y="440"/>
                      <a:pt x="455" y="405"/>
                    </a:cubicBezTo>
                    <a:cubicBezTo>
                      <a:pt x="535" y="351"/>
                      <a:pt x="482" y="182"/>
                      <a:pt x="428" y="119"/>
                    </a:cubicBezTo>
                    <a:cubicBezTo>
                      <a:pt x="373" y="64"/>
                      <a:pt x="276" y="1"/>
                      <a:pt x="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44"/>
              <p:cNvSpPr/>
              <p:nvPr/>
            </p:nvSpPr>
            <p:spPr>
              <a:xfrm>
                <a:off x="683015" y="2525476"/>
                <a:ext cx="3426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23" extrusionOk="0">
                    <a:moveTo>
                      <a:pt x="496" y="0"/>
                    </a:moveTo>
                    <a:cubicBezTo>
                      <a:pt x="494" y="0"/>
                      <a:pt x="491" y="1"/>
                      <a:pt x="489" y="2"/>
                    </a:cubicBezTo>
                    <a:cubicBezTo>
                      <a:pt x="391" y="37"/>
                      <a:pt x="311" y="100"/>
                      <a:pt x="221" y="162"/>
                    </a:cubicBezTo>
                    <a:cubicBezTo>
                      <a:pt x="141" y="225"/>
                      <a:pt x="70" y="296"/>
                      <a:pt x="16" y="376"/>
                    </a:cubicBezTo>
                    <a:cubicBezTo>
                      <a:pt x="0" y="392"/>
                      <a:pt x="27" y="422"/>
                      <a:pt x="46" y="422"/>
                    </a:cubicBezTo>
                    <a:cubicBezTo>
                      <a:pt x="48" y="422"/>
                      <a:pt x="50" y="422"/>
                      <a:pt x="52" y="421"/>
                    </a:cubicBezTo>
                    <a:cubicBezTo>
                      <a:pt x="150" y="367"/>
                      <a:pt x="239" y="305"/>
                      <a:pt x="328" y="234"/>
                    </a:cubicBezTo>
                    <a:cubicBezTo>
                      <a:pt x="400" y="180"/>
                      <a:pt x="480" y="135"/>
                      <a:pt x="543" y="64"/>
                    </a:cubicBezTo>
                    <a:cubicBezTo>
                      <a:pt x="559" y="40"/>
                      <a:pt x="523" y="0"/>
                      <a:pt x="4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44"/>
              <p:cNvSpPr/>
              <p:nvPr/>
            </p:nvSpPr>
            <p:spPr>
              <a:xfrm>
                <a:off x="698216" y="2625876"/>
                <a:ext cx="57985" cy="7417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1" extrusionOk="0">
                    <a:moveTo>
                      <a:pt x="397" y="0"/>
                    </a:moveTo>
                    <a:cubicBezTo>
                      <a:pt x="270" y="0"/>
                      <a:pt x="145" y="8"/>
                      <a:pt x="27" y="32"/>
                    </a:cubicBezTo>
                    <a:cubicBezTo>
                      <a:pt x="0" y="41"/>
                      <a:pt x="27" y="85"/>
                      <a:pt x="45" y="85"/>
                    </a:cubicBezTo>
                    <a:cubicBezTo>
                      <a:pt x="175" y="111"/>
                      <a:pt x="312" y="120"/>
                      <a:pt x="449" y="120"/>
                    </a:cubicBezTo>
                    <a:cubicBezTo>
                      <a:pt x="602" y="120"/>
                      <a:pt x="755" y="108"/>
                      <a:pt x="901" y="94"/>
                    </a:cubicBezTo>
                    <a:cubicBezTo>
                      <a:pt x="946" y="94"/>
                      <a:pt x="901" y="23"/>
                      <a:pt x="874" y="23"/>
                    </a:cubicBezTo>
                    <a:cubicBezTo>
                      <a:pt x="720" y="13"/>
                      <a:pt x="557" y="0"/>
                      <a:pt x="3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44"/>
              <p:cNvSpPr/>
              <p:nvPr/>
            </p:nvSpPr>
            <p:spPr>
              <a:xfrm>
                <a:off x="680134" y="2494093"/>
                <a:ext cx="249961" cy="77416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263" extrusionOk="0">
                    <a:moveTo>
                      <a:pt x="2218" y="112"/>
                    </a:moveTo>
                    <a:cubicBezTo>
                      <a:pt x="2386" y="112"/>
                      <a:pt x="2532" y="317"/>
                      <a:pt x="2418" y="487"/>
                    </a:cubicBezTo>
                    <a:cubicBezTo>
                      <a:pt x="2347" y="585"/>
                      <a:pt x="2240" y="647"/>
                      <a:pt x="2115" y="665"/>
                    </a:cubicBezTo>
                    <a:cubicBezTo>
                      <a:pt x="2061" y="674"/>
                      <a:pt x="2008" y="674"/>
                      <a:pt x="1946" y="674"/>
                    </a:cubicBezTo>
                    <a:cubicBezTo>
                      <a:pt x="1892" y="496"/>
                      <a:pt x="1928" y="291"/>
                      <a:pt x="2088" y="157"/>
                    </a:cubicBezTo>
                    <a:cubicBezTo>
                      <a:pt x="2130" y="126"/>
                      <a:pt x="2175" y="112"/>
                      <a:pt x="2218" y="112"/>
                    </a:cubicBezTo>
                    <a:close/>
                    <a:moveTo>
                      <a:pt x="3526" y="695"/>
                    </a:moveTo>
                    <a:cubicBezTo>
                      <a:pt x="3673" y="695"/>
                      <a:pt x="3774" y="778"/>
                      <a:pt x="3810" y="844"/>
                    </a:cubicBezTo>
                    <a:cubicBezTo>
                      <a:pt x="3890" y="978"/>
                      <a:pt x="3926" y="1111"/>
                      <a:pt x="3792" y="1156"/>
                    </a:cubicBezTo>
                    <a:cubicBezTo>
                      <a:pt x="3760" y="1169"/>
                      <a:pt x="3729" y="1175"/>
                      <a:pt x="3700" y="1175"/>
                    </a:cubicBezTo>
                    <a:cubicBezTo>
                      <a:pt x="3513" y="1175"/>
                      <a:pt x="3397" y="930"/>
                      <a:pt x="3382" y="799"/>
                    </a:cubicBezTo>
                    <a:cubicBezTo>
                      <a:pt x="3382" y="772"/>
                      <a:pt x="3382" y="746"/>
                      <a:pt x="3382" y="728"/>
                    </a:cubicBezTo>
                    <a:cubicBezTo>
                      <a:pt x="3391" y="719"/>
                      <a:pt x="3400" y="719"/>
                      <a:pt x="3417" y="710"/>
                    </a:cubicBezTo>
                    <a:cubicBezTo>
                      <a:pt x="3456" y="700"/>
                      <a:pt x="3492" y="695"/>
                      <a:pt x="3526" y="695"/>
                    </a:cubicBezTo>
                    <a:close/>
                    <a:moveTo>
                      <a:pt x="2235" y="0"/>
                    </a:moveTo>
                    <a:cubicBezTo>
                      <a:pt x="2197" y="0"/>
                      <a:pt x="2156" y="8"/>
                      <a:pt x="2115" y="23"/>
                    </a:cubicBezTo>
                    <a:cubicBezTo>
                      <a:pt x="1856" y="121"/>
                      <a:pt x="1767" y="407"/>
                      <a:pt x="1847" y="647"/>
                    </a:cubicBezTo>
                    <a:cubicBezTo>
                      <a:pt x="1767" y="630"/>
                      <a:pt x="1589" y="567"/>
                      <a:pt x="1589" y="567"/>
                    </a:cubicBezTo>
                    <a:cubicBezTo>
                      <a:pt x="1255" y="447"/>
                      <a:pt x="995" y="155"/>
                      <a:pt x="628" y="155"/>
                    </a:cubicBezTo>
                    <a:cubicBezTo>
                      <a:pt x="612" y="155"/>
                      <a:pt x="597" y="156"/>
                      <a:pt x="581" y="157"/>
                    </a:cubicBezTo>
                    <a:cubicBezTo>
                      <a:pt x="295" y="184"/>
                      <a:pt x="81" y="371"/>
                      <a:pt x="1" y="639"/>
                    </a:cubicBezTo>
                    <a:cubicBezTo>
                      <a:pt x="1" y="646"/>
                      <a:pt x="14" y="667"/>
                      <a:pt x="23" y="667"/>
                    </a:cubicBezTo>
                    <a:cubicBezTo>
                      <a:pt x="25" y="667"/>
                      <a:pt x="26" y="667"/>
                      <a:pt x="27" y="665"/>
                    </a:cubicBezTo>
                    <a:cubicBezTo>
                      <a:pt x="186" y="415"/>
                      <a:pt x="425" y="252"/>
                      <a:pt x="683" y="252"/>
                    </a:cubicBezTo>
                    <a:cubicBezTo>
                      <a:pt x="801" y="252"/>
                      <a:pt x="924" y="286"/>
                      <a:pt x="1044" y="362"/>
                    </a:cubicBezTo>
                    <a:cubicBezTo>
                      <a:pt x="1446" y="621"/>
                      <a:pt x="1767" y="719"/>
                      <a:pt x="1874" y="746"/>
                    </a:cubicBezTo>
                    <a:cubicBezTo>
                      <a:pt x="1901" y="790"/>
                      <a:pt x="1928" y="826"/>
                      <a:pt x="1963" y="870"/>
                    </a:cubicBezTo>
                    <a:cubicBezTo>
                      <a:pt x="2093" y="1044"/>
                      <a:pt x="2256" y="1104"/>
                      <a:pt x="2422" y="1104"/>
                    </a:cubicBezTo>
                    <a:cubicBezTo>
                      <a:pt x="2759" y="1104"/>
                      <a:pt x="3105" y="856"/>
                      <a:pt x="3194" y="808"/>
                    </a:cubicBezTo>
                    <a:cubicBezTo>
                      <a:pt x="3230" y="790"/>
                      <a:pt x="3266" y="772"/>
                      <a:pt x="3301" y="754"/>
                    </a:cubicBezTo>
                    <a:cubicBezTo>
                      <a:pt x="3301" y="781"/>
                      <a:pt x="3301" y="817"/>
                      <a:pt x="3310" y="844"/>
                    </a:cubicBezTo>
                    <a:cubicBezTo>
                      <a:pt x="3347" y="1014"/>
                      <a:pt x="3531" y="1263"/>
                      <a:pt x="3730" y="1263"/>
                    </a:cubicBezTo>
                    <a:cubicBezTo>
                      <a:pt x="3771" y="1263"/>
                      <a:pt x="3813" y="1252"/>
                      <a:pt x="3855" y="1227"/>
                    </a:cubicBezTo>
                    <a:cubicBezTo>
                      <a:pt x="4078" y="1102"/>
                      <a:pt x="3962" y="781"/>
                      <a:pt x="3783" y="674"/>
                    </a:cubicBezTo>
                    <a:cubicBezTo>
                      <a:pt x="3700" y="627"/>
                      <a:pt x="3613" y="607"/>
                      <a:pt x="3524" y="607"/>
                    </a:cubicBezTo>
                    <a:cubicBezTo>
                      <a:pt x="3480" y="607"/>
                      <a:pt x="3435" y="612"/>
                      <a:pt x="3391" y="621"/>
                    </a:cubicBezTo>
                    <a:cubicBezTo>
                      <a:pt x="3435" y="433"/>
                      <a:pt x="3560" y="255"/>
                      <a:pt x="3748" y="192"/>
                    </a:cubicBezTo>
                    <a:cubicBezTo>
                      <a:pt x="3765" y="184"/>
                      <a:pt x="3748" y="157"/>
                      <a:pt x="3730" y="157"/>
                    </a:cubicBezTo>
                    <a:cubicBezTo>
                      <a:pt x="3489" y="166"/>
                      <a:pt x="3328" y="407"/>
                      <a:pt x="3301" y="647"/>
                    </a:cubicBezTo>
                    <a:cubicBezTo>
                      <a:pt x="3149" y="696"/>
                      <a:pt x="2814" y="998"/>
                      <a:pt x="2417" y="998"/>
                    </a:cubicBezTo>
                    <a:cubicBezTo>
                      <a:pt x="2373" y="998"/>
                      <a:pt x="2329" y="994"/>
                      <a:pt x="2284" y="986"/>
                    </a:cubicBezTo>
                    <a:cubicBezTo>
                      <a:pt x="2151" y="969"/>
                      <a:pt x="2053" y="870"/>
                      <a:pt x="1990" y="754"/>
                    </a:cubicBezTo>
                    <a:lnTo>
                      <a:pt x="1990" y="754"/>
                    </a:lnTo>
                    <a:cubicBezTo>
                      <a:pt x="2023" y="758"/>
                      <a:pt x="2055" y="760"/>
                      <a:pt x="2087" y="760"/>
                    </a:cubicBezTo>
                    <a:cubicBezTo>
                      <a:pt x="2284" y="760"/>
                      <a:pt x="2467" y="685"/>
                      <a:pt x="2543" y="478"/>
                    </a:cubicBezTo>
                    <a:cubicBezTo>
                      <a:pt x="2627" y="249"/>
                      <a:pt x="2463" y="0"/>
                      <a:pt x="2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44"/>
              <p:cNvSpPr/>
              <p:nvPr/>
            </p:nvSpPr>
            <p:spPr>
              <a:xfrm>
                <a:off x="664320" y="2655665"/>
                <a:ext cx="32854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56" extrusionOk="0">
                    <a:moveTo>
                      <a:pt x="315" y="88"/>
                    </a:moveTo>
                    <a:cubicBezTo>
                      <a:pt x="323" y="88"/>
                      <a:pt x="331" y="88"/>
                      <a:pt x="339" y="90"/>
                    </a:cubicBezTo>
                    <a:cubicBezTo>
                      <a:pt x="339" y="99"/>
                      <a:pt x="339" y="108"/>
                      <a:pt x="348" y="117"/>
                    </a:cubicBezTo>
                    <a:cubicBezTo>
                      <a:pt x="448" y="181"/>
                      <a:pt x="331" y="348"/>
                      <a:pt x="239" y="348"/>
                    </a:cubicBezTo>
                    <a:cubicBezTo>
                      <a:pt x="216" y="348"/>
                      <a:pt x="194" y="338"/>
                      <a:pt x="178" y="313"/>
                    </a:cubicBezTo>
                    <a:cubicBezTo>
                      <a:pt x="143" y="251"/>
                      <a:pt x="170" y="170"/>
                      <a:pt x="214" y="126"/>
                    </a:cubicBezTo>
                    <a:cubicBezTo>
                      <a:pt x="243" y="104"/>
                      <a:pt x="279" y="88"/>
                      <a:pt x="315" y="88"/>
                    </a:cubicBezTo>
                    <a:close/>
                    <a:moveTo>
                      <a:pt x="349" y="0"/>
                    </a:moveTo>
                    <a:cubicBezTo>
                      <a:pt x="291" y="0"/>
                      <a:pt x="223" y="24"/>
                      <a:pt x="178" y="54"/>
                    </a:cubicBezTo>
                    <a:cubicBezTo>
                      <a:pt x="71" y="135"/>
                      <a:pt x="0" y="295"/>
                      <a:pt x="89" y="402"/>
                    </a:cubicBezTo>
                    <a:cubicBezTo>
                      <a:pt x="118" y="440"/>
                      <a:pt x="156" y="455"/>
                      <a:pt x="196" y="455"/>
                    </a:cubicBezTo>
                    <a:cubicBezTo>
                      <a:pt x="280" y="455"/>
                      <a:pt x="374" y="391"/>
                      <a:pt x="428" y="331"/>
                    </a:cubicBezTo>
                    <a:cubicBezTo>
                      <a:pt x="482" y="268"/>
                      <a:pt x="535" y="108"/>
                      <a:pt x="455" y="54"/>
                    </a:cubicBezTo>
                    <a:cubicBezTo>
                      <a:pt x="435" y="15"/>
                      <a:pt x="395" y="0"/>
                      <a:pt x="3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44"/>
              <p:cNvSpPr/>
              <p:nvPr/>
            </p:nvSpPr>
            <p:spPr>
              <a:xfrm>
                <a:off x="683015" y="2708623"/>
                <a:ext cx="3426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23" extrusionOk="0">
                    <a:moveTo>
                      <a:pt x="46" y="1"/>
                    </a:moveTo>
                    <a:cubicBezTo>
                      <a:pt x="27" y="1"/>
                      <a:pt x="0" y="31"/>
                      <a:pt x="16" y="47"/>
                    </a:cubicBezTo>
                    <a:cubicBezTo>
                      <a:pt x="70" y="136"/>
                      <a:pt x="141" y="198"/>
                      <a:pt x="221" y="261"/>
                    </a:cubicBezTo>
                    <a:cubicBezTo>
                      <a:pt x="311" y="323"/>
                      <a:pt x="391" y="386"/>
                      <a:pt x="489" y="421"/>
                    </a:cubicBezTo>
                    <a:cubicBezTo>
                      <a:pt x="491" y="422"/>
                      <a:pt x="494" y="423"/>
                      <a:pt x="496" y="423"/>
                    </a:cubicBezTo>
                    <a:cubicBezTo>
                      <a:pt x="523" y="423"/>
                      <a:pt x="559" y="383"/>
                      <a:pt x="543" y="359"/>
                    </a:cubicBezTo>
                    <a:cubicBezTo>
                      <a:pt x="480" y="288"/>
                      <a:pt x="400" y="243"/>
                      <a:pt x="328" y="190"/>
                    </a:cubicBezTo>
                    <a:cubicBezTo>
                      <a:pt x="239" y="127"/>
                      <a:pt x="150" y="56"/>
                      <a:pt x="52" y="2"/>
                    </a:cubicBezTo>
                    <a:cubicBezTo>
                      <a:pt x="50" y="1"/>
                      <a:pt x="48" y="1"/>
                      <a:pt x="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44"/>
              <p:cNvSpPr/>
              <p:nvPr/>
            </p:nvSpPr>
            <p:spPr>
              <a:xfrm>
                <a:off x="680134" y="2688519"/>
                <a:ext cx="249961" cy="77967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272" extrusionOk="0">
                    <a:moveTo>
                      <a:pt x="3700" y="88"/>
                    </a:moveTo>
                    <a:cubicBezTo>
                      <a:pt x="3729" y="88"/>
                      <a:pt x="3760" y="94"/>
                      <a:pt x="3792" y="107"/>
                    </a:cubicBezTo>
                    <a:cubicBezTo>
                      <a:pt x="3926" y="161"/>
                      <a:pt x="3890" y="286"/>
                      <a:pt x="3810" y="428"/>
                    </a:cubicBezTo>
                    <a:cubicBezTo>
                      <a:pt x="3774" y="485"/>
                      <a:pt x="3676" y="571"/>
                      <a:pt x="3533" y="571"/>
                    </a:cubicBezTo>
                    <a:cubicBezTo>
                      <a:pt x="3497" y="571"/>
                      <a:pt x="3459" y="566"/>
                      <a:pt x="3417" y="553"/>
                    </a:cubicBezTo>
                    <a:cubicBezTo>
                      <a:pt x="3400" y="553"/>
                      <a:pt x="3391" y="544"/>
                      <a:pt x="3382" y="544"/>
                    </a:cubicBezTo>
                    <a:cubicBezTo>
                      <a:pt x="3382" y="518"/>
                      <a:pt x="3382" y="491"/>
                      <a:pt x="3382" y="473"/>
                    </a:cubicBezTo>
                    <a:cubicBezTo>
                      <a:pt x="3397" y="334"/>
                      <a:pt x="3513" y="88"/>
                      <a:pt x="3700" y="88"/>
                    </a:cubicBezTo>
                    <a:close/>
                    <a:moveTo>
                      <a:pt x="2034" y="591"/>
                    </a:moveTo>
                    <a:cubicBezTo>
                      <a:pt x="2061" y="591"/>
                      <a:pt x="2088" y="593"/>
                      <a:pt x="2115" y="598"/>
                    </a:cubicBezTo>
                    <a:cubicBezTo>
                      <a:pt x="2240" y="625"/>
                      <a:pt x="2347" y="678"/>
                      <a:pt x="2418" y="785"/>
                    </a:cubicBezTo>
                    <a:cubicBezTo>
                      <a:pt x="2531" y="954"/>
                      <a:pt x="2387" y="1152"/>
                      <a:pt x="2221" y="1152"/>
                    </a:cubicBezTo>
                    <a:cubicBezTo>
                      <a:pt x="2177" y="1152"/>
                      <a:pt x="2131" y="1138"/>
                      <a:pt x="2088" y="1106"/>
                    </a:cubicBezTo>
                    <a:cubicBezTo>
                      <a:pt x="1928" y="981"/>
                      <a:pt x="1892" y="776"/>
                      <a:pt x="1946" y="598"/>
                    </a:cubicBezTo>
                    <a:cubicBezTo>
                      <a:pt x="1977" y="593"/>
                      <a:pt x="2006" y="591"/>
                      <a:pt x="2034" y="591"/>
                    </a:cubicBezTo>
                    <a:close/>
                    <a:moveTo>
                      <a:pt x="3730" y="0"/>
                    </a:moveTo>
                    <a:cubicBezTo>
                      <a:pt x="3531" y="0"/>
                      <a:pt x="3347" y="251"/>
                      <a:pt x="3310" y="428"/>
                    </a:cubicBezTo>
                    <a:cubicBezTo>
                      <a:pt x="3301" y="455"/>
                      <a:pt x="3301" y="482"/>
                      <a:pt x="3301" y="518"/>
                    </a:cubicBezTo>
                    <a:cubicBezTo>
                      <a:pt x="3266" y="500"/>
                      <a:pt x="3230" y="482"/>
                      <a:pt x="3194" y="464"/>
                    </a:cubicBezTo>
                    <a:cubicBezTo>
                      <a:pt x="3105" y="410"/>
                      <a:pt x="2761" y="162"/>
                      <a:pt x="2426" y="162"/>
                    </a:cubicBezTo>
                    <a:cubicBezTo>
                      <a:pt x="2259" y="162"/>
                      <a:pt x="2094" y="224"/>
                      <a:pt x="1963" y="402"/>
                    </a:cubicBezTo>
                    <a:cubicBezTo>
                      <a:pt x="1928" y="437"/>
                      <a:pt x="1901" y="482"/>
                      <a:pt x="1874" y="526"/>
                    </a:cubicBezTo>
                    <a:cubicBezTo>
                      <a:pt x="1767" y="544"/>
                      <a:pt x="1446" y="651"/>
                      <a:pt x="1044" y="901"/>
                    </a:cubicBezTo>
                    <a:cubicBezTo>
                      <a:pt x="923" y="980"/>
                      <a:pt x="800" y="1015"/>
                      <a:pt x="681" y="1015"/>
                    </a:cubicBezTo>
                    <a:cubicBezTo>
                      <a:pt x="424" y="1015"/>
                      <a:pt x="186" y="851"/>
                      <a:pt x="27" y="607"/>
                    </a:cubicBezTo>
                    <a:cubicBezTo>
                      <a:pt x="25" y="603"/>
                      <a:pt x="23" y="601"/>
                      <a:pt x="20" y="601"/>
                    </a:cubicBezTo>
                    <a:cubicBezTo>
                      <a:pt x="11" y="601"/>
                      <a:pt x="1" y="620"/>
                      <a:pt x="1" y="633"/>
                    </a:cubicBezTo>
                    <a:cubicBezTo>
                      <a:pt x="81" y="901"/>
                      <a:pt x="295" y="1088"/>
                      <a:pt x="581" y="1106"/>
                    </a:cubicBezTo>
                    <a:cubicBezTo>
                      <a:pt x="601" y="1108"/>
                      <a:pt x="621" y="1109"/>
                      <a:pt x="641" y="1109"/>
                    </a:cubicBezTo>
                    <a:cubicBezTo>
                      <a:pt x="1001" y="1109"/>
                      <a:pt x="1259" y="814"/>
                      <a:pt x="1589" y="696"/>
                    </a:cubicBezTo>
                    <a:cubicBezTo>
                      <a:pt x="1589" y="696"/>
                      <a:pt x="1767" y="633"/>
                      <a:pt x="1847" y="616"/>
                    </a:cubicBezTo>
                    <a:lnTo>
                      <a:pt x="1847" y="616"/>
                    </a:lnTo>
                    <a:cubicBezTo>
                      <a:pt x="1767" y="856"/>
                      <a:pt x="1856" y="1151"/>
                      <a:pt x="2115" y="1249"/>
                    </a:cubicBezTo>
                    <a:cubicBezTo>
                      <a:pt x="2156" y="1264"/>
                      <a:pt x="2196" y="1272"/>
                      <a:pt x="2235" y="1272"/>
                    </a:cubicBezTo>
                    <a:cubicBezTo>
                      <a:pt x="2463" y="1272"/>
                      <a:pt x="2627" y="1022"/>
                      <a:pt x="2543" y="785"/>
                    </a:cubicBezTo>
                    <a:cubicBezTo>
                      <a:pt x="2463" y="578"/>
                      <a:pt x="2269" y="506"/>
                      <a:pt x="2063" y="506"/>
                    </a:cubicBezTo>
                    <a:cubicBezTo>
                      <a:pt x="2039" y="506"/>
                      <a:pt x="2014" y="507"/>
                      <a:pt x="1990" y="509"/>
                    </a:cubicBezTo>
                    <a:cubicBezTo>
                      <a:pt x="2053" y="402"/>
                      <a:pt x="2151" y="303"/>
                      <a:pt x="2284" y="277"/>
                    </a:cubicBezTo>
                    <a:cubicBezTo>
                      <a:pt x="2329" y="269"/>
                      <a:pt x="2373" y="265"/>
                      <a:pt x="2416" y="265"/>
                    </a:cubicBezTo>
                    <a:cubicBezTo>
                      <a:pt x="2814" y="265"/>
                      <a:pt x="3149" y="568"/>
                      <a:pt x="3301" y="625"/>
                    </a:cubicBezTo>
                    <a:cubicBezTo>
                      <a:pt x="3328" y="856"/>
                      <a:pt x="3489" y="1097"/>
                      <a:pt x="3730" y="1106"/>
                    </a:cubicBezTo>
                    <a:cubicBezTo>
                      <a:pt x="3748" y="1106"/>
                      <a:pt x="3765" y="1080"/>
                      <a:pt x="3748" y="1080"/>
                    </a:cubicBezTo>
                    <a:cubicBezTo>
                      <a:pt x="3560" y="1008"/>
                      <a:pt x="3435" y="839"/>
                      <a:pt x="3391" y="642"/>
                    </a:cubicBezTo>
                    <a:lnTo>
                      <a:pt x="3391" y="642"/>
                    </a:lnTo>
                    <a:cubicBezTo>
                      <a:pt x="3439" y="655"/>
                      <a:pt x="3487" y="662"/>
                      <a:pt x="3535" y="662"/>
                    </a:cubicBezTo>
                    <a:cubicBezTo>
                      <a:pt x="3620" y="662"/>
                      <a:pt x="3703" y="640"/>
                      <a:pt x="3783" y="589"/>
                    </a:cubicBezTo>
                    <a:cubicBezTo>
                      <a:pt x="3962" y="482"/>
                      <a:pt x="4078" y="170"/>
                      <a:pt x="3855" y="36"/>
                    </a:cubicBezTo>
                    <a:cubicBezTo>
                      <a:pt x="3813" y="11"/>
                      <a:pt x="3771" y="0"/>
                      <a:pt x="3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44"/>
              <p:cNvSpPr/>
              <p:nvPr/>
            </p:nvSpPr>
            <p:spPr>
              <a:xfrm>
                <a:off x="585557" y="2498323"/>
                <a:ext cx="89736" cy="26350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299" extrusionOk="0">
                    <a:moveTo>
                      <a:pt x="509" y="373"/>
                    </a:moveTo>
                    <a:cubicBezTo>
                      <a:pt x="821" y="427"/>
                      <a:pt x="901" y="739"/>
                      <a:pt x="839" y="1007"/>
                    </a:cubicBezTo>
                    <a:cubicBezTo>
                      <a:pt x="803" y="1140"/>
                      <a:pt x="723" y="1256"/>
                      <a:pt x="634" y="1372"/>
                    </a:cubicBezTo>
                    <a:cubicBezTo>
                      <a:pt x="509" y="1334"/>
                      <a:pt x="385" y="1308"/>
                      <a:pt x="255" y="1308"/>
                    </a:cubicBezTo>
                    <a:cubicBezTo>
                      <a:pt x="236" y="1308"/>
                      <a:pt x="216" y="1309"/>
                      <a:pt x="197" y="1310"/>
                    </a:cubicBezTo>
                    <a:cubicBezTo>
                      <a:pt x="250" y="989"/>
                      <a:pt x="348" y="677"/>
                      <a:pt x="491" y="373"/>
                    </a:cubicBezTo>
                    <a:close/>
                    <a:moveTo>
                      <a:pt x="634" y="106"/>
                    </a:moveTo>
                    <a:cubicBezTo>
                      <a:pt x="643" y="115"/>
                      <a:pt x="652" y="115"/>
                      <a:pt x="661" y="115"/>
                    </a:cubicBezTo>
                    <a:cubicBezTo>
                      <a:pt x="1089" y="150"/>
                      <a:pt x="1249" y="516"/>
                      <a:pt x="1178" y="891"/>
                    </a:cubicBezTo>
                    <a:cubicBezTo>
                      <a:pt x="1133" y="1149"/>
                      <a:pt x="982" y="1274"/>
                      <a:pt x="803" y="1435"/>
                    </a:cubicBezTo>
                    <a:cubicBezTo>
                      <a:pt x="759" y="1417"/>
                      <a:pt x="714" y="1399"/>
                      <a:pt x="669" y="1381"/>
                    </a:cubicBezTo>
                    <a:cubicBezTo>
                      <a:pt x="1089" y="1114"/>
                      <a:pt x="1053" y="400"/>
                      <a:pt x="527" y="293"/>
                    </a:cubicBezTo>
                    <a:cubicBezTo>
                      <a:pt x="562" y="231"/>
                      <a:pt x="598" y="168"/>
                      <a:pt x="634" y="106"/>
                    </a:cubicBezTo>
                    <a:close/>
                    <a:moveTo>
                      <a:pt x="161" y="1649"/>
                    </a:moveTo>
                    <a:cubicBezTo>
                      <a:pt x="330" y="1667"/>
                      <a:pt x="491" y="1702"/>
                      <a:pt x="643" y="1801"/>
                    </a:cubicBezTo>
                    <a:cubicBezTo>
                      <a:pt x="785" y="1890"/>
                      <a:pt x="848" y="2015"/>
                      <a:pt x="955" y="2140"/>
                    </a:cubicBezTo>
                    <a:cubicBezTo>
                      <a:pt x="955" y="2149"/>
                      <a:pt x="955" y="2149"/>
                      <a:pt x="955" y="2149"/>
                    </a:cubicBezTo>
                    <a:cubicBezTo>
                      <a:pt x="955" y="2149"/>
                      <a:pt x="955" y="2157"/>
                      <a:pt x="955" y="2157"/>
                    </a:cubicBezTo>
                    <a:cubicBezTo>
                      <a:pt x="848" y="2282"/>
                      <a:pt x="785" y="2416"/>
                      <a:pt x="643" y="2505"/>
                    </a:cubicBezTo>
                    <a:cubicBezTo>
                      <a:pt x="491" y="2604"/>
                      <a:pt x="330" y="2639"/>
                      <a:pt x="161" y="2657"/>
                    </a:cubicBezTo>
                    <a:cubicBezTo>
                      <a:pt x="143" y="2532"/>
                      <a:pt x="143" y="1774"/>
                      <a:pt x="161" y="1649"/>
                    </a:cubicBezTo>
                    <a:close/>
                    <a:moveTo>
                      <a:pt x="188" y="1363"/>
                    </a:moveTo>
                    <a:cubicBezTo>
                      <a:pt x="438" y="1390"/>
                      <a:pt x="669" y="1444"/>
                      <a:pt x="875" y="1595"/>
                    </a:cubicBezTo>
                    <a:cubicBezTo>
                      <a:pt x="1080" y="1747"/>
                      <a:pt x="1196" y="1934"/>
                      <a:pt x="1303" y="2149"/>
                    </a:cubicBezTo>
                    <a:cubicBezTo>
                      <a:pt x="1196" y="2363"/>
                      <a:pt x="1080" y="2559"/>
                      <a:pt x="875" y="2702"/>
                    </a:cubicBezTo>
                    <a:cubicBezTo>
                      <a:pt x="669" y="2853"/>
                      <a:pt x="438" y="2907"/>
                      <a:pt x="188" y="2943"/>
                    </a:cubicBezTo>
                    <a:cubicBezTo>
                      <a:pt x="179" y="2871"/>
                      <a:pt x="170" y="2791"/>
                      <a:pt x="161" y="2719"/>
                    </a:cubicBezTo>
                    <a:lnTo>
                      <a:pt x="161" y="2719"/>
                    </a:lnTo>
                    <a:cubicBezTo>
                      <a:pt x="181" y="2722"/>
                      <a:pt x="202" y="2723"/>
                      <a:pt x="223" y="2723"/>
                    </a:cubicBezTo>
                    <a:cubicBezTo>
                      <a:pt x="553" y="2723"/>
                      <a:pt x="959" y="2468"/>
                      <a:pt x="1026" y="2157"/>
                    </a:cubicBezTo>
                    <a:cubicBezTo>
                      <a:pt x="1026" y="2149"/>
                      <a:pt x="1026" y="2149"/>
                      <a:pt x="1026" y="2149"/>
                    </a:cubicBezTo>
                    <a:cubicBezTo>
                      <a:pt x="1026" y="2149"/>
                      <a:pt x="1026" y="2140"/>
                      <a:pt x="1026" y="2140"/>
                    </a:cubicBezTo>
                    <a:cubicBezTo>
                      <a:pt x="958" y="1825"/>
                      <a:pt x="543" y="1576"/>
                      <a:pt x="210" y="1576"/>
                    </a:cubicBezTo>
                    <a:cubicBezTo>
                      <a:pt x="194" y="1576"/>
                      <a:pt x="177" y="1576"/>
                      <a:pt x="161" y="1578"/>
                    </a:cubicBezTo>
                    <a:cubicBezTo>
                      <a:pt x="170" y="1506"/>
                      <a:pt x="179" y="1435"/>
                      <a:pt x="188" y="1363"/>
                    </a:cubicBezTo>
                    <a:close/>
                    <a:moveTo>
                      <a:pt x="634" y="2925"/>
                    </a:moveTo>
                    <a:cubicBezTo>
                      <a:pt x="723" y="3041"/>
                      <a:pt x="803" y="3157"/>
                      <a:pt x="839" y="3290"/>
                    </a:cubicBezTo>
                    <a:cubicBezTo>
                      <a:pt x="901" y="3558"/>
                      <a:pt x="821" y="3879"/>
                      <a:pt x="509" y="3924"/>
                    </a:cubicBezTo>
                    <a:lnTo>
                      <a:pt x="491" y="3924"/>
                    </a:lnTo>
                    <a:cubicBezTo>
                      <a:pt x="348" y="3621"/>
                      <a:pt x="250" y="3308"/>
                      <a:pt x="197" y="2987"/>
                    </a:cubicBezTo>
                    <a:lnTo>
                      <a:pt x="197" y="2987"/>
                    </a:lnTo>
                    <a:cubicBezTo>
                      <a:pt x="221" y="2989"/>
                      <a:pt x="246" y="2989"/>
                      <a:pt x="270" y="2989"/>
                    </a:cubicBezTo>
                    <a:cubicBezTo>
                      <a:pt x="395" y="2989"/>
                      <a:pt x="514" y="2970"/>
                      <a:pt x="634" y="2925"/>
                    </a:cubicBezTo>
                    <a:close/>
                    <a:moveTo>
                      <a:pt x="803" y="2862"/>
                    </a:moveTo>
                    <a:cubicBezTo>
                      <a:pt x="982" y="3023"/>
                      <a:pt x="1133" y="3157"/>
                      <a:pt x="1178" y="3406"/>
                    </a:cubicBezTo>
                    <a:cubicBezTo>
                      <a:pt x="1249" y="3781"/>
                      <a:pt x="1089" y="4147"/>
                      <a:pt x="661" y="4183"/>
                    </a:cubicBezTo>
                    <a:cubicBezTo>
                      <a:pt x="652" y="4183"/>
                      <a:pt x="643" y="4191"/>
                      <a:pt x="634" y="4191"/>
                    </a:cubicBezTo>
                    <a:cubicBezTo>
                      <a:pt x="598" y="4129"/>
                      <a:pt x="562" y="4067"/>
                      <a:pt x="527" y="4004"/>
                    </a:cubicBezTo>
                    <a:cubicBezTo>
                      <a:pt x="1053" y="3897"/>
                      <a:pt x="1089" y="3192"/>
                      <a:pt x="669" y="2916"/>
                    </a:cubicBezTo>
                    <a:cubicBezTo>
                      <a:pt x="714" y="2898"/>
                      <a:pt x="759" y="2880"/>
                      <a:pt x="803" y="2862"/>
                    </a:cubicBezTo>
                    <a:close/>
                    <a:moveTo>
                      <a:pt x="615" y="0"/>
                    </a:moveTo>
                    <a:cubicBezTo>
                      <a:pt x="609" y="0"/>
                      <a:pt x="603" y="2"/>
                      <a:pt x="598" y="7"/>
                    </a:cubicBezTo>
                    <a:cubicBezTo>
                      <a:pt x="170" y="587"/>
                      <a:pt x="0" y="1363"/>
                      <a:pt x="27" y="2149"/>
                    </a:cubicBezTo>
                    <a:cubicBezTo>
                      <a:pt x="0" y="2934"/>
                      <a:pt x="170" y="3719"/>
                      <a:pt x="598" y="4290"/>
                    </a:cubicBezTo>
                    <a:cubicBezTo>
                      <a:pt x="604" y="4296"/>
                      <a:pt x="612" y="4299"/>
                      <a:pt x="619" y="4299"/>
                    </a:cubicBezTo>
                    <a:cubicBezTo>
                      <a:pt x="633" y="4299"/>
                      <a:pt x="646" y="4289"/>
                      <a:pt x="652" y="4272"/>
                    </a:cubicBezTo>
                    <a:cubicBezTo>
                      <a:pt x="946" y="4236"/>
                      <a:pt x="1196" y="4058"/>
                      <a:pt x="1276" y="3763"/>
                    </a:cubicBezTo>
                    <a:cubicBezTo>
                      <a:pt x="1383" y="3371"/>
                      <a:pt x="1169" y="3032"/>
                      <a:pt x="839" y="2844"/>
                    </a:cubicBezTo>
                    <a:cubicBezTo>
                      <a:pt x="1089" y="2711"/>
                      <a:pt x="1463" y="2166"/>
                      <a:pt x="1455" y="2149"/>
                    </a:cubicBezTo>
                    <a:cubicBezTo>
                      <a:pt x="1463" y="2131"/>
                      <a:pt x="1089" y="1595"/>
                      <a:pt x="839" y="1462"/>
                    </a:cubicBezTo>
                    <a:cubicBezTo>
                      <a:pt x="1169" y="1274"/>
                      <a:pt x="1383" y="935"/>
                      <a:pt x="1276" y="534"/>
                    </a:cubicBezTo>
                    <a:cubicBezTo>
                      <a:pt x="1196" y="239"/>
                      <a:pt x="946" y="61"/>
                      <a:pt x="652" y="25"/>
                    </a:cubicBezTo>
                    <a:cubicBezTo>
                      <a:pt x="645" y="13"/>
                      <a:pt x="630" y="0"/>
                      <a:pt x="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44"/>
              <p:cNvSpPr/>
              <p:nvPr/>
            </p:nvSpPr>
            <p:spPr>
              <a:xfrm>
                <a:off x="926414" y="2496361"/>
                <a:ext cx="210916" cy="68834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1123" extrusionOk="0">
                    <a:moveTo>
                      <a:pt x="2290" y="343"/>
                    </a:moveTo>
                    <a:cubicBezTo>
                      <a:pt x="2415" y="477"/>
                      <a:pt x="2495" y="691"/>
                      <a:pt x="2352" y="905"/>
                    </a:cubicBezTo>
                    <a:cubicBezTo>
                      <a:pt x="2314" y="967"/>
                      <a:pt x="2230" y="1001"/>
                      <a:pt x="2149" y="1001"/>
                    </a:cubicBezTo>
                    <a:cubicBezTo>
                      <a:pt x="2021" y="1001"/>
                      <a:pt x="1902" y="915"/>
                      <a:pt x="1995" y="717"/>
                    </a:cubicBezTo>
                    <a:cubicBezTo>
                      <a:pt x="2058" y="468"/>
                      <a:pt x="2281" y="352"/>
                      <a:pt x="2290" y="343"/>
                    </a:cubicBezTo>
                    <a:close/>
                    <a:moveTo>
                      <a:pt x="3005" y="1"/>
                    </a:moveTo>
                    <a:cubicBezTo>
                      <a:pt x="2747" y="1"/>
                      <a:pt x="2467" y="93"/>
                      <a:pt x="2290" y="209"/>
                    </a:cubicBezTo>
                    <a:cubicBezTo>
                      <a:pt x="2281" y="218"/>
                      <a:pt x="2272" y="227"/>
                      <a:pt x="2263" y="236"/>
                    </a:cubicBezTo>
                    <a:cubicBezTo>
                      <a:pt x="2189" y="176"/>
                      <a:pt x="2037" y="140"/>
                      <a:pt x="1873" y="140"/>
                    </a:cubicBezTo>
                    <a:cubicBezTo>
                      <a:pt x="1719" y="140"/>
                      <a:pt x="1554" y="171"/>
                      <a:pt x="1433" y="245"/>
                    </a:cubicBezTo>
                    <a:cubicBezTo>
                      <a:pt x="1228" y="361"/>
                      <a:pt x="1103" y="602"/>
                      <a:pt x="925" y="744"/>
                    </a:cubicBezTo>
                    <a:cubicBezTo>
                      <a:pt x="820" y="824"/>
                      <a:pt x="707" y="858"/>
                      <a:pt x="602" y="858"/>
                    </a:cubicBezTo>
                    <a:cubicBezTo>
                      <a:pt x="261" y="858"/>
                      <a:pt x="0" y="504"/>
                      <a:pt x="327" y="218"/>
                    </a:cubicBezTo>
                    <a:cubicBezTo>
                      <a:pt x="463" y="153"/>
                      <a:pt x="573" y="127"/>
                      <a:pt x="656" y="127"/>
                    </a:cubicBezTo>
                    <a:cubicBezTo>
                      <a:pt x="972" y="127"/>
                      <a:pt x="920" y="496"/>
                      <a:pt x="571" y="496"/>
                    </a:cubicBezTo>
                    <a:cubicBezTo>
                      <a:pt x="559" y="496"/>
                      <a:pt x="546" y="495"/>
                      <a:pt x="532" y="494"/>
                    </a:cubicBezTo>
                    <a:cubicBezTo>
                      <a:pt x="524" y="494"/>
                      <a:pt x="532" y="521"/>
                      <a:pt x="532" y="521"/>
                    </a:cubicBezTo>
                    <a:cubicBezTo>
                      <a:pt x="570" y="535"/>
                      <a:pt x="609" y="541"/>
                      <a:pt x="647" y="541"/>
                    </a:cubicBezTo>
                    <a:cubicBezTo>
                      <a:pt x="887" y="541"/>
                      <a:pt x="1116" y="303"/>
                      <a:pt x="863" y="111"/>
                    </a:cubicBezTo>
                    <a:cubicBezTo>
                      <a:pt x="802" y="65"/>
                      <a:pt x="723" y="44"/>
                      <a:pt x="640" y="44"/>
                    </a:cubicBezTo>
                    <a:cubicBezTo>
                      <a:pt x="415" y="44"/>
                      <a:pt x="154" y="190"/>
                      <a:pt x="95" y="378"/>
                    </a:cubicBezTo>
                    <a:cubicBezTo>
                      <a:pt x="6" y="655"/>
                      <a:pt x="247" y="923"/>
                      <a:pt x="506" y="958"/>
                    </a:cubicBezTo>
                    <a:cubicBezTo>
                      <a:pt x="529" y="963"/>
                      <a:pt x="553" y="965"/>
                      <a:pt x="578" y="965"/>
                    </a:cubicBezTo>
                    <a:cubicBezTo>
                      <a:pt x="768" y="965"/>
                      <a:pt x="1010" y="851"/>
                      <a:pt x="1112" y="717"/>
                    </a:cubicBezTo>
                    <a:cubicBezTo>
                      <a:pt x="1408" y="312"/>
                      <a:pt x="1715" y="221"/>
                      <a:pt x="1927" y="221"/>
                    </a:cubicBezTo>
                    <a:cubicBezTo>
                      <a:pt x="2093" y="221"/>
                      <a:pt x="2201" y="276"/>
                      <a:pt x="2201" y="280"/>
                    </a:cubicBezTo>
                    <a:cubicBezTo>
                      <a:pt x="1995" y="450"/>
                      <a:pt x="1746" y="771"/>
                      <a:pt x="1915" y="1012"/>
                    </a:cubicBezTo>
                    <a:cubicBezTo>
                      <a:pt x="1974" y="1090"/>
                      <a:pt x="2046" y="1122"/>
                      <a:pt x="2120" y="1122"/>
                    </a:cubicBezTo>
                    <a:cubicBezTo>
                      <a:pt x="2282" y="1122"/>
                      <a:pt x="2452" y="971"/>
                      <a:pt x="2513" y="825"/>
                    </a:cubicBezTo>
                    <a:cubicBezTo>
                      <a:pt x="2593" y="619"/>
                      <a:pt x="2513" y="423"/>
                      <a:pt x="2361" y="298"/>
                    </a:cubicBezTo>
                    <a:cubicBezTo>
                      <a:pt x="2563" y="162"/>
                      <a:pt x="2811" y="89"/>
                      <a:pt x="3054" y="89"/>
                    </a:cubicBezTo>
                    <a:cubicBezTo>
                      <a:pt x="3178" y="89"/>
                      <a:pt x="3300" y="108"/>
                      <a:pt x="3414" y="147"/>
                    </a:cubicBezTo>
                    <a:cubicBezTo>
                      <a:pt x="3441" y="147"/>
                      <a:pt x="3432" y="120"/>
                      <a:pt x="3423" y="120"/>
                    </a:cubicBezTo>
                    <a:cubicBezTo>
                      <a:pt x="3311" y="35"/>
                      <a:pt x="3162" y="1"/>
                      <a:pt x="30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44"/>
              <p:cNvSpPr/>
              <p:nvPr/>
            </p:nvSpPr>
            <p:spPr>
              <a:xfrm>
                <a:off x="1030675" y="2625753"/>
                <a:ext cx="106653" cy="711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16" extrusionOk="0">
                    <a:moveTo>
                      <a:pt x="965" y="1"/>
                    </a:moveTo>
                    <a:cubicBezTo>
                      <a:pt x="642" y="1"/>
                      <a:pt x="317" y="18"/>
                      <a:pt x="9" y="43"/>
                    </a:cubicBezTo>
                    <a:cubicBezTo>
                      <a:pt x="0" y="52"/>
                      <a:pt x="9" y="61"/>
                      <a:pt x="18" y="70"/>
                    </a:cubicBezTo>
                    <a:cubicBezTo>
                      <a:pt x="333" y="95"/>
                      <a:pt x="669" y="115"/>
                      <a:pt x="1002" y="115"/>
                    </a:cubicBezTo>
                    <a:cubicBezTo>
                      <a:pt x="1244" y="115"/>
                      <a:pt x="1484" y="105"/>
                      <a:pt x="1713" y="78"/>
                    </a:cubicBezTo>
                    <a:cubicBezTo>
                      <a:pt x="1740" y="78"/>
                      <a:pt x="1713" y="34"/>
                      <a:pt x="1695" y="34"/>
                    </a:cubicBezTo>
                    <a:cubicBezTo>
                      <a:pt x="1459" y="11"/>
                      <a:pt x="1213" y="1"/>
                      <a:pt x="9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44"/>
              <p:cNvSpPr/>
              <p:nvPr/>
            </p:nvSpPr>
            <p:spPr>
              <a:xfrm>
                <a:off x="1106128" y="2605710"/>
                <a:ext cx="3665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1" extrusionOk="0">
                    <a:moveTo>
                      <a:pt x="378" y="0"/>
                    </a:moveTo>
                    <a:cubicBezTo>
                      <a:pt x="259" y="0"/>
                      <a:pt x="141" y="7"/>
                      <a:pt x="27" y="13"/>
                    </a:cubicBezTo>
                    <a:cubicBezTo>
                      <a:pt x="0" y="13"/>
                      <a:pt x="18" y="58"/>
                      <a:pt x="45" y="58"/>
                    </a:cubicBezTo>
                    <a:cubicBezTo>
                      <a:pt x="165" y="64"/>
                      <a:pt x="285" y="70"/>
                      <a:pt x="404" y="70"/>
                    </a:cubicBezTo>
                    <a:cubicBezTo>
                      <a:pt x="454" y="70"/>
                      <a:pt x="504" y="69"/>
                      <a:pt x="553" y="66"/>
                    </a:cubicBezTo>
                    <a:cubicBezTo>
                      <a:pt x="598" y="66"/>
                      <a:pt x="553" y="4"/>
                      <a:pt x="527" y="4"/>
                    </a:cubicBezTo>
                    <a:cubicBezTo>
                      <a:pt x="477" y="1"/>
                      <a:pt x="427" y="0"/>
                      <a:pt x="3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44"/>
              <p:cNvSpPr/>
              <p:nvPr/>
            </p:nvSpPr>
            <p:spPr>
              <a:xfrm>
                <a:off x="1106128" y="2648371"/>
                <a:ext cx="36654" cy="465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6" extrusionOk="0">
                    <a:moveTo>
                      <a:pt x="378" y="0"/>
                    </a:moveTo>
                    <a:cubicBezTo>
                      <a:pt x="259" y="0"/>
                      <a:pt x="141" y="6"/>
                      <a:pt x="27" y="13"/>
                    </a:cubicBezTo>
                    <a:cubicBezTo>
                      <a:pt x="0" y="13"/>
                      <a:pt x="18" y="57"/>
                      <a:pt x="45" y="57"/>
                    </a:cubicBezTo>
                    <a:cubicBezTo>
                      <a:pt x="214" y="66"/>
                      <a:pt x="384" y="75"/>
                      <a:pt x="553" y="75"/>
                    </a:cubicBezTo>
                    <a:cubicBezTo>
                      <a:pt x="598" y="66"/>
                      <a:pt x="553" y="4"/>
                      <a:pt x="527" y="4"/>
                    </a:cubicBezTo>
                    <a:cubicBezTo>
                      <a:pt x="477" y="1"/>
                      <a:pt x="427" y="0"/>
                      <a:pt x="3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44"/>
              <p:cNvSpPr/>
              <p:nvPr/>
            </p:nvSpPr>
            <p:spPr>
              <a:xfrm>
                <a:off x="1109009" y="2497342"/>
                <a:ext cx="102179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1318" y="0"/>
                    </a:moveTo>
                    <a:cubicBezTo>
                      <a:pt x="1163" y="0"/>
                      <a:pt x="1013" y="71"/>
                      <a:pt x="917" y="229"/>
                    </a:cubicBezTo>
                    <a:cubicBezTo>
                      <a:pt x="827" y="371"/>
                      <a:pt x="836" y="541"/>
                      <a:pt x="819" y="710"/>
                    </a:cubicBezTo>
                    <a:cubicBezTo>
                      <a:pt x="801" y="835"/>
                      <a:pt x="774" y="969"/>
                      <a:pt x="720" y="1085"/>
                    </a:cubicBezTo>
                    <a:cubicBezTo>
                      <a:pt x="685" y="1183"/>
                      <a:pt x="622" y="1264"/>
                      <a:pt x="533" y="1326"/>
                    </a:cubicBezTo>
                    <a:cubicBezTo>
                      <a:pt x="516" y="1335"/>
                      <a:pt x="496" y="1339"/>
                      <a:pt x="476" y="1339"/>
                    </a:cubicBezTo>
                    <a:cubicBezTo>
                      <a:pt x="326" y="1339"/>
                      <a:pt x="111" y="1125"/>
                      <a:pt x="158" y="898"/>
                    </a:cubicBezTo>
                    <a:cubicBezTo>
                      <a:pt x="194" y="754"/>
                      <a:pt x="308" y="693"/>
                      <a:pt x="404" y="693"/>
                    </a:cubicBezTo>
                    <a:cubicBezTo>
                      <a:pt x="475" y="693"/>
                      <a:pt x="536" y="725"/>
                      <a:pt x="551" y="782"/>
                    </a:cubicBezTo>
                    <a:cubicBezTo>
                      <a:pt x="587" y="907"/>
                      <a:pt x="426" y="969"/>
                      <a:pt x="346" y="978"/>
                    </a:cubicBezTo>
                    <a:cubicBezTo>
                      <a:pt x="301" y="987"/>
                      <a:pt x="355" y="1049"/>
                      <a:pt x="381" y="1049"/>
                    </a:cubicBezTo>
                    <a:cubicBezTo>
                      <a:pt x="385" y="1050"/>
                      <a:pt x="390" y="1050"/>
                      <a:pt x="394" y="1050"/>
                    </a:cubicBezTo>
                    <a:cubicBezTo>
                      <a:pt x="627" y="1050"/>
                      <a:pt x="761" y="797"/>
                      <a:pt x="542" y="639"/>
                    </a:cubicBezTo>
                    <a:cubicBezTo>
                      <a:pt x="483" y="596"/>
                      <a:pt x="426" y="577"/>
                      <a:pt x="372" y="577"/>
                    </a:cubicBezTo>
                    <a:cubicBezTo>
                      <a:pt x="152" y="577"/>
                      <a:pt x="1" y="898"/>
                      <a:pt x="87" y="1121"/>
                    </a:cubicBezTo>
                    <a:cubicBezTo>
                      <a:pt x="145" y="1282"/>
                      <a:pt x="305" y="1424"/>
                      <a:pt x="470" y="1424"/>
                    </a:cubicBezTo>
                    <a:cubicBezTo>
                      <a:pt x="534" y="1424"/>
                      <a:pt x="598" y="1403"/>
                      <a:pt x="658" y="1353"/>
                    </a:cubicBezTo>
                    <a:cubicBezTo>
                      <a:pt x="801" y="1237"/>
                      <a:pt x="854" y="1005"/>
                      <a:pt x="881" y="835"/>
                    </a:cubicBezTo>
                    <a:cubicBezTo>
                      <a:pt x="899" y="710"/>
                      <a:pt x="890" y="577"/>
                      <a:pt x="926" y="452"/>
                    </a:cubicBezTo>
                    <a:cubicBezTo>
                      <a:pt x="984" y="213"/>
                      <a:pt x="1158" y="58"/>
                      <a:pt x="1382" y="58"/>
                    </a:cubicBezTo>
                    <a:cubicBezTo>
                      <a:pt x="1468" y="58"/>
                      <a:pt x="1561" y="81"/>
                      <a:pt x="1657" y="131"/>
                    </a:cubicBezTo>
                    <a:cubicBezTo>
                      <a:pt x="1666" y="131"/>
                      <a:pt x="1666" y="113"/>
                      <a:pt x="1657" y="113"/>
                    </a:cubicBezTo>
                    <a:cubicBezTo>
                      <a:pt x="1554" y="40"/>
                      <a:pt x="1434" y="0"/>
                      <a:pt x="1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44"/>
              <p:cNvSpPr/>
              <p:nvPr/>
            </p:nvSpPr>
            <p:spPr>
              <a:xfrm>
                <a:off x="926414" y="2695016"/>
                <a:ext cx="210794" cy="69018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126" extrusionOk="0">
                    <a:moveTo>
                      <a:pt x="2149" y="119"/>
                    </a:moveTo>
                    <a:cubicBezTo>
                      <a:pt x="2230" y="119"/>
                      <a:pt x="2314" y="153"/>
                      <a:pt x="2352" y="215"/>
                    </a:cubicBezTo>
                    <a:cubicBezTo>
                      <a:pt x="2495" y="429"/>
                      <a:pt x="2415" y="652"/>
                      <a:pt x="2290" y="777"/>
                    </a:cubicBezTo>
                    <a:cubicBezTo>
                      <a:pt x="2281" y="768"/>
                      <a:pt x="2058" y="652"/>
                      <a:pt x="1995" y="403"/>
                    </a:cubicBezTo>
                    <a:cubicBezTo>
                      <a:pt x="1902" y="205"/>
                      <a:pt x="2021" y="119"/>
                      <a:pt x="2149" y="119"/>
                    </a:cubicBezTo>
                    <a:close/>
                    <a:moveTo>
                      <a:pt x="2124" y="1"/>
                    </a:moveTo>
                    <a:cubicBezTo>
                      <a:pt x="2049" y="1"/>
                      <a:pt x="1975" y="34"/>
                      <a:pt x="1915" y="117"/>
                    </a:cubicBezTo>
                    <a:cubicBezTo>
                      <a:pt x="1746" y="358"/>
                      <a:pt x="1995" y="679"/>
                      <a:pt x="2201" y="849"/>
                    </a:cubicBezTo>
                    <a:cubicBezTo>
                      <a:pt x="2201" y="849"/>
                      <a:pt x="2094" y="901"/>
                      <a:pt x="1929" y="901"/>
                    </a:cubicBezTo>
                    <a:cubicBezTo>
                      <a:pt x="1717" y="901"/>
                      <a:pt x="1409" y="814"/>
                      <a:pt x="1112" y="412"/>
                    </a:cubicBezTo>
                    <a:cubicBezTo>
                      <a:pt x="1010" y="270"/>
                      <a:pt x="768" y="156"/>
                      <a:pt x="578" y="156"/>
                    </a:cubicBezTo>
                    <a:cubicBezTo>
                      <a:pt x="553" y="156"/>
                      <a:pt x="529" y="158"/>
                      <a:pt x="506" y="162"/>
                    </a:cubicBezTo>
                    <a:cubicBezTo>
                      <a:pt x="247" y="206"/>
                      <a:pt x="6" y="465"/>
                      <a:pt x="95" y="750"/>
                    </a:cubicBezTo>
                    <a:cubicBezTo>
                      <a:pt x="153" y="937"/>
                      <a:pt x="409" y="1081"/>
                      <a:pt x="632" y="1081"/>
                    </a:cubicBezTo>
                    <a:cubicBezTo>
                      <a:pt x="718" y="1081"/>
                      <a:pt x="800" y="1059"/>
                      <a:pt x="863" y="1009"/>
                    </a:cubicBezTo>
                    <a:cubicBezTo>
                      <a:pt x="1115" y="818"/>
                      <a:pt x="889" y="587"/>
                      <a:pt x="650" y="587"/>
                    </a:cubicBezTo>
                    <a:cubicBezTo>
                      <a:pt x="611" y="587"/>
                      <a:pt x="571" y="594"/>
                      <a:pt x="532" y="608"/>
                    </a:cubicBezTo>
                    <a:cubicBezTo>
                      <a:pt x="532" y="608"/>
                      <a:pt x="524" y="626"/>
                      <a:pt x="532" y="626"/>
                    </a:cubicBezTo>
                    <a:cubicBezTo>
                      <a:pt x="542" y="625"/>
                      <a:pt x="552" y="625"/>
                      <a:pt x="562" y="625"/>
                    </a:cubicBezTo>
                    <a:cubicBezTo>
                      <a:pt x="917" y="625"/>
                      <a:pt x="974" y="998"/>
                      <a:pt x="661" y="998"/>
                    </a:cubicBezTo>
                    <a:cubicBezTo>
                      <a:pt x="577" y="998"/>
                      <a:pt x="466" y="971"/>
                      <a:pt x="327" y="902"/>
                    </a:cubicBezTo>
                    <a:cubicBezTo>
                      <a:pt x="1" y="623"/>
                      <a:pt x="260" y="267"/>
                      <a:pt x="599" y="267"/>
                    </a:cubicBezTo>
                    <a:cubicBezTo>
                      <a:pt x="705" y="267"/>
                      <a:pt x="819" y="302"/>
                      <a:pt x="925" y="385"/>
                    </a:cubicBezTo>
                    <a:cubicBezTo>
                      <a:pt x="1103" y="519"/>
                      <a:pt x="1228" y="768"/>
                      <a:pt x="1433" y="884"/>
                    </a:cubicBezTo>
                    <a:cubicBezTo>
                      <a:pt x="1556" y="954"/>
                      <a:pt x="1724" y="986"/>
                      <a:pt x="1880" y="986"/>
                    </a:cubicBezTo>
                    <a:cubicBezTo>
                      <a:pt x="2042" y="986"/>
                      <a:pt x="2191" y="952"/>
                      <a:pt x="2263" y="893"/>
                    </a:cubicBezTo>
                    <a:cubicBezTo>
                      <a:pt x="2272" y="902"/>
                      <a:pt x="2281" y="902"/>
                      <a:pt x="2290" y="911"/>
                    </a:cubicBezTo>
                    <a:cubicBezTo>
                      <a:pt x="2469" y="1029"/>
                      <a:pt x="2755" y="1126"/>
                      <a:pt x="3015" y="1126"/>
                    </a:cubicBezTo>
                    <a:cubicBezTo>
                      <a:pt x="3169" y="1126"/>
                      <a:pt x="3314" y="1092"/>
                      <a:pt x="3423" y="1009"/>
                    </a:cubicBezTo>
                    <a:cubicBezTo>
                      <a:pt x="3431" y="1002"/>
                      <a:pt x="3438" y="981"/>
                      <a:pt x="3423" y="981"/>
                    </a:cubicBezTo>
                    <a:cubicBezTo>
                      <a:pt x="3421" y="981"/>
                      <a:pt x="3418" y="981"/>
                      <a:pt x="3414" y="982"/>
                    </a:cubicBezTo>
                    <a:cubicBezTo>
                      <a:pt x="3303" y="1017"/>
                      <a:pt x="3185" y="1034"/>
                      <a:pt x="3065" y="1034"/>
                    </a:cubicBezTo>
                    <a:cubicBezTo>
                      <a:pt x="2818" y="1034"/>
                      <a:pt x="2565" y="963"/>
                      <a:pt x="2361" y="831"/>
                    </a:cubicBezTo>
                    <a:cubicBezTo>
                      <a:pt x="2513" y="706"/>
                      <a:pt x="2593" y="510"/>
                      <a:pt x="2513" y="304"/>
                    </a:cubicBezTo>
                    <a:cubicBezTo>
                      <a:pt x="2452" y="153"/>
                      <a:pt x="2284" y="1"/>
                      <a:pt x="21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44"/>
              <p:cNvSpPr/>
              <p:nvPr/>
            </p:nvSpPr>
            <p:spPr>
              <a:xfrm>
                <a:off x="1109009" y="2675831"/>
                <a:ext cx="102117" cy="8716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422" extrusionOk="0">
                    <a:moveTo>
                      <a:pt x="466" y="1"/>
                    </a:moveTo>
                    <a:cubicBezTo>
                      <a:pt x="302" y="1"/>
                      <a:pt x="144" y="139"/>
                      <a:pt x="87" y="305"/>
                    </a:cubicBezTo>
                    <a:cubicBezTo>
                      <a:pt x="0" y="522"/>
                      <a:pt x="154" y="845"/>
                      <a:pt x="377" y="845"/>
                    </a:cubicBezTo>
                    <a:cubicBezTo>
                      <a:pt x="429" y="845"/>
                      <a:pt x="485" y="827"/>
                      <a:pt x="542" y="787"/>
                    </a:cubicBezTo>
                    <a:cubicBezTo>
                      <a:pt x="765" y="617"/>
                      <a:pt x="622" y="368"/>
                      <a:pt x="381" y="368"/>
                    </a:cubicBezTo>
                    <a:cubicBezTo>
                      <a:pt x="355" y="368"/>
                      <a:pt x="301" y="439"/>
                      <a:pt x="346" y="448"/>
                    </a:cubicBezTo>
                    <a:cubicBezTo>
                      <a:pt x="426" y="457"/>
                      <a:pt x="587" y="510"/>
                      <a:pt x="551" y="644"/>
                    </a:cubicBezTo>
                    <a:cubicBezTo>
                      <a:pt x="536" y="697"/>
                      <a:pt x="475" y="729"/>
                      <a:pt x="404" y="729"/>
                    </a:cubicBezTo>
                    <a:cubicBezTo>
                      <a:pt x="308" y="729"/>
                      <a:pt x="194" y="669"/>
                      <a:pt x="158" y="519"/>
                    </a:cubicBezTo>
                    <a:cubicBezTo>
                      <a:pt x="111" y="300"/>
                      <a:pt x="326" y="87"/>
                      <a:pt x="476" y="87"/>
                    </a:cubicBezTo>
                    <a:cubicBezTo>
                      <a:pt x="496" y="87"/>
                      <a:pt x="516" y="91"/>
                      <a:pt x="533" y="100"/>
                    </a:cubicBezTo>
                    <a:cubicBezTo>
                      <a:pt x="622" y="154"/>
                      <a:pt x="685" y="234"/>
                      <a:pt x="720" y="341"/>
                    </a:cubicBezTo>
                    <a:cubicBezTo>
                      <a:pt x="774" y="457"/>
                      <a:pt x="801" y="582"/>
                      <a:pt x="819" y="716"/>
                    </a:cubicBezTo>
                    <a:cubicBezTo>
                      <a:pt x="836" y="876"/>
                      <a:pt x="827" y="1046"/>
                      <a:pt x="917" y="1197"/>
                    </a:cubicBezTo>
                    <a:cubicBezTo>
                      <a:pt x="1013" y="1350"/>
                      <a:pt x="1162" y="1421"/>
                      <a:pt x="1317" y="1421"/>
                    </a:cubicBezTo>
                    <a:cubicBezTo>
                      <a:pt x="1434" y="1421"/>
                      <a:pt x="1554" y="1381"/>
                      <a:pt x="1657" y="1304"/>
                    </a:cubicBezTo>
                    <a:cubicBezTo>
                      <a:pt x="1664" y="1304"/>
                      <a:pt x="1666" y="1293"/>
                      <a:pt x="1661" y="1293"/>
                    </a:cubicBezTo>
                    <a:cubicBezTo>
                      <a:pt x="1660" y="1293"/>
                      <a:pt x="1659" y="1294"/>
                      <a:pt x="1657" y="1295"/>
                    </a:cubicBezTo>
                    <a:cubicBezTo>
                      <a:pt x="1561" y="1342"/>
                      <a:pt x="1469" y="1364"/>
                      <a:pt x="1384" y="1364"/>
                    </a:cubicBezTo>
                    <a:cubicBezTo>
                      <a:pt x="1159" y="1364"/>
                      <a:pt x="984" y="1214"/>
                      <a:pt x="926" y="974"/>
                    </a:cubicBezTo>
                    <a:cubicBezTo>
                      <a:pt x="890" y="840"/>
                      <a:pt x="899" y="707"/>
                      <a:pt x="881" y="582"/>
                    </a:cubicBezTo>
                    <a:cubicBezTo>
                      <a:pt x="854" y="412"/>
                      <a:pt x="801" y="189"/>
                      <a:pt x="658" y="73"/>
                    </a:cubicBezTo>
                    <a:cubicBezTo>
                      <a:pt x="597" y="23"/>
                      <a:pt x="531" y="1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44"/>
              <p:cNvSpPr/>
              <p:nvPr/>
            </p:nvSpPr>
            <p:spPr>
              <a:xfrm>
                <a:off x="1878188" y="2576779"/>
                <a:ext cx="33406" cy="27889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5" extrusionOk="0">
                    <a:moveTo>
                      <a:pt x="301" y="102"/>
                    </a:moveTo>
                    <a:cubicBezTo>
                      <a:pt x="323" y="102"/>
                      <a:pt x="343" y="112"/>
                      <a:pt x="358" y="137"/>
                    </a:cubicBezTo>
                    <a:cubicBezTo>
                      <a:pt x="393" y="199"/>
                      <a:pt x="375" y="280"/>
                      <a:pt x="322" y="324"/>
                    </a:cubicBezTo>
                    <a:cubicBezTo>
                      <a:pt x="295" y="360"/>
                      <a:pt x="251" y="369"/>
                      <a:pt x="206" y="369"/>
                    </a:cubicBezTo>
                    <a:cubicBezTo>
                      <a:pt x="206" y="360"/>
                      <a:pt x="206" y="342"/>
                      <a:pt x="188" y="342"/>
                    </a:cubicBezTo>
                    <a:cubicBezTo>
                      <a:pt x="88" y="271"/>
                      <a:pt x="211" y="102"/>
                      <a:pt x="301" y="102"/>
                    </a:cubicBezTo>
                    <a:close/>
                    <a:moveTo>
                      <a:pt x="347" y="1"/>
                    </a:moveTo>
                    <a:cubicBezTo>
                      <a:pt x="261" y="1"/>
                      <a:pt x="166" y="64"/>
                      <a:pt x="117" y="119"/>
                    </a:cubicBezTo>
                    <a:cubicBezTo>
                      <a:pt x="63" y="182"/>
                      <a:pt x="1" y="342"/>
                      <a:pt x="81" y="405"/>
                    </a:cubicBezTo>
                    <a:cubicBezTo>
                      <a:pt x="105" y="440"/>
                      <a:pt x="145" y="455"/>
                      <a:pt x="191" y="455"/>
                    </a:cubicBezTo>
                    <a:cubicBezTo>
                      <a:pt x="250" y="455"/>
                      <a:pt x="316" y="431"/>
                      <a:pt x="366" y="396"/>
                    </a:cubicBezTo>
                    <a:cubicBezTo>
                      <a:pt x="465" y="324"/>
                      <a:pt x="545" y="164"/>
                      <a:pt x="456" y="48"/>
                    </a:cubicBezTo>
                    <a:cubicBezTo>
                      <a:pt x="425" y="14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44"/>
              <p:cNvSpPr/>
              <p:nvPr/>
            </p:nvSpPr>
            <p:spPr>
              <a:xfrm>
                <a:off x="1858635" y="2525476"/>
                <a:ext cx="3377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23" extrusionOk="0">
                    <a:moveTo>
                      <a:pt x="54" y="0"/>
                    </a:moveTo>
                    <a:cubicBezTo>
                      <a:pt x="28" y="0"/>
                      <a:pt x="0" y="40"/>
                      <a:pt x="16" y="64"/>
                    </a:cubicBezTo>
                    <a:cubicBezTo>
                      <a:pt x="70" y="135"/>
                      <a:pt x="159" y="180"/>
                      <a:pt x="231" y="234"/>
                    </a:cubicBezTo>
                    <a:cubicBezTo>
                      <a:pt x="320" y="305"/>
                      <a:pt x="400" y="367"/>
                      <a:pt x="498" y="421"/>
                    </a:cubicBezTo>
                    <a:cubicBezTo>
                      <a:pt x="500" y="422"/>
                      <a:pt x="502" y="422"/>
                      <a:pt x="504" y="422"/>
                    </a:cubicBezTo>
                    <a:cubicBezTo>
                      <a:pt x="523" y="422"/>
                      <a:pt x="551" y="392"/>
                      <a:pt x="543" y="376"/>
                    </a:cubicBezTo>
                    <a:cubicBezTo>
                      <a:pt x="480" y="296"/>
                      <a:pt x="409" y="225"/>
                      <a:pt x="329" y="162"/>
                    </a:cubicBezTo>
                    <a:cubicBezTo>
                      <a:pt x="248" y="100"/>
                      <a:pt x="168" y="37"/>
                      <a:pt x="61" y="2"/>
                    </a:cubicBezTo>
                    <a:cubicBezTo>
                      <a:pt x="59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44"/>
              <p:cNvSpPr/>
              <p:nvPr/>
            </p:nvSpPr>
            <p:spPr>
              <a:xfrm>
                <a:off x="1819162" y="2625876"/>
                <a:ext cx="58537" cy="7417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1" extrusionOk="0">
                    <a:moveTo>
                      <a:pt x="555" y="0"/>
                    </a:moveTo>
                    <a:cubicBezTo>
                      <a:pt x="393" y="0"/>
                      <a:pt x="230" y="13"/>
                      <a:pt x="81" y="23"/>
                    </a:cubicBezTo>
                    <a:cubicBezTo>
                      <a:pt x="45" y="23"/>
                      <a:pt x="0" y="94"/>
                      <a:pt x="45" y="94"/>
                    </a:cubicBezTo>
                    <a:cubicBezTo>
                      <a:pt x="195" y="108"/>
                      <a:pt x="348" y="120"/>
                      <a:pt x="501" y="120"/>
                    </a:cubicBezTo>
                    <a:cubicBezTo>
                      <a:pt x="638" y="120"/>
                      <a:pt x="775" y="111"/>
                      <a:pt x="910" y="85"/>
                    </a:cubicBezTo>
                    <a:cubicBezTo>
                      <a:pt x="919" y="85"/>
                      <a:pt x="955" y="41"/>
                      <a:pt x="928" y="32"/>
                    </a:cubicBezTo>
                    <a:cubicBezTo>
                      <a:pt x="810" y="8"/>
                      <a:pt x="683" y="0"/>
                      <a:pt x="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44"/>
              <p:cNvSpPr/>
              <p:nvPr/>
            </p:nvSpPr>
            <p:spPr>
              <a:xfrm>
                <a:off x="1645271" y="2494093"/>
                <a:ext cx="250390" cy="77416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263" extrusionOk="0">
                    <a:moveTo>
                      <a:pt x="1864" y="112"/>
                    </a:moveTo>
                    <a:cubicBezTo>
                      <a:pt x="1906" y="112"/>
                      <a:pt x="1950" y="126"/>
                      <a:pt x="1990" y="157"/>
                    </a:cubicBezTo>
                    <a:cubicBezTo>
                      <a:pt x="2159" y="291"/>
                      <a:pt x="2195" y="496"/>
                      <a:pt x="2132" y="674"/>
                    </a:cubicBezTo>
                    <a:cubicBezTo>
                      <a:pt x="2079" y="674"/>
                      <a:pt x="2025" y="674"/>
                      <a:pt x="1963" y="665"/>
                    </a:cubicBezTo>
                    <a:cubicBezTo>
                      <a:pt x="1847" y="647"/>
                      <a:pt x="1731" y="585"/>
                      <a:pt x="1660" y="487"/>
                    </a:cubicBezTo>
                    <a:cubicBezTo>
                      <a:pt x="1546" y="317"/>
                      <a:pt x="1698" y="112"/>
                      <a:pt x="1864" y="112"/>
                    </a:cubicBezTo>
                    <a:close/>
                    <a:moveTo>
                      <a:pt x="561" y="695"/>
                    </a:moveTo>
                    <a:cubicBezTo>
                      <a:pt x="595" y="695"/>
                      <a:pt x="631" y="700"/>
                      <a:pt x="669" y="710"/>
                    </a:cubicBezTo>
                    <a:cubicBezTo>
                      <a:pt x="678" y="719"/>
                      <a:pt x="687" y="719"/>
                      <a:pt x="705" y="728"/>
                    </a:cubicBezTo>
                    <a:cubicBezTo>
                      <a:pt x="705" y="746"/>
                      <a:pt x="705" y="772"/>
                      <a:pt x="696" y="799"/>
                    </a:cubicBezTo>
                    <a:cubicBezTo>
                      <a:pt x="688" y="930"/>
                      <a:pt x="567" y="1175"/>
                      <a:pt x="379" y="1175"/>
                    </a:cubicBezTo>
                    <a:cubicBezTo>
                      <a:pt x="349" y="1175"/>
                      <a:pt x="318" y="1169"/>
                      <a:pt x="286" y="1156"/>
                    </a:cubicBezTo>
                    <a:cubicBezTo>
                      <a:pt x="152" y="1111"/>
                      <a:pt x="197" y="978"/>
                      <a:pt x="277" y="844"/>
                    </a:cubicBezTo>
                    <a:cubicBezTo>
                      <a:pt x="313" y="778"/>
                      <a:pt x="414" y="695"/>
                      <a:pt x="561" y="695"/>
                    </a:cubicBezTo>
                    <a:close/>
                    <a:moveTo>
                      <a:pt x="1843" y="0"/>
                    </a:moveTo>
                    <a:cubicBezTo>
                      <a:pt x="1615" y="0"/>
                      <a:pt x="1452" y="249"/>
                      <a:pt x="1544" y="478"/>
                    </a:cubicBezTo>
                    <a:cubicBezTo>
                      <a:pt x="1620" y="685"/>
                      <a:pt x="1796" y="760"/>
                      <a:pt x="1997" y="760"/>
                    </a:cubicBezTo>
                    <a:cubicBezTo>
                      <a:pt x="2030" y="760"/>
                      <a:pt x="2063" y="758"/>
                      <a:pt x="2097" y="754"/>
                    </a:cubicBezTo>
                    <a:lnTo>
                      <a:pt x="2097" y="754"/>
                    </a:lnTo>
                    <a:cubicBezTo>
                      <a:pt x="2034" y="870"/>
                      <a:pt x="1936" y="969"/>
                      <a:pt x="1802" y="986"/>
                    </a:cubicBezTo>
                    <a:cubicBezTo>
                      <a:pt x="1758" y="994"/>
                      <a:pt x="1714" y="998"/>
                      <a:pt x="1670" y="998"/>
                    </a:cubicBezTo>
                    <a:cubicBezTo>
                      <a:pt x="1272" y="998"/>
                      <a:pt x="937" y="696"/>
                      <a:pt x="776" y="647"/>
                    </a:cubicBezTo>
                    <a:cubicBezTo>
                      <a:pt x="750" y="407"/>
                      <a:pt x="598" y="166"/>
                      <a:pt x="348" y="157"/>
                    </a:cubicBezTo>
                    <a:cubicBezTo>
                      <a:pt x="339" y="157"/>
                      <a:pt x="322" y="184"/>
                      <a:pt x="339" y="192"/>
                    </a:cubicBezTo>
                    <a:cubicBezTo>
                      <a:pt x="518" y="255"/>
                      <a:pt x="652" y="433"/>
                      <a:pt x="687" y="621"/>
                    </a:cubicBezTo>
                    <a:cubicBezTo>
                      <a:pt x="643" y="612"/>
                      <a:pt x="598" y="607"/>
                      <a:pt x="554" y="607"/>
                    </a:cubicBezTo>
                    <a:cubicBezTo>
                      <a:pt x="466" y="607"/>
                      <a:pt x="381" y="627"/>
                      <a:pt x="304" y="674"/>
                    </a:cubicBezTo>
                    <a:cubicBezTo>
                      <a:pt x="116" y="781"/>
                      <a:pt x="0" y="1102"/>
                      <a:pt x="232" y="1227"/>
                    </a:cubicBezTo>
                    <a:cubicBezTo>
                      <a:pt x="274" y="1252"/>
                      <a:pt x="316" y="1263"/>
                      <a:pt x="357" y="1263"/>
                    </a:cubicBezTo>
                    <a:cubicBezTo>
                      <a:pt x="553" y="1263"/>
                      <a:pt x="731" y="1014"/>
                      <a:pt x="768" y="844"/>
                    </a:cubicBezTo>
                    <a:cubicBezTo>
                      <a:pt x="776" y="817"/>
                      <a:pt x="776" y="781"/>
                      <a:pt x="785" y="754"/>
                    </a:cubicBezTo>
                    <a:cubicBezTo>
                      <a:pt x="821" y="772"/>
                      <a:pt x="857" y="790"/>
                      <a:pt x="892" y="808"/>
                    </a:cubicBezTo>
                    <a:cubicBezTo>
                      <a:pt x="982" y="856"/>
                      <a:pt x="1328" y="1104"/>
                      <a:pt x="1665" y="1104"/>
                    </a:cubicBezTo>
                    <a:cubicBezTo>
                      <a:pt x="1831" y="1104"/>
                      <a:pt x="1994" y="1044"/>
                      <a:pt x="2124" y="870"/>
                    </a:cubicBezTo>
                    <a:cubicBezTo>
                      <a:pt x="2150" y="826"/>
                      <a:pt x="2186" y="790"/>
                      <a:pt x="2204" y="746"/>
                    </a:cubicBezTo>
                    <a:cubicBezTo>
                      <a:pt x="2320" y="719"/>
                      <a:pt x="2641" y="621"/>
                      <a:pt x="3042" y="362"/>
                    </a:cubicBezTo>
                    <a:cubicBezTo>
                      <a:pt x="3163" y="286"/>
                      <a:pt x="3285" y="252"/>
                      <a:pt x="3402" y="252"/>
                    </a:cubicBezTo>
                    <a:cubicBezTo>
                      <a:pt x="3657" y="252"/>
                      <a:pt x="3892" y="415"/>
                      <a:pt x="4051" y="665"/>
                    </a:cubicBezTo>
                    <a:cubicBezTo>
                      <a:pt x="4052" y="667"/>
                      <a:pt x="4053" y="667"/>
                      <a:pt x="4055" y="667"/>
                    </a:cubicBezTo>
                    <a:cubicBezTo>
                      <a:pt x="4066" y="667"/>
                      <a:pt x="4085" y="646"/>
                      <a:pt x="4077" y="639"/>
                    </a:cubicBezTo>
                    <a:cubicBezTo>
                      <a:pt x="3997" y="371"/>
                      <a:pt x="3783" y="184"/>
                      <a:pt x="3497" y="157"/>
                    </a:cubicBezTo>
                    <a:cubicBezTo>
                      <a:pt x="3481" y="156"/>
                      <a:pt x="3466" y="155"/>
                      <a:pt x="3450" y="155"/>
                    </a:cubicBezTo>
                    <a:cubicBezTo>
                      <a:pt x="3083" y="155"/>
                      <a:pt x="2823" y="447"/>
                      <a:pt x="2498" y="567"/>
                    </a:cubicBezTo>
                    <a:cubicBezTo>
                      <a:pt x="2489" y="567"/>
                      <a:pt x="2320" y="630"/>
                      <a:pt x="2240" y="647"/>
                    </a:cubicBezTo>
                    <a:cubicBezTo>
                      <a:pt x="2311" y="407"/>
                      <a:pt x="2231" y="121"/>
                      <a:pt x="1963" y="23"/>
                    </a:cubicBezTo>
                    <a:cubicBezTo>
                      <a:pt x="1922" y="8"/>
                      <a:pt x="1881" y="0"/>
                      <a:pt x="1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44"/>
              <p:cNvSpPr/>
              <p:nvPr/>
            </p:nvSpPr>
            <p:spPr>
              <a:xfrm>
                <a:off x="1878188" y="2655665"/>
                <a:ext cx="33406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6" extrusionOk="0">
                    <a:moveTo>
                      <a:pt x="230" y="88"/>
                    </a:moveTo>
                    <a:cubicBezTo>
                      <a:pt x="266" y="88"/>
                      <a:pt x="300" y="104"/>
                      <a:pt x="322" y="126"/>
                    </a:cubicBezTo>
                    <a:cubicBezTo>
                      <a:pt x="375" y="170"/>
                      <a:pt x="393" y="251"/>
                      <a:pt x="358" y="313"/>
                    </a:cubicBezTo>
                    <a:cubicBezTo>
                      <a:pt x="343" y="338"/>
                      <a:pt x="323" y="348"/>
                      <a:pt x="301" y="348"/>
                    </a:cubicBezTo>
                    <a:cubicBezTo>
                      <a:pt x="211" y="348"/>
                      <a:pt x="88" y="181"/>
                      <a:pt x="188" y="117"/>
                    </a:cubicBezTo>
                    <a:cubicBezTo>
                      <a:pt x="206" y="108"/>
                      <a:pt x="206" y="99"/>
                      <a:pt x="206" y="90"/>
                    </a:cubicBezTo>
                    <a:cubicBezTo>
                      <a:pt x="214" y="88"/>
                      <a:pt x="222" y="88"/>
                      <a:pt x="230" y="88"/>
                    </a:cubicBezTo>
                    <a:close/>
                    <a:moveTo>
                      <a:pt x="191" y="0"/>
                    </a:moveTo>
                    <a:cubicBezTo>
                      <a:pt x="145" y="0"/>
                      <a:pt x="105" y="15"/>
                      <a:pt x="81" y="54"/>
                    </a:cubicBezTo>
                    <a:cubicBezTo>
                      <a:pt x="1" y="108"/>
                      <a:pt x="63" y="268"/>
                      <a:pt x="117" y="331"/>
                    </a:cubicBezTo>
                    <a:cubicBezTo>
                      <a:pt x="165" y="391"/>
                      <a:pt x="257" y="455"/>
                      <a:pt x="343" y="455"/>
                    </a:cubicBezTo>
                    <a:cubicBezTo>
                      <a:pt x="384" y="455"/>
                      <a:pt x="424" y="440"/>
                      <a:pt x="456" y="402"/>
                    </a:cubicBezTo>
                    <a:cubicBezTo>
                      <a:pt x="545" y="295"/>
                      <a:pt x="465" y="135"/>
                      <a:pt x="366" y="54"/>
                    </a:cubicBezTo>
                    <a:cubicBezTo>
                      <a:pt x="317" y="24"/>
                      <a:pt x="25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44"/>
              <p:cNvSpPr/>
              <p:nvPr/>
            </p:nvSpPr>
            <p:spPr>
              <a:xfrm>
                <a:off x="1858635" y="2708623"/>
                <a:ext cx="3377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23" extrusionOk="0">
                    <a:moveTo>
                      <a:pt x="504" y="1"/>
                    </a:moveTo>
                    <a:cubicBezTo>
                      <a:pt x="502" y="1"/>
                      <a:pt x="500" y="1"/>
                      <a:pt x="498" y="2"/>
                    </a:cubicBezTo>
                    <a:cubicBezTo>
                      <a:pt x="400" y="56"/>
                      <a:pt x="320" y="127"/>
                      <a:pt x="231" y="190"/>
                    </a:cubicBezTo>
                    <a:cubicBezTo>
                      <a:pt x="159" y="243"/>
                      <a:pt x="70" y="288"/>
                      <a:pt x="16" y="359"/>
                    </a:cubicBezTo>
                    <a:cubicBezTo>
                      <a:pt x="0" y="383"/>
                      <a:pt x="28" y="423"/>
                      <a:pt x="54" y="423"/>
                    </a:cubicBezTo>
                    <a:cubicBezTo>
                      <a:pt x="56" y="423"/>
                      <a:pt x="59" y="422"/>
                      <a:pt x="61" y="421"/>
                    </a:cubicBezTo>
                    <a:cubicBezTo>
                      <a:pt x="168" y="386"/>
                      <a:pt x="248" y="323"/>
                      <a:pt x="329" y="261"/>
                    </a:cubicBezTo>
                    <a:cubicBezTo>
                      <a:pt x="409" y="198"/>
                      <a:pt x="480" y="136"/>
                      <a:pt x="543" y="47"/>
                    </a:cubicBezTo>
                    <a:cubicBezTo>
                      <a:pt x="551" y="31"/>
                      <a:pt x="523" y="1"/>
                      <a:pt x="5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44"/>
              <p:cNvSpPr/>
              <p:nvPr/>
            </p:nvSpPr>
            <p:spPr>
              <a:xfrm>
                <a:off x="1645271" y="2688519"/>
                <a:ext cx="250390" cy="77967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272" extrusionOk="0">
                    <a:moveTo>
                      <a:pt x="378" y="88"/>
                    </a:moveTo>
                    <a:cubicBezTo>
                      <a:pt x="567" y="88"/>
                      <a:pt x="688" y="334"/>
                      <a:pt x="696" y="473"/>
                    </a:cubicBezTo>
                    <a:cubicBezTo>
                      <a:pt x="705" y="491"/>
                      <a:pt x="705" y="518"/>
                      <a:pt x="705" y="544"/>
                    </a:cubicBezTo>
                    <a:cubicBezTo>
                      <a:pt x="687" y="544"/>
                      <a:pt x="678" y="553"/>
                      <a:pt x="669" y="553"/>
                    </a:cubicBezTo>
                    <a:cubicBezTo>
                      <a:pt x="628" y="566"/>
                      <a:pt x="590" y="571"/>
                      <a:pt x="554" y="571"/>
                    </a:cubicBezTo>
                    <a:cubicBezTo>
                      <a:pt x="411" y="571"/>
                      <a:pt x="313" y="485"/>
                      <a:pt x="277" y="428"/>
                    </a:cubicBezTo>
                    <a:cubicBezTo>
                      <a:pt x="197" y="286"/>
                      <a:pt x="152" y="161"/>
                      <a:pt x="286" y="107"/>
                    </a:cubicBezTo>
                    <a:cubicBezTo>
                      <a:pt x="318" y="94"/>
                      <a:pt x="349" y="88"/>
                      <a:pt x="378" y="88"/>
                    </a:cubicBezTo>
                    <a:close/>
                    <a:moveTo>
                      <a:pt x="2051" y="591"/>
                    </a:moveTo>
                    <a:cubicBezTo>
                      <a:pt x="2079" y="591"/>
                      <a:pt x="2106" y="593"/>
                      <a:pt x="2132" y="598"/>
                    </a:cubicBezTo>
                    <a:cubicBezTo>
                      <a:pt x="2195" y="776"/>
                      <a:pt x="2159" y="981"/>
                      <a:pt x="1990" y="1106"/>
                    </a:cubicBezTo>
                    <a:cubicBezTo>
                      <a:pt x="1949" y="1138"/>
                      <a:pt x="1904" y="1152"/>
                      <a:pt x="1861" y="1152"/>
                    </a:cubicBezTo>
                    <a:cubicBezTo>
                      <a:pt x="1696" y="1152"/>
                      <a:pt x="1547" y="954"/>
                      <a:pt x="1660" y="785"/>
                    </a:cubicBezTo>
                    <a:cubicBezTo>
                      <a:pt x="1731" y="678"/>
                      <a:pt x="1847" y="625"/>
                      <a:pt x="1963" y="598"/>
                    </a:cubicBezTo>
                    <a:cubicBezTo>
                      <a:pt x="1994" y="593"/>
                      <a:pt x="2023" y="591"/>
                      <a:pt x="2051" y="591"/>
                    </a:cubicBezTo>
                    <a:close/>
                    <a:moveTo>
                      <a:pt x="356" y="0"/>
                    </a:moveTo>
                    <a:cubicBezTo>
                      <a:pt x="315" y="0"/>
                      <a:pt x="274" y="11"/>
                      <a:pt x="232" y="36"/>
                    </a:cubicBezTo>
                    <a:cubicBezTo>
                      <a:pt x="0" y="170"/>
                      <a:pt x="116" y="482"/>
                      <a:pt x="304" y="589"/>
                    </a:cubicBezTo>
                    <a:cubicBezTo>
                      <a:pt x="378" y="640"/>
                      <a:pt x="459" y="662"/>
                      <a:pt x="543" y="662"/>
                    </a:cubicBezTo>
                    <a:cubicBezTo>
                      <a:pt x="591" y="662"/>
                      <a:pt x="639" y="655"/>
                      <a:pt x="687" y="642"/>
                    </a:cubicBezTo>
                    <a:lnTo>
                      <a:pt x="687" y="642"/>
                    </a:lnTo>
                    <a:cubicBezTo>
                      <a:pt x="652" y="839"/>
                      <a:pt x="518" y="1008"/>
                      <a:pt x="339" y="1080"/>
                    </a:cubicBezTo>
                    <a:cubicBezTo>
                      <a:pt x="322" y="1080"/>
                      <a:pt x="339" y="1106"/>
                      <a:pt x="348" y="1106"/>
                    </a:cubicBezTo>
                    <a:cubicBezTo>
                      <a:pt x="598" y="1097"/>
                      <a:pt x="750" y="856"/>
                      <a:pt x="776" y="625"/>
                    </a:cubicBezTo>
                    <a:cubicBezTo>
                      <a:pt x="937" y="568"/>
                      <a:pt x="1272" y="265"/>
                      <a:pt x="1670" y="265"/>
                    </a:cubicBezTo>
                    <a:cubicBezTo>
                      <a:pt x="1714" y="265"/>
                      <a:pt x="1758" y="269"/>
                      <a:pt x="1802" y="277"/>
                    </a:cubicBezTo>
                    <a:cubicBezTo>
                      <a:pt x="1936" y="303"/>
                      <a:pt x="2034" y="402"/>
                      <a:pt x="2097" y="509"/>
                    </a:cubicBezTo>
                    <a:cubicBezTo>
                      <a:pt x="2072" y="507"/>
                      <a:pt x="2046" y="506"/>
                      <a:pt x="2022" y="506"/>
                    </a:cubicBezTo>
                    <a:cubicBezTo>
                      <a:pt x="1811" y="506"/>
                      <a:pt x="1624" y="578"/>
                      <a:pt x="1544" y="785"/>
                    </a:cubicBezTo>
                    <a:cubicBezTo>
                      <a:pt x="1452" y="1022"/>
                      <a:pt x="1615" y="1272"/>
                      <a:pt x="1843" y="1272"/>
                    </a:cubicBezTo>
                    <a:cubicBezTo>
                      <a:pt x="1882" y="1272"/>
                      <a:pt x="1922" y="1264"/>
                      <a:pt x="1963" y="1249"/>
                    </a:cubicBezTo>
                    <a:cubicBezTo>
                      <a:pt x="2231" y="1151"/>
                      <a:pt x="2311" y="856"/>
                      <a:pt x="2240" y="616"/>
                    </a:cubicBezTo>
                    <a:lnTo>
                      <a:pt x="2240" y="616"/>
                    </a:lnTo>
                    <a:cubicBezTo>
                      <a:pt x="2320" y="633"/>
                      <a:pt x="2489" y="696"/>
                      <a:pt x="2498" y="696"/>
                    </a:cubicBezTo>
                    <a:cubicBezTo>
                      <a:pt x="2820" y="814"/>
                      <a:pt x="3077" y="1109"/>
                      <a:pt x="3437" y="1109"/>
                    </a:cubicBezTo>
                    <a:cubicBezTo>
                      <a:pt x="3457" y="1109"/>
                      <a:pt x="3477" y="1108"/>
                      <a:pt x="3497" y="1106"/>
                    </a:cubicBezTo>
                    <a:cubicBezTo>
                      <a:pt x="3783" y="1088"/>
                      <a:pt x="3997" y="901"/>
                      <a:pt x="4077" y="633"/>
                    </a:cubicBezTo>
                    <a:cubicBezTo>
                      <a:pt x="4084" y="620"/>
                      <a:pt x="4070" y="601"/>
                      <a:pt x="4059" y="601"/>
                    </a:cubicBezTo>
                    <a:cubicBezTo>
                      <a:pt x="4056" y="601"/>
                      <a:pt x="4053" y="603"/>
                      <a:pt x="4051" y="607"/>
                    </a:cubicBezTo>
                    <a:cubicBezTo>
                      <a:pt x="3892" y="851"/>
                      <a:pt x="3658" y="1015"/>
                      <a:pt x="3404" y="1015"/>
                    </a:cubicBezTo>
                    <a:cubicBezTo>
                      <a:pt x="3286" y="1015"/>
                      <a:pt x="3164" y="980"/>
                      <a:pt x="3042" y="901"/>
                    </a:cubicBezTo>
                    <a:cubicBezTo>
                      <a:pt x="2641" y="651"/>
                      <a:pt x="2320" y="544"/>
                      <a:pt x="2204" y="526"/>
                    </a:cubicBezTo>
                    <a:cubicBezTo>
                      <a:pt x="2186" y="482"/>
                      <a:pt x="2150" y="437"/>
                      <a:pt x="2124" y="402"/>
                    </a:cubicBezTo>
                    <a:cubicBezTo>
                      <a:pt x="1993" y="224"/>
                      <a:pt x="1828" y="162"/>
                      <a:pt x="1661" y="162"/>
                    </a:cubicBezTo>
                    <a:cubicBezTo>
                      <a:pt x="1326" y="162"/>
                      <a:pt x="982" y="410"/>
                      <a:pt x="892" y="464"/>
                    </a:cubicBezTo>
                    <a:cubicBezTo>
                      <a:pt x="857" y="482"/>
                      <a:pt x="821" y="500"/>
                      <a:pt x="785" y="518"/>
                    </a:cubicBezTo>
                    <a:cubicBezTo>
                      <a:pt x="776" y="482"/>
                      <a:pt x="776" y="455"/>
                      <a:pt x="768" y="428"/>
                    </a:cubicBezTo>
                    <a:cubicBezTo>
                      <a:pt x="731" y="251"/>
                      <a:pt x="553" y="0"/>
                      <a:pt x="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44"/>
              <p:cNvSpPr/>
              <p:nvPr/>
            </p:nvSpPr>
            <p:spPr>
              <a:xfrm>
                <a:off x="1900070" y="2498323"/>
                <a:ext cx="89736" cy="26350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299" extrusionOk="0">
                    <a:moveTo>
                      <a:pt x="973" y="373"/>
                    </a:moveTo>
                    <a:cubicBezTo>
                      <a:pt x="1125" y="677"/>
                      <a:pt x="1223" y="989"/>
                      <a:pt x="1276" y="1310"/>
                    </a:cubicBezTo>
                    <a:cubicBezTo>
                      <a:pt x="1257" y="1309"/>
                      <a:pt x="1237" y="1308"/>
                      <a:pt x="1218" y="1308"/>
                    </a:cubicBezTo>
                    <a:cubicBezTo>
                      <a:pt x="1086" y="1308"/>
                      <a:pt x="955" y="1334"/>
                      <a:pt x="830" y="1372"/>
                    </a:cubicBezTo>
                    <a:cubicBezTo>
                      <a:pt x="741" y="1256"/>
                      <a:pt x="661" y="1140"/>
                      <a:pt x="634" y="1007"/>
                    </a:cubicBezTo>
                    <a:cubicBezTo>
                      <a:pt x="563" y="739"/>
                      <a:pt x="652" y="427"/>
                      <a:pt x="964" y="373"/>
                    </a:cubicBezTo>
                    <a:close/>
                    <a:moveTo>
                      <a:pt x="830" y="106"/>
                    </a:moveTo>
                    <a:cubicBezTo>
                      <a:pt x="866" y="168"/>
                      <a:pt x="902" y="231"/>
                      <a:pt x="937" y="293"/>
                    </a:cubicBezTo>
                    <a:cubicBezTo>
                      <a:pt x="411" y="400"/>
                      <a:pt x="384" y="1114"/>
                      <a:pt x="795" y="1381"/>
                    </a:cubicBezTo>
                    <a:cubicBezTo>
                      <a:pt x="750" y="1399"/>
                      <a:pt x="714" y="1417"/>
                      <a:pt x="670" y="1435"/>
                    </a:cubicBezTo>
                    <a:cubicBezTo>
                      <a:pt x="491" y="1274"/>
                      <a:pt x="340" y="1149"/>
                      <a:pt x="286" y="891"/>
                    </a:cubicBezTo>
                    <a:cubicBezTo>
                      <a:pt x="224" y="516"/>
                      <a:pt x="384" y="150"/>
                      <a:pt x="803" y="115"/>
                    </a:cubicBezTo>
                    <a:cubicBezTo>
                      <a:pt x="812" y="115"/>
                      <a:pt x="821" y="115"/>
                      <a:pt x="830" y="106"/>
                    </a:cubicBezTo>
                    <a:close/>
                    <a:moveTo>
                      <a:pt x="1312" y="1649"/>
                    </a:moveTo>
                    <a:cubicBezTo>
                      <a:pt x="1321" y="1774"/>
                      <a:pt x="1321" y="2532"/>
                      <a:pt x="1312" y="2657"/>
                    </a:cubicBezTo>
                    <a:cubicBezTo>
                      <a:pt x="1142" y="2639"/>
                      <a:pt x="973" y="2604"/>
                      <a:pt x="830" y="2505"/>
                    </a:cubicBezTo>
                    <a:cubicBezTo>
                      <a:pt x="687" y="2416"/>
                      <a:pt x="616" y="2282"/>
                      <a:pt x="518" y="2157"/>
                    </a:cubicBezTo>
                    <a:cubicBezTo>
                      <a:pt x="518" y="2157"/>
                      <a:pt x="509" y="2149"/>
                      <a:pt x="509" y="2149"/>
                    </a:cubicBezTo>
                    <a:cubicBezTo>
                      <a:pt x="509" y="2149"/>
                      <a:pt x="518" y="2149"/>
                      <a:pt x="518" y="2140"/>
                    </a:cubicBezTo>
                    <a:cubicBezTo>
                      <a:pt x="616" y="2015"/>
                      <a:pt x="687" y="1890"/>
                      <a:pt x="830" y="1801"/>
                    </a:cubicBezTo>
                    <a:cubicBezTo>
                      <a:pt x="973" y="1702"/>
                      <a:pt x="1142" y="1667"/>
                      <a:pt x="1312" y="1649"/>
                    </a:cubicBezTo>
                    <a:close/>
                    <a:moveTo>
                      <a:pt x="1276" y="1363"/>
                    </a:moveTo>
                    <a:cubicBezTo>
                      <a:pt x="1294" y="1435"/>
                      <a:pt x="1303" y="1506"/>
                      <a:pt x="1303" y="1578"/>
                    </a:cubicBezTo>
                    <a:cubicBezTo>
                      <a:pt x="1287" y="1576"/>
                      <a:pt x="1271" y="1576"/>
                      <a:pt x="1255" y="1576"/>
                    </a:cubicBezTo>
                    <a:cubicBezTo>
                      <a:pt x="930" y="1576"/>
                      <a:pt x="506" y="1825"/>
                      <a:pt x="438" y="2140"/>
                    </a:cubicBezTo>
                    <a:cubicBezTo>
                      <a:pt x="438" y="2140"/>
                      <a:pt x="438" y="2149"/>
                      <a:pt x="438" y="2149"/>
                    </a:cubicBezTo>
                    <a:cubicBezTo>
                      <a:pt x="438" y="2149"/>
                      <a:pt x="438" y="2149"/>
                      <a:pt x="438" y="2157"/>
                    </a:cubicBezTo>
                    <a:cubicBezTo>
                      <a:pt x="505" y="2468"/>
                      <a:pt x="918" y="2723"/>
                      <a:pt x="1242" y="2723"/>
                    </a:cubicBezTo>
                    <a:cubicBezTo>
                      <a:pt x="1263" y="2723"/>
                      <a:pt x="1283" y="2722"/>
                      <a:pt x="1303" y="2719"/>
                    </a:cubicBezTo>
                    <a:lnTo>
                      <a:pt x="1303" y="2719"/>
                    </a:lnTo>
                    <a:cubicBezTo>
                      <a:pt x="1303" y="2791"/>
                      <a:pt x="1294" y="2871"/>
                      <a:pt x="1276" y="2943"/>
                    </a:cubicBezTo>
                    <a:cubicBezTo>
                      <a:pt x="1026" y="2907"/>
                      <a:pt x="803" y="2853"/>
                      <a:pt x="589" y="2702"/>
                    </a:cubicBezTo>
                    <a:cubicBezTo>
                      <a:pt x="393" y="2559"/>
                      <a:pt x="268" y="2363"/>
                      <a:pt x="170" y="2149"/>
                    </a:cubicBezTo>
                    <a:cubicBezTo>
                      <a:pt x="268" y="1934"/>
                      <a:pt x="393" y="1747"/>
                      <a:pt x="589" y="1595"/>
                    </a:cubicBezTo>
                    <a:cubicBezTo>
                      <a:pt x="803" y="1444"/>
                      <a:pt x="1026" y="1390"/>
                      <a:pt x="1276" y="1363"/>
                    </a:cubicBezTo>
                    <a:close/>
                    <a:moveTo>
                      <a:pt x="830" y="2925"/>
                    </a:moveTo>
                    <a:cubicBezTo>
                      <a:pt x="950" y="2970"/>
                      <a:pt x="1076" y="2989"/>
                      <a:pt x="1202" y="2989"/>
                    </a:cubicBezTo>
                    <a:cubicBezTo>
                      <a:pt x="1227" y="2989"/>
                      <a:pt x="1252" y="2989"/>
                      <a:pt x="1276" y="2987"/>
                    </a:cubicBezTo>
                    <a:lnTo>
                      <a:pt x="1276" y="2987"/>
                    </a:lnTo>
                    <a:cubicBezTo>
                      <a:pt x="1223" y="3308"/>
                      <a:pt x="1125" y="3621"/>
                      <a:pt x="973" y="3924"/>
                    </a:cubicBezTo>
                    <a:lnTo>
                      <a:pt x="964" y="3924"/>
                    </a:lnTo>
                    <a:cubicBezTo>
                      <a:pt x="652" y="3879"/>
                      <a:pt x="563" y="3558"/>
                      <a:pt x="634" y="3290"/>
                    </a:cubicBezTo>
                    <a:cubicBezTo>
                      <a:pt x="661" y="3157"/>
                      <a:pt x="741" y="3041"/>
                      <a:pt x="830" y="2925"/>
                    </a:cubicBezTo>
                    <a:close/>
                    <a:moveTo>
                      <a:pt x="670" y="2862"/>
                    </a:moveTo>
                    <a:cubicBezTo>
                      <a:pt x="714" y="2880"/>
                      <a:pt x="750" y="2898"/>
                      <a:pt x="795" y="2916"/>
                    </a:cubicBezTo>
                    <a:cubicBezTo>
                      <a:pt x="384" y="3192"/>
                      <a:pt x="411" y="3897"/>
                      <a:pt x="937" y="4004"/>
                    </a:cubicBezTo>
                    <a:cubicBezTo>
                      <a:pt x="902" y="4067"/>
                      <a:pt x="866" y="4129"/>
                      <a:pt x="830" y="4191"/>
                    </a:cubicBezTo>
                    <a:cubicBezTo>
                      <a:pt x="821" y="4191"/>
                      <a:pt x="812" y="4183"/>
                      <a:pt x="803" y="4183"/>
                    </a:cubicBezTo>
                    <a:cubicBezTo>
                      <a:pt x="384" y="4147"/>
                      <a:pt x="224" y="3781"/>
                      <a:pt x="286" y="3406"/>
                    </a:cubicBezTo>
                    <a:cubicBezTo>
                      <a:pt x="340" y="3157"/>
                      <a:pt x="491" y="3023"/>
                      <a:pt x="670" y="2862"/>
                    </a:cubicBezTo>
                    <a:close/>
                    <a:moveTo>
                      <a:pt x="854" y="0"/>
                    </a:moveTo>
                    <a:cubicBezTo>
                      <a:pt x="842" y="0"/>
                      <a:pt x="825" y="13"/>
                      <a:pt x="812" y="25"/>
                    </a:cubicBezTo>
                    <a:cubicBezTo>
                      <a:pt x="527" y="61"/>
                      <a:pt x="268" y="239"/>
                      <a:pt x="197" y="534"/>
                    </a:cubicBezTo>
                    <a:cubicBezTo>
                      <a:pt x="81" y="935"/>
                      <a:pt x="295" y="1274"/>
                      <a:pt x="625" y="1462"/>
                    </a:cubicBezTo>
                    <a:cubicBezTo>
                      <a:pt x="384" y="1595"/>
                      <a:pt x="1" y="2131"/>
                      <a:pt x="9" y="2149"/>
                    </a:cubicBezTo>
                    <a:cubicBezTo>
                      <a:pt x="1" y="2166"/>
                      <a:pt x="384" y="2711"/>
                      <a:pt x="625" y="2844"/>
                    </a:cubicBezTo>
                    <a:cubicBezTo>
                      <a:pt x="295" y="3032"/>
                      <a:pt x="81" y="3371"/>
                      <a:pt x="197" y="3763"/>
                    </a:cubicBezTo>
                    <a:cubicBezTo>
                      <a:pt x="268" y="4058"/>
                      <a:pt x="527" y="4236"/>
                      <a:pt x="812" y="4272"/>
                    </a:cubicBezTo>
                    <a:cubicBezTo>
                      <a:pt x="824" y="4289"/>
                      <a:pt x="839" y="4299"/>
                      <a:pt x="851" y="4299"/>
                    </a:cubicBezTo>
                    <a:cubicBezTo>
                      <a:pt x="857" y="4299"/>
                      <a:pt x="863" y="4296"/>
                      <a:pt x="866" y="4290"/>
                    </a:cubicBezTo>
                    <a:cubicBezTo>
                      <a:pt x="1303" y="3719"/>
                      <a:pt x="1464" y="2934"/>
                      <a:pt x="1437" y="2149"/>
                    </a:cubicBezTo>
                    <a:cubicBezTo>
                      <a:pt x="1464" y="1363"/>
                      <a:pt x="1303" y="587"/>
                      <a:pt x="866" y="7"/>
                    </a:cubicBezTo>
                    <a:cubicBezTo>
                      <a:pt x="863" y="2"/>
                      <a:pt x="859" y="0"/>
                      <a:pt x="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44"/>
              <p:cNvSpPr/>
              <p:nvPr/>
            </p:nvSpPr>
            <p:spPr>
              <a:xfrm>
                <a:off x="1438587" y="2496361"/>
                <a:ext cx="210364" cy="68834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1123" extrusionOk="0">
                    <a:moveTo>
                      <a:pt x="1151" y="343"/>
                    </a:moveTo>
                    <a:cubicBezTo>
                      <a:pt x="1160" y="352"/>
                      <a:pt x="1374" y="468"/>
                      <a:pt x="1445" y="717"/>
                    </a:cubicBezTo>
                    <a:cubicBezTo>
                      <a:pt x="1533" y="915"/>
                      <a:pt x="1412" y="1001"/>
                      <a:pt x="1283" y="1001"/>
                    </a:cubicBezTo>
                    <a:cubicBezTo>
                      <a:pt x="1202" y="1001"/>
                      <a:pt x="1118" y="967"/>
                      <a:pt x="1080" y="905"/>
                    </a:cubicBezTo>
                    <a:cubicBezTo>
                      <a:pt x="946" y="691"/>
                      <a:pt x="1017" y="477"/>
                      <a:pt x="1151" y="343"/>
                    </a:cubicBezTo>
                    <a:close/>
                    <a:moveTo>
                      <a:pt x="436" y="1"/>
                    </a:moveTo>
                    <a:cubicBezTo>
                      <a:pt x="279" y="1"/>
                      <a:pt x="130" y="35"/>
                      <a:pt x="18" y="120"/>
                    </a:cubicBezTo>
                    <a:cubicBezTo>
                      <a:pt x="9" y="120"/>
                      <a:pt x="0" y="147"/>
                      <a:pt x="18" y="147"/>
                    </a:cubicBezTo>
                    <a:cubicBezTo>
                      <a:pt x="135" y="108"/>
                      <a:pt x="259" y="89"/>
                      <a:pt x="384" y="89"/>
                    </a:cubicBezTo>
                    <a:cubicBezTo>
                      <a:pt x="630" y="89"/>
                      <a:pt x="878" y="162"/>
                      <a:pt x="1080" y="298"/>
                    </a:cubicBezTo>
                    <a:cubicBezTo>
                      <a:pt x="919" y="423"/>
                      <a:pt x="839" y="619"/>
                      <a:pt x="919" y="825"/>
                    </a:cubicBezTo>
                    <a:cubicBezTo>
                      <a:pt x="986" y="971"/>
                      <a:pt x="1158" y="1122"/>
                      <a:pt x="1317" y="1122"/>
                    </a:cubicBezTo>
                    <a:cubicBezTo>
                      <a:pt x="1390" y="1122"/>
                      <a:pt x="1461" y="1090"/>
                      <a:pt x="1517" y="1012"/>
                    </a:cubicBezTo>
                    <a:cubicBezTo>
                      <a:pt x="1686" y="771"/>
                      <a:pt x="1436" y="450"/>
                      <a:pt x="1231" y="280"/>
                    </a:cubicBezTo>
                    <a:cubicBezTo>
                      <a:pt x="1235" y="276"/>
                      <a:pt x="1344" y="221"/>
                      <a:pt x="1510" y="221"/>
                    </a:cubicBezTo>
                    <a:cubicBezTo>
                      <a:pt x="1722" y="221"/>
                      <a:pt x="2028" y="312"/>
                      <a:pt x="2329" y="717"/>
                    </a:cubicBezTo>
                    <a:cubicBezTo>
                      <a:pt x="2423" y="851"/>
                      <a:pt x="2664" y="965"/>
                      <a:pt x="2860" y="965"/>
                    </a:cubicBezTo>
                    <a:cubicBezTo>
                      <a:pt x="2886" y="965"/>
                      <a:pt x="2911" y="963"/>
                      <a:pt x="2935" y="958"/>
                    </a:cubicBezTo>
                    <a:cubicBezTo>
                      <a:pt x="3185" y="923"/>
                      <a:pt x="3426" y="655"/>
                      <a:pt x="3346" y="378"/>
                    </a:cubicBezTo>
                    <a:cubicBezTo>
                      <a:pt x="3281" y="190"/>
                      <a:pt x="3017" y="44"/>
                      <a:pt x="2793" y="44"/>
                    </a:cubicBezTo>
                    <a:cubicBezTo>
                      <a:pt x="2709" y="44"/>
                      <a:pt x="2630" y="65"/>
                      <a:pt x="2569" y="111"/>
                    </a:cubicBezTo>
                    <a:cubicBezTo>
                      <a:pt x="2316" y="303"/>
                      <a:pt x="2545" y="541"/>
                      <a:pt x="2785" y="541"/>
                    </a:cubicBezTo>
                    <a:cubicBezTo>
                      <a:pt x="2823" y="541"/>
                      <a:pt x="2862" y="535"/>
                      <a:pt x="2900" y="521"/>
                    </a:cubicBezTo>
                    <a:cubicBezTo>
                      <a:pt x="2908" y="521"/>
                      <a:pt x="2917" y="494"/>
                      <a:pt x="2908" y="494"/>
                    </a:cubicBezTo>
                    <a:lnTo>
                      <a:pt x="2908" y="494"/>
                    </a:lnTo>
                    <a:cubicBezTo>
                      <a:pt x="2895" y="495"/>
                      <a:pt x="2882" y="496"/>
                      <a:pt x="2870" y="496"/>
                    </a:cubicBezTo>
                    <a:cubicBezTo>
                      <a:pt x="2515" y="496"/>
                      <a:pt x="2466" y="123"/>
                      <a:pt x="2777" y="123"/>
                    </a:cubicBezTo>
                    <a:cubicBezTo>
                      <a:pt x="2860" y="123"/>
                      <a:pt x="2969" y="150"/>
                      <a:pt x="3105" y="218"/>
                    </a:cubicBezTo>
                    <a:cubicBezTo>
                      <a:pt x="3432" y="504"/>
                      <a:pt x="3171" y="858"/>
                      <a:pt x="2834" y="858"/>
                    </a:cubicBezTo>
                    <a:cubicBezTo>
                      <a:pt x="2730" y="858"/>
                      <a:pt x="2619" y="824"/>
                      <a:pt x="2516" y="744"/>
                    </a:cubicBezTo>
                    <a:cubicBezTo>
                      <a:pt x="2338" y="602"/>
                      <a:pt x="2213" y="361"/>
                      <a:pt x="2007" y="245"/>
                    </a:cubicBezTo>
                    <a:cubicBezTo>
                      <a:pt x="1887" y="171"/>
                      <a:pt x="1722" y="140"/>
                      <a:pt x="1568" y="140"/>
                    </a:cubicBezTo>
                    <a:cubicBezTo>
                      <a:pt x="1404" y="140"/>
                      <a:pt x="1252" y="176"/>
                      <a:pt x="1178" y="236"/>
                    </a:cubicBezTo>
                    <a:cubicBezTo>
                      <a:pt x="1169" y="227"/>
                      <a:pt x="1160" y="218"/>
                      <a:pt x="1151" y="209"/>
                    </a:cubicBezTo>
                    <a:cubicBezTo>
                      <a:pt x="974" y="93"/>
                      <a:pt x="694" y="1"/>
                      <a:pt x="4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44"/>
              <p:cNvSpPr/>
              <p:nvPr/>
            </p:nvSpPr>
            <p:spPr>
              <a:xfrm>
                <a:off x="1438035" y="2625753"/>
                <a:ext cx="106653" cy="711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16" extrusionOk="0">
                    <a:moveTo>
                      <a:pt x="780" y="1"/>
                    </a:moveTo>
                    <a:cubicBezTo>
                      <a:pt x="534" y="1"/>
                      <a:pt x="290" y="11"/>
                      <a:pt x="54" y="34"/>
                    </a:cubicBezTo>
                    <a:cubicBezTo>
                      <a:pt x="36" y="34"/>
                      <a:pt x="0" y="78"/>
                      <a:pt x="27" y="78"/>
                    </a:cubicBezTo>
                    <a:cubicBezTo>
                      <a:pt x="260" y="105"/>
                      <a:pt x="500" y="115"/>
                      <a:pt x="742" y="115"/>
                    </a:cubicBezTo>
                    <a:cubicBezTo>
                      <a:pt x="1075" y="115"/>
                      <a:pt x="1411" y="95"/>
                      <a:pt x="1731" y="70"/>
                    </a:cubicBezTo>
                    <a:cubicBezTo>
                      <a:pt x="1740" y="61"/>
                      <a:pt x="1740" y="52"/>
                      <a:pt x="1731" y="43"/>
                    </a:cubicBezTo>
                    <a:cubicBezTo>
                      <a:pt x="1423" y="18"/>
                      <a:pt x="1100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44"/>
              <p:cNvSpPr/>
              <p:nvPr/>
            </p:nvSpPr>
            <p:spPr>
              <a:xfrm>
                <a:off x="1432580" y="2605710"/>
                <a:ext cx="37206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607" h="71" extrusionOk="0">
                    <a:moveTo>
                      <a:pt x="224" y="0"/>
                    </a:moveTo>
                    <a:cubicBezTo>
                      <a:pt x="175" y="0"/>
                      <a:pt x="127" y="1"/>
                      <a:pt x="80" y="4"/>
                    </a:cubicBezTo>
                    <a:cubicBezTo>
                      <a:pt x="45" y="4"/>
                      <a:pt x="0" y="66"/>
                      <a:pt x="45" y="66"/>
                    </a:cubicBezTo>
                    <a:cubicBezTo>
                      <a:pt x="97" y="69"/>
                      <a:pt x="148" y="70"/>
                      <a:pt x="199" y="70"/>
                    </a:cubicBezTo>
                    <a:cubicBezTo>
                      <a:pt x="322" y="70"/>
                      <a:pt x="442" y="64"/>
                      <a:pt x="562" y="58"/>
                    </a:cubicBezTo>
                    <a:cubicBezTo>
                      <a:pt x="580" y="58"/>
                      <a:pt x="607" y="13"/>
                      <a:pt x="580" y="13"/>
                    </a:cubicBezTo>
                    <a:cubicBezTo>
                      <a:pt x="460" y="7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44"/>
              <p:cNvSpPr/>
              <p:nvPr/>
            </p:nvSpPr>
            <p:spPr>
              <a:xfrm>
                <a:off x="1432580" y="2648371"/>
                <a:ext cx="37206" cy="4658"/>
              </a:xfrm>
              <a:custGeom>
                <a:avLst/>
                <a:gdLst/>
                <a:ahLst/>
                <a:cxnLst/>
                <a:rect l="l" t="t" r="r" b="b"/>
                <a:pathLst>
                  <a:path w="607" h="76" extrusionOk="0">
                    <a:moveTo>
                      <a:pt x="224" y="0"/>
                    </a:moveTo>
                    <a:cubicBezTo>
                      <a:pt x="175" y="0"/>
                      <a:pt x="127" y="1"/>
                      <a:pt x="80" y="4"/>
                    </a:cubicBezTo>
                    <a:cubicBezTo>
                      <a:pt x="45" y="4"/>
                      <a:pt x="0" y="66"/>
                      <a:pt x="45" y="75"/>
                    </a:cubicBezTo>
                    <a:cubicBezTo>
                      <a:pt x="223" y="75"/>
                      <a:pt x="393" y="66"/>
                      <a:pt x="562" y="57"/>
                    </a:cubicBezTo>
                    <a:cubicBezTo>
                      <a:pt x="580" y="57"/>
                      <a:pt x="607" y="13"/>
                      <a:pt x="580" y="13"/>
                    </a:cubicBezTo>
                    <a:cubicBezTo>
                      <a:pt x="460" y="6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44"/>
              <p:cNvSpPr/>
              <p:nvPr/>
            </p:nvSpPr>
            <p:spPr>
              <a:xfrm>
                <a:off x="1364728" y="2497342"/>
                <a:ext cx="101688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424" extrusionOk="0">
                    <a:moveTo>
                      <a:pt x="340" y="0"/>
                    </a:moveTo>
                    <a:cubicBezTo>
                      <a:pt x="224" y="0"/>
                      <a:pt x="104" y="40"/>
                      <a:pt x="1" y="113"/>
                    </a:cubicBezTo>
                    <a:cubicBezTo>
                      <a:pt x="1" y="113"/>
                      <a:pt x="1" y="131"/>
                      <a:pt x="10" y="131"/>
                    </a:cubicBezTo>
                    <a:cubicBezTo>
                      <a:pt x="104" y="81"/>
                      <a:pt x="195" y="58"/>
                      <a:pt x="280" y="58"/>
                    </a:cubicBezTo>
                    <a:cubicBezTo>
                      <a:pt x="500" y="58"/>
                      <a:pt x="677" y="213"/>
                      <a:pt x="741" y="452"/>
                    </a:cubicBezTo>
                    <a:cubicBezTo>
                      <a:pt x="768" y="577"/>
                      <a:pt x="759" y="710"/>
                      <a:pt x="777" y="835"/>
                    </a:cubicBezTo>
                    <a:cubicBezTo>
                      <a:pt x="804" y="1005"/>
                      <a:pt x="866" y="1237"/>
                      <a:pt x="1000" y="1353"/>
                    </a:cubicBezTo>
                    <a:cubicBezTo>
                      <a:pt x="1060" y="1403"/>
                      <a:pt x="1125" y="1424"/>
                      <a:pt x="1190" y="1424"/>
                    </a:cubicBezTo>
                    <a:cubicBezTo>
                      <a:pt x="1357" y="1424"/>
                      <a:pt x="1522" y="1282"/>
                      <a:pt x="1580" y="1121"/>
                    </a:cubicBezTo>
                    <a:cubicBezTo>
                      <a:pt x="1659" y="898"/>
                      <a:pt x="1506" y="577"/>
                      <a:pt x="1286" y="577"/>
                    </a:cubicBezTo>
                    <a:cubicBezTo>
                      <a:pt x="1232" y="577"/>
                      <a:pt x="1175" y="596"/>
                      <a:pt x="1116" y="639"/>
                    </a:cubicBezTo>
                    <a:cubicBezTo>
                      <a:pt x="897" y="797"/>
                      <a:pt x="1031" y="1050"/>
                      <a:pt x="1264" y="1050"/>
                    </a:cubicBezTo>
                    <a:cubicBezTo>
                      <a:pt x="1268" y="1050"/>
                      <a:pt x="1273" y="1050"/>
                      <a:pt x="1277" y="1049"/>
                    </a:cubicBezTo>
                    <a:cubicBezTo>
                      <a:pt x="1312" y="1049"/>
                      <a:pt x="1357" y="987"/>
                      <a:pt x="1312" y="978"/>
                    </a:cubicBezTo>
                    <a:cubicBezTo>
                      <a:pt x="1232" y="969"/>
                      <a:pt x="1080" y="907"/>
                      <a:pt x="1116" y="782"/>
                    </a:cubicBezTo>
                    <a:cubicBezTo>
                      <a:pt x="1131" y="725"/>
                      <a:pt x="1192" y="693"/>
                      <a:pt x="1262" y="693"/>
                    </a:cubicBezTo>
                    <a:cubicBezTo>
                      <a:pt x="1357" y="693"/>
                      <a:pt x="1469" y="754"/>
                      <a:pt x="1500" y="898"/>
                    </a:cubicBezTo>
                    <a:cubicBezTo>
                      <a:pt x="1554" y="1125"/>
                      <a:pt x="1341" y="1339"/>
                      <a:pt x="1185" y="1339"/>
                    </a:cubicBezTo>
                    <a:cubicBezTo>
                      <a:pt x="1164" y="1339"/>
                      <a:pt x="1143" y="1335"/>
                      <a:pt x="1125" y="1326"/>
                    </a:cubicBezTo>
                    <a:cubicBezTo>
                      <a:pt x="1036" y="1264"/>
                      <a:pt x="973" y="1183"/>
                      <a:pt x="938" y="1085"/>
                    </a:cubicBezTo>
                    <a:cubicBezTo>
                      <a:pt x="884" y="969"/>
                      <a:pt x="857" y="835"/>
                      <a:pt x="848" y="710"/>
                    </a:cubicBezTo>
                    <a:cubicBezTo>
                      <a:pt x="831" y="541"/>
                      <a:pt x="839" y="371"/>
                      <a:pt x="741" y="229"/>
                    </a:cubicBezTo>
                    <a:cubicBezTo>
                      <a:pt x="645" y="71"/>
                      <a:pt x="495" y="0"/>
                      <a:pt x="3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44"/>
              <p:cNvSpPr/>
              <p:nvPr/>
            </p:nvSpPr>
            <p:spPr>
              <a:xfrm>
                <a:off x="1438710" y="2695016"/>
                <a:ext cx="210181" cy="69018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1126" extrusionOk="0">
                    <a:moveTo>
                      <a:pt x="1281" y="119"/>
                    </a:moveTo>
                    <a:cubicBezTo>
                      <a:pt x="1410" y="119"/>
                      <a:pt x="1531" y="205"/>
                      <a:pt x="1443" y="403"/>
                    </a:cubicBezTo>
                    <a:cubicBezTo>
                      <a:pt x="1372" y="652"/>
                      <a:pt x="1158" y="768"/>
                      <a:pt x="1149" y="777"/>
                    </a:cubicBezTo>
                    <a:cubicBezTo>
                      <a:pt x="1015" y="652"/>
                      <a:pt x="944" y="429"/>
                      <a:pt x="1078" y="215"/>
                    </a:cubicBezTo>
                    <a:cubicBezTo>
                      <a:pt x="1116" y="153"/>
                      <a:pt x="1200" y="119"/>
                      <a:pt x="1281" y="119"/>
                    </a:cubicBezTo>
                    <a:close/>
                    <a:moveTo>
                      <a:pt x="1312" y="1"/>
                    </a:moveTo>
                    <a:cubicBezTo>
                      <a:pt x="1154" y="1"/>
                      <a:pt x="984" y="153"/>
                      <a:pt x="917" y="304"/>
                    </a:cubicBezTo>
                    <a:cubicBezTo>
                      <a:pt x="837" y="510"/>
                      <a:pt x="917" y="706"/>
                      <a:pt x="1078" y="831"/>
                    </a:cubicBezTo>
                    <a:cubicBezTo>
                      <a:pt x="874" y="963"/>
                      <a:pt x="621" y="1034"/>
                      <a:pt x="372" y="1034"/>
                    </a:cubicBezTo>
                    <a:cubicBezTo>
                      <a:pt x="250" y="1034"/>
                      <a:pt x="130" y="1017"/>
                      <a:pt x="16" y="982"/>
                    </a:cubicBezTo>
                    <a:cubicBezTo>
                      <a:pt x="14" y="981"/>
                      <a:pt x="12" y="981"/>
                      <a:pt x="10" y="981"/>
                    </a:cubicBezTo>
                    <a:cubicBezTo>
                      <a:pt x="1" y="981"/>
                      <a:pt x="8" y="1002"/>
                      <a:pt x="16" y="1009"/>
                    </a:cubicBezTo>
                    <a:cubicBezTo>
                      <a:pt x="125" y="1092"/>
                      <a:pt x="270" y="1126"/>
                      <a:pt x="424" y="1126"/>
                    </a:cubicBezTo>
                    <a:cubicBezTo>
                      <a:pt x="684" y="1126"/>
                      <a:pt x="969" y="1029"/>
                      <a:pt x="1149" y="911"/>
                    </a:cubicBezTo>
                    <a:cubicBezTo>
                      <a:pt x="1158" y="902"/>
                      <a:pt x="1167" y="902"/>
                      <a:pt x="1176" y="893"/>
                    </a:cubicBezTo>
                    <a:cubicBezTo>
                      <a:pt x="1248" y="952"/>
                      <a:pt x="1397" y="986"/>
                      <a:pt x="1559" y="986"/>
                    </a:cubicBezTo>
                    <a:cubicBezTo>
                      <a:pt x="1715" y="986"/>
                      <a:pt x="1883" y="954"/>
                      <a:pt x="2005" y="884"/>
                    </a:cubicBezTo>
                    <a:cubicBezTo>
                      <a:pt x="2211" y="768"/>
                      <a:pt x="2336" y="519"/>
                      <a:pt x="2514" y="385"/>
                    </a:cubicBezTo>
                    <a:cubicBezTo>
                      <a:pt x="2618" y="302"/>
                      <a:pt x="2730" y="267"/>
                      <a:pt x="2835" y="267"/>
                    </a:cubicBezTo>
                    <a:cubicBezTo>
                      <a:pt x="3170" y="267"/>
                      <a:pt x="3429" y="623"/>
                      <a:pt x="3103" y="902"/>
                    </a:cubicBezTo>
                    <a:cubicBezTo>
                      <a:pt x="2966" y="971"/>
                      <a:pt x="2856" y="998"/>
                      <a:pt x="2772" y="998"/>
                    </a:cubicBezTo>
                    <a:cubicBezTo>
                      <a:pt x="2462" y="998"/>
                      <a:pt x="2515" y="625"/>
                      <a:pt x="2877" y="625"/>
                    </a:cubicBezTo>
                    <a:cubicBezTo>
                      <a:pt x="2886" y="625"/>
                      <a:pt x="2896" y="625"/>
                      <a:pt x="2906" y="626"/>
                    </a:cubicBezTo>
                    <a:cubicBezTo>
                      <a:pt x="2915" y="626"/>
                      <a:pt x="2906" y="608"/>
                      <a:pt x="2898" y="608"/>
                    </a:cubicBezTo>
                    <a:cubicBezTo>
                      <a:pt x="2859" y="594"/>
                      <a:pt x="2819" y="587"/>
                      <a:pt x="2780" y="587"/>
                    </a:cubicBezTo>
                    <a:cubicBezTo>
                      <a:pt x="2541" y="587"/>
                      <a:pt x="2315" y="818"/>
                      <a:pt x="2567" y="1009"/>
                    </a:cubicBezTo>
                    <a:cubicBezTo>
                      <a:pt x="2630" y="1059"/>
                      <a:pt x="2712" y="1081"/>
                      <a:pt x="2798" y="1081"/>
                    </a:cubicBezTo>
                    <a:cubicBezTo>
                      <a:pt x="3021" y="1081"/>
                      <a:pt x="3279" y="937"/>
                      <a:pt x="3344" y="750"/>
                    </a:cubicBezTo>
                    <a:cubicBezTo>
                      <a:pt x="3424" y="465"/>
                      <a:pt x="3183" y="206"/>
                      <a:pt x="2933" y="162"/>
                    </a:cubicBezTo>
                    <a:cubicBezTo>
                      <a:pt x="2909" y="158"/>
                      <a:pt x="2884" y="156"/>
                      <a:pt x="2858" y="156"/>
                    </a:cubicBezTo>
                    <a:cubicBezTo>
                      <a:pt x="2662" y="156"/>
                      <a:pt x="2421" y="270"/>
                      <a:pt x="2327" y="412"/>
                    </a:cubicBezTo>
                    <a:cubicBezTo>
                      <a:pt x="2025" y="814"/>
                      <a:pt x="1718" y="901"/>
                      <a:pt x="1505" y="901"/>
                    </a:cubicBezTo>
                    <a:cubicBezTo>
                      <a:pt x="1341" y="901"/>
                      <a:pt x="1233" y="849"/>
                      <a:pt x="1229" y="849"/>
                    </a:cubicBezTo>
                    <a:cubicBezTo>
                      <a:pt x="1434" y="679"/>
                      <a:pt x="1684" y="358"/>
                      <a:pt x="1515" y="117"/>
                    </a:cubicBezTo>
                    <a:cubicBezTo>
                      <a:pt x="1458" y="34"/>
                      <a:pt x="1386" y="1"/>
                      <a:pt x="1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44"/>
              <p:cNvSpPr/>
              <p:nvPr/>
            </p:nvSpPr>
            <p:spPr>
              <a:xfrm>
                <a:off x="1364728" y="2675831"/>
                <a:ext cx="101750" cy="871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422" extrusionOk="0">
                    <a:moveTo>
                      <a:pt x="1194" y="1"/>
                    </a:moveTo>
                    <a:cubicBezTo>
                      <a:pt x="1128" y="1"/>
                      <a:pt x="1061" y="23"/>
                      <a:pt x="1000" y="73"/>
                    </a:cubicBezTo>
                    <a:cubicBezTo>
                      <a:pt x="866" y="189"/>
                      <a:pt x="804" y="412"/>
                      <a:pt x="777" y="582"/>
                    </a:cubicBezTo>
                    <a:cubicBezTo>
                      <a:pt x="759" y="707"/>
                      <a:pt x="768" y="840"/>
                      <a:pt x="741" y="974"/>
                    </a:cubicBezTo>
                    <a:cubicBezTo>
                      <a:pt x="677" y="1214"/>
                      <a:pt x="499" y="1364"/>
                      <a:pt x="278" y="1364"/>
                    </a:cubicBezTo>
                    <a:cubicBezTo>
                      <a:pt x="194" y="1364"/>
                      <a:pt x="103" y="1342"/>
                      <a:pt x="10" y="1295"/>
                    </a:cubicBezTo>
                    <a:cubicBezTo>
                      <a:pt x="8" y="1294"/>
                      <a:pt x="7" y="1293"/>
                      <a:pt x="5" y="1293"/>
                    </a:cubicBezTo>
                    <a:cubicBezTo>
                      <a:pt x="1" y="1293"/>
                      <a:pt x="1" y="1304"/>
                      <a:pt x="1" y="1304"/>
                    </a:cubicBezTo>
                    <a:cubicBezTo>
                      <a:pt x="104" y="1381"/>
                      <a:pt x="224" y="1421"/>
                      <a:pt x="341" y="1421"/>
                    </a:cubicBezTo>
                    <a:cubicBezTo>
                      <a:pt x="496" y="1421"/>
                      <a:pt x="645" y="1350"/>
                      <a:pt x="741" y="1197"/>
                    </a:cubicBezTo>
                    <a:cubicBezTo>
                      <a:pt x="839" y="1046"/>
                      <a:pt x="831" y="876"/>
                      <a:pt x="848" y="716"/>
                    </a:cubicBezTo>
                    <a:cubicBezTo>
                      <a:pt x="857" y="582"/>
                      <a:pt x="884" y="457"/>
                      <a:pt x="938" y="341"/>
                    </a:cubicBezTo>
                    <a:cubicBezTo>
                      <a:pt x="973" y="234"/>
                      <a:pt x="1036" y="154"/>
                      <a:pt x="1125" y="100"/>
                    </a:cubicBezTo>
                    <a:cubicBezTo>
                      <a:pt x="1143" y="91"/>
                      <a:pt x="1164" y="87"/>
                      <a:pt x="1185" y="87"/>
                    </a:cubicBezTo>
                    <a:cubicBezTo>
                      <a:pt x="1341" y="87"/>
                      <a:pt x="1554" y="300"/>
                      <a:pt x="1500" y="519"/>
                    </a:cubicBezTo>
                    <a:cubicBezTo>
                      <a:pt x="1469" y="669"/>
                      <a:pt x="1357" y="729"/>
                      <a:pt x="1262" y="729"/>
                    </a:cubicBezTo>
                    <a:cubicBezTo>
                      <a:pt x="1192" y="729"/>
                      <a:pt x="1131" y="697"/>
                      <a:pt x="1116" y="644"/>
                    </a:cubicBezTo>
                    <a:cubicBezTo>
                      <a:pt x="1080" y="510"/>
                      <a:pt x="1232" y="457"/>
                      <a:pt x="1312" y="448"/>
                    </a:cubicBezTo>
                    <a:cubicBezTo>
                      <a:pt x="1357" y="439"/>
                      <a:pt x="1312" y="368"/>
                      <a:pt x="1277" y="368"/>
                    </a:cubicBezTo>
                    <a:cubicBezTo>
                      <a:pt x="1036" y="368"/>
                      <a:pt x="893" y="617"/>
                      <a:pt x="1116" y="787"/>
                    </a:cubicBezTo>
                    <a:cubicBezTo>
                      <a:pt x="1173" y="827"/>
                      <a:pt x="1229" y="845"/>
                      <a:pt x="1281" y="845"/>
                    </a:cubicBezTo>
                    <a:cubicBezTo>
                      <a:pt x="1504" y="845"/>
                      <a:pt x="1659" y="522"/>
                      <a:pt x="1580" y="305"/>
                    </a:cubicBezTo>
                    <a:cubicBezTo>
                      <a:pt x="1522" y="139"/>
                      <a:pt x="1360" y="1"/>
                      <a:pt x="1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44"/>
              <p:cNvSpPr/>
              <p:nvPr/>
            </p:nvSpPr>
            <p:spPr>
              <a:xfrm>
                <a:off x="1230432" y="2577821"/>
                <a:ext cx="130374" cy="101137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50" extrusionOk="0">
                    <a:moveTo>
                      <a:pt x="998" y="84"/>
                    </a:moveTo>
                    <a:cubicBezTo>
                      <a:pt x="1100" y="84"/>
                      <a:pt x="1210" y="111"/>
                      <a:pt x="1327" y="174"/>
                    </a:cubicBezTo>
                    <a:cubicBezTo>
                      <a:pt x="1692" y="361"/>
                      <a:pt x="1683" y="807"/>
                      <a:pt x="1523" y="1128"/>
                    </a:cubicBezTo>
                    <a:cubicBezTo>
                      <a:pt x="1384" y="1413"/>
                      <a:pt x="1137" y="1548"/>
                      <a:pt x="846" y="1548"/>
                    </a:cubicBezTo>
                    <a:cubicBezTo>
                      <a:pt x="837" y="1548"/>
                      <a:pt x="827" y="1548"/>
                      <a:pt x="818" y="1547"/>
                    </a:cubicBezTo>
                    <a:cubicBezTo>
                      <a:pt x="0" y="1384"/>
                      <a:pt x="298" y="84"/>
                      <a:pt x="998" y="84"/>
                    </a:cubicBezTo>
                    <a:close/>
                    <a:moveTo>
                      <a:pt x="1018" y="0"/>
                    </a:moveTo>
                    <a:cubicBezTo>
                      <a:pt x="570" y="0"/>
                      <a:pt x="168" y="328"/>
                      <a:pt x="185" y="807"/>
                    </a:cubicBezTo>
                    <a:cubicBezTo>
                      <a:pt x="194" y="1119"/>
                      <a:pt x="408" y="1485"/>
                      <a:pt x="702" y="1592"/>
                    </a:cubicBezTo>
                    <a:cubicBezTo>
                      <a:pt x="702" y="1601"/>
                      <a:pt x="711" y="1610"/>
                      <a:pt x="720" y="1610"/>
                    </a:cubicBezTo>
                    <a:cubicBezTo>
                      <a:pt x="803" y="1637"/>
                      <a:pt x="882" y="1649"/>
                      <a:pt x="957" y="1649"/>
                    </a:cubicBezTo>
                    <a:cubicBezTo>
                      <a:pt x="1798" y="1649"/>
                      <a:pt x="2127" y="94"/>
                      <a:pt x="1103" y="4"/>
                    </a:cubicBezTo>
                    <a:cubicBezTo>
                      <a:pt x="1075" y="1"/>
                      <a:pt x="1047" y="0"/>
                      <a:pt x="10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44"/>
              <p:cNvSpPr/>
              <p:nvPr/>
            </p:nvSpPr>
            <p:spPr>
              <a:xfrm>
                <a:off x="1157554" y="2509049"/>
                <a:ext cx="163535" cy="15029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452" extrusionOk="0">
                    <a:moveTo>
                      <a:pt x="2154" y="0"/>
                    </a:moveTo>
                    <a:cubicBezTo>
                      <a:pt x="1923" y="0"/>
                      <a:pt x="1782" y="278"/>
                      <a:pt x="1730" y="466"/>
                    </a:cubicBezTo>
                    <a:cubicBezTo>
                      <a:pt x="1695" y="600"/>
                      <a:pt x="1695" y="725"/>
                      <a:pt x="1713" y="849"/>
                    </a:cubicBezTo>
                    <a:cubicBezTo>
                      <a:pt x="1535" y="648"/>
                      <a:pt x="1183" y="403"/>
                      <a:pt x="907" y="403"/>
                    </a:cubicBezTo>
                    <a:cubicBezTo>
                      <a:pt x="768" y="403"/>
                      <a:pt x="648" y="465"/>
                      <a:pt x="580" y="626"/>
                    </a:cubicBezTo>
                    <a:cubicBezTo>
                      <a:pt x="464" y="876"/>
                      <a:pt x="678" y="1188"/>
                      <a:pt x="856" y="1358"/>
                    </a:cubicBezTo>
                    <a:cubicBezTo>
                      <a:pt x="910" y="1412"/>
                      <a:pt x="972" y="1456"/>
                      <a:pt x="1035" y="1501"/>
                    </a:cubicBezTo>
                    <a:cubicBezTo>
                      <a:pt x="1000" y="1498"/>
                      <a:pt x="964" y="1496"/>
                      <a:pt x="927" y="1496"/>
                    </a:cubicBezTo>
                    <a:cubicBezTo>
                      <a:pt x="528" y="1496"/>
                      <a:pt x="0" y="1675"/>
                      <a:pt x="196" y="2107"/>
                    </a:cubicBezTo>
                    <a:cubicBezTo>
                      <a:pt x="311" y="2362"/>
                      <a:pt x="596" y="2452"/>
                      <a:pt x="889" y="2452"/>
                    </a:cubicBezTo>
                    <a:cubicBezTo>
                      <a:pt x="1120" y="2452"/>
                      <a:pt x="1355" y="2396"/>
                      <a:pt x="1516" y="2321"/>
                    </a:cubicBezTo>
                    <a:cubicBezTo>
                      <a:pt x="1558" y="2305"/>
                      <a:pt x="1499" y="2249"/>
                      <a:pt x="1469" y="2249"/>
                    </a:cubicBezTo>
                    <a:cubicBezTo>
                      <a:pt x="1467" y="2249"/>
                      <a:pt x="1465" y="2249"/>
                      <a:pt x="1463" y="2250"/>
                    </a:cubicBezTo>
                    <a:cubicBezTo>
                      <a:pt x="1319" y="2267"/>
                      <a:pt x="1036" y="2330"/>
                      <a:pt x="782" y="2330"/>
                    </a:cubicBezTo>
                    <a:cubicBezTo>
                      <a:pt x="501" y="2330"/>
                      <a:pt x="257" y="2252"/>
                      <a:pt x="285" y="1947"/>
                    </a:cubicBezTo>
                    <a:cubicBezTo>
                      <a:pt x="313" y="1641"/>
                      <a:pt x="697" y="1579"/>
                      <a:pt x="997" y="1579"/>
                    </a:cubicBezTo>
                    <a:cubicBezTo>
                      <a:pt x="1082" y="1579"/>
                      <a:pt x="1161" y="1584"/>
                      <a:pt x="1222" y="1590"/>
                    </a:cubicBezTo>
                    <a:lnTo>
                      <a:pt x="1231" y="1590"/>
                    </a:lnTo>
                    <a:cubicBezTo>
                      <a:pt x="1315" y="1625"/>
                      <a:pt x="1410" y="1649"/>
                      <a:pt x="1508" y="1649"/>
                    </a:cubicBezTo>
                    <a:cubicBezTo>
                      <a:pt x="1534" y="1649"/>
                      <a:pt x="1561" y="1647"/>
                      <a:pt x="1588" y="1643"/>
                    </a:cubicBezTo>
                    <a:cubicBezTo>
                      <a:pt x="1614" y="1643"/>
                      <a:pt x="1597" y="1599"/>
                      <a:pt x="1570" y="1590"/>
                    </a:cubicBezTo>
                    <a:cubicBezTo>
                      <a:pt x="1195" y="1519"/>
                      <a:pt x="749" y="1313"/>
                      <a:pt x="678" y="876"/>
                    </a:cubicBezTo>
                    <a:cubicBezTo>
                      <a:pt x="660" y="751"/>
                      <a:pt x="696" y="635"/>
                      <a:pt x="803" y="564"/>
                    </a:cubicBezTo>
                    <a:cubicBezTo>
                      <a:pt x="869" y="520"/>
                      <a:pt x="938" y="501"/>
                      <a:pt x="1008" y="501"/>
                    </a:cubicBezTo>
                    <a:cubicBezTo>
                      <a:pt x="1135" y="501"/>
                      <a:pt x="1261" y="564"/>
                      <a:pt x="1365" y="644"/>
                    </a:cubicBezTo>
                    <a:cubicBezTo>
                      <a:pt x="1507" y="742"/>
                      <a:pt x="1614" y="876"/>
                      <a:pt x="1739" y="974"/>
                    </a:cubicBezTo>
                    <a:lnTo>
                      <a:pt x="1748" y="974"/>
                    </a:lnTo>
                    <a:cubicBezTo>
                      <a:pt x="1775" y="1073"/>
                      <a:pt x="1820" y="1171"/>
                      <a:pt x="1882" y="1260"/>
                    </a:cubicBezTo>
                    <a:cubicBezTo>
                      <a:pt x="1888" y="1266"/>
                      <a:pt x="1896" y="1269"/>
                      <a:pt x="1902" y="1269"/>
                    </a:cubicBezTo>
                    <a:cubicBezTo>
                      <a:pt x="1914" y="1269"/>
                      <a:pt x="1924" y="1259"/>
                      <a:pt x="1918" y="1242"/>
                    </a:cubicBezTo>
                    <a:cubicBezTo>
                      <a:pt x="1766" y="939"/>
                      <a:pt x="1730" y="466"/>
                      <a:pt x="1998" y="216"/>
                    </a:cubicBezTo>
                    <a:cubicBezTo>
                      <a:pt x="2072" y="148"/>
                      <a:pt x="2137" y="120"/>
                      <a:pt x="2192" y="120"/>
                    </a:cubicBezTo>
                    <a:cubicBezTo>
                      <a:pt x="2391" y="120"/>
                      <a:pt x="2477" y="477"/>
                      <a:pt x="2498" y="644"/>
                    </a:cubicBezTo>
                    <a:cubicBezTo>
                      <a:pt x="2516" y="849"/>
                      <a:pt x="2462" y="1010"/>
                      <a:pt x="2426" y="1206"/>
                    </a:cubicBezTo>
                    <a:cubicBezTo>
                      <a:pt x="2426" y="1220"/>
                      <a:pt x="2448" y="1250"/>
                      <a:pt x="2466" y="1250"/>
                    </a:cubicBezTo>
                    <a:cubicBezTo>
                      <a:pt x="2471" y="1250"/>
                      <a:pt x="2476" y="1248"/>
                      <a:pt x="2480" y="1242"/>
                    </a:cubicBezTo>
                    <a:cubicBezTo>
                      <a:pt x="2649" y="948"/>
                      <a:pt x="2667" y="56"/>
                      <a:pt x="2185" y="2"/>
                    </a:cubicBezTo>
                    <a:cubicBezTo>
                      <a:pt x="2175" y="1"/>
                      <a:pt x="2164" y="0"/>
                      <a:pt x="2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44"/>
              <p:cNvSpPr/>
              <p:nvPr/>
            </p:nvSpPr>
            <p:spPr>
              <a:xfrm>
                <a:off x="1225590" y="2565685"/>
                <a:ext cx="35858" cy="30157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2" extrusionOk="0">
                    <a:moveTo>
                      <a:pt x="32" y="0"/>
                    </a:moveTo>
                    <a:cubicBezTo>
                      <a:pt x="13" y="0"/>
                      <a:pt x="0" y="21"/>
                      <a:pt x="14" y="41"/>
                    </a:cubicBezTo>
                    <a:cubicBezTo>
                      <a:pt x="76" y="131"/>
                      <a:pt x="174" y="202"/>
                      <a:pt x="264" y="264"/>
                    </a:cubicBezTo>
                    <a:cubicBezTo>
                      <a:pt x="353" y="345"/>
                      <a:pt x="451" y="416"/>
                      <a:pt x="558" y="488"/>
                    </a:cubicBezTo>
                    <a:cubicBezTo>
                      <a:pt x="562" y="490"/>
                      <a:pt x="566" y="492"/>
                      <a:pt x="569" y="492"/>
                    </a:cubicBezTo>
                    <a:cubicBezTo>
                      <a:pt x="584" y="492"/>
                      <a:pt x="582" y="458"/>
                      <a:pt x="567" y="443"/>
                    </a:cubicBezTo>
                    <a:cubicBezTo>
                      <a:pt x="478" y="363"/>
                      <a:pt x="389" y="291"/>
                      <a:pt x="299" y="211"/>
                    </a:cubicBezTo>
                    <a:cubicBezTo>
                      <a:pt x="219" y="140"/>
                      <a:pt x="139" y="59"/>
                      <a:pt x="50" y="6"/>
                    </a:cubicBezTo>
                    <a:cubicBezTo>
                      <a:pt x="43" y="2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44"/>
              <p:cNvSpPr/>
              <p:nvPr/>
            </p:nvSpPr>
            <p:spPr>
              <a:xfrm>
                <a:off x="1283268" y="2537735"/>
                <a:ext cx="8275" cy="44684"/>
              </a:xfrm>
              <a:custGeom>
                <a:avLst/>
                <a:gdLst/>
                <a:ahLst/>
                <a:cxnLst/>
                <a:rect l="l" t="t" r="r" b="b"/>
                <a:pathLst>
                  <a:path w="135" h="729" extrusionOk="0">
                    <a:moveTo>
                      <a:pt x="50" y="1"/>
                    </a:moveTo>
                    <a:cubicBezTo>
                      <a:pt x="42" y="1"/>
                      <a:pt x="36" y="5"/>
                      <a:pt x="36" y="16"/>
                    </a:cubicBezTo>
                    <a:cubicBezTo>
                      <a:pt x="1" y="239"/>
                      <a:pt x="27" y="489"/>
                      <a:pt x="54" y="712"/>
                    </a:cubicBezTo>
                    <a:cubicBezTo>
                      <a:pt x="54" y="718"/>
                      <a:pt x="63" y="728"/>
                      <a:pt x="71" y="728"/>
                    </a:cubicBezTo>
                    <a:cubicBezTo>
                      <a:pt x="75" y="728"/>
                      <a:pt x="78" y="726"/>
                      <a:pt x="81" y="720"/>
                    </a:cubicBezTo>
                    <a:cubicBezTo>
                      <a:pt x="108" y="497"/>
                      <a:pt x="134" y="257"/>
                      <a:pt x="99" y="42"/>
                    </a:cubicBezTo>
                    <a:cubicBezTo>
                      <a:pt x="99" y="24"/>
                      <a:pt x="68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44"/>
              <p:cNvSpPr/>
              <p:nvPr/>
            </p:nvSpPr>
            <p:spPr>
              <a:xfrm>
                <a:off x="1206160" y="2626305"/>
                <a:ext cx="38371" cy="594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97" extrusionOk="0">
                    <a:moveTo>
                      <a:pt x="108" y="1"/>
                    </a:moveTo>
                    <a:cubicBezTo>
                      <a:pt x="78" y="1"/>
                      <a:pt x="48" y="3"/>
                      <a:pt x="19" y="7"/>
                    </a:cubicBezTo>
                    <a:cubicBezTo>
                      <a:pt x="1" y="16"/>
                      <a:pt x="19" y="52"/>
                      <a:pt x="36" y="52"/>
                    </a:cubicBezTo>
                    <a:cubicBezTo>
                      <a:pt x="143" y="96"/>
                      <a:pt x="268" y="96"/>
                      <a:pt x="384" y="96"/>
                    </a:cubicBezTo>
                    <a:cubicBezTo>
                      <a:pt x="474" y="96"/>
                      <a:pt x="545" y="87"/>
                      <a:pt x="625" y="52"/>
                    </a:cubicBezTo>
                    <a:cubicBezTo>
                      <a:pt x="625" y="43"/>
                      <a:pt x="625" y="43"/>
                      <a:pt x="625" y="43"/>
                    </a:cubicBezTo>
                    <a:cubicBezTo>
                      <a:pt x="545" y="16"/>
                      <a:pt x="465" y="16"/>
                      <a:pt x="384" y="16"/>
                    </a:cubicBezTo>
                    <a:cubicBezTo>
                      <a:pt x="297" y="16"/>
                      <a:pt x="200" y="1"/>
                      <a:pt x="1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44"/>
              <p:cNvSpPr/>
              <p:nvPr/>
            </p:nvSpPr>
            <p:spPr>
              <a:xfrm>
                <a:off x="1174471" y="2569608"/>
                <a:ext cx="24641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68" extrusionOk="0">
                    <a:moveTo>
                      <a:pt x="298" y="0"/>
                    </a:moveTo>
                    <a:cubicBezTo>
                      <a:pt x="185" y="0"/>
                      <a:pt x="103" y="97"/>
                      <a:pt x="63" y="200"/>
                    </a:cubicBezTo>
                    <a:cubicBezTo>
                      <a:pt x="0" y="361"/>
                      <a:pt x="27" y="531"/>
                      <a:pt x="143" y="664"/>
                    </a:cubicBezTo>
                    <a:cubicBezTo>
                      <a:pt x="145" y="667"/>
                      <a:pt x="148" y="668"/>
                      <a:pt x="151" y="668"/>
                    </a:cubicBezTo>
                    <a:cubicBezTo>
                      <a:pt x="160" y="668"/>
                      <a:pt x="167" y="660"/>
                      <a:pt x="161" y="647"/>
                    </a:cubicBezTo>
                    <a:cubicBezTo>
                      <a:pt x="107" y="531"/>
                      <a:pt x="116" y="388"/>
                      <a:pt x="152" y="263"/>
                    </a:cubicBezTo>
                    <a:cubicBezTo>
                      <a:pt x="197" y="147"/>
                      <a:pt x="259" y="120"/>
                      <a:pt x="366" y="67"/>
                    </a:cubicBezTo>
                    <a:cubicBezTo>
                      <a:pt x="402" y="49"/>
                      <a:pt x="357" y="4"/>
                      <a:pt x="339" y="4"/>
                    </a:cubicBezTo>
                    <a:cubicBezTo>
                      <a:pt x="325" y="1"/>
                      <a:pt x="312" y="0"/>
                      <a:pt x="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44"/>
              <p:cNvSpPr/>
              <p:nvPr/>
            </p:nvSpPr>
            <p:spPr>
              <a:xfrm>
                <a:off x="1225590" y="2518672"/>
                <a:ext cx="50323" cy="2298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75" extrusionOk="0">
                    <a:moveTo>
                      <a:pt x="507" y="0"/>
                    </a:moveTo>
                    <a:cubicBezTo>
                      <a:pt x="305" y="0"/>
                      <a:pt x="106" y="121"/>
                      <a:pt x="14" y="318"/>
                    </a:cubicBezTo>
                    <a:cubicBezTo>
                      <a:pt x="0" y="338"/>
                      <a:pt x="33" y="374"/>
                      <a:pt x="58" y="374"/>
                    </a:cubicBezTo>
                    <a:cubicBezTo>
                      <a:pt x="65" y="374"/>
                      <a:pt x="72" y="371"/>
                      <a:pt x="76" y="362"/>
                    </a:cubicBezTo>
                    <a:cubicBezTo>
                      <a:pt x="166" y="195"/>
                      <a:pt x="344" y="88"/>
                      <a:pt x="527" y="88"/>
                    </a:cubicBezTo>
                    <a:cubicBezTo>
                      <a:pt x="598" y="88"/>
                      <a:pt x="669" y="104"/>
                      <a:pt x="736" y="139"/>
                    </a:cubicBezTo>
                    <a:cubicBezTo>
                      <a:pt x="751" y="148"/>
                      <a:pt x="764" y="151"/>
                      <a:pt x="774" y="151"/>
                    </a:cubicBezTo>
                    <a:cubicBezTo>
                      <a:pt x="810" y="151"/>
                      <a:pt x="820" y="111"/>
                      <a:pt x="772" y="77"/>
                    </a:cubicBezTo>
                    <a:cubicBezTo>
                      <a:pt x="689" y="24"/>
                      <a:pt x="598" y="0"/>
                      <a:pt x="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44"/>
              <p:cNvSpPr/>
              <p:nvPr/>
            </p:nvSpPr>
            <p:spPr>
              <a:xfrm>
                <a:off x="1185933" y="2648984"/>
                <a:ext cx="135155" cy="101443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655" extrusionOk="0">
                    <a:moveTo>
                      <a:pt x="1015" y="0"/>
                    </a:moveTo>
                    <a:cubicBezTo>
                      <a:pt x="896" y="0"/>
                      <a:pt x="759" y="65"/>
                      <a:pt x="759" y="65"/>
                    </a:cubicBezTo>
                    <a:cubicBezTo>
                      <a:pt x="759" y="65"/>
                      <a:pt x="625" y="128"/>
                      <a:pt x="572" y="163"/>
                    </a:cubicBezTo>
                    <a:cubicBezTo>
                      <a:pt x="509" y="199"/>
                      <a:pt x="447" y="244"/>
                      <a:pt x="393" y="297"/>
                    </a:cubicBezTo>
                    <a:cubicBezTo>
                      <a:pt x="215" y="467"/>
                      <a:pt x="1" y="779"/>
                      <a:pt x="117" y="1038"/>
                    </a:cubicBezTo>
                    <a:cubicBezTo>
                      <a:pt x="188" y="1199"/>
                      <a:pt x="309" y="1261"/>
                      <a:pt x="447" y="1261"/>
                    </a:cubicBezTo>
                    <a:cubicBezTo>
                      <a:pt x="723" y="1261"/>
                      <a:pt x="1071" y="1014"/>
                      <a:pt x="1250" y="806"/>
                    </a:cubicBezTo>
                    <a:lnTo>
                      <a:pt x="1250" y="806"/>
                    </a:lnTo>
                    <a:cubicBezTo>
                      <a:pt x="1232" y="931"/>
                      <a:pt x="1232" y="1064"/>
                      <a:pt x="1267" y="1189"/>
                    </a:cubicBezTo>
                    <a:cubicBezTo>
                      <a:pt x="1319" y="1377"/>
                      <a:pt x="1460" y="1655"/>
                      <a:pt x="1691" y="1655"/>
                    </a:cubicBezTo>
                    <a:cubicBezTo>
                      <a:pt x="1701" y="1655"/>
                      <a:pt x="1712" y="1654"/>
                      <a:pt x="1722" y="1653"/>
                    </a:cubicBezTo>
                    <a:cubicBezTo>
                      <a:pt x="2204" y="1600"/>
                      <a:pt x="2177" y="681"/>
                      <a:pt x="2008" y="386"/>
                    </a:cubicBezTo>
                    <a:cubicBezTo>
                      <a:pt x="2005" y="383"/>
                      <a:pt x="2000" y="382"/>
                      <a:pt x="1996" y="382"/>
                    </a:cubicBezTo>
                    <a:cubicBezTo>
                      <a:pt x="1978" y="382"/>
                      <a:pt x="1956" y="408"/>
                      <a:pt x="1963" y="422"/>
                    </a:cubicBezTo>
                    <a:cubicBezTo>
                      <a:pt x="1990" y="618"/>
                      <a:pt x="2053" y="806"/>
                      <a:pt x="2035" y="1011"/>
                    </a:cubicBezTo>
                    <a:cubicBezTo>
                      <a:pt x="2014" y="1178"/>
                      <a:pt x="1928" y="1539"/>
                      <a:pt x="1731" y="1539"/>
                    </a:cubicBezTo>
                    <a:cubicBezTo>
                      <a:pt x="1675" y="1539"/>
                      <a:pt x="1610" y="1510"/>
                      <a:pt x="1535" y="1439"/>
                    </a:cubicBezTo>
                    <a:cubicBezTo>
                      <a:pt x="1267" y="1189"/>
                      <a:pt x="1303" y="716"/>
                      <a:pt x="1455" y="413"/>
                    </a:cubicBezTo>
                    <a:cubicBezTo>
                      <a:pt x="1460" y="398"/>
                      <a:pt x="1453" y="388"/>
                      <a:pt x="1443" y="388"/>
                    </a:cubicBezTo>
                    <a:cubicBezTo>
                      <a:pt x="1436" y="388"/>
                      <a:pt x="1427" y="393"/>
                      <a:pt x="1419" y="404"/>
                    </a:cubicBezTo>
                    <a:cubicBezTo>
                      <a:pt x="1357" y="485"/>
                      <a:pt x="1312" y="583"/>
                      <a:pt x="1285" y="681"/>
                    </a:cubicBezTo>
                    <a:lnTo>
                      <a:pt x="1276" y="681"/>
                    </a:lnTo>
                    <a:cubicBezTo>
                      <a:pt x="1151" y="788"/>
                      <a:pt x="1044" y="922"/>
                      <a:pt x="902" y="1020"/>
                    </a:cubicBezTo>
                    <a:cubicBezTo>
                      <a:pt x="796" y="1096"/>
                      <a:pt x="668" y="1161"/>
                      <a:pt x="539" y="1161"/>
                    </a:cubicBezTo>
                    <a:cubicBezTo>
                      <a:pt x="471" y="1161"/>
                      <a:pt x="404" y="1143"/>
                      <a:pt x="340" y="1100"/>
                    </a:cubicBezTo>
                    <a:cubicBezTo>
                      <a:pt x="233" y="1029"/>
                      <a:pt x="197" y="904"/>
                      <a:pt x="215" y="779"/>
                    </a:cubicBezTo>
                    <a:cubicBezTo>
                      <a:pt x="286" y="351"/>
                      <a:pt x="670" y="154"/>
                      <a:pt x="1053" y="74"/>
                    </a:cubicBezTo>
                    <a:cubicBezTo>
                      <a:pt x="1071" y="74"/>
                      <a:pt x="1080" y="3"/>
                      <a:pt x="1053" y="3"/>
                    </a:cubicBezTo>
                    <a:cubicBezTo>
                      <a:pt x="1041" y="1"/>
                      <a:pt x="1028" y="0"/>
                      <a:pt x="1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44"/>
              <p:cNvSpPr/>
              <p:nvPr/>
            </p:nvSpPr>
            <p:spPr>
              <a:xfrm>
                <a:off x="1225590" y="2664001"/>
                <a:ext cx="35858" cy="2991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88" extrusionOk="0">
                    <a:moveTo>
                      <a:pt x="571" y="0"/>
                    </a:moveTo>
                    <a:cubicBezTo>
                      <a:pt x="568" y="0"/>
                      <a:pt x="563" y="2"/>
                      <a:pt x="558" y="8"/>
                    </a:cubicBezTo>
                    <a:cubicBezTo>
                      <a:pt x="451" y="70"/>
                      <a:pt x="353" y="150"/>
                      <a:pt x="264" y="222"/>
                    </a:cubicBezTo>
                    <a:cubicBezTo>
                      <a:pt x="174" y="293"/>
                      <a:pt x="76" y="355"/>
                      <a:pt x="14" y="445"/>
                    </a:cubicBezTo>
                    <a:cubicBezTo>
                      <a:pt x="1" y="471"/>
                      <a:pt x="12" y="487"/>
                      <a:pt x="29" y="487"/>
                    </a:cubicBezTo>
                    <a:cubicBezTo>
                      <a:pt x="35" y="487"/>
                      <a:pt x="42" y="485"/>
                      <a:pt x="50" y="480"/>
                    </a:cubicBezTo>
                    <a:cubicBezTo>
                      <a:pt x="139" y="427"/>
                      <a:pt x="219" y="347"/>
                      <a:pt x="299" y="275"/>
                    </a:cubicBezTo>
                    <a:cubicBezTo>
                      <a:pt x="389" y="204"/>
                      <a:pt x="478" y="124"/>
                      <a:pt x="567" y="43"/>
                    </a:cubicBezTo>
                    <a:cubicBezTo>
                      <a:pt x="581" y="36"/>
                      <a:pt x="584" y="0"/>
                      <a:pt x="5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44"/>
              <p:cNvSpPr/>
              <p:nvPr/>
            </p:nvSpPr>
            <p:spPr>
              <a:xfrm>
                <a:off x="1283268" y="2677486"/>
                <a:ext cx="827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726" extrusionOk="0">
                    <a:moveTo>
                      <a:pt x="67" y="0"/>
                    </a:moveTo>
                    <a:cubicBezTo>
                      <a:pt x="60" y="0"/>
                      <a:pt x="54" y="5"/>
                      <a:pt x="54" y="11"/>
                    </a:cubicBezTo>
                    <a:cubicBezTo>
                      <a:pt x="27" y="234"/>
                      <a:pt x="1" y="483"/>
                      <a:pt x="36" y="706"/>
                    </a:cubicBezTo>
                    <a:cubicBezTo>
                      <a:pt x="36" y="720"/>
                      <a:pt x="42" y="725"/>
                      <a:pt x="50" y="725"/>
                    </a:cubicBezTo>
                    <a:cubicBezTo>
                      <a:pt x="69" y="725"/>
                      <a:pt x="99" y="698"/>
                      <a:pt x="99" y="680"/>
                    </a:cubicBezTo>
                    <a:cubicBezTo>
                      <a:pt x="134" y="466"/>
                      <a:pt x="108" y="225"/>
                      <a:pt x="81" y="11"/>
                    </a:cubicBezTo>
                    <a:cubicBezTo>
                      <a:pt x="77" y="3"/>
                      <a:pt x="72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44"/>
              <p:cNvSpPr/>
              <p:nvPr/>
            </p:nvSpPr>
            <p:spPr>
              <a:xfrm>
                <a:off x="1174471" y="2649045"/>
                <a:ext cx="24641" cy="4100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69" extrusionOk="0">
                    <a:moveTo>
                      <a:pt x="155" y="1"/>
                    </a:moveTo>
                    <a:cubicBezTo>
                      <a:pt x="151" y="1"/>
                      <a:pt x="146" y="4"/>
                      <a:pt x="143" y="11"/>
                    </a:cubicBezTo>
                    <a:cubicBezTo>
                      <a:pt x="27" y="136"/>
                      <a:pt x="0" y="305"/>
                      <a:pt x="63" y="466"/>
                    </a:cubicBezTo>
                    <a:cubicBezTo>
                      <a:pt x="102" y="567"/>
                      <a:pt x="182" y="668"/>
                      <a:pt x="291" y="668"/>
                    </a:cubicBezTo>
                    <a:cubicBezTo>
                      <a:pt x="306" y="668"/>
                      <a:pt x="323" y="666"/>
                      <a:pt x="339" y="662"/>
                    </a:cubicBezTo>
                    <a:cubicBezTo>
                      <a:pt x="357" y="662"/>
                      <a:pt x="402" y="617"/>
                      <a:pt x="366" y="599"/>
                    </a:cubicBezTo>
                    <a:cubicBezTo>
                      <a:pt x="259" y="546"/>
                      <a:pt x="197" y="519"/>
                      <a:pt x="152" y="403"/>
                    </a:cubicBezTo>
                    <a:cubicBezTo>
                      <a:pt x="116" y="287"/>
                      <a:pt x="107" y="136"/>
                      <a:pt x="161" y="20"/>
                    </a:cubicBezTo>
                    <a:cubicBezTo>
                      <a:pt x="166" y="9"/>
                      <a:pt x="162" y="1"/>
                      <a:pt x="1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44"/>
              <p:cNvSpPr/>
              <p:nvPr/>
            </p:nvSpPr>
            <p:spPr>
              <a:xfrm>
                <a:off x="1306621" y="2533689"/>
                <a:ext cx="114499" cy="12565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2050" extrusionOk="0">
                    <a:moveTo>
                      <a:pt x="960" y="1"/>
                    </a:moveTo>
                    <a:cubicBezTo>
                      <a:pt x="684" y="1"/>
                      <a:pt x="333" y="246"/>
                      <a:pt x="155" y="447"/>
                    </a:cubicBezTo>
                    <a:cubicBezTo>
                      <a:pt x="84" y="555"/>
                      <a:pt x="12" y="822"/>
                      <a:pt x="12" y="822"/>
                    </a:cubicBezTo>
                    <a:cubicBezTo>
                      <a:pt x="1" y="840"/>
                      <a:pt x="12" y="853"/>
                      <a:pt x="23" y="853"/>
                    </a:cubicBezTo>
                    <a:cubicBezTo>
                      <a:pt x="29" y="853"/>
                      <a:pt x="36" y="849"/>
                      <a:pt x="39" y="840"/>
                    </a:cubicBezTo>
                    <a:cubicBezTo>
                      <a:pt x="101" y="751"/>
                      <a:pt x="92" y="671"/>
                      <a:pt x="119" y="572"/>
                    </a:cubicBezTo>
                    <a:lnTo>
                      <a:pt x="128" y="572"/>
                    </a:lnTo>
                    <a:cubicBezTo>
                      <a:pt x="253" y="474"/>
                      <a:pt x="360" y="340"/>
                      <a:pt x="503" y="242"/>
                    </a:cubicBezTo>
                    <a:cubicBezTo>
                      <a:pt x="607" y="162"/>
                      <a:pt x="733" y="99"/>
                      <a:pt x="860" y="99"/>
                    </a:cubicBezTo>
                    <a:cubicBezTo>
                      <a:pt x="929" y="99"/>
                      <a:pt x="999" y="118"/>
                      <a:pt x="1065" y="162"/>
                    </a:cubicBezTo>
                    <a:cubicBezTo>
                      <a:pt x="1172" y="233"/>
                      <a:pt x="1208" y="349"/>
                      <a:pt x="1190" y="474"/>
                    </a:cubicBezTo>
                    <a:cubicBezTo>
                      <a:pt x="1118" y="911"/>
                      <a:pt x="779" y="1108"/>
                      <a:pt x="396" y="1179"/>
                    </a:cubicBezTo>
                    <a:cubicBezTo>
                      <a:pt x="378" y="1179"/>
                      <a:pt x="351" y="1224"/>
                      <a:pt x="387" y="1233"/>
                    </a:cubicBezTo>
                    <a:cubicBezTo>
                      <a:pt x="413" y="1235"/>
                      <a:pt x="434" y="1236"/>
                      <a:pt x="453" y="1236"/>
                    </a:cubicBezTo>
                    <a:cubicBezTo>
                      <a:pt x="519" y="1236"/>
                      <a:pt x="554" y="1223"/>
                      <a:pt x="637" y="1188"/>
                    </a:cubicBezTo>
                    <a:cubicBezTo>
                      <a:pt x="643" y="1188"/>
                      <a:pt x="645" y="1192"/>
                      <a:pt x="645" y="1192"/>
                    </a:cubicBezTo>
                    <a:cubicBezTo>
                      <a:pt x="646" y="1192"/>
                      <a:pt x="646" y="1191"/>
                      <a:pt x="646" y="1188"/>
                    </a:cubicBezTo>
                    <a:cubicBezTo>
                      <a:pt x="707" y="1182"/>
                      <a:pt x="785" y="1177"/>
                      <a:pt x="871" y="1177"/>
                    </a:cubicBezTo>
                    <a:cubicBezTo>
                      <a:pt x="1170" y="1177"/>
                      <a:pt x="1554" y="1239"/>
                      <a:pt x="1582" y="1545"/>
                    </a:cubicBezTo>
                    <a:cubicBezTo>
                      <a:pt x="1610" y="1850"/>
                      <a:pt x="1367" y="1928"/>
                      <a:pt x="1085" y="1928"/>
                    </a:cubicBezTo>
                    <a:cubicBezTo>
                      <a:pt x="832" y="1928"/>
                      <a:pt x="548" y="1865"/>
                      <a:pt x="405" y="1848"/>
                    </a:cubicBezTo>
                    <a:cubicBezTo>
                      <a:pt x="403" y="1847"/>
                      <a:pt x="401" y="1847"/>
                      <a:pt x="399" y="1847"/>
                    </a:cubicBezTo>
                    <a:cubicBezTo>
                      <a:pt x="369" y="1847"/>
                      <a:pt x="309" y="1903"/>
                      <a:pt x="351" y="1919"/>
                    </a:cubicBezTo>
                    <a:cubicBezTo>
                      <a:pt x="512" y="1994"/>
                      <a:pt x="748" y="2050"/>
                      <a:pt x="978" y="2050"/>
                    </a:cubicBezTo>
                    <a:cubicBezTo>
                      <a:pt x="1271" y="2050"/>
                      <a:pt x="1557" y="1960"/>
                      <a:pt x="1671" y="1705"/>
                    </a:cubicBezTo>
                    <a:cubicBezTo>
                      <a:pt x="1867" y="1273"/>
                      <a:pt x="1347" y="1094"/>
                      <a:pt x="942" y="1094"/>
                    </a:cubicBezTo>
                    <a:cubicBezTo>
                      <a:pt x="905" y="1094"/>
                      <a:pt x="868" y="1096"/>
                      <a:pt x="833" y="1099"/>
                    </a:cubicBezTo>
                    <a:cubicBezTo>
                      <a:pt x="895" y="1054"/>
                      <a:pt x="958" y="1010"/>
                      <a:pt x="1011" y="956"/>
                    </a:cubicBezTo>
                    <a:cubicBezTo>
                      <a:pt x="1190" y="786"/>
                      <a:pt x="1404" y="474"/>
                      <a:pt x="1288" y="224"/>
                    </a:cubicBezTo>
                    <a:cubicBezTo>
                      <a:pt x="1219" y="63"/>
                      <a:pt x="1099" y="1"/>
                      <a:pt x="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44"/>
              <p:cNvSpPr/>
              <p:nvPr/>
            </p:nvSpPr>
            <p:spPr>
              <a:xfrm>
                <a:off x="1319922" y="2563969"/>
                <a:ext cx="35674" cy="29667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84" extrusionOk="0">
                    <a:moveTo>
                      <a:pt x="553" y="0"/>
                    </a:moveTo>
                    <a:cubicBezTo>
                      <a:pt x="545" y="0"/>
                      <a:pt x="536" y="2"/>
                      <a:pt x="527" y="7"/>
                    </a:cubicBezTo>
                    <a:cubicBezTo>
                      <a:pt x="437" y="52"/>
                      <a:pt x="357" y="141"/>
                      <a:pt x="277" y="203"/>
                    </a:cubicBezTo>
                    <a:cubicBezTo>
                      <a:pt x="188" y="284"/>
                      <a:pt x="98" y="355"/>
                      <a:pt x="18" y="435"/>
                    </a:cubicBezTo>
                    <a:cubicBezTo>
                      <a:pt x="3" y="450"/>
                      <a:pt x="1" y="484"/>
                      <a:pt x="16" y="484"/>
                    </a:cubicBezTo>
                    <a:cubicBezTo>
                      <a:pt x="19" y="484"/>
                      <a:pt x="23" y="483"/>
                      <a:pt x="27" y="480"/>
                    </a:cubicBezTo>
                    <a:cubicBezTo>
                      <a:pt x="134" y="408"/>
                      <a:pt x="223" y="337"/>
                      <a:pt x="321" y="257"/>
                    </a:cubicBezTo>
                    <a:cubicBezTo>
                      <a:pt x="402" y="194"/>
                      <a:pt x="509" y="123"/>
                      <a:pt x="562" y="43"/>
                    </a:cubicBezTo>
                    <a:cubicBezTo>
                      <a:pt x="582" y="17"/>
                      <a:pt x="573" y="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44"/>
              <p:cNvSpPr/>
              <p:nvPr/>
            </p:nvSpPr>
            <p:spPr>
              <a:xfrm>
                <a:off x="1334142" y="2626305"/>
                <a:ext cx="38309" cy="594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97" extrusionOk="0">
                    <a:moveTo>
                      <a:pt x="517" y="1"/>
                    </a:moveTo>
                    <a:cubicBezTo>
                      <a:pt x="425" y="1"/>
                      <a:pt x="328" y="16"/>
                      <a:pt x="241" y="16"/>
                    </a:cubicBezTo>
                    <a:cubicBezTo>
                      <a:pt x="161" y="16"/>
                      <a:pt x="81" y="16"/>
                      <a:pt x="0" y="43"/>
                    </a:cubicBezTo>
                    <a:cubicBezTo>
                      <a:pt x="0" y="43"/>
                      <a:pt x="0" y="43"/>
                      <a:pt x="0" y="52"/>
                    </a:cubicBezTo>
                    <a:cubicBezTo>
                      <a:pt x="81" y="87"/>
                      <a:pt x="152" y="96"/>
                      <a:pt x="241" y="96"/>
                    </a:cubicBezTo>
                    <a:cubicBezTo>
                      <a:pt x="357" y="96"/>
                      <a:pt x="482" y="96"/>
                      <a:pt x="589" y="52"/>
                    </a:cubicBezTo>
                    <a:cubicBezTo>
                      <a:pt x="607" y="52"/>
                      <a:pt x="625" y="16"/>
                      <a:pt x="607" y="7"/>
                    </a:cubicBezTo>
                    <a:cubicBezTo>
                      <a:pt x="578" y="3"/>
                      <a:pt x="548" y="1"/>
                      <a:pt x="5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44"/>
              <p:cNvSpPr/>
              <p:nvPr/>
            </p:nvSpPr>
            <p:spPr>
              <a:xfrm>
                <a:off x="1379499" y="2569608"/>
                <a:ext cx="24702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668" extrusionOk="0">
                    <a:moveTo>
                      <a:pt x="104" y="0"/>
                    </a:moveTo>
                    <a:cubicBezTo>
                      <a:pt x="91" y="0"/>
                      <a:pt x="77" y="1"/>
                      <a:pt x="63" y="4"/>
                    </a:cubicBezTo>
                    <a:cubicBezTo>
                      <a:pt x="45" y="4"/>
                      <a:pt x="1" y="49"/>
                      <a:pt x="36" y="67"/>
                    </a:cubicBezTo>
                    <a:cubicBezTo>
                      <a:pt x="143" y="120"/>
                      <a:pt x="206" y="147"/>
                      <a:pt x="251" y="263"/>
                    </a:cubicBezTo>
                    <a:cubicBezTo>
                      <a:pt x="295" y="388"/>
                      <a:pt x="295" y="531"/>
                      <a:pt x="242" y="647"/>
                    </a:cubicBezTo>
                    <a:cubicBezTo>
                      <a:pt x="235" y="660"/>
                      <a:pt x="243" y="668"/>
                      <a:pt x="251" y="668"/>
                    </a:cubicBezTo>
                    <a:cubicBezTo>
                      <a:pt x="254" y="668"/>
                      <a:pt x="257" y="667"/>
                      <a:pt x="259" y="664"/>
                    </a:cubicBezTo>
                    <a:cubicBezTo>
                      <a:pt x="375" y="531"/>
                      <a:pt x="402" y="361"/>
                      <a:pt x="340" y="200"/>
                    </a:cubicBezTo>
                    <a:cubicBezTo>
                      <a:pt x="300" y="97"/>
                      <a:pt x="217" y="0"/>
                      <a:pt x="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44"/>
              <p:cNvSpPr/>
              <p:nvPr/>
            </p:nvSpPr>
            <p:spPr>
              <a:xfrm>
                <a:off x="1257586" y="2648984"/>
                <a:ext cx="135094" cy="101443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655" extrusionOk="0">
                    <a:moveTo>
                      <a:pt x="1190" y="0"/>
                    </a:moveTo>
                    <a:cubicBezTo>
                      <a:pt x="1177" y="0"/>
                      <a:pt x="1164" y="1"/>
                      <a:pt x="1151" y="3"/>
                    </a:cubicBezTo>
                    <a:cubicBezTo>
                      <a:pt x="1124" y="3"/>
                      <a:pt x="1133" y="74"/>
                      <a:pt x="1160" y="74"/>
                    </a:cubicBezTo>
                    <a:cubicBezTo>
                      <a:pt x="1535" y="154"/>
                      <a:pt x="1918" y="351"/>
                      <a:pt x="1990" y="779"/>
                    </a:cubicBezTo>
                    <a:cubicBezTo>
                      <a:pt x="2008" y="904"/>
                      <a:pt x="1972" y="1029"/>
                      <a:pt x="1865" y="1100"/>
                    </a:cubicBezTo>
                    <a:cubicBezTo>
                      <a:pt x="1801" y="1143"/>
                      <a:pt x="1733" y="1161"/>
                      <a:pt x="1666" y="1161"/>
                    </a:cubicBezTo>
                    <a:cubicBezTo>
                      <a:pt x="1537" y="1161"/>
                      <a:pt x="1408" y="1096"/>
                      <a:pt x="1303" y="1020"/>
                    </a:cubicBezTo>
                    <a:cubicBezTo>
                      <a:pt x="1160" y="922"/>
                      <a:pt x="1053" y="788"/>
                      <a:pt x="928" y="681"/>
                    </a:cubicBezTo>
                    <a:lnTo>
                      <a:pt x="919" y="681"/>
                    </a:lnTo>
                    <a:cubicBezTo>
                      <a:pt x="892" y="583"/>
                      <a:pt x="848" y="485"/>
                      <a:pt x="785" y="404"/>
                    </a:cubicBezTo>
                    <a:cubicBezTo>
                      <a:pt x="778" y="393"/>
                      <a:pt x="769" y="388"/>
                      <a:pt x="762" y="388"/>
                    </a:cubicBezTo>
                    <a:cubicBezTo>
                      <a:pt x="751" y="388"/>
                      <a:pt x="745" y="398"/>
                      <a:pt x="750" y="413"/>
                    </a:cubicBezTo>
                    <a:cubicBezTo>
                      <a:pt x="901" y="716"/>
                      <a:pt x="937" y="1189"/>
                      <a:pt x="669" y="1439"/>
                    </a:cubicBezTo>
                    <a:cubicBezTo>
                      <a:pt x="594" y="1510"/>
                      <a:pt x="530" y="1539"/>
                      <a:pt x="474" y="1539"/>
                    </a:cubicBezTo>
                    <a:cubicBezTo>
                      <a:pt x="276" y="1539"/>
                      <a:pt x="191" y="1178"/>
                      <a:pt x="170" y="1011"/>
                    </a:cubicBezTo>
                    <a:cubicBezTo>
                      <a:pt x="152" y="806"/>
                      <a:pt x="214" y="618"/>
                      <a:pt x="241" y="422"/>
                    </a:cubicBezTo>
                    <a:cubicBezTo>
                      <a:pt x="248" y="408"/>
                      <a:pt x="226" y="382"/>
                      <a:pt x="208" y="382"/>
                    </a:cubicBezTo>
                    <a:cubicBezTo>
                      <a:pt x="204" y="382"/>
                      <a:pt x="200" y="383"/>
                      <a:pt x="197" y="386"/>
                    </a:cubicBezTo>
                    <a:cubicBezTo>
                      <a:pt x="27" y="681"/>
                      <a:pt x="0" y="1600"/>
                      <a:pt x="482" y="1653"/>
                    </a:cubicBezTo>
                    <a:cubicBezTo>
                      <a:pt x="493" y="1654"/>
                      <a:pt x="503" y="1655"/>
                      <a:pt x="514" y="1655"/>
                    </a:cubicBezTo>
                    <a:cubicBezTo>
                      <a:pt x="745" y="1655"/>
                      <a:pt x="886" y="1377"/>
                      <a:pt x="937" y="1189"/>
                    </a:cubicBezTo>
                    <a:cubicBezTo>
                      <a:pt x="973" y="1064"/>
                      <a:pt x="973" y="931"/>
                      <a:pt x="955" y="806"/>
                    </a:cubicBezTo>
                    <a:lnTo>
                      <a:pt x="955" y="806"/>
                    </a:lnTo>
                    <a:cubicBezTo>
                      <a:pt x="1133" y="1014"/>
                      <a:pt x="1485" y="1261"/>
                      <a:pt x="1761" y="1261"/>
                    </a:cubicBezTo>
                    <a:cubicBezTo>
                      <a:pt x="1900" y="1261"/>
                      <a:pt x="2019" y="1199"/>
                      <a:pt x="2088" y="1038"/>
                    </a:cubicBezTo>
                    <a:cubicBezTo>
                      <a:pt x="2204" y="779"/>
                      <a:pt x="1990" y="467"/>
                      <a:pt x="1811" y="297"/>
                    </a:cubicBezTo>
                    <a:cubicBezTo>
                      <a:pt x="1758" y="244"/>
                      <a:pt x="1695" y="199"/>
                      <a:pt x="1633" y="163"/>
                    </a:cubicBezTo>
                    <a:cubicBezTo>
                      <a:pt x="1579" y="128"/>
                      <a:pt x="1446" y="65"/>
                      <a:pt x="1446" y="65"/>
                    </a:cubicBezTo>
                    <a:cubicBezTo>
                      <a:pt x="1446" y="65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44"/>
              <p:cNvSpPr/>
              <p:nvPr/>
            </p:nvSpPr>
            <p:spPr>
              <a:xfrm>
                <a:off x="1317225" y="2664001"/>
                <a:ext cx="35796" cy="2991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88" extrusionOk="0">
                    <a:moveTo>
                      <a:pt x="18" y="0"/>
                    </a:moveTo>
                    <a:cubicBezTo>
                      <a:pt x="0" y="0"/>
                      <a:pt x="3" y="36"/>
                      <a:pt x="18" y="43"/>
                    </a:cubicBezTo>
                    <a:cubicBezTo>
                      <a:pt x="107" y="124"/>
                      <a:pt x="196" y="204"/>
                      <a:pt x="285" y="275"/>
                    </a:cubicBezTo>
                    <a:cubicBezTo>
                      <a:pt x="365" y="347"/>
                      <a:pt x="446" y="427"/>
                      <a:pt x="535" y="480"/>
                    </a:cubicBezTo>
                    <a:cubicBezTo>
                      <a:pt x="542" y="485"/>
                      <a:pt x="549" y="487"/>
                      <a:pt x="556" y="487"/>
                    </a:cubicBezTo>
                    <a:cubicBezTo>
                      <a:pt x="573" y="487"/>
                      <a:pt x="584" y="471"/>
                      <a:pt x="571" y="445"/>
                    </a:cubicBezTo>
                    <a:cubicBezTo>
                      <a:pt x="508" y="355"/>
                      <a:pt x="410" y="293"/>
                      <a:pt x="321" y="222"/>
                    </a:cubicBezTo>
                    <a:cubicBezTo>
                      <a:pt x="232" y="150"/>
                      <a:pt x="134" y="70"/>
                      <a:pt x="35" y="8"/>
                    </a:cubicBezTo>
                    <a:cubicBezTo>
                      <a:pt x="28" y="2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44"/>
              <p:cNvSpPr/>
              <p:nvPr/>
            </p:nvSpPr>
            <p:spPr>
              <a:xfrm>
                <a:off x="1379499" y="2649045"/>
                <a:ext cx="24702" cy="4100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669" extrusionOk="0">
                    <a:moveTo>
                      <a:pt x="247" y="1"/>
                    </a:moveTo>
                    <a:cubicBezTo>
                      <a:pt x="241" y="1"/>
                      <a:pt x="236" y="9"/>
                      <a:pt x="242" y="20"/>
                    </a:cubicBezTo>
                    <a:cubicBezTo>
                      <a:pt x="295" y="136"/>
                      <a:pt x="295" y="287"/>
                      <a:pt x="251" y="403"/>
                    </a:cubicBezTo>
                    <a:cubicBezTo>
                      <a:pt x="206" y="519"/>
                      <a:pt x="143" y="546"/>
                      <a:pt x="36" y="599"/>
                    </a:cubicBezTo>
                    <a:cubicBezTo>
                      <a:pt x="1" y="617"/>
                      <a:pt x="45" y="662"/>
                      <a:pt x="63" y="662"/>
                    </a:cubicBezTo>
                    <a:cubicBezTo>
                      <a:pt x="80" y="666"/>
                      <a:pt x="96" y="668"/>
                      <a:pt x="112" y="668"/>
                    </a:cubicBezTo>
                    <a:cubicBezTo>
                      <a:pt x="221" y="668"/>
                      <a:pt x="301" y="567"/>
                      <a:pt x="340" y="466"/>
                    </a:cubicBezTo>
                    <a:cubicBezTo>
                      <a:pt x="402" y="305"/>
                      <a:pt x="375" y="136"/>
                      <a:pt x="259" y="11"/>
                    </a:cubicBezTo>
                    <a:cubicBezTo>
                      <a:pt x="256" y="4"/>
                      <a:pt x="251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44"/>
              <p:cNvSpPr/>
              <p:nvPr/>
            </p:nvSpPr>
            <p:spPr>
              <a:xfrm>
                <a:off x="1225590" y="2718063"/>
                <a:ext cx="50384" cy="2280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2" extrusionOk="0">
                    <a:moveTo>
                      <a:pt x="54" y="1"/>
                    </a:moveTo>
                    <a:cubicBezTo>
                      <a:pt x="31" y="1"/>
                      <a:pt x="1" y="36"/>
                      <a:pt x="14" y="62"/>
                    </a:cubicBezTo>
                    <a:cubicBezTo>
                      <a:pt x="106" y="253"/>
                      <a:pt x="304" y="371"/>
                      <a:pt x="506" y="371"/>
                    </a:cubicBezTo>
                    <a:cubicBezTo>
                      <a:pt x="597" y="371"/>
                      <a:pt x="689" y="347"/>
                      <a:pt x="772" y="294"/>
                    </a:cubicBezTo>
                    <a:cubicBezTo>
                      <a:pt x="821" y="266"/>
                      <a:pt x="810" y="221"/>
                      <a:pt x="772" y="221"/>
                    </a:cubicBezTo>
                    <a:cubicBezTo>
                      <a:pt x="761" y="221"/>
                      <a:pt x="750" y="224"/>
                      <a:pt x="736" y="232"/>
                    </a:cubicBezTo>
                    <a:cubicBezTo>
                      <a:pt x="669" y="267"/>
                      <a:pt x="597" y="283"/>
                      <a:pt x="525" y="283"/>
                    </a:cubicBezTo>
                    <a:cubicBezTo>
                      <a:pt x="343" y="283"/>
                      <a:pt x="166" y="178"/>
                      <a:pt x="76" y="18"/>
                    </a:cubicBezTo>
                    <a:cubicBezTo>
                      <a:pt x="71" y="6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44"/>
              <p:cNvSpPr/>
              <p:nvPr/>
            </p:nvSpPr>
            <p:spPr>
              <a:xfrm>
                <a:off x="1304353" y="2518243"/>
                <a:ext cx="48668" cy="2126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347" extrusionOk="0">
                    <a:moveTo>
                      <a:pt x="334" y="0"/>
                    </a:moveTo>
                    <a:cubicBezTo>
                      <a:pt x="240" y="0"/>
                      <a:pt x="142" y="27"/>
                      <a:pt x="49" y="84"/>
                    </a:cubicBezTo>
                    <a:cubicBezTo>
                      <a:pt x="1" y="118"/>
                      <a:pt x="17" y="158"/>
                      <a:pt x="55" y="158"/>
                    </a:cubicBezTo>
                    <a:cubicBezTo>
                      <a:pt x="66" y="158"/>
                      <a:pt x="79" y="155"/>
                      <a:pt x="94" y="146"/>
                    </a:cubicBezTo>
                    <a:cubicBezTo>
                      <a:pt x="170" y="107"/>
                      <a:pt x="249" y="88"/>
                      <a:pt x="324" y="88"/>
                    </a:cubicBezTo>
                    <a:cubicBezTo>
                      <a:pt x="485" y="88"/>
                      <a:pt x="633" y="175"/>
                      <a:pt x="718" y="334"/>
                    </a:cubicBezTo>
                    <a:cubicBezTo>
                      <a:pt x="723" y="343"/>
                      <a:pt x="731" y="347"/>
                      <a:pt x="739" y="347"/>
                    </a:cubicBezTo>
                    <a:cubicBezTo>
                      <a:pt x="763" y="347"/>
                      <a:pt x="794" y="316"/>
                      <a:pt x="781" y="289"/>
                    </a:cubicBezTo>
                    <a:cubicBezTo>
                      <a:pt x="692" y="105"/>
                      <a:pt x="520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44"/>
              <p:cNvSpPr/>
              <p:nvPr/>
            </p:nvSpPr>
            <p:spPr>
              <a:xfrm>
                <a:off x="1304292" y="2720024"/>
                <a:ext cx="49342" cy="21208"/>
              </a:xfrm>
              <a:custGeom>
                <a:avLst/>
                <a:gdLst/>
                <a:ahLst/>
                <a:cxnLst/>
                <a:rect l="l" t="t" r="r" b="b"/>
                <a:pathLst>
                  <a:path w="805" h="346" extrusionOk="0">
                    <a:moveTo>
                      <a:pt x="739" y="1"/>
                    </a:moveTo>
                    <a:cubicBezTo>
                      <a:pt x="731" y="1"/>
                      <a:pt x="723" y="4"/>
                      <a:pt x="719" y="12"/>
                    </a:cubicBezTo>
                    <a:cubicBezTo>
                      <a:pt x="640" y="171"/>
                      <a:pt x="490" y="258"/>
                      <a:pt x="327" y="258"/>
                    </a:cubicBezTo>
                    <a:cubicBezTo>
                      <a:pt x="250" y="258"/>
                      <a:pt x="171" y="239"/>
                      <a:pt x="95" y="200"/>
                    </a:cubicBezTo>
                    <a:cubicBezTo>
                      <a:pt x="82" y="192"/>
                      <a:pt x="69" y="189"/>
                      <a:pt x="59" y="189"/>
                    </a:cubicBezTo>
                    <a:cubicBezTo>
                      <a:pt x="18" y="189"/>
                      <a:pt x="1" y="234"/>
                      <a:pt x="50" y="262"/>
                    </a:cubicBezTo>
                    <a:cubicBezTo>
                      <a:pt x="143" y="319"/>
                      <a:pt x="242" y="346"/>
                      <a:pt x="337" y="346"/>
                    </a:cubicBezTo>
                    <a:cubicBezTo>
                      <a:pt x="526" y="346"/>
                      <a:pt x="702" y="241"/>
                      <a:pt x="791" y="57"/>
                    </a:cubicBezTo>
                    <a:cubicBezTo>
                      <a:pt x="804" y="37"/>
                      <a:pt x="766" y="1"/>
                      <a:pt x="7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44"/>
              <p:cNvSpPr/>
              <p:nvPr/>
            </p:nvSpPr>
            <p:spPr>
              <a:xfrm>
                <a:off x="586661" y="2480731"/>
                <a:ext cx="1460599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23829" h="4880" extrusionOk="0">
                    <a:moveTo>
                      <a:pt x="0" y="0"/>
                    </a:moveTo>
                    <a:cubicBezTo>
                      <a:pt x="0" y="0"/>
                      <a:pt x="21081" y="241"/>
                      <a:pt x="21536" y="393"/>
                    </a:cubicBezTo>
                    <a:cubicBezTo>
                      <a:pt x="21991" y="553"/>
                      <a:pt x="22008" y="3818"/>
                      <a:pt x="21348" y="4139"/>
                    </a:cubicBezTo>
                    <a:cubicBezTo>
                      <a:pt x="20697" y="4470"/>
                      <a:pt x="0" y="4880"/>
                      <a:pt x="0" y="4880"/>
                    </a:cubicBezTo>
                    <a:lnTo>
                      <a:pt x="22883" y="4880"/>
                    </a:lnTo>
                    <a:cubicBezTo>
                      <a:pt x="22883" y="4880"/>
                      <a:pt x="23828" y="2757"/>
                      <a:pt x="22883" y="0"/>
                    </a:cubicBezTo>
                    <a:close/>
                  </a:path>
                </a:pathLst>
              </a:custGeom>
              <a:solidFill>
                <a:schemeClr val="accent4">
                  <a:alpha val="286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44"/>
              <p:cNvSpPr/>
              <p:nvPr/>
            </p:nvSpPr>
            <p:spPr>
              <a:xfrm>
                <a:off x="570785" y="2491825"/>
                <a:ext cx="82626" cy="27490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4485" extrusionOk="0">
                    <a:moveTo>
                      <a:pt x="865" y="1"/>
                    </a:moveTo>
                    <a:cubicBezTo>
                      <a:pt x="507" y="1"/>
                      <a:pt x="17" y="813"/>
                      <a:pt x="9" y="1933"/>
                    </a:cubicBezTo>
                    <a:cubicBezTo>
                      <a:pt x="1" y="3136"/>
                      <a:pt x="286" y="4485"/>
                      <a:pt x="615" y="4485"/>
                    </a:cubicBezTo>
                    <a:cubicBezTo>
                      <a:pt x="630" y="4485"/>
                      <a:pt x="645" y="4482"/>
                      <a:pt x="661" y="4476"/>
                    </a:cubicBezTo>
                    <a:cubicBezTo>
                      <a:pt x="1241" y="4262"/>
                      <a:pt x="1142" y="3307"/>
                      <a:pt x="1009" y="2308"/>
                    </a:cubicBezTo>
                    <a:cubicBezTo>
                      <a:pt x="875" y="1309"/>
                      <a:pt x="1348" y="247"/>
                      <a:pt x="982" y="33"/>
                    </a:cubicBezTo>
                    <a:cubicBezTo>
                      <a:pt x="945" y="11"/>
                      <a:pt x="906" y="1"/>
                      <a:pt x="865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996F7B-C74C-4323-9C17-EFCC284EE135}"/>
              </a:ext>
            </a:extLst>
          </p:cNvPr>
          <p:cNvSpPr txBox="1"/>
          <p:nvPr/>
        </p:nvSpPr>
        <p:spPr>
          <a:xfrm>
            <a:off x="6909811" y="4168707"/>
            <a:ext cx="1339913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phones away!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66EA3-A157-4F6B-B684-D3B3DB3D3571}"/>
              </a:ext>
            </a:extLst>
          </p:cNvPr>
          <p:cNvSpPr txBox="1"/>
          <p:nvPr/>
        </p:nvSpPr>
        <p:spPr>
          <a:xfrm>
            <a:off x="4758190" y="4436453"/>
            <a:ext cx="1262304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no AI usage!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90A794-AA5C-473E-8B78-8538F530FA02}"/>
              </a:ext>
            </a:extLst>
          </p:cNvPr>
          <p:cNvCxnSpPr>
            <a:cxnSpLocks/>
          </p:cNvCxnSpPr>
          <p:nvPr/>
        </p:nvCxnSpPr>
        <p:spPr>
          <a:xfrm>
            <a:off x="6331041" y="3761112"/>
            <a:ext cx="501628" cy="402644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0E796A-2C61-46E1-BDF8-48F393DCC0E8}"/>
              </a:ext>
            </a:extLst>
          </p:cNvPr>
          <p:cNvCxnSpPr>
            <a:cxnSpLocks/>
          </p:cNvCxnSpPr>
          <p:nvPr/>
        </p:nvCxnSpPr>
        <p:spPr>
          <a:xfrm>
            <a:off x="4237410" y="4066315"/>
            <a:ext cx="491598" cy="38417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07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5" name="Google Shape;5115;p43"/>
          <p:cNvSpPr txBox="1">
            <a:spLocks noGrp="1"/>
          </p:cNvSpPr>
          <p:nvPr>
            <p:ph type="title"/>
          </p:nvPr>
        </p:nvSpPr>
        <p:spPr>
          <a:xfrm>
            <a:off x="2512275" y="1659728"/>
            <a:ext cx="4119600" cy="11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IB English</a:t>
            </a:r>
            <a:endParaRPr dirty="0"/>
          </a:p>
        </p:txBody>
      </p:sp>
      <p:grpSp>
        <p:nvGrpSpPr>
          <p:cNvPr id="5117" name="Google Shape;5117;p43"/>
          <p:cNvGrpSpPr/>
          <p:nvPr/>
        </p:nvGrpSpPr>
        <p:grpSpPr>
          <a:xfrm rot="5400000">
            <a:off x="4167954" y="-121386"/>
            <a:ext cx="808051" cy="1762681"/>
            <a:chOff x="4845574" y="2355865"/>
            <a:chExt cx="154341" cy="336692"/>
          </a:xfrm>
        </p:grpSpPr>
        <p:sp>
          <p:nvSpPr>
            <p:cNvPr id="5118" name="Google Shape;5118;p43"/>
            <p:cNvSpPr/>
            <p:nvPr/>
          </p:nvSpPr>
          <p:spPr>
            <a:xfrm>
              <a:off x="4845574" y="2355865"/>
              <a:ext cx="154280" cy="169419"/>
            </a:xfrm>
            <a:custGeom>
              <a:avLst/>
              <a:gdLst/>
              <a:ahLst/>
              <a:cxnLst/>
              <a:rect l="l" t="t" r="r" b="b"/>
              <a:pathLst>
                <a:path w="2517" h="2764" extrusionOk="0">
                  <a:moveTo>
                    <a:pt x="889" y="1291"/>
                  </a:moveTo>
                  <a:cubicBezTo>
                    <a:pt x="1044" y="1291"/>
                    <a:pt x="1176" y="1455"/>
                    <a:pt x="1176" y="1455"/>
                  </a:cubicBezTo>
                  <a:cubicBezTo>
                    <a:pt x="1120" y="1481"/>
                    <a:pt x="1066" y="1492"/>
                    <a:pt x="1018" y="1492"/>
                  </a:cubicBezTo>
                  <a:cubicBezTo>
                    <a:pt x="824" y="1492"/>
                    <a:pt x="719" y="1316"/>
                    <a:pt x="855" y="1294"/>
                  </a:cubicBezTo>
                  <a:cubicBezTo>
                    <a:pt x="866" y="1292"/>
                    <a:pt x="878" y="1291"/>
                    <a:pt x="889" y="1291"/>
                  </a:cubicBezTo>
                  <a:close/>
                  <a:moveTo>
                    <a:pt x="443" y="1987"/>
                  </a:moveTo>
                  <a:cubicBezTo>
                    <a:pt x="488" y="1987"/>
                    <a:pt x="539" y="2011"/>
                    <a:pt x="579" y="2043"/>
                  </a:cubicBezTo>
                  <a:cubicBezTo>
                    <a:pt x="632" y="2079"/>
                    <a:pt x="677" y="2115"/>
                    <a:pt x="712" y="2159"/>
                  </a:cubicBezTo>
                  <a:cubicBezTo>
                    <a:pt x="828" y="2284"/>
                    <a:pt x="891" y="2454"/>
                    <a:pt x="953" y="2614"/>
                  </a:cubicBezTo>
                  <a:cubicBezTo>
                    <a:pt x="846" y="2516"/>
                    <a:pt x="695" y="2472"/>
                    <a:pt x="561" y="2445"/>
                  </a:cubicBezTo>
                  <a:cubicBezTo>
                    <a:pt x="507" y="2436"/>
                    <a:pt x="463" y="2436"/>
                    <a:pt x="418" y="2436"/>
                  </a:cubicBezTo>
                  <a:cubicBezTo>
                    <a:pt x="391" y="2347"/>
                    <a:pt x="338" y="2222"/>
                    <a:pt x="338" y="2133"/>
                  </a:cubicBezTo>
                  <a:cubicBezTo>
                    <a:pt x="343" y="2024"/>
                    <a:pt x="388" y="1987"/>
                    <a:pt x="443" y="1987"/>
                  </a:cubicBezTo>
                  <a:close/>
                  <a:moveTo>
                    <a:pt x="2184" y="1"/>
                  </a:moveTo>
                  <a:cubicBezTo>
                    <a:pt x="2144" y="1"/>
                    <a:pt x="2099" y="9"/>
                    <a:pt x="2051" y="27"/>
                  </a:cubicBezTo>
                  <a:cubicBezTo>
                    <a:pt x="1613" y="179"/>
                    <a:pt x="1257" y="1392"/>
                    <a:pt x="1239" y="1410"/>
                  </a:cubicBezTo>
                  <a:cubicBezTo>
                    <a:pt x="1153" y="1301"/>
                    <a:pt x="993" y="1179"/>
                    <a:pt x="859" y="1179"/>
                  </a:cubicBezTo>
                  <a:cubicBezTo>
                    <a:pt x="839" y="1179"/>
                    <a:pt x="820" y="1181"/>
                    <a:pt x="802" y="1187"/>
                  </a:cubicBezTo>
                  <a:cubicBezTo>
                    <a:pt x="587" y="1258"/>
                    <a:pt x="703" y="1464"/>
                    <a:pt x="846" y="1526"/>
                  </a:cubicBezTo>
                  <a:cubicBezTo>
                    <a:pt x="903" y="1551"/>
                    <a:pt x="961" y="1562"/>
                    <a:pt x="1016" y="1562"/>
                  </a:cubicBezTo>
                  <a:cubicBezTo>
                    <a:pt x="1082" y="1562"/>
                    <a:pt x="1145" y="1546"/>
                    <a:pt x="1203" y="1517"/>
                  </a:cubicBezTo>
                  <a:cubicBezTo>
                    <a:pt x="1239" y="1588"/>
                    <a:pt x="1283" y="1856"/>
                    <a:pt x="1257" y="2008"/>
                  </a:cubicBezTo>
                  <a:cubicBezTo>
                    <a:pt x="1221" y="2222"/>
                    <a:pt x="1141" y="2418"/>
                    <a:pt x="1034" y="2605"/>
                  </a:cubicBezTo>
                  <a:cubicBezTo>
                    <a:pt x="998" y="2329"/>
                    <a:pt x="784" y="2061"/>
                    <a:pt x="552" y="1936"/>
                  </a:cubicBezTo>
                  <a:cubicBezTo>
                    <a:pt x="507" y="1916"/>
                    <a:pt x="456" y="1899"/>
                    <a:pt x="411" y="1899"/>
                  </a:cubicBezTo>
                  <a:cubicBezTo>
                    <a:pt x="358" y="1899"/>
                    <a:pt x="312" y="1922"/>
                    <a:pt x="293" y="1990"/>
                  </a:cubicBezTo>
                  <a:cubicBezTo>
                    <a:pt x="240" y="2133"/>
                    <a:pt x="311" y="2311"/>
                    <a:pt x="382" y="2436"/>
                  </a:cubicBezTo>
                  <a:cubicBezTo>
                    <a:pt x="222" y="2463"/>
                    <a:pt x="106" y="2588"/>
                    <a:pt x="8" y="2739"/>
                  </a:cubicBezTo>
                  <a:cubicBezTo>
                    <a:pt x="0" y="2746"/>
                    <a:pt x="11" y="2760"/>
                    <a:pt x="20" y="2760"/>
                  </a:cubicBezTo>
                  <a:cubicBezTo>
                    <a:pt x="22" y="2760"/>
                    <a:pt x="24" y="2759"/>
                    <a:pt x="25" y="2757"/>
                  </a:cubicBezTo>
                  <a:cubicBezTo>
                    <a:pt x="155" y="2627"/>
                    <a:pt x="292" y="2513"/>
                    <a:pt x="483" y="2513"/>
                  </a:cubicBezTo>
                  <a:cubicBezTo>
                    <a:pt x="502" y="2513"/>
                    <a:pt x="522" y="2514"/>
                    <a:pt x="543" y="2516"/>
                  </a:cubicBezTo>
                  <a:cubicBezTo>
                    <a:pt x="721" y="2543"/>
                    <a:pt x="864" y="2623"/>
                    <a:pt x="998" y="2757"/>
                  </a:cubicBezTo>
                  <a:cubicBezTo>
                    <a:pt x="1002" y="2762"/>
                    <a:pt x="1007" y="2764"/>
                    <a:pt x="1011" y="2764"/>
                  </a:cubicBezTo>
                  <a:cubicBezTo>
                    <a:pt x="1033" y="2764"/>
                    <a:pt x="1050" y="2717"/>
                    <a:pt x="1042" y="2695"/>
                  </a:cubicBezTo>
                  <a:cubicBezTo>
                    <a:pt x="1283" y="2409"/>
                    <a:pt x="1462" y="1919"/>
                    <a:pt x="1319" y="1553"/>
                  </a:cubicBezTo>
                  <a:cubicBezTo>
                    <a:pt x="1310" y="1526"/>
                    <a:pt x="1292" y="1499"/>
                    <a:pt x="1283" y="1472"/>
                  </a:cubicBezTo>
                  <a:cubicBezTo>
                    <a:pt x="1364" y="1410"/>
                    <a:pt x="1631" y="545"/>
                    <a:pt x="1854" y="295"/>
                  </a:cubicBezTo>
                  <a:cubicBezTo>
                    <a:pt x="1908" y="232"/>
                    <a:pt x="1979" y="170"/>
                    <a:pt x="2059" y="134"/>
                  </a:cubicBezTo>
                  <a:cubicBezTo>
                    <a:pt x="2099" y="112"/>
                    <a:pt x="2136" y="102"/>
                    <a:pt x="2170" y="102"/>
                  </a:cubicBezTo>
                  <a:cubicBezTo>
                    <a:pt x="2299" y="102"/>
                    <a:pt x="2384" y="245"/>
                    <a:pt x="2363" y="393"/>
                  </a:cubicBezTo>
                  <a:cubicBezTo>
                    <a:pt x="2345" y="473"/>
                    <a:pt x="2309" y="563"/>
                    <a:pt x="2256" y="634"/>
                  </a:cubicBezTo>
                  <a:cubicBezTo>
                    <a:pt x="2220" y="687"/>
                    <a:pt x="2175" y="723"/>
                    <a:pt x="2122" y="759"/>
                  </a:cubicBezTo>
                  <a:cubicBezTo>
                    <a:pt x="2110" y="761"/>
                    <a:pt x="2099" y="763"/>
                    <a:pt x="2089" y="763"/>
                  </a:cubicBezTo>
                  <a:cubicBezTo>
                    <a:pt x="1920" y="763"/>
                    <a:pt x="1934" y="421"/>
                    <a:pt x="2029" y="421"/>
                  </a:cubicBezTo>
                  <a:cubicBezTo>
                    <a:pt x="2043" y="421"/>
                    <a:pt x="2060" y="429"/>
                    <a:pt x="2077" y="447"/>
                  </a:cubicBezTo>
                  <a:cubicBezTo>
                    <a:pt x="2083" y="458"/>
                    <a:pt x="2111" y="473"/>
                    <a:pt x="2127" y="473"/>
                  </a:cubicBezTo>
                  <a:cubicBezTo>
                    <a:pt x="2137" y="473"/>
                    <a:pt x="2143" y="468"/>
                    <a:pt x="2140" y="455"/>
                  </a:cubicBezTo>
                  <a:cubicBezTo>
                    <a:pt x="2140" y="387"/>
                    <a:pt x="2094" y="325"/>
                    <a:pt x="2020" y="325"/>
                  </a:cubicBezTo>
                  <a:cubicBezTo>
                    <a:pt x="2007" y="325"/>
                    <a:pt x="1993" y="327"/>
                    <a:pt x="1979" y="331"/>
                  </a:cubicBezTo>
                  <a:cubicBezTo>
                    <a:pt x="1854" y="366"/>
                    <a:pt x="1819" y="598"/>
                    <a:pt x="1854" y="705"/>
                  </a:cubicBezTo>
                  <a:cubicBezTo>
                    <a:pt x="1888" y="823"/>
                    <a:pt x="1953" y="869"/>
                    <a:pt x="2028" y="869"/>
                  </a:cubicBezTo>
                  <a:cubicBezTo>
                    <a:pt x="2174" y="869"/>
                    <a:pt x="2357" y="698"/>
                    <a:pt x="2416" y="563"/>
                  </a:cubicBezTo>
                  <a:cubicBezTo>
                    <a:pt x="2516" y="331"/>
                    <a:pt x="2437" y="1"/>
                    <a:pt x="2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3"/>
            <p:cNvSpPr/>
            <p:nvPr/>
          </p:nvSpPr>
          <p:spPr>
            <a:xfrm>
              <a:off x="4845574" y="2523321"/>
              <a:ext cx="154341" cy="169235"/>
            </a:xfrm>
            <a:custGeom>
              <a:avLst/>
              <a:gdLst/>
              <a:ahLst/>
              <a:cxnLst/>
              <a:rect l="l" t="t" r="r" b="b"/>
              <a:pathLst>
                <a:path w="2518" h="2761" extrusionOk="0">
                  <a:moveTo>
                    <a:pt x="953" y="150"/>
                  </a:moveTo>
                  <a:lnTo>
                    <a:pt x="953" y="150"/>
                  </a:lnTo>
                  <a:cubicBezTo>
                    <a:pt x="891" y="311"/>
                    <a:pt x="828" y="471"/>
                    <a:pt x="712" y="605"/>
                  </a:cubicBezTo>
                  <a:cubicBezTo>
                    <a:pt x="677" y="650"/>
                    <a:pt x="632" y="685"/>
                    <a:pt x="579" y="721"/>
                  </a:cubicBezTo>
                  <a:cubicBezTo>
                    <a:pt x="538" y="749"/>
                    <a:pt x="486" y="774"/>
                    <a:pt x="441" y="774"/>
                  </a:cubicBezTo>
                  <a:cubicBezTo>
                    <a:pt x="387" y="774"/>
                    <a:pt x="343" y="739"/>
                    <a:pt x="338" y="632"/>
                  </a:cubicBezTo>
                  <a:cubicBezTo>
                    <a:pt x="338" y="534"/>
                    <a:pt x="391" y="418"/>
                    <a:pt x="418" y="328"/>
                  </a:cubicBezTo>
                  <a:cubicBezTo>
                    <a:pt x="463" y="328"/>
                    <a:pt x="507" y="328"/>
                    <a:pt x="561" y="319"/>
                  </a:cubicBezTo>
                  <a:cubicBezTo>
                    <a:pt x="695" y="293"/>
                    <a:pt x="846" y="239"/>
                    <a:pt x="953" y="150"/>
                  </a:cubicBezTo>
                  <a:close/>
                  <a:moveTo>
                    <a:pt x="1018" y="1272"/>
                  </a:moveTo>
                  <a:cubicBezTo>
                    <a:pt x="1066" y="1272"/>
                    <a:pt x="1120" y="1283"/>
                    <a:pt x="1176" y="1310"/>
                  </a:cubicBezTo>
                  <a:cubicBezTo>
                    <a:pt x="1176" y="1310"/>
                    <a:pt x="1044" y="1473"/>
                    <a:pt x="889" y="1473"/>
                  </a:cubicBezTo>
                  <a:cubicBezTo>
                    <a:pt x="878" y="1473"/>
                    <a:pt x="866" y="1472"/>
                    <a:pt x="855" y="1470"/>
                  </a:cubicBezTo>
                  <a:cubicBezTo>
                    <a:pt x="719" y="1449"/>
                    <a:pt x="824" y="1272"/>
                    <a:pt x="1018" y="1272"/>
                  </a:cubicBezTo>
                  <a:close/>
                  <a:moveTo>
                    <a:pt x="1011" y="1"/>
                  </a:moveTo>
                  <a:cubicBezTo>
                    <a:pt x="1007" y="1"/>
                    <a:pt x="1002" y="3"/>
                    <a:pt x="998" y="7"/>
                  </a:cubicBezTo>
                  <a:cubicBezTo>
                    <a:pt x="864" y="141"/>
                    <a:pt x="721" y="212"/>
                    <a:pt x="543" y="239"/>
                  </a:cubicBezTo>
                  <a:cubicBezTo>
                    <a:pt x="517" y="243"/>
                    <a:pt x="492" y="245"/>
                    <a:pt x="467" y="245"/>
                  </a:cubicBezTo>
                  <a:cubicBezTo>
                    <a:pt x="284" y="245"/>
                    <a:pt x="151" y="133"/>
                    <a:pt x="25" y="7"/>
                  </a:cubicBezTo>
                  <a:cubicBezTo>
                    <a:pt x="24" y="6"/>
                    <a:pt x="22" y="5"/>
                    <a:pt x="20" y="5"/>
                  </a:cubicBezTo>
                  <a:cubicBezTo>
                    <a:pt x="11" y="5"/>
                    <a:pt x="0" y="18"/>
                    <a:pt x="8" y="25"/>
                  </a:cubicBezTo>
                  <a:cubicBezTo>
                    <a:pt x="106" y="177"/>
                    <a:pt x="222" y="302"/>
                    <a:pt x="382" y="319"/>
                  </a:cubicBezTo>
                  <a:cubicBezTo>
                    <a:pt x="311" y="453"/>
                    <a:pt x="240" y="632"/>
                    <a:pt x="293" y="766"/>
                  </a:cubicBezTo>
                  <a:cubicBezTo>
                    <a:pt x="312" y="837"/>
                    <a:pt x="357" y="863"/>
                    <a:pt x="410" y="863"/>
                  </a:cubicBezTo>
                  <a:cubicBezTo>
                    <a:pt x="455" y="863"/>
                    <a:pt x="506" y="844"/>
                    <a:pt x="552" y="819"/>
                  </a:cubicBezTo>
                  <a:cubicBezTo>
                    <a:pt x="784" y="694"/>
                    <a:pt x="998" y="427"/>
                    <a:pt x="1034" y="159"/>
                  </a:cubicBezTo>
                  <a:cubicBezTo>
                    <a:pt x="1141" y="346"/>
                    <a:pt x="1221" y="543"/>
                    <a:pt x="1257" y="748"/>
                  </a:cubicBezTo>
                  <a:cubicBezTo>
                    <a:pt x="1283" y="908"/>
                    <a:pt x="1239" y="1176"/>
                    <a:pt x="1203" y="1247"/>
                  </a:cubicBezTo>
                  <a:cubicBezTo>
                    <a:pt x="1142" y="1217"/>
                    <a:pt x="1076" y="1201"/>
                    <a:pt x="1007" y="1201"/>
                  </a:cubicBezTo>
                  <a:cubicBezTo>
                    <a:pt x="954" y="1201"/>
                    <a:pt x="900" y="1210"/>
                    <a:pt x="846" y="1229"/>
                  </a:cubicBezTo>
                  <a:cubicBezTo>
                    <a:pt x="703" y="1292"/>
                    <a:pt x="587" y="1506"/>
                    <a:pt x="802" y="1568"/>
                  </a:cubicBezTo>
                  <a:cubicBezTo>
                    <a:pt x="820" y="1574"/>
                    <a:pt x="839" y="1577"/>
                    <a:pt x="859" y="1577"/>
                  </a:cubicBezTo>
                  <a:cubicBezTo>
                    <a:pt x="993" y="1577"/>
                    <a:pt x="1153" y="1454"/>
                    <a:pt x="1239" y="1345"/>
                  </a:cubicBezTo>
                  <a:cubicBezTo>
                    <a:pt x="1257" y="1363"/>
                    <a:pt x="1613" y="2576"/>
                    <a:pt x="2051" y="2737"/>
                  </a:cubicBezTo>
                  <a:cubicBezTo>
                    <a:pt x="2097" y="2753"/>
                    <a:pt x="2140" y="2761"/>
                    <a:pt x="2179" y="2761"/>
                  </a:cubicBezTo>
                  <a:cubicBezTo>
                    <a:pt x="2436" y="2761"/>
                    <a:pt x="2517" y="2433"/>
                    <a:pt x="2416" y="2193"/>
                  </a:cubicBezTo>
                  <a:cubicBezTo>
                    <a:pt x="2358" y="2058"/>
                    <a:pt x="2177" y="1893"/>
                    <a:pt x="2031" y="1893"/>
                  </a:cubicBezTo>
                  <a:cubicBezTo>
                    <a:pt x="1955" y="1893"/>
                    <a:pt x="1888" y="1939"/>
                    <a:pt x="1854" y="2059"/>
                  </a:cubicBezTo>
                  <a:cubicBezTo>
                    <a:pt x="1819" y="2166"/>
                    <a:pt x="1854" y="2389"/>
                    <a:pt x="1979" y="2434"/>
                  </a:cubicBezTo>
                  <a:cubicBezTo>
                    <a:pt x="1993" y="2438"/>
                    <a:pt x="2007" y="2439"/>
                    <a:pt x="2020" y="2439"/>
                  </a:cubicBezTo>
                  <a:cubicBezTo>
                    <a:pt x="2094" y="2439"/>
                    <a:pt x="2140" y="2377"/>
                    <a:pt x="2140" y="2309"/>
                  </a:cubicBezTo>
                  <a:cubicBezTo>
                    <a:pt x="2143" y="2293"/>
                    <a:pt x="2137" y="2287"/>
                    <a:pt x="2128" y="2287"/>
                  </a:cubicBezTo>
                  <a:cubicBezTo>
                    <a:pt x="2111" y="2287"/>
                    <a:pt x="2083" y="2306"/>
                    <a:pt x="2077" y="2318"/>
                  </a:cubicBezTo>
                  <a:cubicBezTo>
                    <a:pt x="2060" y="2335"/>
                    <a:pt x="2044" y="2343"/>
                    <a:pt x="2030" y="2343"/>
                  </a:cubicBezTo>
                  <a:cubicBezTo>
                    <a:pt x="1934" y="2343"/>
                    <a:pt x="1920" y="1993"/>
                    <a:pt x="2089" y="1993"/>
                  </a:cubicBezTo>
                  <a:cubicBezTo>
                    <a:pt x="2100" y="1993"/>
                    <a:pt x="2110" y="1994"/>
                    <a:pt x="2122" y="1997"/>
                  </a:cubicBezTo>
                  <a:cubicBezTo>
                    <a:pt x="2175" y="2032"/>
                    <a:pt x="2220" y="2077"/>
                    <a:pt x="2256" y="2130"/>
                  </a:cubicBezTo>
                  <a:cubicBezTo>
                    <a:pt x="2309" y="2202"/>
                    <a:pt x="2345" y="2282"/>
                    <a:pt x="2363" y="2371"/>
                  </a:cubicBezTo>
                  <a:cubicBezTo>
                    <a:pt x="2384" y="2515"/>
                    <a:pt x="2296" y="2658"/>
                    <a:pt x="2164" y="2658"/>
                  </a:cubicBezTo>
                  <a:cubicBezTo>
                    <a:pt x="2131" y="2658"/>
                    <a:pt x="2096" y="2649"/>
                    <a:pt x="2059" y="2630"/>
                  </a:cubicBezTo>
                  <a:cubicBezTo>
                    <a:pt x="1979" y="2594"/>
                    <a:pt x="1908" y="2523"/>
                    <a:pt x="1854" y="2461"/>
                  </a:cubicBezTo>
                  <a:cubicBezTo>
                    <a:pt x="1631" y="2220"/>
                    <a:pt x="1364" y="1354"/>
                    <a:pt x="1283" y="1292"/>
                  </a:cubicBezTo>
                  <a:cubicBezTo>
                    <a:pt x="1292" y="1265"/>
                    <a:pt x="1310" y="1238"/>
                    <a:pt x="1319" y="1212"/>
                  </a:cubicBezTo>
                  <a:cubicBezTo>
                    <a:pt x="1462" y="837"/>
                    <a:pt x="1283" y="355"/>
                    <a:pt x="1042" y="70"/>
                  </a:cubicBezTo>
                  <a:cubicBezTo>
                    <a:pt x="1050" y="47"/>
                    <a:pt x="1033" y="1"/>
                    <a:pt x="10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0" name="Google Shape;5120;p43"/>
          <p:cNvSpPr/>
          <p:nvPr/>
        </p:nvSpPr>
        <p:spPr>
          <a:xfrm rot="10800000">
            <a:off x="1441377" y="1951514"/>
            <a:ext cx="714525" cy="233781"/>
          </a:xfrm>
          <a:custGeom>
            <a:avLst/>
            <a:gdLst/>
            <a:ahLst/>
            <a:cxnLst/>
            <a:rect l="l" t="t" r="r" b="b"/>
            <a:pathLst>
              <a:path w="3432" h="1123" extrusionOk="0">
                <a:moveTo>
                  <a:pt x="1151" y="343"/>
                </a:moveTo>
                <a:cubicBezTo>
                  <a:pt x="1160" y="352"/>
                  <a:pt x="1374" y="468"/>
                  <a:pt x="1445" y="717"/>
                </a:cubicBezTo>
                <a:cubicBezTo>
                  <a:pt x="1533" y="915"/>
                  <a:pt x="1412" y="1001"/>
                  <a:pt x="1283" y="1001"/>
                </a:cubicBezTo>
                <a:cubicBezTo>
                  <a:pt x="1202" y="1001"/>
                  <a:pt x="1118" y="967"/>
                  <a:pt x="1080" y="905"/>
                </a:cubicBezTo>
                <a:cubicBezTo>
                  <a:pt x="946" y="691"/>
                  <a:pt x="1017" y="477"/>
                  <a:pt x="1151" y="343"/>
                </a:cubicBezTo>
                <a:close/>
                <a:moveTo>
                  <a:pt x="436" y="1"/>
                </a:moveTo>
                <a:cubicBezTo>
                  <a:pt x="279" y="1"/>
                  <a:pt x="130" y="35"/>
                  <a:pt x="18" y="120"/>
                </a:cubicBezTo>
                <a:cubicBezTo>
                  <a:pt x="9" y="120"/>
                  <a:pt x="0" y="147"/>
                  <a:pt x="18" y="147"/>
                </a:cubicBezTo>
                <a:cubicBezTo>
                  <a:pt x="135" y="108"/>
                  <a:pt x="259" y="89"/>
                  <a:pt x="384" y="89"/>
                </a:cubicBezTo>
                <a:cubicBezTo>
                  <a:pt x="630" y="89"/>
                  <a:pt x="878" y="162"/>
                  <a:pt x="1080" y="298"/>
                </a:cubicBezTo>
                <a:cubicBezTo>
                  <a:pt x="919" y="423"/>
                  <a:pt x="839" y="619"/>
                  <a:pt x="919" y="825"/>
                </a:cubicBezTo>
                <a:cubicBezTo>
                  <a:pt x="986" y="971"/>
                  <a:pt x="1158" y="1122"/>
                  <a:pt x="1317" y="1122"/>
                </a:cubicBezTo>
                <a:cubicBezTo>
                  <a:pt x="1390" y="1122"/>
                  <a:pt x="1461" y="1090"/>
                  <a:pt x="1517" y="1012"/>
                </a:cubicBezTo>
                <a:cubicBezTo>
                  <a:pt x="1686" y="771"/>
                  <a:pt x="1436" y="450"/>
                  <a:pt x="1231" y="280"/>
                </a:cubicBezTo>
                <a:cubicBezTo>
                  <a:pt x="1235" y="276"/>
                  <a:pt x="1344" y="221"/>
                  <a:pt x="1510" y="221"/>
                </a:cubicBezTo>
                <a:cubicBezTo>
                  <a:pt x="1722" y="221"/>
                  <a:pt x="2028" y="312"/>
                  <a:pt x="2329" y="717"/>
                </a:cubicBezTo>
                <a:cubicBezTo>
                  <a:pt x="2423" y="851"/>
                  <a:pt x="2664" y="965"/>
                  <a:pt x="2860" y="965"/>
                </a:cubicBezTo>
                <a:cubicBezTo>
                  <a:pt x="2886" y="965"/>
                  <a:pt x="2911" y="963"/>
                  <a:pt x="2935" y="958"/>
                </a:cubicBezTo>
                <a:cubicBezTo>
                  <a:pt x="3185" y="923"/>
                  <a:pt x="3426" y="655"/>
                  <a:pt x="3346" y="378"/>
                </a:cubicBezTo>
                <a:cubicBezTo>
                  <a:pt x="3281" y="190"/>
                  <a:pt x="3017" y="44"/>
                  <a:pt x="2793" y="44"/>
                </a:cubicBezTo>
                <a:cubicBezTo>
                  <a:pt x="2709" y="44"/>
                  <a:pt x="2630" y="65"/>
                  <a:pt x="2569" y="111"/>
                </a:cubicBezTo>
                <a:cubicBezTo>
                  <a:pt x="2316" y="303"/>
                  <a:pt x="2545" y="541"/>
                  <a:pt x="2785" y="541"/>
                </a:cubicBezTo>
                <a:cubicBezTo>
                  <a:pt x="2823" y="541"/>
                  <a:pt x="2862" y="535"/>
                  <a:pt x="2900" y="521"/>
                </a:cubicBezTo>
                <a:cubicBezTo>
                  <a:pt x="2908" y="521"/>
                  <a:pt x="2917" y="494"/>
                  <a:pt x="2908" y="494"/>
                </a:cubicBezTo>
                <a:lnTo>
                  <a:pt x="2908" y="494"/>
                </a:lnTo>
                <a:cubicBezTo>
                  <a:pt x="2895" y="495"/>
                  <a:pt x="2882" y="496"/>
                  <a:pt x="2870" y="496"/>
                </a:cubicBezTo>
                <a:cubicBezTo>
                  <a:pt x="2515" y="496"/>
                  <a:pt x="2466" y="123"/>
                  <a:pt x="2777" y="123"/>
                </a:cubicBezTo>
                <a:cubicBezTo>
                  <a:pt x="2860" y="123"/>
                  <a:pt x="2969" y="150"/>
                  <a:pt x="3105" y="218"/>
                </a:cubicBezTo>
                <a:cubicBezTo>
                  <a:pt x="3432" y="504"/>
                  <a:pt x="3171" y="858"/>
                  <a:pt x="2834" y="858"/>
                </a:cubicBezTo>
                <a:cubicBezTo>
                  <a:pt x="2730" y="858"/>
                  <a:pt x="2619" y="824"/>
                  <a:pt x="2516" y="744"/>
                </a:cubicBezTo>
                <a:cubicBezTo>
                  <a:pt x="2338" y="602"/>
                  <a:pt x="2213" y="361"/>
                  <a:pt x="2007" y="245"/>
                </a:cubicBezTo>
                <a:cubicBezTo>
                  <a:pt x="1887" y="171"/>
                  <a:pt x="1722" y="140"/>
                  <a:pt x="1568" y="140"/>
                </a:cubicBezTo>
                <a:cubicBezTo>
                  <a:pt x="1404" y="140"/>
                  <a:pt x="1252" y="176"/>
                  <a:pt x="1178" y="236"/>
                </a:cubicBezTo>
                <a:cubicBezTo>
                  <a:pt x="1169" y="227"/>
                  <a:pt x="1160" y="218"/>
                  <a:pt x="1151" y="209"/>
                </a:cubicBezTo>
                <a:cubicBezTo>
                  <a:pt x="974" y="93"/>
                  <a:pt x="694" y="1"/>
                  <a:pt x="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1" name="Google Shape;5121;p43"/>
          <p:cNvSpPr/>
          <p:nvPr/>
        </p:nvSpPr>
        <p:spPr>
          <a:xfrm>
            <a:off x="6988693" y="1951193"/>
            <a:ext cx="713901" cy="234405"/>
          </a:xfrm>
          <a:custGeom>
            <a:avLst/>
            <a:gdLst/>
            <a:ahLst/>
            <a:cxnLst/>
            <a:rect l="l" t="t" r="r" b="b"/>
            <a:pathLst>
              <a:path w="3429" h="1126" extrusionOk="0">
                <a:moveTo>
                  <a:pt x="1281" y="119"/>
                </a:moveTo>
                <a:cubicBezTo>
                  <a:pt x="1410" y="119"/>
                  <a:pt x="1531" y="205"/>
                  <a:pt x="1443" y="403"/>
                </a:cubicBezTo>
                <a:cubicBezTo>
                  <a:pt x="1372" y="652"/>
                  <a:pt x="1158" y="768"/>
                  <a:pt x="1149" y="777"/>
                </a:cubicBezTo>
                <a:cubicBezTo>
                  <a:pt x="1015" y="652"/>
                  <a:pt x="944" y="429"/>
                  <a:pt x="1078" y="215"/>
                </a:cubicBezTo>
                <a:cubicBezTo>
                  <a:pt x="1116" y="153"/>
                  <a:pt x="1200" y="119"/>
                  <a:pt x="1281" y="119"/>
                </a:cubicBezTo>
                <a:close/>
                <a:moveTo>
                  <a:pt x="1312" y="1"/>
                </a:moveTo>
                <a:cubicBezTo>
                  <a:pt x="1154" y="1"/>
                  <a:pt x="984" y="153"/>
                  <a:pt x="917" y="304"/>
                </a:cubicBezTo>
                <a:cubicBezTo>
                  <a:pt x="837" y="510"/>
                  <a:pt x="917" y="706"/>
                  <a:pt x="1078" y="831"/>
                </a:cubicBezTo>
                <a:cubicBezTo>
                  <a:pt x="874" y="963"/>
                  <a:pt x="621" y="1034"/>
                  <a:pt x="372" y="1034"/>
                </a:cubicBezTo>
                <a:cubicBezTo>
                  <a:pt x="250" y="1034"/>
                  <a:pt x="130" y="1017"/>
                  <a:pt x="16" y="982"/>
                </a:cubicBezTo>
                <a:cubicBezTo>
                  <a:pt x="14" y="981"/>
                  <a:pt x="12" y="981"/>
                  <a:pt x="10" y="981"/>
                </a:cubicBezTo>
                <a:cubicBezTo>
                  <a:pt x="1" y="981"/>
                  <a:pt x="8" y="1002"/>
                  <a:pt x="16" y="1009"/>
                </a:cubicBezTo>
                <a:cubicBezTo>
                  <a:pt x="125" y="1092"/>
                  <a:pt x="270" y="1126"/>
                  <a:pt x="424" y="1126"/>
                </a:cubicBezTo>
                <a:cubicBezTo>
                  <a:pt x="684" y="1126"/>
                  <a:pt x="969" y="1029"/>
                  <a:pt x="1149" y="911"/>
                </a:cubicBezTo>
                <a:cubicBezTo>
                  <a:pt x="1158" y="902"/>
                  <a:pt x="1167" y="902"/>
                  <a:pt x="1176" y="893"/>
                </a:cubicBezTo>
                <a:cubicBezTo>
                  <a:pt x="1248" y="952"/>
                  <a:pt x="1397" y="986"/>
                  <a:pt x="1559" y="986"/>
                </a:cubicBezTo>
                <a:cubicBezTo>
                  <a:pt x="1715" y="986"/>
                  <a:pt x="1883" y="954"/>
                  <a:pt x="2005" y="884"/>
                </a:cubicBezTo>
                <a:cubicBezTo>
                  <a:pt x="2211" y="768"/>
                  <a:pt x="2336" y="519"/>
                  <a:pt x="2514" y="385"/>
                </a:cubicBezTo>
                <a:cubicBezTo>
                  <a:pt x="2618" y="302"/>
                  <a:pt x="2730" y="267"/>
                  <a:pt x="2835" y="267"/>
                </a:cubicBezTo>
                <a:cubicBezTo>
                  <a:pt x="3170" y="267"/>
                  <a:pt x="3429" y="623"/>
                  <a:pt x="3103" y="902"/>
                </a:cubicBezTo>
                <a:cubicBezTo>
                  <a:pt x="2966" y="971"/>
                  <a:pt x="2856" y="998"/>
                  <a:pt x="2772" y="998"/>
                </a:cubicBezTo>
                <a:cubicBezTo>
                  <a:pt x="2462" y="998"/>
                  <a:pt x="2515" y="625"/>
                  <a:pt x="2877" y="625"/>
                </a:cubicBezTo>
                <a:cubicBezTo>
                  <a:pt x="2886" y="625"/>
                  <a:pt x="2896" y="625"/>
                  <a:pt x="2906" y="626"/>
                </a:cubicBezTo>
                <a:cubicBezTo>
                  <a:pt x="2915" y="626"/>
                  <a:pt x="2906" y="608"/>
                  <a:pt x="2898" y="608"/>
                </a:cubicBezTo>
                <a:cubicBezTo>
                  <a:pt x="2859" y="594"/>
                  <a:pt x="2819" y="587"/>
                  <a:pt x="2780" y="587"/>
                </a:cubicBezTo>
                <a:cubicBezTo>
                  <a:pt x="2541" y="587"/>
                  <a:pt x="2315" y="818"/>
                  <a:pt x="2567" y="1009"/>
                </a:cubicBezTo>
                <a:cubicBezTo>
                  <a:pt x="2630" y="1059"/>
                  <a:pt x="2712" y="1081"/>
                  <a:pt x="2798" y="1081"/>
                </a:cubicBezTo>
                <a:cubicBezTo>
                  <a:pt x="3021" y="1081"/>
                  <a:pt x="3279" y="937"/>
                  <a:pt x="3344" y="750"/>
                </a:cubicBezTo>
                <a:cubicBezTo>
                  <a:pt x="3424" y="465"/>
                  <a:pt x="3183" y="206"/>
                  <a:pt x="2933" y="162"/>
                </a:cubicBezTo>
                <a:cubicBezTo>
                  <a:pt x="2909" y="158"/>
                  <a:pt x="2884" y="156"/>
                  <a:pt x="2858" y="156"/>
                </a:cubicBezTo>
                <a:cubicBezTo>
                  <a:pt x="2662" y="156"/>
                  <a:pt x="2421" y="270"/>
                  <a:pt x="2327" y="412"/>
                </a:cubicBezTo>
                <a:cubicBezTo>
                  <a:pt x="2025" y="814"/>
                  <a:pt x="1718" y="901"/>
                  <a:pt x="1505" y="901"/>
                </a:cubicBezTo>
                <a:cubicBezTo>
                  <a:pt x="1341" y="901"/>
                  <a:pt x="1233" y="849"/>
                  <a:pt x="1229" y="849"/>
                </a:cubicBezTo>
                <a:cubicBezTo>
                  <a:pt x="1434" y="679"/>
                  <a:pt x="1684" y="358"/>
                  <a:pt x="1515" y="117"/>
                </a:cubicBezTo>
                <a:cubicBezTo>
                  <a:pt x="1458" y="34"/>
                  <a:pt x="1386" y="1"/>
                  <a:pt x="13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2" name="Google Shape;5122;p43"/>
          <p:cNvGrpSpPr/>
          <p:nvPr/>
        </p:nvGrpSpPr>
        <p:grpSpPr>
          <a:xfrm>
            <a:off x="2311121" y="3847039"/>
            <a:ext cx="4521915" cy="808039"/>
            <a:chOff x="180894" y="3625709"/>
            <a:chExt cx="2103706" cy="375919"/>
          </a:xfrm>
        </p:grpSpPr>
        <p:sp>
          <p:nvSpPr>
            <p:cNvPr id="5123" name="Google Shape;5123;p43"/>
            <p:cNvSpPr/>
            <p:nvPr/>
          </p:nvSpPr>
          <p:spPr>
            <a:xfrm>
              <a:off x="180894" y="3625709"/>
              <a:ext cx="2103706" cy="375187"/>
            </a:xfrm>
            <a:custGeom>
              <a:avLst/>
              <a:gdLst/>
              <a:ahLst/>
              <a:cxnLst/>
              <a:rect l="l" t="t" r="r" b="b"/>
              <a:pathLst>
                <a:path w="34321" h="6121" extrusionOk="0">
                  <a:moveTo>
                    <a:pt x="1045" y="1"/>
                  </a:moveTo>
                  <a:cubicBezTo>
                    <a:pt x="1" y="3462"/>
                    <a:pt x="1045" y="6120"/>
                    <a:pt x="1045" y="6120"/>
                  </a:cubicBezTo>
                  <a:lnTo>
                    <a:pt x="33276" y="6120"/>
                  </a:lnTo>
                  <a:cubicBezTo>
                    <a:pt x="33276" y="6120"/>
                    <a:pt x="34320" y="3462"/>
                    <a:pt x="33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3"/>
            <p:cNvSpPr/>
            <p:nvPr/>
          </p:nvSpPr>
          <p:spPr>
            <a:xfrm>
              <a:off x="679031" y="3677686"/>
              <a:ext cx="1107907" cy="271230"/>
            </a:xfrm>
            <a:custGeom>
              <a:avLst/>
              <a:gdLst/>
              <a:ahLst/>
              <a:cxnLst/>
              <a:rect l="l" t="t" r="r" b="b"/>
              <a:pathLst>
                <a:path w="18075" h="4425" extrusionOk="0">
                  <a:moveTo>
                    <a:pt x="920" y="0"/>
                  </a:moveTo>
                  <a:cubicBezTo>
                    <a:pt x="911" y="785"/>
                    <a:pt x="500" y="1187"/>
                    <a:pt x="1" y="1187"/>
                  </a:cubicBezTo>
                  <a:lnTo>
                    <a:pt x="1" y="3123"/>
                  </a:lnTo>
                  <a:cubicBezTo>
                    <a:pt x="509" y="3123"/>
                    <a:pt x="920" y="3533"/>
                    <a:pt x="920" y="4425"/>
                  </a:cubicBezTo>
                  <a:lnTo>
                    <a:pt x="6576" y="4425"/>
                  </a:lnTo>
                  <a:cubicBezTo>
                    <a:pt x="6692" y="4389"/>
                    <a:pt x="6799" y="4318"/>
                    <a:pt x="6834" y="4175"/>
                  </a:cubicBezTo>
                  <a:cubicBezTo>
                    <a:pt x="6834" y="4175"/>
                    <a:pt x="6961" y="4146"/>
                    <a:pt x="7137" y="4146"/>
                  </a:cubicBezTo>
                  <a:cubicBezTo>
                    <a:pt x="7324" y="4146"/>
                    <a:pt x="7568" y="4179"/>
                    <a:pt x="7771" y="4318"/>
                  </a:cubicBezTo>
                  <a:cubicBezTo>
                    <a:pt x="7771" y="4318"/>
                    <a:pt x="7976" y="4113"/>
                    <a:pt x="8280" y="4104"/>
                  </a:cubicBezTo>
                  <a:cubicBezTo>
                    <a:pt x="8288" y="4104"/>
                    <a:pt x="8295" y="4103"/>
                    <a:pt x="8303" y="4103"/>
                  </a:cubicBezTo>
                  <a:cubicBezTo>
                    <a:pt x="8577" y="4103"/>
                    <a:pt x="8636" y="4255"/>
                    <a:pt x="8636" y="4255"/>
                  </a:cubicBezTo>
                  <a:cubicBezTo>
                    <a:pt x="8636" y="4255"/>
                    <a:pt x="8767" y="4166"/>
                    <a:pt x="8872" y="4166"/>
                  </a:cubicBezTo>
                  <a:cubicBezTo>
                    <a:pt x="8877" y="4166"/>
                    <a:pt x="8882" y="4166"/>
                    <a:pt x="8886" y="4166"/>
                  </a:cubicBezTo>
                  <a:cubicBezTo>
                    <a:pt x="9002" y="4184"/>
                    <a:pt x="9091" y="4264"/>
                    <a:pt x="9091" y="4264"/>
                  </a:cubicBezTo>
                  <a:cubicBezTo>
                    <a:pt x="9091" y="4264"/>
                    <a:pt x="9236" y="4087"/>
                    <a:pt x="9451" y="4087"/>
                  </a:cubicBezTo>
                  <a:cubicBezTo>
                    <a:pt x="9487" y="4087"/>
                    <a:pt x="9525" y="4092"/>
                    <a:pt x="9564" y="4104"/>
                  </a:cubicBezTo>
                  <a:cubicBezTo>
                    <a:pt x="9832" y="4184"/>
                    <a:pt x="9939" y="4318"/>
                    <a:pt x="9939" y="4318"/>
                  </a:cubicBezTo>
                  <a:cubicBezTo>
                    <a:pt x="9939" y="4318"/>
                    <a:pt x="10185" y="4142"/>
                    <a:pt x="10569" y="4142"/>
                  </a:cubicBezTo>
                  <a:cubicBezTo>
                    <a:pt x="10658" y="4142"/>
                    <a:pt x="10755" y="4152"/>
                    <a:pt x="10858" y="4175"/>
                  </a:cubicBezTo>
                  <a:cubicBezTo>
                    <a:pt x="10858" y="4175"/>
                    <a:pt x="10885" y="4345"/>
                    <a:pt x="11224" y="4425"/>
                  </a:cubicBezTo>
                  <a:lnTo>
                    <a:pt x="17147" y="4425"/>
                  </a:lnTo>
                  <a:cubicBezTo>
                    <a:pt x="17147" y="3533"/>
                    <a:pt x="17566" y="3123"/>
                    <a:pt x="18075" y="3123"/>
                  </a:cubicBezTo>
                  <a:lnTo>
                    <a:pt x="18075" y="1187"/>
                  </a:lnTo>
                  <a:cubicBezTo>
                    <a:pt x="17566" y="1187"/>
                    <a:pt x="17165" y="785"/>
                    <a:pt x="17156" y="0"/>
                  </a:cubicBezTo>
                  <a:lnTo>
                    <a:pt x="11224" y="0"/>
                  </a:lnTo>
                  <a:cubicBezTo>
                    <a:pt x="10885" y="80"/>
                    <a:pt x="10858" y="250"/>
                    <a:pt x="10858" y="250"/>
                  </a:cubicBezTo>
                  <a:cubicBezTo>
                    <a:pt x="10752" y="274"/>
                    <a:pt x="10653" y="284"/>
                    <a:pt x="10561" y="284"/>
                  </a:cubicBezTo>
                  <a:cubicBezTo>
                    <a:pt x="10182" y="284"/>
                    <a:pt x="9939" y="116"/>
                    <a:pt x="9939" y="116"/>
                  </a:cubicBezTo>
                  <a:cubicBezTo>
                    <a:pt x="9939" y="116"/>
                    <a:pt x="9832" y="241"/>
                    <a:pt x="9564" y="330"/>
                  </a:cubicBezTo>
                  <a:cubicBezTo>
                    <a:pt x="9526" y="341"/>
                    <a:pt x="9489" y="346"/>
                    <a:pt x="9454" y="346"/>
                  </a:cubicBezTo>
                  <a:cubicBezTo>
                    <a:pt x="9237" y="346"/>
                    <a:pt x="9091" y="161"/>
                    <a:pt x="9091" y="161"/>
                  </a:cubicBezTo>
                  <a:cubicBezTo>
                    <a:pt x="9091" y="161"/>
                    <a:pt x="9002" y="241"/>
                    <a:pt x="8886" y="259"/>
                  </a:cubicBezTo>
                  <a:cubicBezTo>
                    <a:pt x="8882" y="259"/>
                    <a:pt x="8877" y="259"/>
                    <a:pt x="8872" y="259"/>
                  </a:cubicBezTo>
                  <a:cubicBezTo>
                    <a:pt x="8767" y="259"/>
                    <a:pt x="8636" y="170"/>
                    <a:pt x="8636" y="170"/>
                  </a:cubicBezTo>
                  <a:cubicBezTo>
                    <a:pt x="8636" y="170"/>
                    <a:pt x="8577" y="322"/>
                    <a:pt x="8303" y="322"/>
                  </a:cubicBezTo>
                  <a:cubicBezTo>
                    <a:pt x="8295" y="322"/>
                    <a:pt x="8288" y="322"/>
                    <a:pt x="8280" y="321"/>
                  </a:cubicBezTo>
                  <a:cubicBezTo>
                    <a:pt x="7976" y="321"/>
                    <a:pt x="7771" y="107"/>
                    <a:pt x="7771" y="107"/>
                  </a:cubicBezTo>
                  <a:cubicBezTo>
                    <a:pt x="7568" y="246"/>
                    <a:pt x="7324" y="279"/>
                    <a:pt x="7137" y="279"/>
                  </a:cubicBezTo>
                  <a:cubicBezTo>
                    <a:pt x="6961" y="279"/>
                    <a:pt x="6834" y="250"/>
                    <a:pt x="6834" y="250"/>
                  </a:cubicBezTo>
                  <a:cubicBezTo>
                    <a:pt x="6799" y="107"/>
                    <a:pt x="6692" y="36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3"/>
            <p:cNvSpPr/>
            <p:nvPr/>
          </p:nvSpPr>
          <p:spPr>
            <a:xfrm>
              <a:off x="674679" y="3750381"/>
              <a:ext cx="1116121" cy="118177"/>
            </a:xfrm>
            <a:custGeom>
              <a:avLst/>
              <a:gdLst/>
              <a:ahLst/>
              <a:cxnLst/>
              <a:rect l="l" t="t" r="r" b="b"/>
              <a:pathLst>
                <a:path w="18209" h="1928" extrusionOk="0">
                  <a:moveTo>
                    <a:pt x="1" y="1"/>
                  </a:moveTo>
                  <a:lnTo>
                    <a:pt x="1" y="1928"/>
                  </a:lnTo>
                  <a:lnTo>
                    <a:pt x="18208" y="1928"/>
                  </a:lnTo>
                  <a:lnTo>
                    <a:pt x="18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3"/>
            <p:cNvSpPr/>
            <p:nvPr/>
          </p:nvSpPr>
          <p:spPr>
            <a:xfrm>
              <a:off x="2145614" y="3633861"/>
              <a:ext cx="50323" cy="363786"/>
            </a:xfrm>
            <a:custGeom>
              <a:avLst/>
              <a:gdLst/>
              <a:ahLst/>
              <a:cxnLst/>
              <a:rect l="l" t="t" r="r" b="b"/>
              <a:pathLst>
                <a:path w="821" h="5935" extrusionOk="0">
                  <a:moveTo>
                    <a:pt x="22" y="1"/>
                  </a:moveTo>
                  <a:cubicBezTo>
                    <a:pt x="10" y="1"/>
                    <a:pt x="0" y="24"/>
                    <a:pt x="0" y="37"/>
                  </a:cubicBezTo>
                  <a:cubicBezTo>
                    <a:pt x="366" y="974"/>
                    <a:pt x="714" y="1812"/>
                    <a:pt x="749" y="2838"/>
                  </a:cubicBezTo>
                  <a:cubicBezTo>
                    <a:pt x="776" y="3909"/>
                    <a:pt x="526" y="4962"/>
                    <a:pt x="45" y="5916"/>
                  </a:cubicBezTo>
                  <a:cubicBezTo>
                    <a:pt x="45" y="5927"/>
                    <a:pt x="48" y="5935"/>
                    <a:pt x="53" y="5935"/>
                  </a:cubicBezTo>
                  <a:cubicBezTo>
                    <a:pt x="56" y="5935"/>
                    <a:pt x="59" y="5932"/>
                    <a:pt x="63" y="5925"/>
                  </a:cubicBezTo>
                  <a:cubicBezTo>
                    <a:pt x="553" y="5015"/>
                    <a:pt x="821" y="3989"/>
                    <a:pt x="821" y="2954"/>
                  </a:cubicBezTo>
                  <a:cubicBezTo>
                    <a:pt x="812" y="1973"/>
                    <a:pt x="598" y="822"/>
                    <a:pt x="36" y="10"/>
                  </a:cubicBezTo>
                  <a:cubicBezTo>
                    <a:pt x="31" y="4"/>
                    <a:pt x="27" y="1"/>
                    <a:pt x="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3"/>
            <p:cNvSpPr/>
            <p:nvPr/>
          </p:nvSpPr>
          <p:spPr>
            <a:xfrm>
              <a:off x="2047850" y="3633861"/>
              <a:ext cx="50752" cy="363786"/>
            </a:xfrm>
            <a:custGeom>
              <a:avLst/>
              <a:gdLst/>
              <a:ahLst/>
              <a:cxnLst/>
              <a:rect l="l" t="t" r="r" b="b"/>
              <a:pathLst>
                <a:path w="828" h="5935" extrusionOk="0">
                  <a:moveTo>
                    <a:pt x="28" y="1"/>
                  </a:moveTo>
                  <a:cubicBezTo>
                    <a:pt x="14" y="1"/>
                    <a:pt x="1" y="24"/>
                    <a:pt x="7" y="37"/>
                  </a:cubicBezTo>
                  <a:cubicBezTo>
                    <a:pt x="373" y="974"/>
                    <a:pt x="721" y="1812"/>
                    <a:pt x="757" y="2838"/>
                  </a:cubicBezTo>
                  <a:cubicBezTo>
                    <a:pt x="783" y="3909"/>
                    <a:pt x="534" y="4962"/>
                    <a:pt x="52" y="5916"/>
                  </a:cubicBezTo>
                  <a:cubicBezTo>
                    <a:pt x="52" y="5927"/>
                    <a:pt x="55" y="5935"/>
                    <a:pt x="60" y="5935"/>
                  </a:cubicBezTo>
                  <a:cubicBezTo>
                    <a:pt x="63" y="5935"/>
                    <a:pt x="66" y="5932"/>
                    <a:pt x="70" y="5925"/>
                  </a:cubicBezTo>
                  <a:cubicBezTo>
                    <a:pt x="560" y="5015"/>
                    <a:pt x="828" y="3989"/>
                    <a:pt x="828" y="2954"/>
                  </a:cubicBezTo>
                  <a:cubicBezTo>
                    <a:pt x="819" y="1973"/>
                    <a:pt x="605" y="822"/>
                    <a:pt x="43" y="10"/>
                  </a:cubicBezTo>
                  <a:cubicBezTo>
                    <a:pt x="38" y="4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3"/>
            <p:cNvSpPr/>
            <p:nvPr/>
          </p:nvSpPr>
          <p:spPr>
            <a:xfrm>
              <a:off x="2098111" y="3630673"/>
              <a:ext cx="42048" cy="124368"/>
            </a:xfrm>
            <a:custGeom>
              <a:avLst/>
              <a:gdLst/>
              <a:ahLst/>
              <a:cxnLst/>
              <a:rect l="l" t="t" r="r" b="b"/>
              <a:pathLst>
                <a:path w="686" h="2029" extrusionOk="0">
                  <a:moveTo>
                    <a:pt x="39" y="1"/>
                  </a:moveTo>
                  <a:cubicBezTo>
                    <a:pt x="21" y="1"/>
                    <a:pt x="1" y="31"/>
                    <a:pt x="8" y="45"/>
                  </a:cubicBezTo>
                  <a:cubicBezTo>
                    <a:pt x="293" y="696"/>
                    <a:pt x="543" y="1320"/>
                    <a:pt x="668" y="2025"/>
                  </a:cubicBezTo>
                  <a:cubicBezTo>
                    <a:pt x="668" y="2028"/>
                    <a:pt x="670" y="2029"/>
                    <a:pt x="672" y="2029"/>
                  </a:cubicBezTo>
                  <a:cubicBezTo>
                    <a:pt x="677" y="2029"/>
                    <a:pt x="686" y="2022"/>
                    <a:pt x="686" y="2016"/>
                  </a:cubicBezTo>
                  <a:cubicBezTo>
                    <a:pt x="597" y="1320"/>
                    <a:pt x="409" y="624"/>
                    <a:pt x="53" y="9"/>
                  </a:cubicBezTo>
                  <a:cubicBezTo>
                    <a:pt x="49" y="3"/>
                    <a:pt x="44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3"/>
            <p:cNvSpPr/>
            <p:nvPr/>
          </p:nvSpPr>
          <p:spPr>
            <a:xfrm>
              <a:off x="2099460" y="3880999"/>
              <a:ext cx="38738" cy="120629"/>
            </a:xfrm>
            <a:custGeom>
              <a:avLst/>
              <a:gdLst/>
              <a:ahLst/>
              <a:cxnLst/>
              <a:rect l="l" t="t" r="r" b="b"/>
              <a:pathLst>
                <a:path w="632" h="1968" extrusionOk="0">
                  <a:moveTo>
                    <a:pt x="626" y="1"/>
                  </a:moveTo>
                  <a:cubicBezTo>
                    <a:pt x="621" y="1"/>
                    <a:pt x="610" y="9"/>
                    <a:pt x="610" y="20"/>
                  </a:cubicBezTo>
                  <a:cubicBezTo>
                    <a:pt x="512" y="689"/>
                    <a:pt x="334" y="1331"/>
                    <a:pt x="13" y="1938"/>
                  </a:cubicBezTo>
                  <a:cubicBezTo>
                    <a:pt x="0" y="1959"/>
                    <a:pt x="9" y="1968"/>
                    <a:pt x="24" y="1968"/>
                  </a:cubicBezTo>
                  <a:cubicBezTo>
                    <a:pt x="41" y="1968"/>
                    <a:pt x="66" y="1956"/>
                    <a:pt x="75" y="1938"/>
                  </a:cubicBezTo>
                  <a:cubicBezTo>
                    <a:pt x="387" y="1340"/>
                    <a:pt x="601" y="689"/>
                    <a:pt x="628" y="11"/>
                  </a:cubicBezTo>
                  <a:cubicBezTo>
                    <a:pt x="632" y="4"/>
                    <a:pt x="630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3"/>
            <p:cNvSpPr/>
            <p:nvPr/>
          </p:nvSpPr>
          <p:spPr>
            <a:xfrm>
              <a:off x="2158731" y="3738551"/>
              <a:ext cx="14833" cy="11707"/>
            </a:xfrm>
            <a:custGeom>
              <a:avLst/>
              <a:gdLst/>
              <a:ahLst/>
              <a:cxnLst/>
              <a:rect l="l" t="t" r="r" b="b"/>
              <a:pathLst>
                <a:path w="242" h="191" extrusionOk="0">
                  <a:moveTo>
                    <a:pt x="145" y="1"/>
                  </a:moveTo>
                  <a:cubicBezTo>
                    <a:pt x="107" y="1"/>
                    <a:pt x="67" y="20"/>
                    <a:pt x="45" y="42"/>
                  </a:cubicBezTo>
                  <a:cubicBezTo>
                    <a:pt x="18" y="60"/>
                    <a:pt x="0" y="96"/>
                    <a:pt x="9" y="122"/>
                  </a:cubicBezTo>
                  <a:cubicBezTo>
                    <a:pt x="9" y="149"/>
                    <a:pt x="18" y="158"/>
                    <a:pt x="36" y="167"/>
                  </a:cubicBezTo>
                  <a:cubicBezTo>
                    <a:pt x="53" y="184"/>
                    <a:pt x="74" y="190"/>
                    <a:pt x="97" y="190"/>
                  </a:cubicBezTo>
                  <a:cubicBezTo>
                    <a:pt x="136" y="190"/>
                    <a:pt x="177" y="171"/>
                    <a:pt x="205" y="149"/>
                  </a:cubicBezTo>
                  <a:cubicBezTo>
                    <a:pt x="205" y="140"/>
                    <a:pt x="214" y="140"/>
                    <a:pt x="214" y="131"/>
                  </a:cubicBezTo>
                  <a:cubicBezTo>
                    <a:pt x="223" y="122"/>
                    <a:pt x="232" y="104"/>
                    <a:pt x="241" y="87"/>
                  </a:cubicBezTo>
                  <a:cubicBezTo>
                    <a:pt x="241" y="78"/>
                    <a:pt x="232" y="69"/>
                    <a:pt x="232" y="60"/>
                  </a:cubicBezTo>
                  <a:cubicBezTo>
                    <a:pt x="223" y="51"/>
                    <a:pt x="214" y="42"/>
                    <a:pt x="205" y="33"/>
                  </a:cubicBezTo>
                  <a:cubicBezTo>
                    <a:pt x="205" y="33"/>
                    <a:pt x="205" y="24"/>
                    <a:pt x="205" y="24"/>
                  </a:cubicBezTo>
                  <a:cubicBezTo>
                    <a:pt x="189" y="7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3"/>
            <p:cNvSpPr/>
            <p:nvPr/>
          </p:nvSpPr>
          <p:spPr>
            <a:xfrm>
              <a:off x="2149414" y="3694236"/>
              <a:ext cx="13178" cy="10849"/>
            </a:xfrm>
            <a:custGeom>
              <a:avLst/>
              <a:gdLst/>
              <a:ahLst/>
              <a:cxnLst/>
              <a:rect l="l" t="t" r="r" b="b"/>
              <a:pathLst>
                <a:path w="215" h="177" extrusionOk="0">
                  <a:moveTo>
                    <a:pt x="150" y="0"/>
                  </a:moveTo>
                  <a:cubicBezTo>
                    <a:pt x="116" y="0"/>
                    <a:pt x="75" y="14"/>
                    <a:pt x="54" y="25"/>
                  </a:cubicBezTo>
                  <a:cubicBezTo>
                    <a:pt x="27" y="42"/>
                    <a:pt x="1" y="78"/>
                    <a:pt x="1" y="114"/>
                  </a:cubicBezTo>
                  <a:cubicBezTo>
                    <a:pt x="1" y="114"/>
                    <a:pt x="1" y="114"/>
                    <a:pt x="1" y="123"/>
                  </a:cubicBezTo>
                  <a:cubicBezTo>
                    <a:pt x="1" y="123"/>
                    <a:pt x="1" y="123"/>
                    <a:pt x="1" y="132"/>
                  </a:cubicBezTo>
                  <a:cubicBezTo>
                    <a:pt x="9" y="158"/>
                    <a:pt x="36" y="176"/>
                    <a:pt x="63" y="176"/>
                  </a:cubicBezTo>
                  <a:lnTo>
                    <a:pt x="125" y="176"/>
                  </a:lnTo>
                  <a:cubicBezTo>
                    <a:pt x="152" y="167"/>
                    <a:pt x="170" y="158"/>
                    <a:pt x="188" y="149"/>
                  </a:cubicBezTo>
                  <a:cubicBezTo>
                    <a:pt x="197" y="141"/>
                    <a:pt x="197" y="123"/>
                    <a:pt x="206" y="114"/>
                  </a:cubicBezTo>
                  <a:cubicBezTo>
                    <a:pt x="215" y="96"/>
                    <a:pt x="215" y="78"/>
                    <a:pt x="206" y="60"/>
                  </a:cubicBezTo>
                  <a:cubicBezTo>
                    <a:pt x="206" y="51"/>
                    <a:pt x="206" y="42"/>
                    <a:pt x="206" y="25"/>
                  </a:cubicBezTo>
                  <a:cubicBezTo>
                    <a:pt x="195" y="7"/>
                    <a:pt x="174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3"/>
            <p:cNvSpPr/>
            <p:nvPr/>
          </p:nvSpPr>
          <p:spPr>
            <a:xfrm>
              <a:off x="2131087" y="3652433"/>
              <a:ext cx="19921" cy="11769"/>
            </a:xfrm>
            <a:custGeom>
              <a:avLst/>
              <a:gdLst/>
              <a:ahLst/>
              <a:cxnLst/>
              <a:rect l="l" t="t" r="r" b="b"/>
              <a:pathLst>
                <a:path w="325" h="192" extrusionOk="0">
                  <a:moveTo>
                    <a:pt x="180" y="0"/>
                  </a:moveTo>
                  <a:cubicBezTo>
                    <a:pt x="102" y="0"/>
                    <a:pt x="0" y="102"/>
                    <a:pt x="77" y="171"/>
                  </a:cubicBezTo>
                  <a:cubicBezTo>
                    <a:pt x="93" y="185"/>
                    <a:pt x="113" y="192"/>
                    <a:pt x="134" y="192"/>
                  </a:cubicBezTo>
                  <a:cubicBezTo>
                    <a:pt x="220" y="192"/>
                    <a:pt x="325" y="93"/>
                    <a:pt x="246" y="29"/>
                  </a:cubicBezTo>
                  <a:lnTo>
                    <a:pt x="237" y="29"/>
                  </a:lnTo>
                  <a:cubicBezTo>
                    <a:pt x="223" y="9"/>
                    <a:pt x="203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3"/>
            <p:cNvSpPr/>
            <p:nvPr/>
          </p:nvSpPr>
          <p:spPr>
            <a:xfrm>
              <a:off x="2104608" y="3748971"/>
              <a:ext cx="14772" cy="11646"/>
            </a:xfrm>
            <a:custGeom>
              <a:avLst/>
              <a:gdLst/>
              <a:ahLst/>
              <a:cxnLst/>
              <a:rect l="l" t="t" r="r" b="b"/>
              <a:pathLst>
                <a:path w="241" h="190" extrusionOk="0">
                  <a:moveTo>
                    <a:pt x="144" y="0"/>
                  </a:moveTo>
                  <a:cubicBezTo>
                    <a:pt x="107" y="0"/>
                    <a:pt x="67" y="19"/>
                    <a:pt x="45" y="41"/>
                  </a:cubicBezTo>
                  <a:cubicBezTo>
                    <a:pt x="18" y="59"/>
                    <a:pt x="0" y="95"/>
                    <a:pt x="9" y="122"/>
                  </a:cubicBezTo>
                  <a:cubicBezTo>
                    <a:pt x="9" y="140"/>
                    <a:pt x="18" y="157"/>
                    <a:pt x="36" y="166"/>
                  </a:cubicBezTo>
                  <a:cubicBezTo>
                    <a:pt x="52" y="183"/>
                    <a:pt x="74" y="190"/>
                    <a:pt x="97" y="190"/>
                  </a:cubicBezTo>
                  <a:cubicBezTo>
                    <a:pt x="135" y="190"/>
                    <a:pt x="177" y="171"/>
                    <a:pt x="205" y="149"/>
                  </a:cubicBezTo>
                  <a:cubicBezTo>
                    <a:pt x="205" y="140"/>
                    <a:pt x="214" y="131"/>
                    <a:pt x="214" y="131"/>
                  </a:cubicBezTo>
                  <a:cubicBezTo>
                    <a:pt x="223" y="113"/>
                    <a:pt x="232" y="104"/>
                    <a:pt x="241" y="86"/>
                  </a:cubicBezTo>
                  <a:cubicBezTo>
                    <a:pt x="241" y="77"/>
                    <a:pt x="232" y="68"/>
                    <a:pt x="232" y="59"/>
                  </a:cubicBezTo>
                  <a:cubicBezTo>
                    <a:pt x="223" y="50"/>
                    <a:pt x="214" y="41"/>
                    <a:pt x="205" y="33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189" y="7"/>
                    <a:pt x="167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3"/>
            <p:cNvSpPr/>
            <p:nvPr/>
          </p:nvSpPr>
          <p:spPr>
            <a:xfrm>
              <a:off x="2095292" y="3704410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144" y="1"/>
                  </a:moveTo>
                  <a:cubicBezTo>
                    <a:pt x="111" y="1"/>
                    <a:pt x="74" y="13"/>
                    <a:pt x="54" y="28"/>
                  </a:cubicBezTo>
                  <a:cubicBezTo>
                    <a:pt x="27" y="46"/>
                    <a:pt x="0" y="82"/>
                    <a:pt x="0" y="117"/>
                  </a:cubicBezTo>
                  <a:cubicBezTo>
                    <a:pt x="0" y="126"/>
                    <a:pt x="0" y="126"/>
                    <a:pt x="0" y="135"/>
                  </a:cubicBezTo>
                  <a:cubicBezTo>
                    <a:pt x="9" y="162"/>
                    <a:pt x="36" y="171"/>
                    <a:pt x="63" y="180"/>
                  </a:cubicBezTo>
                  <a:lnTo>
                    <a:pt x="81" y="180"/>
                  </a:lnTo>
                  <a:cubicBezTo>
                    <a:pt x="99" y="180"/>
                    <a:pt x="116" y="180"/>
                    <a:pt x="125" y="171"/>
                  </a:cubicBezTo>
                  <a:cubicBezTo>
                    <a:pt x="152" y="171"/>
                    <a:pt x="170" y="162"/>
                    <a:pt x="188" y="144"/>
                  </a:cubicBezTo>
                  <a:cubicBezTo>
                    <a:pt x="197" y="135"/>
                    <a:pt x="197" y="126"/>
                    <a:pt x="206" y="117"/>
                  </a:cubicBezTo>
                  <a:cubicBezTo>
                    <a:pt x="214" y="99"/>
                    <a:pt x="214" y="82"/>
                    <a:pt x="206" y="64"/>
                  </a:cubicBezTo>
                  <a:cubicBezTo>
                    <a:pt x="206" y="55"/>
                    <a:pt x="206" y="37"/>
                    <a:pt x="206" y="28"/>
                  </a:cubicBezTo>
                  <a:cubicBezTo>
                    <a:pt x="194" y="8"/>
                    <a:pt x="170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3"/>
            <p:cNvSpPr/>
            <p:nvPr/>
          </p:nvSpPr>
          <p:spPr>
            <a:xfrm>
              <a:off x="2076842" y="3662546"/>
              <a:ext cx="20043" cy="12075"/>
            </a:xfrm>
            <a:custGeom>
              <a:avLst/>
              <a:gdLst/>
              <a:ahLst/>
              <a:cxnLst/>
              <a:rect l="l" t="t" r="r" b="b"/>
              <a:pathLst>
                <a:path w="327" h="197" extrusionOk="0">
                  <a:moveTo>
                    <a:pt x="187" y="0"/>
                  </a:moveTo>
                  <a:cubicBezTo>
                    <a:pt x="108" y="0"/>
                    <a:pt x="0" y="105"/>
                    <a:pt x="78" y="176"/>
                  </a:cubicBezTo>
                  <a:cubicBezTo>
                    <a:pt x="94" y="190"/>
                    <a:pt x="115" y="196"/>
                    <a:pt x="136" y="196"/>
                  </a:cubicBezTo>
                  <a:cubicBezTo>
                    <a:pt x="222" y="196"/>
                    <a:pt x="326" y="97"/>
                    <a:pt x="248" y="33"/>
                  </a:cubicBezTo>
                  <a:lnTo>
                    <a:pt x="239" y="33"/>
                  </a:lnTo>
                  <a:cubicBezTo>
                    <a:pt x="239" y="33"/>
                    <a:pt x="239" y="24"/>
                    <a:pt x="239" y="24"/>
                  </a:cubicBezTo>
                  <a:cubicBezTo>
                    <a:pt x="226" y="8"/>
                    <a:pt x="207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3"/>
            <p:cNvSpPr/>
            <p:nvPr/>
          </p:nvSpPr>
          <p:spPr>
            <a:xfrm>
              <a:off x="1800528" y="3653046"/>
              <a:ext cx="225933" cy="107450"/>
            </a:xfrm>
            <a:custGeom>
              <a:avLst/>
              <a:gdLst/>
              <a:ahLst/>
              <a:cxnLst/>
              <a:rect l="l" t="t" r="r" b="b"/>
              <a:pathLst>
                <a:path w="3686" h="1753" extrusionOk="0">
                  <a:moveTo>
                    <a:pt x="2535" y="393"/>
                  </a:moveTo>
                  <a:cubicBezTo>
                    <a:pt x="2543" y="465"/>
                    <a:pt x="2561" y="598"/>
                    <a:pt x="2454" y="714"/>
                  </a:cubicBezTo>
                  <a:cubicBezTo>
                    <a:pt x="2340" y="824"/>
                    <a:pt x="2256" y="866"/>
                    <a:pt x="2202" y="866"/>
                  </a:cubicBezTo>
                  <a:cubicBezTo>
                    <a:pt x="2057" y="866"/>
                    <a:pt x="2129" y="563"/>
                    <a:pt x="2427" y="420"/>
                  </a:cubicBezTo>
                  <a:cubicBezTo>
                    <a:pt x="2463" y="402"/>
                    <a:pt x="2499" y="402"/>
                    <a:pt x="2535" y="393"/>
                  </a:cubicBezTo>
                  <a:close/>
                  <a:moveTo>
                    <a:pt x="562" y="0"/>
                  </a:moveTo>
                  <a:cubicBezTo>
                    <a:pt x="427" y="0"/>
                    <a:pt x="289" y="68"/>
                    <a:pt x="215" y="188"/>
                  </a:cubicBezTo>
                  <a:cubicBezTo>
                    <a:pt x="1" y="527"/>
                    <a:pt x="322" y="911"/>
                    <a:pt x="679" y="911"/>
                  </a:cubicBezTo>
                  <a:cubicBezTo>
                    <a:pt x="857" y="911"/>
                    <a:pt x="1018" y="830"/>
                    <a:pt x="1152" y="732"/>
                  </a:cubicBezTo>
                  <a:cubicBezTo>
                    <a:pt x="1518" y="482"/>
                    <a:pt x="1696" y="197"/>
                    <a:pt x="2213" y="161"/>
                  </a:cubicBezTo>
                  <a:cubicBezTo>
                    <a:pt x="2365" y="161"/>
                    <a:pt x="2472" y="197"/>
                    <a:pt x="2517" y="286"/>
                  </a:cubicBezTo>
                  <a:cubicBezTo>
                    <a:pt x="2526" y="304"/>
                    <a:pt x="2526" y="313"/>
                    <a:pt x="2526" y="331"/>
                  </a:cubicBezTo>
                  <a:cubicBezTo>
                    <a:pt x="2303" y="349"/>
                    <a:pt x="2071" y="465"/>
                    <a:pt x="2026" y="705"/>
                  </a:cubicBezTo>
                  <a:cubicBezTo>
                    <a:pt x="1991" y="896"/>
                    <a:pt x="2074" y="967"/>
                    <a:pt x="2187" y="967"/>
                  </a:cubicBezTo>
                  <a:cubicBezTo>
                    <a:pt x="2307" y="967"/>
                    <a:pt x="2461" y="887"/>
                    <a:pt x="2543" y="786"/>
                  </a:cubicBezTo>
                  <a:cubicBezTo>
                    <a:pt x="2650" y="643"/>
                    <a:pt x="2686" y="509"/>
                    <a:pt x="2659" y="402"/>
                  </a:cubicBezTo>
                  <a:lnTo>
                    <a:pt x="2659" y="402"/>
                  </a:lnTo>
                  <a:cubicBezTo>
                    <a:pt x="2802" y="429"/>
                    <a:pt x="2936" y="500"/>
                    <a:pt x="3034" y="563"/>
                  </a:cubicBezTo>
                  <a:cubicBezTo>
                    <a:pt x="3409" y="830"/>
                    <a:pt x="3596" y="1321"/>
                    <a:pt x="3676" y="1749"/>
                  </a:cubicBezTo>
                  <a:cubicBezTo>
                    <a:pt x="3676" y="1752"/>
                    <a:pt x="3677" y="1753"/>
                    <a:pt x="3678" y="1753"/>
                  </a:cubicBezTo>
                  <a:cubicBezTo>
                    <a:pt x="3681" y="1753"/>
                    <a:pt x="3685" y="1747"/>
                    <a:pt x="3685" y="1740"/>
                  </a:cubicBezTo>
                  <a:cubicBezTo>
                    <a:pt x="3667" y="1196"/>
                    <a:pt x="3400" y="518"/>
                    <a:pt x="2820" y="358"/>
                  </a:cubicBezTo>
                  <a:cubicBezTo>
                    <a:pt x="2758" y="340"/>
                    <a:pt x="2695" y="331"/>
                    <a:pt x="2633" y="331"/>
                  </a:cubicBezTo>
                  <a:cubicBezTo>
                    <a:pt x="2548" y="129"/>
                    <a:pt x="2383" y="63"/>
                    <a:pt x="2205" y="63"/>
                  </a:cubicBezTo>
                  <a:cubicBezTo>
                    <a:pt x="1949" y="63"/>
                    <a:pt x="1667" y="200"/>
                    <a:pt x="1562" y="268"/>
                  </a:cubicBezTo>
                  <a:cubicBezTo>
                    <a:pt x="1393" y="393"/>
                    <a:pt x="1259" y="572"/>
                    <a:pt x="1080" y="679"/>
                  </a:cubicBezTo>
                  <a:cubicBezTo>
                    <a:pt x="1012" y="716"/>
                    <a:pt x="829" y="797"/>
                    <a:pt x="648" y="797"/>
                  </a:cubicBezTo>
                  <a:cubicBezTo>
                    <a:pt x="524" y="797"/>
                    <a:pt x="400" y="759"/>
                    <a:pt x="313" y="643"/>
                  </a:cubicBezTo>
                  <a:cubicBezTo>
                    <a:pt x="140" y="332"/>
                    <a:pt x="375" y="97"/>
                    <a:pt x="582" y="97"/>
                  </a:cubicBezTo>
                  <a:cubicBezTo>
                    <a:pt x="683" y="97"/>
                    <a:pt x="777" y="154"/>
                    <a:pt x="813" y="286"/>
                  </a:cubicBezTo>
                  <a:cubicBezTo>
                    <a:pt x="847" y="404"/>
                    <a:pt x="742" y="473"/>
                    <a:pt x="643" y="473"/>
                  </a:cubicBezTo>
                  <a:cubicBezTo>
                    <a:pt x="615" y="473"/>
                    <a:pt x="587" y="468"/>
                    <a:pt x="563" y="456"/>
                  </a:cubicBezTo>
                  <a:cubicBezTo>
                    <a:pt x="545" y="456"/>
                    <a:pt x="527" y="474"/>
                    <a:pt x="536" y="482"/>
                  </a:cubicBezTo>
                  <a:cubicBezTo>
                    <a:pt x="591" y="539"/>
                    <a:pt x="648" y="563"/>
                    <a:pt x="700" y="563"/>
                  </a:cubicBezTo>
                  <a:cubicBezTo>
                    <a:pt x="853" y="563"/>
                    <a:pt x="968" y="361"/>
                    <a:pt x="875" y="188"/>
                  </a:cubicBezTo>
                  <a:cubicBezTo>
                    <a:pt x="811" y="59"/>
                    <a:pt x="688" y="0"/>
                    <a:pt x="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3"/>
            <p:cNvSpPr/>
            <p:nvPr/>
          </p:nvSpPr>
          <p:spPr>
            <a:xfrm>
              <a:off x="2012177" y="3668002"/>
              <a:ext cx="40148" cy="49097"/>
            </a:xfrm>
            <a:custGeom>
              <a:avLst/>
              <a:gdLst/>
              <a:ahLst/>
              <a:cxnLst/>
              <a:rect l="l" t="t" r="r" b="b"/>
              <a:pathLst>
                <a:path w="655" h="801" extrusionOk="0">
                  <a:moveTo>
                    <a:pt x="383" y="0"/>
                  </a:moveTo>
                  <a:cubicBezTo>
                    <a:pt x="315" y="0"/>
                    <a:pt x="243" y="32"/>
                    <a:pt x="179" y="105"/>
                  </a:cubicBezTo>
                  <a:cubicBezTo>
                    <a:pt x="0" y="319"/>
                    <a:pt x="125" y="640"/>
                    <a:pt x="313" y="800"/>
                  </a:cubicBezTo>
                  <a:cubicBezTo>
                    <a:pt x="223" y="711"/>
                    <a:pt x="188" y="595"/>
                    <a:pt x="170" y="479"/>
                  </a:cubicBezTo>
                  <a:cubicBezTo>
                    <a:pt x="161" y="426"/>
                    <a:pt x="152" y="381"/>
                    <a:pt x="161" y="328"/>
                  </a:cubicBezTo>
                  <a:cubicBezTo>
                    <a:pt x="152" y="283"/>
                    <a:pt x="161" y="238"/>
                    <a:pt x="179" y="203"/>
                  </a:cubicBezTo>
                  <a:cubicBezTo>
                    <a:pt x="241" y="113"/>
                    <a:pt x="305" y="82"/>
                    <a:pt x="361" y="82"/>
                  </a:cubicBezTo>
                  <a:cubicBezTo>
                    <a:pt x="449" y="82"/>
                    <a:pt x="519" y="159"/>
                    <a:pt x="536" y="203"/>
                  </a:cubicBezTo>
                  <a:cubicBezTo>
                    <a:pt x="599" y="350"/>
                    <a:pt x="508" y="428"/>
                    <a:pt x="438" y="428"/>
                  </a:cubicBezTo>
                  <a:cubicBezTo>
                    <a:pt x="410" y="428"/>
                    <a:pt x="385" y="415"/>
                    <a:pt x="375" y="390"/>
                  </a:cubicBezTo>
                  <a:lnTo>
                    <a:pt x="357" y="319"/>
                  </a:lnTo>
                  <a:cubicBezTo>
                    <a:pt x="362" y="264"/>
                    <a:pt x="376" y="248"/>
                    <a:pt x="396" y="248"/>
                  </a:cubicBezTo>
                  <a:cubicBezTo>
                    <a:pt x="412" y="248"/>
                    <a:pt x="432" y="257"/>
                    <a:pt x="455" y="265"/>
                  </a:cubicBezTo>
                  <a:cubicBezTo>
                    <a:pt x="457" y="266"/>
                    <a:pt x="458" y="267"/>
                    <a:pt x="460" y="267"/>
                  </a:cubicBezTo>
                  <a:cubicBezTo>
                    <a:pt x="469" y="267"/>
                    <a:pt x="482" y="246"/>
                    <a:pt x="482" y="238"/>
                  </a:cubicBezTo>
                  <a:cubicBezTo>
                    <a:pt x="477" y="194"/>
                    <a:pt x="450" y="177"/>
                    <a:pt x="417" y="177"/>
                  </a:cubicBezTo>
                  <a:cubicBezTo>
                    <a:pt x="392" y="177"/>
                    <a:pt x="363" y="187"/>
                    <a:pt x="339" y="203"/>
                  </a:cubicBezTo>
                  <a:cubicBezTo>
                    <a:pt x="268" y="256"/>
                    <a:pt x="268" y="372"/>
                    <a:pt x="313" y="453"/>
                  </a:cubicBezTo>
                  <a:cubicBezTo>
                    <a:pt x="349" y="519"/>
                    <a:pt x="396" y="546"/>
                    <a:pt x="443" y="546"/>
                  </a:cubicBezTo>
                  <a:cubicBezTo>
                    <a:pt x="548" y="546"/>
                    <a:pt x="655" y="412"/>
                    <a:pt x="643" y="283"/>
                  </a:cubicBezTo>
                  <a:cubicBezTo>
                    <a:pt x="631" y="118"/>
                    <a:pt x="514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3"/>
            <p:cNvSpPr/>
            <p:nvPr/>
          </p:nvSpPr>
          <p:spPr>
            <a:xfrm>
              <a:off x="1894063" y="3773305"/>
              <a:ext cx="20289" cy="15875"/>
            </a:xfrm>
            <a:custGeom>
              <a:avLst/>
              <a:gdLst/>
              <a:ahLst/>
              <a:cxnLst/>
              <a:rect l="l" t="t" r="r" b="b"/>
              <a:pathLst>
                <a:path w="331" h="259" extrusionOk="0">
                  <a:moveTo>
                    <a:pt x="188" y="1"/>
                  </a:moveTo>
                  <a:cubicBezTo>
                    <a:pt x="159" y="1"/>
                    <a:pt x="131" y="7"/>
                    <a:pt x="107" y="19"/>
                  </a:cubicBezTo>
                  <a:cubicBezTo>
                    <a:pt x="63" y="37"/>
                    <a:pt x="9" y="82"/>
                    <a:pt x="0" y="135"/>
                  </a:cubicBezTo>
                  <a:cubicBezTo>
                    <a:pt x="0" y="198"/>
                    <a:pt x="45" y="242"/>
                    <a:pt x="90" y="251"/>
                  </a:cubicBezTo>
                  <a:cubicBezTo>
                    <a:pt x="105" y="256"/>
                    <a:pt x="120" y="258"/>
                    <a:pt x="134" y="258"/>
                  </a:cubicBezTo>
                  <a:cubicBezTo>
                    <a:pt x="172" y="258"/>
                    <a:pt x="207" y="244"/>
                    <a:pt x="232" y="224"/>
                  </a:cubicBezTo>
                  <a:cubicBezTo>
                    <a:pt x="241" y="224"/>
                    <a:pt x="259" y="215"/>
                    <a:pt x="268" y="207"/>
                  </a:cubicBezTo>
                  <a:cubicBezTo>
                    <a:pt x="295" y="162"/>
                    <a:pt x="331" y="82"/>
                    <a:pt x="286" y="37"/>
                  </a:cubicBezTo>
                  <a:cubicBezTo>
                    <a:pt x="261" y="12"/>
                    <a:pt x="224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3"/>
            <p:cNvSpPr/>
            <p:nvPr/>
          </p:nvSpPr>
          <p:spPr>
            <a:xfrm>
              <a:off x="2102953" y="3780722"/>
              <a:ext cx="79929" cy="80726"/>
            </a:xfrm>
            <a:custGeom>
              <a:avLst/>
              <a:gdLst/>
              <a:ahLst/>
              <a:cxnLst/>
              <a:rect l="l" t="t" r="r" b="b"/>
              <a:pathLst>
                <a:path w="1304" h="1317" extrusionOk="0">
                  <a:moveTo>
                    <a:pt x="474" y="491"/>
                  </a:moveTo>
                  <a:lnTo>
                    <a:pt x="474" y="491"/>
                  </a:lnTo>
                  <a:cubicBezTo>
                    <a:pt x="474" y="491"/>
                    <a:pt x="472" y="492"/>
                    <a:pt x="467" y="494"/>
                  </a:cubicBezTo>
                  <a:lnTo>
                    <a:pt x="467" y="494"/>
                  </a:lnTo>
                  <a:cubicBezTo>
                    <a:pt x="471" y="492"/>
                    <a:pt x="474" y="491"/>
                    <a:pt x="474" y="491"/>
                  </a:cubicBezTo>
                  <a:close/>
                  <a:moveTo>
                    <a:pt x="679" y="247"/>
                  </a:moveTo>
                  <a:lnTo>
                    <a:pt x="679" y="247"/>
                  </a:lnTo>
                  <a:cubicBezTo>
                    <a:pt x="684" y="267"/>
                    <a:pt x="690" y="288"/>
                    <a:pt x="696" y="309"/>
                  </a:cubicBezTo>
                  <a:cubicBezTo>
                    <a:pt x="705" y="371"/>
                    <a:pt x="714" y="496"/>
                    <a:pt x="750" y="540"/>
                  </a:cubicBezTo>
                  <a:cubicBezTo>
                    <a:pt x="806" y="609"/>
                    <a:pt x="948" y="643"/>
                    <a:pt x="1069" y="669"/>
                  </a:cubicBezTo>
                  <a:lnTo>
                    <a:pt x="1069" y="669"/>
                  </a:lnTo>
                  <a:cubicBezTo>
                    <a:pt x="955" y="701"/>
                    <a:pt x="821" y="739"/>
                    <a:pt x="759" y="808"/>
                  </a:cubicBezTo>
                  <a:cubicBezTo>
                    <a:pt x="714" y="852"/>
                    <a:pt x="685" y="936"/>
                    <a:pt x="662" y="1024"/>
                  </a:cubicBezTo>
                  <a:lnTo>
                    <a:pt x="662" y="1024"/>
                  </a:lnTo>
                  <a:cubicBezTo>
                    <a:pt x="641" y="945"/>
                    <a:pt x="615" y="869"/>
                    <a:pt x="571" y="826"/>
                  </a:cubicBezTo>
                  <a:cubicBezTo>
                    <a:pt x="511" y="752"/>
                    <a:pt x="361" y="709"/>
                    <a:pt x="237" y="669"/>
                  </a:cubicBezTo>
                  <a:lnTo>
                    <a:pt x="237" y="669"/>
                  </a:lnTo>
                  <a:cubicBezTo>
                    <a:pt x="357" y="641"/>
                    <a:pt x="499" y="604"/>
                    <a:pt x="562" y="540"/>
                  </a:cubicBezTo>
                  <a:cubicBezTo>
                    <a:pt x="607" y="496"/>
                    <a:pt x="625" y="389"/>
                    <a:pt x="643" y="335"/>
                  </a:cubicBezTo>
                  <a:lnTo>
                    <a:pt x="679" y="247"/>
                  </a:lnTo>
                  <a:close/>
                  <a:moveTo>
                    <a:pt x="696" y="1"/>
                  </a:moveTo>
                  <a:cubicBezTo>
                    <a:pt x="669" y="1"/>
                    <a:pt x="643" y="14"/>
                    <a:pt x="634" y="41"/>
                  </a:cubicBezTo>
                  <a:cubicBezTo>
                    <a:pt x="572" y="182"/>
                    <a:pt x="536" y="367"/>
                    <a:pt x="449" y="500"/>
                  </a:cubicBezTo>
                  <a:lnTo>
                    <a:pt x="449" y="500"/>
                  </a:lnTo>
                  <a:cubicBezTo>
                    <a:pt x="446" y="502"/>
                    <a:pt x="442" y="503"/>
                    <a:pt x="437" y="505"/>
                  </a:cubicBezTo>
                  <a:cubicBezTo>
                    <a:pt x="393" y="514"/>
                    <a:pt x="348" y="532"/>
                    <a:pt x="295" y="549"/>
                  </a:cubicBezTo>
                  <a:cubicBezTo>
                    <a:pt x="223" y="576"/>
                    <a:pt x="143" y="603"/>
                    <a:pt x="63" y="630"/>
                  </a:cubicBezTo>
                  <a:cubicBezTo>
                    <a:pt x="36" y="639"/>
                    <a:pt x="0" y="674"/>
                    <a:pt x="45" y="701"/>
                  </a:cubicBezTo>
                  <a:cubicBezTo>
                    <a:pt x="161" y="746"/>
                    <a:pt x="393" y="790"/>
                    <a:pt x="482" y="888"/>
                  </a:cubicBezTo>
                  <a:cubicBezTo>
                    <a:pt x="509" y="915"/>
                    <a:pt x="571" y="1192"/>
                    <a:pt x="598" y="1290"/>
                  </a:cubicBezTo>
                  <a:cubicBezTo>
                    <a:pt x="605" y="1309"/>
                    <a:pt x="626" y="1316"/>
                    <a:pt x="648" y="1316"/>
                  </a:cubicBezTo>
                  <a:cubicBezTo>
                    <a:pt x="678" y="1316"/>
                    <a:pt x="713" y="1302"/>
                    <a:pt x="723" y="1281"/>
                  </a:cubicBezTo>
                  <a:cubicBezTo>
                    <a:pt x="767" y="1158"/>
                    <a:pt x="793" y="941"/>
                    <a:pt x="870" y="840"/>
                  </a:cubicBezTo>
                  <a:lnTo>
                    <a:pt x="870" y="840"/>
                  </a:lnTo>
                  <a:cubicBezTo>
                    <a:pt x="869" y="843"/>
                    <a:pt x="870" y="844"/>
                    <a:pt x="874" y="844"/>
                  </a:cubicBezTo>
                  <a:cubicBezTo>
                    <a:pt x="898" y="844"/>
                    <a:pt x="1025" y="787"/>
                    <a:pt x="1062" y="772"/>
                  </a:cubicBezTo>
                  <a:cubicBezTo>
                    <a:pt x="1133" y="746"/>
                    <a:pt x="1196" y="719"/>
                    <a:pt x="1267" y="701"/>
                  </a:cubicBezTo>
                  <a:cubicBezTo>
                    <a:pt x="1292" y="690"/>
                    <a:pt x="1300" y="677"/>
                    <a:pt x="1297" y="665"/>
                  </a:cubicBezTo>
                  <a:lnTo>
                    <a:pt x="1297" y="665"/>
                  </a:lnTo>
                  <a:cubicBezTo>
                    <a:pt x="1303" y="651"/>
                    <a:pt x="1297" y="636"/>
                    <a:pt x="1267" y="630"/>
                  </a:cubicBezTo>
                  <a:cubicBezTo>
                    <a:pt x="1196" y="603"/>
                    <a:pt x="1124" y="576"/>
                    <a:pt x="1053" y="558"/>
                  </a:cubicBezTo>
                  <a:cubicBezTo>
                    <a:pt x="999" y="540"/>
                    <a:pt x="946" y="514"/>
                    <a:pt x="892" y="505"/>
                  </a:cubicBezTo>
                  <a:cubicBezTo>
                    <a:pt x="883" y="501"/>
                    <a:pt x="876" y="499"/>
                    <a:pt x="870" y="496"/>
                  </a:cubicBezTo>
                  <a:lnTo>
                    <a:pt x="870" y="496"/>
                  </a:lnTo>
                  <a:cubicBezTo>
                    <a:pt x="803" y="371"/>
                    <a:pt x="793" y="172"/>
                    <a:pt x="759" y="41"/>
                  </a:cubicBezTo>
                  <a:cubicBezTo>
                    <a:pt x="750" y="14"/>
                    <a:pt x="723" y="1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3"/>
            <p:cNvSpPr/>
            <p:nvPr/>
          </p:nvSpPr>
          <p:spPr>
            <a:xfrm>
              <a:off x="2145614" y="3791755"/>
              <a:ext cx="30157" cy="24886"/>
            </a:xfrm>
            <a:custGeom>
              <a:avLst/>
              <a:gdLst/>
              <a:ahLst/>
              <a:cxnLst/>
              <a:rect l="l" t="t" r="r" b="b"/>
              <a:pathLst>
                <a:path w="492" h="406" extrusionOk="0">
                  <a:moveTo>
                    <a:pt x="400" y="1"/>
                  </a:moveTo>
                  <a:cubicBezTo>
                    <a:pt x="390" y="1"/>
                    <a:pt x="381" y="2"/>
                    <a:pt x="375" y="4"/>
                  </a:cubicBezTo>
                  <a:cubicBezTo>
                    <a:pt x="259" y="57"/>
                    <a:pt x="152" y="102"/>
                    <a:pt x="36" y="146"/>
                  </a:cubicBezTo>
                  <a:cubicBezTo>
                    <a:pt x="18" y="155"/>
                    <a:pt x="0" y="182"/>
                    <a:pt x="18" y="209"/>
                  </a:cubicBezTo>
                  <a:cubicBezTo>
                    <a:pt x="31" y="218"/>
                    <a:pt x="49" y="222"/>
                    <a:pt x="66" y="222"/>
                  </a:cubicBezTo>
                  <a:cubicBezTo>
                    <a:pt x="83" y="222"/>
                    <a:pt x="98" y="218"/>
                    <a:pt x="107" y="209"/>
                  </a:cubicBezTo>
                  <a:cubicBezTo>
                    <a:pt x="164" y="187"/>
                    <a:pt x="219" y="165"/>
                    <a:pt x="274" y="143"/>
                  </a:cubicBezTo>
                  <a:lnTo>
                    <a:pt x="274" y="143"/>
                  </a:lnTo>
                  <a:cubicBezTo>
                    <a:pt x="226" y="214"/>
                    <a:pt x="180" y="283"/>
                    <a:pt x="134" y="352"/>
                  </a:cubicBezTo>
                  <a:cubicBezTo>
                    <a:pt x="111" y="386"/>
                    <a:pt x="151" y="406"/>
                    <a:pt x="192" y="406"/>
                  </a:cubicBezTo>
                  <a:cubicBezTo>
                    <a:pt x="215" y="406"/>
                    <a:pt x="237" y="400"/>
                    <a:pt x="250" y="387"/>
                  </a:cubicBezTo>
                  <a:cubicBezTo>
                    <a:pt x="321" y="271"/>
                    <a:pt x="393" y="164"/>
                    <a:pt x="464" y="57"/>
                  </a:cubicBezTo>
                  <a:cubicBezTo>
                    <a:pt x="492" y="15"/>
                    <a:pt x="438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3"/>
            <p:cNvSpPr/>
            <p:nvPr/>
          </p:nvSpPr>
          <p:spPr>
            <a:xfrm>
              <a:off x="2110002" y="3791755"/>
              <a:ext cx="31812" cy="24028"/>
            </a:xfrm>
            <a:custGeom>
              <a:avLst/>
              <a:gdLst/>
              <a:ahLst/>
              <a:cxnLst/>
              <a:rect l="l" t="t" r="r" b="b"/>
              <a:pathLst>
                <a:path w="519" h="392" extrusionOk="0">
                  <a:moveTo>
                    <a:pt x="103" y="1"/>
                  </a:moveTo>
                  <a:cubicBezTo>
                    <a:pt x="65" y="1"/>
                    <a:pt x="0" y="15"/>
                    <a:pt x="28" y="57"/>
                  </a:cubicBezTo>
                  <a:cubicBezTo>
                    <a:pt x="99" y="164"/>
                    <a:pt x="171" y="262"/>
                    <a:pt x="233" y="369"/>
                  </a:cubicBezTo>
                  <a:cubicBezTo>
                    <a:pt x="246" y="385"/>
                    <a:pt x="269" y="392"/>
                    <a:pt x="293" y="392"/>
                  </a:cubicBezTo>
                  <a:cubicBezTo>
                    <a:pt x="337" y="392"/>
                    <a:pt x="381" y="368"/>
                    <a:pt x="358" y="334"/>
                  </a:cubicBezTo>
                  <a:cubicBezTo>
                    <a:pt x="318" y="279"/>
                    <a:pt x="278" y="221"/>
                    <a:pt x="238" y="161"/>
                  </a:cubicBezTo>
                  <a:lnTo>
                    <a:pt x="238" y="161"/>
                  </a:lnTo>
                  <a:cubicBezTo>
                    <a:pt x="293" y="186"/>
                    <a:pt x="349" y="211"/>
                    <a:pt x="403" y="236"/>
                  </a:cubicBezTo>
                  <a:cubicBezTo>
                    <a:pt x="414" y="239"/>
                    <a:pt x="428" y="241"/>
                    <a:pt x="442" y="241"/>
                  </a:cubicBezTo>
                  <a:cubicBezTo>
                    <a:pt x="462" y="241"/>
                    <a:pt x="481" y="237"/>
                    <a:pt x="492" y="227"/>
                  </a:cubicBezTo>
                  <a:cubicBezTo>
                    <a:pt x="519" y="209"/>
                    <a:pt x="519" y="182"/>
                    <a:pt x="492" y="164"/>
                  </a:cubicBezTo>
                  <a:cubicBezTo>
                    <a:pt x="367" y="111"/>
                    <a:pt x="251" y="57"/>
                    <a:pt x="126" y="4"/>
                  </a:cubicBezTo>
                  <a:cubicBezTo>
                    <a:pt x="122" y="2"/>
                    <a:pt x="114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3"/>
            <p:cNvSpPr/>
            <p:nvPr/>
          </p:nvSpPr>
          <p:spPr>
            <a:xfrm>
              <a:off x="2110554" y="3827306"/>
              <a:ext cx="32670" cy="26786"/>
            </a:xfrm>
            <a:custGeom>
              <a:avLst/>
              <a:gdLst/>
              <a:ahLst/>
              <a:cxnLst/>
              <a:rect l="l" t="t" r="r" b="b"/>
              <a:pathLst>
                <a:path w="533" h="437" extrusionOk="0">
                  <a:moveTo>
                    <a:pt x="279" y="1"/>
                  </a:moveTo>
                  <a:cubicBezTo>
                    <a:pt x="250" y="1"/>
                    <a:pt x="218" y="10"/>
                    <a:pt x="206" y="30"/>
                  </a:cubicBezTo>
                  <a:cubicBezTo>
                    <a:pt x="144" y="146"/>
                    <a:pt x="81" y="271"/>
                    <a:pt x="19" y="387"/>
                  </a:cubicBezTo>
                  <a:cubicBezTo>
                    <a:pt x="0" y="425"/>
                    <a:pt x="44" y="436"/>
                    <a:pt x="81" y="436"/>
                  </a:cubicBezTo>
                  <a:cubicBezTo>
                    <a:pt x="96" y="436"/>
                    <a:pt x="109" y="434"/>
                    <a:pt x="117" y="432"/>
                  </a:cubicBezTo>
                  <a:cubicBezTo>
                    <a:pt x="233" y="369"/>
                    <a:pt x="358" y="307"/>
                    <a:pt x="474" y="244"/>
                  </a:cubicBezTo>
                  <a:cubicBezTo>
                    <a:pt x="532" y="208"/>
                    <a:pt x="484" y="166"/>
                    <a:pt x="435" y="166"/>
                  </a:cubicBezTo>
                  <a:cubicBezTo>
                    <a:pt x="424" y="166"/>
                    <a:pt x="413" y="168"/>
                    <a:pt x="403" y="173"/>
                  </a:cubicBezTo>
                  <a:cubicBezTo>
                    <a:pt x="340" y="207"/>
                    <a:pt x="276" y="240"/>
                    <a:pt x="211" y="274"/>
                  </a:cubicBezTo>
                  <a:lnTo>
                    <a:pt x="211" y="274"/>
                  </a:lnTo>
                  <a:cubicBezTo>
                    <a:pt x="251" y="196"/>
                    <a:pt x="291" y="119"/>
                    <a:pt x="331" y="39"/>
                  </a:cubicBezTo>
                  <a:cubicBezTo>
                    <a:pt x="346" y="15"/>
                    <a:pt x="315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3"/>
            <p:cNvSpPr/>
            <p:nvPr/>
          </p:nvSpPr>
          <p:spPr>
            <a:xfrm>
              <a:off x="2143040" y="3827183"/>
              <a:ext cx="30770" cy="24028"/>
            </a:xfrm>
            <a:custGeom>
              <a:avLst/>
              <a:gdLst/>
              <a:ahLst/>
              <a:cxnLst/>
              <a:rect l="l" t="t" r="r" b="b"/>
              <a:pathLst>
                <a:path w="502" h="392" extrusionOk="0">
                  <a:moveTo>
                    <a:pt x="236" y="0"/>
                  </a:moveTo>
                  <a:cubicBezTo>
                    <a:pt x="195" y="0"/>
                    <a:pt x="150" y="22"/>
                    <a:pt x="167" y="50"/>
                  </a:cubicBezTo>
                  <a:lnTo>
                    <a:pt x="291" y="256"/>
                  </a:lnTo>
                  <a:lnTo>
                    <a:pt x="291" y="256"/>
                  </a:lnTo>
                  <a:cubicBezTo>
                    <a:pt x="238" y="238"/>
                    <a:pt x="186" y="220"/>
                    <a:pt x="131" y="202"/>
                  </a:cubicBezTo>
                  <a:cubicBezTo>
                    <a:pt x="123" y="198"/>
                    <a:pt x="114" y="196"/>
                    <a:pt x="105" y="196"/>
                  </a:cubicBezTo>
                  <a:cubicBezTo>
                    <a:pt x="54" y="196"/>
                    <a:pt x="1" y="250"/>
                    <a:pt x="69" y="273"/>
                  </a:cubicBezTo>
                  <a:cubicBezTo>
                    <a:pt x="176" y="318"/>
                    <a:pt x="283" y="353"/>
                    <a:pt x="390" y="389"/>
                  </a:cubicBezTo>
                  <a:cubicBezTo>
                    <a:pt x="394" y="391"/>
                    <a:pt x="401" y="391"/>
                    <a:pt x="408" y="391"/>
                  </a:cubicBezTo>
                  <a:cubicBezTo>
                    <a:pt x="443" y="391"/>
                    <a:pt x="502" y="373"/>
                    <a:pt x="479" y="336"/>
                  </a:cubicBezTo>
                  <a:cubicBezTo>
                    <a:pt x="417" y="229"/>
                    <a:pt x="354" y="121"/>
                    <a:pt x="292" y="23"/>
                  </a:cubicBezTo>
                  <a:cubicBezTo>
                    <a:pt x="282" y="7"/>
                    <a:pt x="260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3"/>
            <p:cNvSpPr/>
            <p:nvPr/>
          </p:nvSpPr>
          <p:spPr>
            <a:xfrm>
              <a:off x="2158731" y="3876341"/>
              <a:ext cx="14833" cy="11707"/>
            </a:xfrm>
            <a:custGeom>
              <a:avLst/>
              <a:gdLst/>
              <a:ahLst/>
              <a:cxnLst/>
              <a:rect l="l" t="t" r="r" b="b"/>
              <a:pathLst>
                <a:path w="242" h="191" extrusionOk="0">
                  <a:moveTo>
                    <a:pt x="97" y="1"/>
                  </a:moveTo>
                  <a:cubicBezTo>
                    <a:pt x="74" y="1"/>
                    <a:pt x="53" y="8"/>
                    <a:pt x="36" y="24"/>
                  </a:cubicBezTo>
                  <a:cubicBezTo>
                    <a:pt x="18" y="33"/>
                    <a:pt x="9" y="51"/>
                    <a:pt x="9" y="69"/>
                  </a:cubicBezTo>
                  <a:cubicBezTo>
                    <a:pt x="0" y="96"/>
                    <a:pt x="18" y="131"/>
                    <a:pt x="45" y="149"/>
                  </a:cubicBezTo>
                  <a:cubicBezTo>
                    <a:pt x="67" y="171"/>
                    <a:pt x="107" y="190"/>
                    <a:pt x="145" y="190"/>
                  </a:cubicBezTo>
                  <a:cubicBezTo>
                    <a:pt x="167" y="190"/>
                    <a:pt x="189" y="184"/>
                    <a:pt x="205" y="167"/>
                  </a:cubicBezTo>
                  <a:cubicBezTo>
                    <a:pt x="205" y="167"/>
                    <a:pt x="205" y="167"/>
                    <a:pt x="205" y="158"/>
                  </a:cubicBezTo>
                  <a:cubicBezTo>
                    <a:pt x="214" y="149"/>
                    <a:pt x="223" y="140"/>
                    <a:pt x="232" y="131"/>
                  </a:cubicBezTo>
                  <a:cubicBezTo>
                    <a:pt x="232" y="122"/>
                    <a:pt x="241" y="113"/>
                    <a:pt x="241" y="105"/>
                  </a:cubicBezTo>
                  <a:cubicBezTo>
                    <a:pt x="232" y="87"/>
                    <a:pt x="223" y="78"/>
                    <a:pt x="214" y="60"/>
                  </a:cubicBezTo>
                  <a:cubicBezTo>
                    <a:pt x="214" y="60"/>
                    <a:pt x="205" y="51"/>
                    <a:pt x="205" y="42"/>
                  </a:cubicBezTo>
                  <a:cubicBezTo>
                    <a:pt x="177" y="20"/>
                    <a:pt x="136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3"/>
            <p:cNvSpPr/>
            <p:nvPr/>
          </p:nvSpPr>
          <p:spPr>
            <a:xfrm>
              <a:off x="2149414" y="3921515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63" y="1"/>
                  </a:moveTo>
                  <a:cubicBezTo>
                    <a:pt x="36" y="10"/>
                    <a:pt x="9" y="19"/>
                    <a:pt x="1" y="46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99"/>
                    <a:pt x="27" y="135"/>
                    <a:pt x="54" y="153"/>
                  </a:cubicBezTo>
                  <a:cubicBezTo>
                    <a:pt x="74" y="168"/>
                    <a:pt x="111" y="180"/>
                    <a:pt x="144" y="180"/>
                  </a:cubicBezTo>
                  <a:cubicBezTo>
                    <a:pt x="170" y="180"/>
                    <a:pt x="194" y="172"/>
                    <a:pt x="206" y="153"/>
                  </a:cubicBezTo>
                  <a:cubicBezTo>
                    <a:pt x="206" y="144"/>
                    <a:pt x="206" y="126"/>
                    <a:pt x="206" y="117"/>
                  </a:cubicBezTo>
                  <a:cubicBezTo>
                    <a:pt x="215" y="99"/>
                    <a:pt x="215" y="81"/>
                    <a:pt x="206" y="63"/>
                  </a:cubicBezTo>
                  <a:cubicBezTo>
                    <a:pt x="197" y="54"/>
                    <a:pt x="197" y="46"/>
                    <a:pt x="188" y="37"/>
                  </a:cubicBezTo>
                  <a:cubicBezTo>
                    <a:pt x="170" y="19"/>
                    <a:pt x="152" y="10"/>
                    <a:pt x="125" y="10"/>
                  </a:cubicBezTo>
                  <a:cubicBezTo>
                    <a:pt x="117" y="1"/>
                    <a:pt x="99" y="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3"/>
            <p:cNvSpPr/>
            <p:nvPr/>
          </p:nvSpPr>
          <p:spPr>
            <a:xfrm>
              <a:off x="2130965" y="3962398"/>
              <a:ext cx="20043" cy="12075"/>
            </a:xfrm>
            <a:custGeom>
              <a:avLst/>
              <a:gdLst/>
              <a:ahLst/>
              <a:cxnLst/>
              <a:rect l="l" t="t" r="r" b="b"/>
              <a:pathLst>
                <a:path w="327" h="197" extrusionOk="0">
                  <a:moveTo>
                    <a:pt x="136" y="1"/>
                  </a:moveTo>
                  <a:cubicBezTo>
                    <a:pt x="115" y="1"/>
                    <a:pt x="95" y="7"/>
                    <a:pt x="79" y="21"/>
                  </a:cubicBezTo>
                  <a:cubicBezTo>
                    <a:pt x="1" y="92"/>
                    <a:pt x="108" y="196"/>
                    <a:pt x="187" y="196"/>
                  </a:cubicBezTo>
                  <a:cubicBezTo>
                    <a:pt x="208" y="196"/>
                    <a:pt x="226" y="189"/>
                    <a:pt x="239" y="173"/>
                  </a:cubicBezTo>
                  <a:cubicBezTo>
                    <a:pt x="239" y="173"/>
                    <a:pt x="239" y="164"/>
                    <a:pt x="239" y="164"/>
                  </a:cubicBezTo>
                  <a:lnTo>
                    <a:pt x="248" y="164"/>
                  </a:lnTo>
                  <a:cubicBezTo>
                    <a:pt x="327" y="99"/>
                    <a:pt x="222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3"/>
            <p:cNvSpPr/>
            <p:nvPr/>
          </p:nvSpPr>
          <p:spPr>
            <a:xfrm>
              <a:off x="2104608" y="3865982"/>
              <a:ext cx="14772" cy="11830"/>
            </a:xfrm>
            <a:custGeom>
              <a:avLst/>
              <a:gdLst/>
              <a:ahLst/>
              <a:cxnLst/>
              <a:rect l="l" t="t" r="r" b="b"/>
              <a:pathLst>
                <a:path w="241" h="193" extrusionOk="0">
                  <a:moveTo>
                    <a:pt x="95" y="1"/>
                  </a:moveTo>
                  <a:cubicBezTo>
                    <a:pt x="73" y="1"/>
                    <a:pt x="52" y="8"/>
                    <a:pt x="36" y="24"/>
                  </a:cubicBezTo>
                  <a:cubicBezTo>
                    <a:pt x="18" y="33"/>
                    <a:pt x="9" y="51"/>
                    <a:pt x="9" y="68"/>
                  </a:cubicBezTo>
                  <a:cubicBezTo>
                    <a:pt x="0" y="104"/>
                    <a:pt x="18" y="131"/>
                    <a:pt x="45" y="158"/>
                  </a:cubicBezTo>
                  <a:cubicBezTo>
                    <a:pt x="65" y="178"/>
                    <a:pt x="101" y="193"/>
                    <a:pt x="136" y="193"/>
                  </a:cubicBezTo>
                  <a:cubicBezTo>
                    <a:pt x="161" y="193"/>
                    <a:pt x="186" y="185"/>
                    <a:pt x="205" y="166"/>
                  </a:cubicBezTo>
                  <a:cubicBezTo>
                    <a:pt x="214" y="158"/>
                    <a:pt x="223" y="149"/>
                    <a:pt x="232" y="131"/>
                  </a:cubicBezTo>
                  <a:cubicBezTo>
                    <a:pt x="232" y="122"/>
                    <a:pt x="241" y="113"/>
                    <a:pt x="241" y="104"/>
                  </a:cubicBezTo>
                  <a:cubicBezTo>
                    <a:pt x="232" y="86"/>
                    <a:pt x="223" y="77"/>
                    <a:pt x="214" y="59"/>
                  </a:cubicBezTo>
                  <a:cubicBezTo>
                    <a:pt x="214" y="59"/>
                    <a:pt x="205" y="51"/>
                    <a:pt x="205" y="51"/>
                  </a:cubicBezTo>
                  <a:cubicBezTo>
                    <a:pt x="177" y="22"/>
                    <a:pt x="134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3"/>
            <p:cNvSpPr/>
            <p:nvPr/>
          </p:nvSpPr>
          <p:spPr>
            <a:xfrm>
              <a:off x="2095292" y="3911156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63" y="0"/>
                  </a:moveTo>
                  <a:cubicBezTo>
                    <a:pt x="36" y="9"/>
                    <a:pt x="9" y="18"/>
                    <a:pt x="0" y="54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99"/>
                    <a:pt x="27" y="134"/>
                    <a:pt x="54" y="152"/>
                  </a:cubicBezTo>
                  <a:cubicBezTo>
                    <a:pt x="74" y="167"/>
                    <a:pt x="111" y="179"/>
                    <a:pt x="144" y="179"/>
                  </a:cubicBezTo>
                  <a:cubicBezTo>
                    <a:pt x="170" y="179"/>
                    <a:pt x="194" y="172"/>
                    <a:pt x="206" y="152"/>
                  </a:cubicBezTo>
                  <a:cubicBezTo>
                    <a:pt x="206" y="143"/>
                    <a:pt x="206" y="134"/>
                    <a:pt x="206" y="116"/>
                  </a:cubicBezTo>
                  <a:cubicBezTo>
                    <a:pt x="214" y="99"/>
                    <a:pt x="214" y="81"/>
                    <a:pt x="206" y="63"/>
                  </a:cubicBezTo>
                  <a:cubicBezTo>
                    <a:pt x="197" y="54"/>
                    <a:pt x="197" y="45"/>
                    <a:pt x="188" y="36"/>
                  </a:cubicBezTo>
                  <a:cubicBezTo>
                    <a:pt x="170" y="18"/>
                    <a:pt x="152" y="9"/>
                    <a:pt x="125" y="9"/>
                  </a:cubicBezTo>
                  <a:cubicBezTo>
                    <a:pt x="116" y="0"/>
                    <a:pt x="99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3"/>
            <p:cNvSpPr/>
            <p:nvPr/>
          </p:nvSpPr>
          <p:spPr>
            <a:xfrm>
              <a:off x="2076842" y="3952285"/>
              <a:ext cx="19921" cy="11769"/>
            </a:xfrm>
            <a:custGeom>
              <a:avLst/>
              <a:gdLst/>
              <a:ahLst/>
              <a:cxnLst/>
              <a:rect l="l" t="t" r="r" b="b"/>
              <a:pathLst>
                <a:path w="325" h="192" extrusionOk="0">
                  <a:moveTo>
                    <a:pt x="142" y="1"/>
                  </a:moveTo>
                  <a:cubicBezTo>
                    <a:pt x="118" y="1"/>
                    <a:pt x="96" y="8"/>
                    <a:pt x="78" y="25"/>
                  </a:cubicBezTo>
                  <a:cubicBezTo>
                    <a:pt x="1" y="89"/>
                    <a:pt x="108" y="192"/>
                    <a:pt x="187" y="192"/>
                  </a:cubicBezTo>
                  <a:cubicBezTo>
                    <a:pt x="207" y="192"/>
                    <a:pt x="226" y="185"/>
                    <a:pt x="239" y="168"/>
                  </a:cubicBezTo>
                  <a:cubicBezTo>
                    <a:pt x="248" y="159"/>
                    <a:pt x="248" y="159"/>
                    <a:pt x="248" y="159"/>
                  </a:cubicBezTo>
                  <a:cubicBezTo>
                    <a:pt x="325" y="96"/>
                    <a:pt x="226" y="1"/>
                    <a:pt x="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3"/>
            <p:cNvSpPr/>
            <p:nvPr/>
          </p:nvSpPr>
          <p:spPr>
            <a:xfrm>
              <a:off x="1800528" y="3866105"/>
              <a:ext cx="225933" cy="107511"/>
            </a:xfrm>
            <a:custGeom>
              <a:avLst/>
              <a:gdLst/>
              <a:ahLst/>
              <a:cxnLst/>
              <a:rect l="l" t="t" r="r" b="b"/>
              <a:pathLst>
                <a:path w="3686" h="1754" extrusionOk="0">
                  <a:moveTo>
                    <a:pt x="2202" y="891"/>
                  </a:moveTo>
                  <a:cubicBezTo>
                    <a:pt x="2256" y="891"/>
                    <a:pt x="2340" y="932"/>
                    <a:pt x="2454" y="1039"/>
                  </a:cubicBezTo>
                  <a:cubicBezTo>
                    <a:pt x="2561" y="1155"/>
                    <a:pt x="2543" y="1289"/>
                    <a:pt x="2535" y="1360"/>
                  </a:cubicBezTo>
                  <a:cubicBezTo>
                    <a:pt x="2499" y="1351"/>
                    <a:pt x="2463" y="1351"/>
                    <a:pt x="2427" y="1333"/>
                  </a:cubicBezTo>
                  <a:cubicBezTo>
                    <a:pt x="2128" y="1190"/>
                    <a:pt x="2057" y="891"/>
                    <a:pt x="2202" y="891"/>
                  </a:cubicBezTo>
                  <a:close/>
                  <a:moveTo>
                    <a:pt x="3678" y="0"/>
                  </a:moveTo>
                  <a:cubicBezTo>
                    <a:pt x="3677" y="0"/>
                    <a:pt x="3676" y="1"/>
                    <a:pt x="3676" y="4"/>
                  </a:cubicBezTo>
                  <a:cubicBezTo>
                    <a:pt x="3596" y="432"/>
                    <a:pt x="3409" y="923"/>
                    <a:pt x="3034" y="1190"/>
                  </a:cubicBezTo>
                  <a:cubicBezTo>
                    <a:pt x="2936" y="1253"/>
                    <a:pt x="2802" y="1324"/>
                    <a:pt x="2659" y="1351"/>
                  </a:cubicBezTo>
                  <a:cubicBezTo>
                    <a:pt x="2686" y="1244"/>
                    <a:pt x="2650" y="1110"/>
                    <a:pt x="2543" y="976"/>
                  </a:cubicBezTo>
                  <a:cubicBezTo>
                    <a:pt x="2460" y="870"/>
                    <a:pt x="2305" y="788"/>
                    <a:pt x="2185" y="788"/>
                  </a:cubicBezTo>
                  <a:cubicBezTo>
                    <a:pt x="2073" y="788"/>
                    <a:pt x="1992" y="859"/>
                    <a:pt x="2026" y="1048"/>
                  </a:cubicBezTo>
                  <a:cubicBezTo>
                    <a:pt x="2071" y="1289"/>
                    <a:pt x="2303" y="1405"/>
                    <a:pt x="2526" y="1422"/>
                  </a:cubicBezTo>
                  <a:cubicBezTo>
                    <a:pt x="2526" y="1440"/>
                    <a:pt x="2526" y="1458"/>
                    <a:pt x="2517" y="1467"/>
                  </a:cubicBezTo>
                  <a:cubicBezTo>
                    <a:pt x="2476" y="1549"/>
                    <a:pt x="2383" y="1593"/>
                    <a:pt x="2251" y="1593"/>
                  </a:cubicBezTo>
                  <a:cubicBezTo>
                    <a:pt x="2238" y="1593"/>
                    <a:pt x="2226" y="1593"/>
                    <a:pt x="2213" y="1592"/>
                  </a:cubicBezTo>
                  <a:cubicBezTo>
                    <a:pt x="1696" y="1556"/>
                    <a:pt x="1518" y="1280"/>
                    <a:pt x="1152" y="1021"/>
                  </a:cubicBezTo>
                  <a:cubicBezTo>
                    <a:pt x="1018" y="923"/>
                    <a:pt x="857" y="842"/>
                    <a:pt x="679" y="842"/>
                  </a:cubicBezTo>
                  <a:cubicBezTo>
                    <a:pt x="322" y="842"/>
                    <a:pt x="1" y="1226"/>
                    <a:pt x="215" y="1565"/>
                  </a:cubicBezTo>
                  <a:cubicBezTo>
                    <a:pt x="290" y="1686"/>
                    <a:pt x="430" y="1754"/>
                    <a:pt x="566" y="1754"/>
                  </a:cubicBezTo>
                  <a:cubicBezTo>
                    <a:pt x="691" y="1754"/>
                    <a:pt x="811" y="1698"/>
                    <a:pt x="875" y="1574"/>
                  </a:cubicBezTo>
                  <a:cubicBezTo>
                    <a:pt x="968" y="1394"/>
                    <a:pt x="853" y="1190"/>
                    <a:pt x="700" y="1190"/>
                  </a:cubicBezTo>
                  <a:cubicBezTo>
                    <a:pt x="648" y="1190"/>
                    <a:pt x="591" y="1214"/>
                    <a:pt x="536" y="1271"/>
                  </a:cubicBezTo>
                  <a:cubicBezTo>
                    <a:pt x="529" y="1278"/>
                    <a:pt x="541" y="1299"/>
                    <a:pt x="556" y="1299"/>
                  </a:cubicBezTo>
                  <a:cubicBezTo>
                    <a:pt x="558" y="1299"/>
                    <a:pt x="560" y="1299"/>
                    <a:pt x="563" y="1297"/>
                  </a:cubicBezTo>
                  <a:cubicBezTo>
                    <a:pt x="587" y="1286"/>
                    <a:pt x="615" y="1280"/>
                    <a:pt x="643" y="1280"/>
                  </a:cubicBezTo>
                  <a:cubicBezTo>
                    <a:pt x="742" y="1280"/>
                    <a:pt x="847" y="1349"/>
                    <a:pt x="813" y="1467"/>
                  </a:cubicBezTo>
                  <a:cubicBezTo>
                    <a:pt x="777" y="1600"/>
                    <a:pt x="683" y="1656"/>
                    <a:pt x="581" y="1656"/>
                  </a:cubicBezTo>
                  <a:cubicBezTo>
                    <a:pt x="375" y="1656"/>
                    <a:pt x="140" y="1424"/>
                    <a:pt x="313" y="1119"/>
                  </a:cubicBezTo>
                  <a:cubicBezTo>
                    <a:pt x="402" y="997"/>
                    <a:pt x="528" y="958"/>
                    <a:pt x="654" y="958"/>
                  </a:cubicBezTo>
                  <a:cubicBezTo>
                    <a:pt x="834" y="958"/>
                    <a:pt x="1012" y="1038"/>
                    <a:pt x="1080" y="1074"/>
                  </a:cubicBezTo>
                  <a:cubicBezTo>
                    <a:pt x="1259" y="1181"/>
                    <a:pt x="1393" y="1369"/>
                    <a:pt x="1562" y="1485"/>
                  </a:cubicBezTo>
                  <a:cubicBezTo>
                    <a:pt x="1667" y="1553"/>
                    <a:pt x="1949" y="1690"/>
                    <a:pt x="2205" y="1690"/>
                  </a:cubicBezTo>
                  <a:cubicBezTo>
                    <a:pt x="2383" y="1690"/>
                    <a:pt x="2548" y="1624"/>
                    <a:pt x="2633" y="1422"/>
                  </a:cubicBezTo>
                  <a:cubicBezTo>
                    <a:pt x="2695" y="1422"/>
                    <a:pt x="2766" y="1413"/>
                    <a:pt x="2820" y="1396"/>
                  </a:cubicBezTo>
                  <a:cubicBezTo>
                    <a:pt x="3400" y="1235"/>
                    <a:pt x="3667" y="557"/>
                    <a:pt x="3685" y="13"/>
                  </a:cubicBezTo>
                  <a:cubicBezTo>
                    <a:pt x="3685" y="7"/>
                    <a:pt x="3681" y="0"/>
                    <a:pt x="3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3"/>
            <p:cNvSpPr/>
            <p:nvPr/>
          </p:nvSpPr>
          <p:spPr>
            <a:xfrm>
              <a:off x="2012177" y="3909501"/>
              <a:ext cx="40148" cy="49097"/>
            </a:xfrm>
            <a:custGeom>
              <a:avLst/>
              <a:gdLst/>
              <a:ahLst/>
              <a:cxnLst/>
              <a:rect l="l" t="t" r="r" b="b"/>
              <a:pathLst>
                <a:path w="655" h="801" extrusionOk="0">
                  <a:moveTo>
                    <a:pt x="313" y="1"/>
                  </a:moveTo>
                  <a:cubicBezTo>
                    <a:pt x="125" y="161"/>
                    <a:pt x="0" y="482"/>
                    <a:pt x="179" y="697"/>
                  </a:cubicBezTo>
                  <a:cubicBezTo>
                    <a:pt x="243" y="769"/>
                    <a:pt x="315" y="801"/>
                    <a:pt x="383" y="801"/>
                  </a:cubicBezTo>
                  <a:cubicBezTo>
                    <a:pt x="514" y="801"/>
                    <a:pt x="631" y="683"/>
                    <a:pt x="643" y="518"/>
                  </a:cubicBezTo>
                  <a:cubicBezTo>
                    <a:pt x="655" y="390"/>
                    <a:pt x="551" y="258"/>
                    <a:pt x="446" y="258"/>
                  </a:cubicBezTo>
                  <a:cubicBezTo>
                    <a:pt x="398" y="258"/>
                    <a:pt x="349" y="287"/>
                    <a:pt x="313" y="358"/>
                  </a:cubicBezTo>
                  <a:cubicBezTo>
                    <a:pt x="268" y="429"/>
                    <a:pt x="268" y="545"/>
                    <a:pt x="339" y="598"/>
                  </a:cubicBezTo>
                  <a:cubicBezTo>
                    <a:pt x="363" y="618"/>
                    <a:pt x="392" y="629"/>
                    <a:pt x="417" y="629"/>
                  </a:cubicBezTo>
                  <a:cubicBezTo>
                    <a:pt x="450" y="629"/>
                    <a:pt x="477" y="611"/>
                    <a:pt x="482" y="572"/>
                  </a:cubicBezTo>
                  <a:cubicBezTo>
                    <a:pt x="482" y="556"/>
                    <a:pt x="469" y="534"/>
                    <a:pt x="459" y="534"/>
                  </a:cubicBezTo>
                  <a:cubicBezTo>
                    <a:pt x="458" y="534"/>
                    <a:pt x="457" y="535"/>
                    <a:pt x="455" y="536"/>
                  </a:cubicBezTo>
                  <a:cubicBezTo>
                    <a:pt x="432" y="544"/>
                    <a:pt x="412" y="553"/>
                    <a:pt x="396" y="553"/>
                  </a:cubicBezTo>
                  <a:cubicBezTo>
                    <a:pt x="376" y="553"/>
                    <a:pt x="362" y="538"/>
                    <a:pt x="357" y="482"/>
                  </a:cubicBezTo>
                  <a:cubicBezTo>
                    <a:pt x="357" y="456"/>
                    <a:pt x="366" y="438"/>
                    <a:pt x="375" y="420"/>
                  </a:cubicBezTo>
                  <a:cubicBezTo>
                    <a:pt x="385" y="394"/>
                    <a:pt x="410" y="382"/>
                    <a:pt x="438" y="382"/>
                  </a:cubicBezTo>
                  <a:cubicBezTo>
                    <a:pt x="509" y="382"/>
                    <a:pt x="599" y="458"/>
                    <a:pt x="536" y="598"/>
                  </a:cubicBezTo>
                  <a:cubicBezTo>
                    <a:pt x="519" y="648"/>
                    <a:pt x="449" y="724"/>
                    <a:pt x="360" y="724"/>
                  </a:cubicBezTo>
                  <a:cubicBezTo>
                    <a:pt x="304" y="724"/>
                    <a:pt x="241" y="694"/>
                    <a:pt x="179" y="607"/>
                  </a:cubicBezTo>
                  <a:cubicBezTo>
                    <a:pt x="161" y="563"/>
                    <a:pt x="152" y="518"/>
                    <a:pt x="161" y="473"/>
                  </a:cubicBezTo>
                  <a:cubicBezTo>
                    <a:pt x="152" y="429"/>
                    <a:pt x="161" y="375"/>
                    <a:pt x="170" y="322"/>
                  </a:cubicBezTo>
                  <a:cubicBezTo>
                    <a:pt x="188" y="206"/>
                    <a:pt x="223" y="90"/>
                    <a:pt x="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3"/>
            <p:cNvSpPr/>
            <p:nvPr/>
          </p:nvSpPr>
          <p:spPr>
            <a:xfrm>
              <a:off x="1939605" y="3708517"/>
              <a:ext cx="136994" cy="107021"/>
            </a:xfrm>
            <a:custGeom>
              <a:avLst/>
              <a:gdLst/>
              <a:ahLst/>
              <a:cxnLst/>
              <a:rect l="l" t="t" r="r" b="b"/>
              <a:pathLst>
                <a:path w="2235" h="1746" extrusionOk="0">
                  <a:moveTo>
                    <a:pt x="560" y="523"/>
                  </a:moveTo>
                  <a:lnTo>
                    <a:pt x="560" y="523"/>
                  </a:lnTo>
                  <a:cubicBezTo>
                    <a:pt x="1175" y="675"/>
                    <a:pt x="1853" y="1023"/>
                    <a:pt x="2184" y="1576"/>
                  </a:cubicBezTo>
                  <a:cubicBezTo>
                    <a:pt x="1856" y="1356"/>
                    <a:pt x="1514" y="1248"/>
                    <a:pt x="1175" y="1248"/>
                  </a:cubicBezTo>
                  <a:cubicBezTo>
                    <a:pt x="1104" y="1248"/>
                    <a:pt x="1032" y="1253"/>
                    <a:pt x="961" y="1263"/>
                  </a:cubicBezTo>
                  <a:lnTo>
                    <a:pt x="961" y="1263"/>
                  </a:lnTo>
                  <a:cubicBezTo>
                    <a:pt x="800" y="1049"/>
                    <a:pt x="613" y="790"/>
                    <a:pt x="560" y="523"/>
                  </a:cubicBezTo>
                  <a:close/>
                  <a:moveTo>
                    <a:pt x="1523" y="122"/>
                  </a:moveTo>
                  <a:lnTo>
                    <a:pt x="1523" y="122"/>
                  </a:lnTo>
                  <a:cubicBezTo>
                    <a:pt x="1871" y="577"/>
                    <a:pt x="2139" y="996"/>
                    <a:pt x="2201" y="1585"/>
                  </a:cubicBezTo>
                  <a:cubicBezTo>
                    <a:pt x="2059" y="1281"/>
                    <a:pt x="1818" y="1023"/>
                    <a:pt x="1541" y="835"/>
                  </a:cubicBezTo>
                  <a:cubicBezTo>
                    <a:pt x="1497" y="603"/>
                    <a:pt x="1497" y="363"/>
                    <a:pt x="1523" y="122"/>
                  </a:cubicBezTo>
                  <a:close/>
                  <a:moveTo>
                    <a:pt x="1495" y="1"/>
                  </a:moveTo>
                  <a:cubicBezTo>
                    <a:pt x="1478" y="1"/>
                    <a:pt x="1461" y="27"/>
                    <a:pt x="1461" y="41"/>
                  </a:cubicBezTo>
                  <a:cubicBezTo>
                    <a:pt x="1443" y="50"/>
                    <a:pt x="1434" y="68"/>
                    <a:pt x="1425" y="77"/>
                  </a:cubicBezTo>
                  <a:cubicBezTo>
                    <a:pt x="1381" y="345"/>
                    <a:pt x="1416" y="577"/>
                    <a:pt x="1514" y="817"/>
                  </a:cubicBezTo>
                  <a:cubicBezTo>
                    <a:pt x="1211" y="621"/>
                    <a:pt x="854" y="487"/>
                    <a:pt x="515" y="434"/>
                  </a:cubicBezTo>
                  <a:cubicBezTo>
                    <a:pt x="513" y="433"/>
                    <a:pt x="511" y="433"/>
                    <a:pt x="508" y="433"/>
                  </a:cubicBezTo>
                  <a:cubicBezTo>
                    <a:pt x="473" y="433"/>
                    <a:pt x="429" y="489"/>
                    <a:pt x="471" y="505"/>
                  </a:cubicBezTo>
                  <a:cubicBezTo>
                    <a:pt x="471" y="514"/>
                    <a:pt x="462" y="514"/>
                    <a:pt x="471" y="523"/>
                  </a:cubicBezTo>
                  <a:cubicBezTo>
                    <a:pt x="514" y="798"/>
                    <a:pt x="689" y="1090"/>
                    <a:pt x="910" y="1271"/>
                  </a:cubicBezTo>
                  <a:lnTo>
                    <a:pt x="910" y="1271"/>
                  </a:lnTo>
                  <a:cubicBezTo>
                    <a:pt x="612" y="1321"/>
                    <a:pt x="321" y="1456"/>
                    <a:pt x="51" y="1674"/>
                  </a:cubicBezTo>
                  <a:cubicBezTo>
                    <a:pt x="1" y="1712"/>
                    <a:pt x="27" y="1746"/>
                    <a:pt x="69" y="1746"/>
                  </a:cubicBezTo>
                  <a:cubicBezTo>
                    <a:pt x="85" y="1746"/>
                    <a:pt x="105" y="1740"/>
                    <a:pt x="123" y="1727"/>
                  </a:cubicBezTo>
                  <a:cubicBezTo>
                    <a:pt x="421" y="1488"/>
                    <a:pt x="764" y="1332"/>
                    <a:pt x="1140" y="1332"/>
                  </a:cubicBezTo>
                  <a:cubicBezTo>
                    <a:pt x="1170" y="1332"/>
                    <a:pt x="1199" y="1333"/>
                    <a:pt x="1229" y="1335"/>
                  </a:cubicBezTo>
                  <a:cubicBezTo>
                    <a:pt x="1577" y="1353"/>
                    <a:pt x="1889" y="1495"/>
                    <a:pt x="2210" y="1620"/>
                  </a:cubicBezTo>
                  <a:cubicBezTo>
                    <a:pt x="2212" y="1622"/>
                    <a:pt x="2213" y="1622"/>
                    <a:pt x="2215" y="1622"/>
                  </a:cubicBezTo>
                  <a:cubicBezTo>
                    <a:pt x="2224" y="1622"/>
                    <a:pt x="2235" y="1603"/>
                    <a:pt x="2219" y="1603"/>
                  </a:cubicBezTo>
                  <a:cubicBezTo>
                    <a:pt x="2219" y="1594"/>
                    <a:pt x="2219" y="1594"/>
                    <a:pt x="2210" y="1594"/>
                  </a:cubicBezTo>
                  <a:cubicBezTo>
                    <a:pt x="2192" y="1014"/>
                    <a:pt x="1978" y="363"/>
                    <a:pt x="1506" y="6"/>
                  </a:cubicBezTo>
                  <a:cubicBezTo>
                    <a:pt x="1502" y="2"/>
                    <a:pt x="1498" y="1"/>
                    <a:pt x="1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3"/>
            <p:cNvSpPr/>
            <p:nvPr/>
          </p:nvSpPr>
          <p:spPr>
            <a:xfrm>
              <a:off x="1939605" y="3811063"/>
              <a:ext cx="136994" cy="107082"/>
            </a:xfrm>
            <a:custGeom>
              <a:avLst/>
              <a:gdLst/>
              <a:ahLst/>
              <a:cxnLst/>
              <a:rect l="l" t="t" r="r" b="b"/>
              <a:pathLst>
                <a:path w="2235" h="1747" extrusionOk="0">
                  <a:moveTo>
                    <a:pt x="2184" y="170"/>
                  </a:moveTo>
                  <a:lnTo>
                    <a:pt x="2184" y="170"/>
                  </a:lnTo>
                  <a:cubicBezTo>
                    <a:pt x="1853" y="723"/>
                    <a:pt x="1175" y="1071"/>
                    <a:pt x="560" y="1223"/>
                  </a:cubicBezTo>
                  <a:cubicBezTo>
                    <a:pt x="613" y="966"/>
                    <a:pt x="799" y="700"/>
                    <a:pt x="959" y="486"/>
                  </a:cubicBezTo>
                  <a:lnTo>
                    <a:pt x="959" y="486"/>
                  </a:lnTo>
                  <a:cubicBezTo>
                    <a:pt x="1032" y="496"/>
                    <a:pt x="1106" y="501"/>
                    <a:pt x="1179" y="501"/>
                  </a:cubicBezTo>
                  <a:cubicBezTo>
                    <a:pt x="1516" y="501"/>
                    <a:pt x="1858" y="393"/>
                    <a:pt x="2184" y="170"/>
                  </a:cubicBezTo>
                  <a:close/>
                  <a:moveTo>
                    <a:pt x="2201" y="161"/>
                  </a:moveTo>
                  <a:cubicBezTo>
                    <a:pt x="2139" y="750"/>
                    <a:pt x="1871" y="1178"/>
                    <a:pt x="1523" y="1625"/>
                  </a:cubicBezTo>
                  <a:cubicBezTo>
                    <a:pt x="1488" y="1393"/>
                    <a:pt x="1497" y="1152"/>
                    <a:pt x="1541" y="911"/>
                  </a:cubicBezTo>
                  <a:cubicBezTo>
                    <a:pt x="1818" y="723"/>
                    <a:pt x="2059" y="474"/>
                    <a:pt x="2201" y="161"/>
                  </a:cubicBezTo>
                  <a:close/>
                  <a:moveTo>
                    <a:pt x="69" y="0"/>
                  </a:moveTo>
                  <a:cubicBezTo>
                    <a:pt x="27" y="0"/>
                    <a:pt x="1" y="34"/>
                    <a:pt x="51" y="72"/>
                  </a:cubicBezTo>
                  <a:cubicBezTo>
                    <a:pt x="320" y="289"/>
                    <a:pt x="610" y="426"/>
                    <a:pt x="907" y="478"/>
                  </a:cubicBezTo>
                  <a:lnTo>
                    <a:pt x="907" y="478"/>
                  </a:lnTo>
                  <a:cubicBezTo>
                    <a:pt x="688" y="658"/>
                    <a:pt x="514" y="949"/>
                    <a:pt x="471" y="1223"/>
                  </a:cubicBezTo>
                  <a:cubicBezTo>
                    <a:pt x="462" y="1232"/>
                    <a:pt x="471" y="1241"/>
                    <a:pt x="471" y="1241"/>
                  </a:cubicBezTo>
                  <a:cubicBezTo>
                    <a:pt x="426" y="1259"/>
                    <a:pt x="480" y="1321"/>
                    <a:pt x="515" y="1321"/>
                  </a:cubicBezTo>
                  <a:cubicBezTo>
                    <a:pt x="854" y="1259"/>
                    <a:pt x="1211" y="1134"/>
                    <a:pt x="1514" y="929"/>
                  </a:cubicBezTo>
                  <a:lnTo>
                    <a:pt x="1514" y="929"/>
                  </a:lnTo>
                  <a:cubicBezTo>
                    <a:pt x="1416" y="1170"/>
                    <a:pt x="1381" y="1410"/>
                    <a:pt x="1425" y="1669"/>
                  </a:cubicBezTo>
                  <a:cubicBezTo>
                    <a:pt x="1434" y="1687"/>
                    <a:pt x="1443" y="1696"/>
                    <a:pt x="1461" y="1705"/>
                  </a:cubicBezTo>
                  <a:cubicBezTo>
                    <a:pt x="1461" y="1726"/>
                    <a:pt x="1477" y="1746"/>
                    <a:pt x="1493" y="1746"/>
                  </a:cubicBezTo>
                  <a:cubicBezTo>
                    <a:pt x="1497" y="1746"/>
                    <a:pt x="1502" y="1745"/>
                    <a:pt x="1506" y="1740"/>
                  </a:cubicBezTo>
                  <a:cubicBezTo>
                    <a:pt x="1978" y="1384"/>
                    <a:pt x="2192" y="732"/>
                    <a:pt x="2210" y="153"/>
                  </a:cubicBezTo>
                  <a:lnTo>
                    <a:pt x="2219" y="153"/>
                  </a:lnTo>
                  <a:cubicBezTo>
                    <a:pt x="2235" y="145"/>
                    <a:pt x="2224" y="124"/>
                    <a:pt x="2214" y="124"/>
                  </a:cubicBezTo>
                  <a:cubicBezTo>
                    <a:pt x="2213" y="124"/>
                    <a:pt x="2212" y="125"/>
                    <a:pt x="2210" y="126"/>
                  </a:cubicBezTo>
                  <a:cubicBezTo>
                    <a:pt x="1889" y="251"/>
                    <a:pt x="1577" y="393"/>
                    <a:pt x="1229" y="420"/>
                  </a:cubicBezTo>
                  <a:cubicBezTo>
                    <a:pt x="1208" y="421"/>
                    <a:pt x="1188" y="422"/>
                    <a:pt x="1167" y="422"/>
                  </a:cubicBezTo>
                  <a:cubicBezTo>
                    <a:pt x="781" y="422"/>
                    <a:pt x="428" y="264"/>
                    <a:pt x="123" y="19"/>
                  </a:cubicBezTo>
                  <a:cubicBezTo>
                    <a:pt x="105" y="6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3"/>
            <p:cNvSpPr/>
            <p:nvPr/>
          </p:nvSpPr>
          <p:spPr>
            <a:xfrm>
              <a:off x="1945550" y="3765643"/>
              <a:ext cx="21821" cy="23721"/>
            </a:xfrm>
            <a:custGeom>
              <a:avLst/>
              <a:gdLst/>
              <a:ahLst/>
              <a:cxnLst/>
              <a:rect l="l" t="t" r="r" b="b"/>
              <a:pathLst>
                <a:path w="356" h="387" extrusionOk="0">
                  <a:moveTo>
                    <a:pt x="56" y="0"/>
                  </a:moveTo>
                  <a:cubicBezTo>
                    <a:pt x="36" y="0"/>
                    <a:pt x="1" y="39"/>
                    <a:pt x="17" y="55"/>
                  </a:cubicBezTo>
                  <a:cubicBezTo>
                    <a:pt x="44" y="126"/>
                    <a:pt x="88" y="171"/>
                    <a:pt x="142" y="224"/>
                  </a:cubicBezTo>
                  <a:cubicBezTo>
                    <a:pt x="195" y="287"/>
                    <a:pt x="240" y="349"/>
                    <a:pt x="311" y="385"/>
                  </a:cubicBezTo>
                  <a:cubicBezTo>
                    <a:pt x="314" y="386"/>
                    <a:pt x="317" y="386"/>
                    <a:pt x="320" y="386"/>
                  </a:cubicBezTo>
                  <a:cubicBezTo>
                    <a:pt x="342" y="386"/>
                    <a:pt x="356" y="356"/>
                    <a:pt x="356" y="340"/>
                  </a:cubicBezTo>
                  <a:cubicBezTo>
                    <a:pt x="329" y="269"/>
                    <a:pt x="284" y="216"/>
                    <a:pt x="240" y="162"/>
                  </a:cubicBezTo>
                  <a:cubicBezTo>
                    <a:pt x="186" y="100"/>
                    <a:pt x="133" y="46"/>
                    <a:pt x="61" y="1"/>
                  </a:cubicBezTo>
                  <a:cubicBezTo>
                    <a:pt x="60" y="1"/>
                    <a:pt x="58" y="0"/>
                    <a:pt x="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3"/>
            <p:cNvSpPr/>
            <p:nvPr/>
          </p:nvSpPr>
          <p:spPr>
            <a:xfrm>
              <a:off x="1945550" y="3837235"/>
              <a:ext cx="21821" cy="23721"/>
            </a:xfrm>
            <a:custGeom>
              <a:avLst/>
              <a:gdLst/>
              <a:ahLst/>
              <a:cxnLst/>
              <a:rect l="l" t="t" r="r" b="b"/>
              <a:pathLst>
                <a:path w="356" h="387" extrusionOk="0">
                  <a:moveTo>
                    <a:pt x="320" y="1"/>
                  </a:moveTo>
                  <a:cubicBezTo>
                    <a:pt x="317" y="1"/>
                    <a:pt x="314" y="1"/>
                    <a:pt x="311" y="2"/>
                  </a:cubicBezTo>
                  <a:cubicBezTo>
                    <a:pt x="240" y="38"/>
                    <a:pt x="195" y="100"/>
                    <a:pt x="142" y="163"/>
                  </a:cubicBezTo>
                  <a:cubicBezTo>
                    <a:pt x="88" y="216"/>
                    <a:pt x="44" y="261"/>
                    <a:pt x="17" y="332"/>
                  </a:cubicBezTo>
                  <a:cubicBezTo>
                    <a:pt x="1" y="348"/>
                    <a:pt x="36" y="387"/>
                    <a:pt x="56" y="387"/>
                  </a:cubicBezTo>
                  <a:cubicBezTo>
                    <a:pt x="58" y="387"/>
                    <a:pt x="60" y="386"/>
                    <a:pt x="61" y="386"/>
                  </a:cubicBezTo>
                  <a:cubicBezTo>
                    <a:pt x="133" y="341"/>
                    <a:pt x="186" y="288"/>
                    <a:pt x="240" y="225"/>
                  </a:cubicBezTo>
                  <a:cubicBezTo>
                    <a:pt x="284" y="172"/>
                    <a:pt x="329" y="118"/>
                    <a:pt x="356" y="47"/>
                  </a:cubicBezTo>
                  <a:cubicBezTo>
                    <a:pt x="356" y="31"/>
                    <a:pt x="34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3"/>
            <p:cNvSpPr/>
            <p:nvPr/>
          </p:nvSpPr>
          <p:spPr>
            <a:xfrm>
              <a:off x="1905525" y="3810634"/>
              <a:ext cx="27951" cy="5517"/>
            </a:xfrm>
            <a:custGeom>
              <a:avLst/>
              <a:gdLst/>
              <a:ahLst/>
              <a:cxnLst/>
              <a:rect l="l" t="t" r="r" b="b"/>
              <a:pathLst>
                <a:path w="456" h="90" extrusionOk="0">
                  <a:moveTo>
                    <a:pt x="153" y="0"/>
                  </a:moveTo>
                  <a:cubicBezTo>
                    <a:pt x="117" y="0"/>
                    <a:pt x="81" y="2"/>
                    <a:pt x="45" y="8"/>
                  </a:cubicBezTo>
                  <a:cubicBezTo>
                    <a:pt x="1" y="17"/>
                    <a:pt x="45" y="70"/>
                    <a:pt x="72" y="79"/>
                  </a:cubicBezTo>
                  <a:cubicBezTo>
                    <a:pt x="121" y="87"/>
                    <a:pt x="169" y="90"/>
                    <a:pt x="216" y="90"/>
                  </a:cubicBezTo>
                  <a:cubicBezTo>
                    <a:pt x="280" y="90"/>
                    <a:pt x="344" y="84"/>
                    <a:pt x="411" y="79"/>
                  </a:cubicBezTo>
                  <a:cubicBezTo>
                    <a:pt x="456" y="70"/>
                    <a:pt x="411" y="17"/>
                    <a:pt x="384" y="17"/>
                  </a:cubicBezTo>
                  <a:cubicBezTo>
                    <a:pt x="311" y="11"/>
                    <a:pt x="232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3"/>
            <p:cNvSpPr/>
            <p:nvPr/>
          </p:nvSpPr>
          <p:spPr>
            <a:xfrm>
              <a:off x="1894063" y="3837664"/>
              <a:ext cx="20289" cy="15753"/>
            </a:xfrm>
            <a:custGeom>
              <a:avLst/>
              <a:gdLst/>
              <a:ahLst/>
              <a:cxnLst/>
              <a:rect l="l" t="t" r="r" b="b"/>
              <a:pathLst>
                <a:path w="331" h="257" extrusionOk="0">
                  <a:moveTo>
                    <a:pt x="130" y="1"/>
                  </a:moveTo>
                  <a:cubicBezTo>
                    <a:pt x="116" y="1"/>
                    <a:pt x="103" y="2"/>
                    <a:pt x="90" y="4"/>
                  </a:cubicBezTo>
                  <a:cubicBezTo>
                    <a:pt x="45" y="22"/>
                    <a:pt x="0" y="66"/>
                    <a:pt x="0" y="120"/>
                  </a:cubicBezTo>
                  <a:cubicBezTo>
                    <a:pt x="9" y="174"/>
                    <a:pt x="63" y="218"/>
                    <a:pt x="107" y="245"/>
                  </a:cubicBezTo>
                  <a:cubicBezTo>
                    <a:pt x="128" y="252"/>
                    <a:pt x="153" y="256"/>
                    <a:pt x="178" y="256"/>
                  </a:cubicBezTo>
                  <a:cubicBezTo>
                    <a:pt x="218" y="256"/>
                    <a:pt x="259" y="245"/>
                    <a:pt x="286" y="218"/>
                  </a:cubicBezTo>
                  <a:cubicBezTo>
                    <a:pt x="331" y="174"/>
                    <a:pt x="295" y="102"/>
                    <a:pt x="268" y="49"/>
                  </a:cubicBezTo>
                  <a:cubicBezTo>
                    <a:pt x="259" y="40"/>
                    <a:pt x="241" y="31"/>
                    <a:pt x="232" y="31"/>
                  </a:cubicBezTo>
                  <a:cubicBezTo>
                    <a:pt x="206" y="11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3"/>
            <p:cNvSpPr/>
            <p:nvPr/>
          </p:nvSpPr>
          <p:spPr>
            <a:xfrm>
              <a:off x="269525" y="3633861"/>
              <a:ext cx="50752" cy="363786"/>
            </a:xfrm>
            <a:custGeom>
              <a:avLst/>
              <a:gdLst/>
              <a:ahLst/>
              <a:cxnLst/>
              <a:rect l="l" t="t" r="r" b="b"/>
              <a:pathLst>
                <a:path w="828" h="5935" extrusionOk="0">
                  <a:moveTo>
                    <a:pt x="800" y="1"/>
                  </a:moveTo>
                  <a:cubicBezTo>
                    <a:pt x="795" y="1"/>
                    <a:pt x="790" y="4"/>
                    <a:pt x="785" y="10"/>
                  </a:cubicBezTo>
                  <a:cubicBezTo>
                    <a:pt x="223" y="822"/>
                    <a:pt x="9" y="1973"/>
                    <a:pt x="9" y="2954"/>
                  </a:cubicBezTo>
                  <a:cubicBezTo>
                    <a:pt x="0" y="3989"/>
                    <a:pt x="277" y="5015"/>
                    <a:pt x="758" y="5925"/>
                  </a:cubicBezTo>
                  <a:cubicBezTo>
                    <a:pt x="762" y="5932"/>
                    <a:pt x="766" y="5935"/>
                    <a:pt x="770" y="5935"/>
                  </a:cubicBezTo>
                  <a:cubicBezTo>
                    <a:pt x="777" y="5935"/>
                    <a:pt x="782" y="5927"/>
                    <a:pt x="776" y="5916"/>
                  </a:cubicBezTo>
                  <a:cubicBezTo>
                    <a:pt x="294" y="4962"/>
                    <a:pt x="45" y="3909"/>
                    <a:pt x="80" y="2838"/>
                  </a:cubicBezTo>
                  <a:cubicBezTo>
                    <a:pt x="107" y="1812"/>
                    <a:pt x="455" y="974"/>
                    <a:pt x="821" y="37"/>
                  </a:cubicBezTo>
                  <a:cubicBezTo>
                    <a:pt x="827" y="24"/>
                    <a:pt x="814" y="1"/>
                    <a:pt x="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3"/>
            <p:cNvSpPr/>
            <p:nvPr/>
          </p:nvSpPr>
          <p:spPr>
            <a:xfrm>
              <a:off x="366799" y="3633861"/>
              <a:ext cx="50814" cy="363786"/>
            </a:xfrm>
            <a:custGeom>
              <a:avLst/>
              <a:gdLst/>
              <a:ahLst/>
              <a:cxnLst/>
              <a:rect l="l" t="t" r="r" b="b"/>
              <a:pathLst>
                <a:path w="829" h="5935" extrusionOk="0">
                  <a:moveTo>
                    <a:pt x="801" y="1"/>
                  </a:moveTo>
                  <a:cubicBezTo>
                    <a:pt x="796" y="1"/>
                    <a:pt x="791" y="4"/>
                    <a:pt x="786" y="10"/>
                  </a:cubicBezTo>
                  <a:cubicBezTo>
                    <a:pt x="224" y="822"/>
                    <a:pt x="10" y="1973"/>
                    <a:pt x="10" y="2954"/>
                  </a:cubicBezTo>
                  <a:cubicBezTo>
                    <a:pt x="1" y="3989"/>
                    <a:pt x="278" y="5015"/>
                    <a:pt x="759" y="5925"/>
                  </a:cubicBezTo>
                  <a:cubicBezTo>
                    <a:pt x="763" y="5932"/>
                    <a:pt x="767" y="5935"/>
                    <a:pt x="771" y="5935"/>
                  </a:cubicBezTo>
                  <a:cubicBezTo>
                    <a:pt x="778" y="5935"/>
                    <a:pt x="783" y="5927"/>
                    <a:pt x="777" y="5916"/>
                  </a:cubicBezTo>
                  <a:cubicBezTo>
                    <a:pt x="295" y="4962"/>
                    <a:pt x="46" y="3909"/>
                    <a:pt x="81" y="2838"/>
                  </a:cubicBezTo>
                  <a:cubicBezTo>
                    <a:pt x="108" y="1812"/>
                    <a:pt x="456" y="974"/>
                    <a:pt x="822" y="37"/>
                  </a:cubicBezTo>
                  <a:cubicBezTo>
                    <a:pt x="828" y="24"/>
                    <a:pt x="815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3"/>
            <p:cNvSpPr/>
            <p:nvPr/>
          </p:nvSpPr>
          <p:spPr>
            <a:xfrm>
              <a:off x="325425" y="3630673"/>
              <a:ext cx="42416" cy="124368"/>
            </a:xfrm>
            <a:custGeom>
              <a:avLst/>
              <a:gdLst/>
              <a:ahLst/>
              <a:cxnLst/>
              <a:rect l="l" t="t" r="r" b="b"/>
              <a:pathLst>
                <a:path w="692" h="2029" extrusionOk="0">
                  <a:moveTo>
                    <a:pt x="646" y="1"/>
                  </a:moveTo>
                  <a:cubicBezTo>
                    <a:pt x="641" y="1"/>
                    <a:pt x="635" y="3"/>
                    <a:pt x="631" y="9"/>
                  </a:cubicBezTo>
                  <a:cubicBezTo>
                    <a:pt x="275" y="624"/>
                    <a:pt x="96" y="1320"/>
                    <a:pt x="7" y="2016"/>
                  </a:cubicBezTo>
                  <a:cubicBezTo>
                    <a:pt x="1" y="2022"/>
                    <a:pt x="8" y="2029"/>
                    <a:pt x="12" y="2029"/>
                  </a:cubicBezTo>
                  <a:cubicBezTo>
                    <a:pt x="14" y="2029"/>
                    <a:pt x="16" y="2028"/>
                    <a:pt x="16" y="2025"/>
                  </a:cubicBezTo>
                  <a:cubicBezTo>
                    <a:pt x="141" y="1320"/>
                    <a:pt x="390" y="696"/>
                    <a:pt x="685" y="45"/>
                  </a:cubicBezTo>
                  <a:cubicBezTo>
                    <a:pt x="692" y="31"/>
                    <a:pt x="666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3"/>
            <p:cNvSpPr/>
            <p:nvPr/>
          </p:nvSpPr>
          <p:spPr>
            <a:xfrm>
              <a:off x="327448" y="3880999"/>
              <a:ext cx="38555" cy="120629"/>
            </a:xfrm>
            <a:custGeom>
              <a:avLst/>
              <a:gdLst/>
              <a:ahLst/>
              <a:cxnLst/>
              <a:rect l="l" t="t" r="r" b="b"/>
              <a:pathLst>
                <a:path w="629" h="1968" extrusionOk="0">
                  <a:moveTo>
                    <a:pt x="7" y="1"/>
                  </a:moveTo>
                  <a:cubicBezTo>
                    <a:pt x="3" y="1"/>
                    <a:pt x="1" y="4"/>
                    <a:pt x="1" y="11"/>
                  </a:cubicBezTo>
                  <a:cubicBezTo>
                    <a:pt x="27" y="689"/>
                    <a:pt x="242" y="1340"/>
                    <a:pt x="554" y="1938"/>
                  </a:cubicBezTo>
                  <a:cubicBezTo>
                    <a:pt x="563" y="1956"/>
                    <a:pt x="587" y="1968"/>
                    <a:pt x="604" y="1968"/>
                  </a:cubicBezTo>
                  <a:cubicBezTo>
                    <a:pt x="620" y="1968"/>
                    <a:pt x="629" y="1959"/>
                    <a:pt x="616" y="1938"/>
                  </a:cubicBezTo>
                  <a:cubicBezTo>
                    <a:pt x="295" y="1331"/>
                    <a:pt x="126" y="689"/>
                    <a:pt x="27" y="20"/>
                  </a:cubicBezTo>
                  <a:cubicBezTo>
                    <a:pt x="22" y="9"/>
                    <a:pt x="13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3"/>
            <p:cNvSpPr/>
            <p:nvPr/>
          </p:nvSpPr>
          <p:spPr>
            <a:xfrm>
              <a:off x="292449" y="3738551"/>
              <a:ext cx="14282" cy="11707"/>
            </a:xfrm>
            <a:custGeom>
              <a:avLst/>
              <a:gdLst/>
              <a:ahLst/>
              <a:cxnLst/>
              <a:rect l="l" t="t" r="r" b="b"/>
              <a:pathLst>
                <a:path w="233" h="191" extrusionOk="0">
                  <a:moveTo>
                    <a:pt x="89" y="1"/>
                  </a:moveTo>
                  <a:cubicBezTo>
                    <a:pt x="66" y="1"/>
                    <a:pt x="44" y="7"/>
                    <a:pt x="27" y="24"/>
                  </a:cubicBezTo>
                  <a:cubicBezTo>
                    <a:pt x="27" y="24"/>
                    <a:pt x="27" y="33"/>
                    <a:pt x="27" y="33"/>
                  </a:cubicBezTo>
                  <a:cubicBezTo>
                    <a:pt x="19" y="42"/>
                    <a:pt x="10" y="51"/>
                    <a:pt x="10" y="60"/>
                  </a:cubicBezTo>
                  <a:cubicBezTo>
                    <a:pt x="1" y="69"/>
                    <a:pt x="1" y="78"/>
                    <a:pt x="1" y="87"/>
                  </a:cubicBezTo>
                  <a:cubicBezTo>
                    <a:pt x="1" y="104"/>
                    <a:pt x="10" y="122"/>
                    <a:pt x="19" y="131"/>
                  </a:cubicBezTo>
                  <a:cubicBezTo>
                    <a:pt x="27" y="140"/>
                    <a:pt x="27" y="140"/>
                    <a:pt x="36" y="149"/>
                  </a:cubicBezTo>
                  <a:cubicBezTo>
                    <a:pt x="59" y="171"/>
                    <a:pt x="99" y="190"/>
                    <a:pt x="136" y="190"/>
                  </a:cubicBezTo>
                  <a:cubicBezTo>
                    <a:pt x="159" y="190"/>
                    <a:pt x="180" y="184"/>
                    <a:pt x="197" y="167"/>
                  </a:cubicBezTo>
                  <a:cubicBezTo>
                    <a:pt x="215" y="158"/>
                    <a:pt x="224" y="149"/>
                    <a:pt x="224" y="122"/>
                  </a:cubicBezTo>
                  <a:cubicBezTo>
                    <a:pt x="233" y="96"/>
                    <a:pt x="215" y="60"/>
                    <a:pt x="197" y="42"/>
                  </a:cubicBezTo>
                  <a:cubicBezTo>
                    <a:pt x="169" y="20"/>
                    <a:pt x="127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3"/>
            <p:cNvSpPr/>
            <p:nvPr/>
          </p:nvSpPr>
          <p:spPr>
            <a:xfrm>
              <a:off x="303421" y="3694236"/>
              <a:ext cx="12627" cy="10849"/>
            </a:xfrm>
            <a:custGeom>
              <a:avLst/>
              <a:gdLst/>
              <a:ahLst/>
              <a:cxnLst/>
              <a:rect l="l" t="t" r="r" b="b"/>
              <a:pathLst>
                <a:path w="206" h="177" extrusionOk="0">
                  <a:moveTo>
                    <a:pt x="61" y="0"/>
                  </a:moveTo>
                  <a:cubicBezTo>
                    <a:pt x="39" y="0"/>
                    <a:pt x="20" y="7"/>
                    <a:pt x="9" y="25"/>
                  </a:cubicBezTo>
                  <a:cubicBezTo>
                    <a:pt x="0" y="42"/>
                    <a:pt x="0" y="51"/>
                    <a:pt x="0" y="60"/>
                  </a:cubicBezTo>
                  <a:cubicBezTo>
                    <a:pt x="0" y="78"/>
                    <a:pt x="0" y="96"/>
                    <a:pt x="9" y="114"/>
                  </a:cubicBezTo>
                  <a:cubicBezTo>
                    <a:pt x="9" y="123"/>
                    <a:pt x="18" y="141"/>
                    <a:pt x="27" y="149"/>
                  </a:cubicBezTo>
                  <a:cubicBezTo>
                    <a:pt x="36" y="158"/>
                    <a:pt x="54" y="167"/>
                    <a:pt x="80" y="176"/>
                  </a:cubicBezTo>
                  <a:lnTo>
                    <a:pt x="143" y="176"/>
                  </a:lnTo>
                  <a:cubicBezTo>
                    <a:pt x="170" y="176"/>
                    <a:pt x="196" y="158"/>
                    <a:pt x="205" y="132"/>
                  </a:cubicBezTo>
                  <a:cubicBezTo>
                    <a:pt x="205" y="123"/>
                    <a:pt x="205" y="123"/>
                    <a:pt x="205" y="123"/>
                  </a:cubicBezTo>
                  <a:cubicBezTo>
                    <a:pt x="205" y="114"/>
                    <a:pt x="205" y="114"/>
                    <a:pt x="205" y="114"/>
                  </a:cubicBezTo>
                  <a:cubicBezTo>
                    <a:pt x="205" y="78"/>
                    <a:pt x="179" y="42"/>
                    <a:pt x="152" y="25"/>
                  </a:cubicBezTo>
                  <a:cubicBezTo>
                    <a:pt x="131" y="14"/>
                    <a:pt x="93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3"/>
            <p:cNvSpPr/>
            <p:nvPr/>
          </p:nvSpPr>
          <p:spPr>
            <a:xfrm>
              <a:off x="314454" y="3652433"/>
              <a:ext cx="20043" cy="11769"/>
            </a:xfrm>
            <a:custGeom>
              <a:avLst/>
              <a:gdLst/>
              <a:ahLst/>
              <a:cxnLst/>
              <a:rect l="l" t="t" r="r" b="b"/>
              <a:pathLst>
                <a:path w="327" h="192" extrusionOk="0">
                  <a:moveTo>
                    <a:pt x="148" y="0"/>
                  </a:moveTo>
                  <a:cubicBezTo>
                    <a:pt x="125" y="0"/>
                    <a:pt x="104" y="9"/>
                    <a:pt x="88" y="29"/>
                  </a:cubicBezTo>
                  <a:lnTo>
                    <a:pt x="79" y="29"/>
                  </a:lnTo>
                  <a:cubicBezTo>
                    <a:pt x="0" y="93"/>
                    <a:pt x="105" y="192"/>
                    <a:pt x="195" y="192"/>
                  </a:cubicBezTo>
                  <a:cubicBezTo>
                    <a:pt x="218" y="192"/>
                    <a:pt x="240" y="185"/>
                    <a:pt x="257" y="171"/>
                  </a:cubicBezTo>
                  <a:cubicBezTo>
                    <a:pt x="327" y="102"/>
                    <a:pt x="229" y="0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3"/>
            <p:cNvSpPr/>
            <p:nvPr/>
          </p:nvSpPr>
          <p:spPr>
            <a:xfrm>
              <a:off x="346020" y="3748971"/>
              <a:ext cx="14833" cy="11646"/>
            </a:xfrm>
            <a:custGeom>
              <a:avLst/>
              <a:gdLst/>
              <a:ahLst/>
              <a:cxnLst/>
              <a:rect l="l" t="t" r="r" b="b"/>
              <a:pathLst>
                <a:path w="242" h="190" extrusionOk="0">
                  <a:moveTo>
                    <a:pt x="98" y="0"/>
                  </a:moveTo>
                  <a:cubicBezTo>
                    <a:pt x="75" y="0"/>
                    <a:pt x="53" y="7"/>
                    <a:pt x="37" y="24"/>
                  </a:cubicBezTo>
                  <a:cubicBezTo>
                    <a:pt x="37" y="24"/>
                    <a:pt x="37" y="24"/>
                    <a:pt x="37" y="33"/>
                  </a:cubicBezTo>
                  <a:cubicBezTo>
                    <a:pt x="28" y="41"/>
                    <a:pt x="19" y="50"/>
                    <a:pt x="19" y="59"/>
                  </a:cubicBezTo>
                  <a:cubicBezTo>
                    <a:pt x="10" y="68"/>
                    <a:pt x="1" y="77"/>
                    <a:pt x="10" y="86"/>
                  </a:cubicBezTo>
                  <a:cubicBezTo>
                    <a:pt x="10" y="104"/>
                    <a:pt x="19" y="113"/>
                    <a:pt x="28" y="131"/>
                  </a:cubicBezTo>
                  <a:cubicBezTo>
                    <a:pt x="28" y="131"/>
                    <a:pt x="37" y="140"/>
                    <a:pt x="46" y="149"/>
                  </a:cubicBezTo>
                  <a:cubicBezTo>
                    <a:pt x="68" y="171"/>
                    <a:pt x="108" y="190"/>
                    <a:pt x="145" y="190"/>
                  </a:cubicBezTo>
                  <a:cubicBezTo>
                    <a:pt x="168" y="190"/>
                    <a:pt x="189" y="183"/>
                    <a:pt x="206" y="166"/>
                  </a:cubicBezTo>
                  <a:cubicBezTo>
                    <a:pt x="224" y="157"/>
                    <a:pt x="233" y="140"/>
                    <a:pt x="233" y="122"/>
                  </a:cubicBezTo>
                  <a:cubicBezTo>
                    <a:pt x="242" y="95"/>
                    <a:pt x="224" y="59"/>
                    <a:pt x="206" y="41"/>
                  </a:cubicBezTo>
                  <a:cubicBezTo>
                    <a:pt x="178" y="19"/>
                    <a:pt x="136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3"/>
            <p:cNvSpPr/>
            <p:nvPr/>
          </p:nvSpPr>
          <p:spPr>
            <a:xfrm>
              <a:off x="356992" y="3704410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76" y="1"/>
                  </a:moveTo>
                  <a:cubicBezTo>
                    <a:pt x="52" y="1"/>
                    <a:pt x="30" y="8"/>
                    <a:pt x="18" y="28"/>
                  </a:cubicBezTo>
                  <a:cubicBezTo>
                    <a:pt x="9" y="37"/>
                    <a:pt x="9" y="55"/>
                    <a:pt x="9" y="64"/>
                  </a:cubicBezTo>
                  <a:cubicBezTo>
                    <a:pt x="0" y="82"/>
                    <a:pt x="9" y="99"/>
                    <a:pt x="18" y="117"/>
                  </a:cubicBezTo>
                  <a:cubicBezTo>
                    <a:pt x="18" y="126"/>
                    <a:pt x="27" y="135"/>
                    <a:pt x="36" y="144"/>
                  </a:cubicBezTo>
                  <a:cubicBezTo>
                    <a:pt x="45" y="162"/>
                    <a:pt x="63" y="171"/>
                    <a:pt x="90" y="171"/>
                  </a:cubicBezTo>
                  <a:cubicBezTo>
                    <a:pt x="107" y="180"/>
                    <a:pt x="116" y="180"/>
                    <a:pt x="134" y="180"/>
                  </a:cubicBezTo>
                  <a:lnTo>
                    <a:pt x="152" y="180"/>
                  </a:lnTo>
                  <a:cubicBezTo>
                    <a:pt x="179" y="171"/>
                    <a:pt x="206" y="162"/>
                    <a:pt x="214" y="135"/>
                  </a:cubicBezTo>
                  <a:cubicBezTo>
                    <a:pt x="214" y="126"/>
                    <a:pt x="214" y="126"/>
                    <a:pt x="214" y="117"/>
                  </a:cubicBezTo>
                  <a:cubicBezTo>
                    <a:pt x="214" y="82"/>
                    <a:pt x="188" y="46"/>
                    <a:pt x="161" y="28"/>
                  </a:cubicBezTo>
                  <a:cubicBezTo>
                    <a:pt x="141" y="13"/>
                    <a:pt x="107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3"/>
            <p:cNvSpPr/>
            <p:nvPr/>
          </p:nvSpPr>
          <p:spPr>
            <a:xfrm>
              <a:off x="368576" y="3662546"/>
              <a:ext cx="20166" cy="12075"/>
            </a:xfrm>
            <a:custGeom>
              <a:avLst/>
              <a:gdLst/>
              <a:ahLst/>
              <a:cxnLst/>
              <a:rect l="l" t="t" r="r" b="b"/>
              <a:pathLst>
                <a:path w="329" h="197" extrusionOk="0">
                  <a:moveTo>
                    <a:pt x="143" y="0"/>
                  </a:moveTo>
                  <a:cubicBezTo>
                    <a:pt x="122" y="0"/>
                    <a:pt x="103" y="8"/>
                    <a:pt x="88" y="24"/>
                  </a:cubicBezTo>
                  <a:cubicBezTo>
                    <a:pt x="88" y="24"/>
                    <a:pt x="88" y="33"/>
                    <a:pt x="88" y="33"/>
                  </a:cubicBezTo>
                  <a:lnTo>
                    <a:pt x="79" y="33"/>
                  </a:lnTo>
                  <a:cubicBezTo>
                    <a:pt x="0" y="97"/>
                    <a:pt x="105" y="196"/>
                    <a:pt x="196" y="196"/>
                  </a:cubicBezTo>
                  <a:cubicBezTo>
                    <a:pt x="218" y="196"/>
                    <a:pt x="240" y="190"/>
                    <a:pt x="257" y="176"/>
                  </a:cubicBezTo>
                  <a:cubicBezTo>
                    <a:pt x="328" y="105"/>
                    <a:pt x="225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3"/>
            <p:cNvSpPr/>
            <p:nvPr/>
          </p:nvSpPr>
          <p:spPr>
            <a:xfrm>
              <a:off x="439003" y="3653046"/>
              <a:ext cx="225872" cy="107450"/>
            </a:xfrm>
            <a:custGeom>
              <a:avLst/>
              <a:gdLst/>
              <a:ahLst/>
              <a:cxnLst/>
              <a:rect l="l" t="t" r="r" b="b"/>
              <a:pathLst>
                <a:path w="3685" h="1753" extrusionOk="0">
                  <a:moveTo>
                    <a:pt x="1151" y="393"/>
                  </a:moveTo>
                  <a:cubicBezTo>
                    <a:pt x="1187" y="402"/>
                    <a:pt x="1223" y="402"/>
                    <a:pt x="1258" y="420"/>
                  </a:cubicBezTo>
                  <a:cubicBezTo>
                    <a:pt x="1557" y="563"/>
                    <a:pt x="1629" y="866"/>
                    <a:pt x="1484" y="866"/>
                  </a:cubicBezTo>
                  <a:cubicBezTo>
                    <a:pt x="1430" y="866"/>
                    <a:pt x="1346" y="824"/>
                    <a:pt x="1232" y="714"/>
                  </a:cubicBezTo>
                  <a:cubicBezTo>
                    <a:pt x="1125" y="598"/>
                    <a:pt x="1142" y="465"/>
                    <a:pt x="1151" y="393"/>
                  </a:cubicBezTo>
                  <a:close/>
                  <a:moveTo>
                    <a:pt x="3127" y="0"/>
                  </a:moveTo>
                  <a:cubicBezTo>
                    <a:pt x="3002" y="0"/>
                    <a:pt x="2879" y="59"/>
                    <a:pt x="2811" y="188"/>
                  </a:cubicBezTo>
                  <a:cubicBezTo>
                    <a:pt x="2718" y="361"/>
                    <a:pt x="2832" y="563"/>
                    <a:pt x="2986" y="563"/>
                  </a:cubicBezTo>
                  <a:cubicBezTo>
                    <a:pt x="3038" y="563"/>
                    <a:pt x="3095" y="539"/>
                    <a:pt x="3150" y="482"/>
                  </a:cubicBezTo>
                  <a:cubicBezTo>
                    <a:pt x="3159" y="474"/>
                    <a:pt x="3141" y="456"/>
                    <a:pt x="3132" y="456"/>
                  </a:cubicBezTo>
                  <a:cubicBezTo>
                    <a:pt x="3106" y="468"/>
                    <a:pt x="3076" y="473"/>
                    <a:pt x="3047" y="473"/>
                  </a:cubicBezTo>
                  <a:cubicBezTo>
                    <a:pt x="2944" y="473"/>
                    <a:pt x="2838" y="404"/>
                    <a:pt x="2873" y="286"/>
                  </a:cubicBezTo>
                  <a:cubicBezTo>
                    <a:pt x="2908" y="154"/>
                    <a:pt x="3003" y="97"/>
                    <a:pt x="3104" y="97"/>
                  </a:cubicBezTo>
                  <a:cubicBezTo>
                    <a:pt x="3311" y="97"/>
                    <a:pt x="3546" y="332"/>
                    <a:pt x="3373" y="643"/>
                  </a:cubicBezTo>
                  <a:cubicBezTo>
                    <a:pt x="3286" y="759"/>
                    <a:pt x="3162" y="797"/>
                    <a:pt x="3038" y="797"/>
                  </a:cubicBezTo>
                  <a:cubicBezTo>
                    <a:pt x="2856" y="797"/>
                    <a:pt x="2674" y="716"/>
                    <a:pt x="2605" y="679"/>
                  </a:cubicBezTo>
                  <a:cubicBezTo>
                    <a:pt x="2427" y="572"/>
                    <a:pt x="2293" y="393"/>
                    <a:pt x="2124" y="268"/>
                  </a:cubicBezTo>
                  <a:cubicBezTo>
                    <a:pt x="2019" y="200"/>
                    <a:pt x="1736" y="63"/>
                    <a:pt x="1481" y="63"/>
                  </a:cubicBezTo>
                  <a:cubicBezTo>
                    <a:pt x="1303" y="63"/>
                    <a:pt x="1137" y="129"/>
                    <a:pt x="1053" y="331"/>
                  </a:cubicBezTo>
                  <a:cubicBezTo>
                    <a:pt x="991" y="331"/>
                    <a:pt x="928" y="340"/>
                    <a:pt x="866" y="358"/>
                  </a:cubicBezTo>
                  <a:cubicBezTo>
                    <a:pt x="286" y="518"/>
                    <a:pt x="18" y="1196"/>
                    <a:pt x="1" y="1740"/>
                  </a:cubicBezTo>
                  <a:cubicBezTo>
                    <a:pt x="1" y="1747"/>
                    <a:pt x="5" y="1753"/>
                    <a:pt x="8" y="1753"/>
                  </a:cubicBezTo>
                  <a:cubicBezTo>
                    <a:pt x="9" y="1753"/>
                    <a:pt x="9" y="1752"/>
                    <a:pt x="9" y="1749"/>
                  </a:cubicBezTo>
                  <a:cubicBezTo>
                    <a:pt x="99" y="1321"/>
                    <a:pt x="277" y="830"/>
                    <a:pt x="652" y="563"/>
                  </a:cubicBezTo>
                  <a:cubicBezTo>
                    <a:pt x="750" y="500"/>
                    <a:pt x="893" y="429"/>
                    <a:pt x="1026" y="402"/>
                  </a:cubicBezTo>
                  <a:lnTo>
                    <a:pt x="1026" y="402"/>
                  </a:lnTo>
                  <a:cubicBezTo>
                    <a:pt x="1009" y="509"/>
                    <a:pt x="1035" y="643"/>
                    <a:pt x="1151" y="786"/>
                  </a:cubicBezTo>
                  <a:cubicBezTo>
                    <a:pt x="1229" y="887"/>
                    <a:pt x="1383" y="967"/>
                    <a:pt x="1503" y="967"/>
                  </a:cubicBezTo>
                  <a:cubicBezTo>
                    <a:pt x="1616" y="967"/>
                    <a:pt x="1699" y="896"/>
                    <a:pt x="1660" y="705"/>
                  </a:cubicBezTo>
                  <a:cubicBezTo>
                    <a:pt x="1615" y="465"/>
                    <a:pt x="1392" y="349"/>
                    <a:pt x="1160" y="331"/>
                  </a:cubicBezTo>
                  <a:cubicBezTo>
                    <a:pt x="1160" y="313"/>
                    <a:pt x="1169" y="304"/>
                    <a:pt x="1169" y="286"/>
                  </a:cubicBezTo>
                  <a:cubicBezTo>
                    <a:pt x="1214" y="197"/>
                    <a:pt x="1330" y="161"/>
                    <a:pt x="1481" y="161"/>
                  </a:cubicBezTo>
                  <a:cubicBezTo>
                    <a:pt x="1990" y="197"/>
                    <a:pt x="2168" y="482"/>
                    <a:pt x="2534" y="732"/>
                  </a:cubicBezTo>
                  <a:cubicBezTo>
                    <a:pt x="2668" y="830"/>
                    <a:pt x="2837" y="911"/>
                    <a:pt x="3007" y="911"/>
                  </a:cubicBezTo>
                  <a:cubicBezTo>
                    <a:pt x="3364" y="911"/>
                    <a:pt x="3685" y="527"/>
                    <a:pt x="3471" y="188"/>
                  </a:cubicBezTo>
                  <a:cubicBezTo>
                    <a:pt x="3397" y="68"/>
                    <a:pt x="3261" y="0"/>
                    <a:pt x="3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3"/>
            <p:cNvSpPr/>
            <p:nvPr/>
          </p:nvSpPr>
          <p:spPr>
            <a:xfrm>
              <a:off x="413076" y="3668002"/>
              <a:ext cx="40210" cy="49342"/>
            </a:xfrm>
            <a:custGeom>
              <a:avLst/>
              <a:gdLst/>
              <a:ahLst/>
              <a:cxnLst/>
              <a:rect l="l" t="t" r="r" b="b"/>
              <a:pathLst>
                <a:path w="656" h="805" extrusionOk="0">
                  <a:moveTo>
                    <a:pt x="277" y="0"/>
                  </a:moveTo>
                  <a:cubicBezTo>
                    <a:pt x="145" y="0"/>
                    <a:pt x="25" y="118"/>
                    <a:pt x="13" y="283"/>
                  </a:cubicBezTo>
                  <a:cubicBezTo>
                    <a:pt x="1" y="412"/>
                    <a:pt x="107" y="546"/>
                    <a:pt x="216" y="546"/>
                  </a:cubicBezTo>
                  <a:cubicBezTo>
                    <a:pt x="264" y="546"/>
                    <a:pt x="313" y="519"/>
                    <a:pt x="352" y="453"/>
                  </a:cubicBezTo>
                  <a:cubicBezTo>
                    <a:pt x="388" y="372"/>
                    <a:pt x="388" y="256"/>
                    <a:pt x="316" y="203"/>
                  </a:cubicBezTo>
                  <a:cubicBezTo>
                    <a:pt x="293" y="187"/>
                    <a:pt x="264" y="177"/>
                    <a:pt x="239" y="177"/>
                  </a:cubicBezTo>
                  <a:cubicBezTo>
                    <a:pt x="208" y="177"/>
                    <a:pt x="183" y="194"/>
                    <a:pt x="183" y="238"/>
                  </a:cubicBezTo>
                  <a:cubicBezTo>
                    <a:pt x="175" y="246"/>
                    <a:pt x="187" y="267"/>
                    <a:pt x="196" y="267"/>
                  </a:cubicBezTo>
                  <a:cubicBezTo>
                    <a:pt x="198" y="267"/>
                    <a:pt x="199" y="266"/>
                    <a:pt x="201" y="265"/>
                  </a:cubicBezTo>
                  <a:cubicBezTo>
                    <a:pt x="224" y="257"/>
                    <a:pt x="244" y="248"/>
                    <a:pt x="260" y="248"/>
                  </a:cubicBezTo>
                  <a:cubicBezTo>
                    <a:pt x="280" y="248"/>
                    <a:pt x="294" y="264"/>
                    <a:pt x="299" y="319"/>
                  </a:cubicBezTo>
                  <a:cubicBezTo>
                    <a:pt x="299" y="346"/>
                    <a:pt x="290" y="363"/>
                    <a:pt x="290" y="390"/>
                  </a:cubicBezTo>
                  <a:cubicBezTo>
                    <a:pt x="277" y="415"/>
                    <a:pt x="251" y="428"/>
                    <a:pt x="221" y="428"/>
                  </a:cubicBezTo>
                  <a:cubicBezTo>
                    <a:pt x="148" y="428"/>
                    <a:pt x="56" y="350"/>
                    <a:pt x="120" y="203"/>
                  </a:cubicBezTo>
                  <a:cubicBezTo>
                    <a:pt x="142" y="159"/>
                    <a:pt x="211" y="82"/>
                    <a:pt x="298" y="82"/>
                  </a:cubicBezTo>
                  <a:cubicBezTo>
                    <a:pt x="353" y="82"/>
                    <a:pt x="415" y="113"/>
                    <a:pt x="477" y="203"/>
                  </a:cubicBezTo>
                  <a:cubicBezTo>
                    <a:pt x="495" y="238"/>
                    <a:pt x="504" y="283"/>
                    <a:pt x="504" y="328"/>
                  </a:cubicBezTo>
                  <a:cubicBezTo>
                    <a:pt x="504" y="381"/>
                    <a:pt x="504" y="426"/>
                    <a:pt x="486" y="479"/>
                  </a:cubicBezTo>
                  <a:cubicBezTo>
                    <a:pt x="468" y="595"/>
                    <a:pt x="432" y="711"/>
                    <a:pt x="343" y="800"/>
                  </a:cubicBezTo>
                  <a:cubicBezTo>
                    <a:pt x="343" y="800"/>
                    <a:pt x="343" y="804"/>
                    <a:pt x="346" y="804"/>
                  </a:cubicBezTo>
                  <a:cubicBezTo>
                    <a:pt x="347" y="804"/>
                    <a:pt x="349" y="803"/>
                    <a:pt x="352" y="800"/>
                  </a:cubicBezTo>
                  <a:cubicBezTo>
                    <a:pt x="540" y="640"/>
                    <a:pt x="655" y="319"/>
                    <a:pt x="477" y="105"/>
                  </a:cubicBezTo>
                  <a:cubicBezTo>
                    <a:pt x="416" y="32"/>
                    <a:pt x="345" y="0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3"/>
            <p:cNvSpPr/>
            <p:nvPr/>
          </p:nvSpPr>
          <p:spPr>
            <a:xfrm>
              <a:off x="551662" y="3773305"/>
              <a:ext cx="19737" cy="15875"/>
            </a:xfrm>
            <a:custGeom>
              <a:avLst/>
              <a:gdLst/>
              <a:ahLst/>
              <a:cxnLst/>
              <a:rect l="l" t="t" r="r" b="b"/>
              <a:pathLst>
                <a:path w="322" h="259" extrusionOk="0">
                  <a:moveTo>
                    <a:pt x="135" y="1"/>
                  </a:moveTo>
                  <a:cubicBezTo>
                    <a:pt x="99" y="1"/>
                    <a:pt x="65" y="12"/>
                    <a:pt x="45" y="37"/>
                  </a:cubicBezTo>
                  <a:cubicBezTo>
                    <a:pt x="0" y="82"/>
                    <a:pt x="27" y="162"/>
                    <a:pt x="63" y="207"/>
                  </a:cubicBezTo>
                  <a:cubicBezTo>
                    <a:pt x="63" y="215"/>
                    <a:pt x="81" y="224"/>
                    <a:pt x="89" y="224"/>
                  </a:cubicBezTo>
                  <a:cubicBezTo>
                    <a:pt x="122" y="244"/>
                    <a:pt x="158" y="258"/>
                    <a:pt x="193" y="258"/>
                  </a:cubicBezTo>
                  <a:cubicBezTo>
                    <a:pt x="207" y="258"/>
                    <a:pt x="220" y="256"/>
                    <a:pt x="232" y="251"/>
                  </a:cubicBezTo>
                  <a:cubicBezTo>
                    <a:pt x="277" y="242"/>
                    <a:pt x="321" y="198"/>
                    <a:pt x="321" y="135"/>
                  </a:cubicBezTo>
                  <a:cubicBezTo>
                    <a:pt x="321" y="82"/>
                    <a:pt x="268" y="37"/>
                    <a:pt x="214" y="19"/>
                  </a:cubicBezTo>
                  <a:cubicBezTo>
                    <a:pt x="191" y="7"/>
                    <a:pt x="163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3"/>
            <p:cNvSpPr/>
            <p:nvPr/>
          </p:nvSpPr>
          <p:spPr>
            <a:xfrm>
              <a:off x="282274" y="3780722"/>
              <a:ext cx="79684" cy="80726"/>
            </a:xfrm>
            <a:custGeom>
              <a:avLst/>
              <a:gdLst/>
              <a:ahLst/>
              <a:cxnLst/>
              <a:rect l="l" t="t" r="r" b="b"/>
              <a:pathLst>
                <a:path w="1300" h="1317" extrusionOk="0">
                  <a:moveTo>
                    <a:pt x="466" y="491"/>
                  </a:moveTo>
                  <a:lnTo>
                    <a:pt x="466" y="491"/>
                  </a:lnTo>
                  <a:cubicBezTo>
                    <a:pt x="466" y="491"/>
                    <a:pt x="466" y="491"/>
                    <a:pt x="465" y="491"/>
                  </a:cubicBezTo>
                  <a:lnTo>
                    <a:pt x="465" y="491"/>
                  </a:lnTo>
                  <a:cubicBezTo>
                    <a:pt x="466" y="491"/>
                    <a:pt x="466" y="491"/>
                    <a:pt x="466" y="491"/>
                  </a:cubicBezTo>
                  <a:close/>
                  <a:moveTo>
                    <a:pt x="444" y="503"/>
                  </a:moveTo>
                  <a:cubicBezTo>
                    <a:pt x="444" y="503"/>
                    <a:pt x="444" y="504"/>
                    <a:pt x="443" y="505"/>
                  </a:cubicBezTo>
                  <a:cubicBezTo>
                    <a:pt x="443" y="504"/>
                    <a:pt x="444" y="503"/>
                    <a:pt x="444" y="503"/>
                  </a:cubicBezTo>
                  <a:close/>
                  <a:moveTo>
                    <a:pt x="625" y="287"/>
                  </a:moveTo>
                  <a:lnTo>
                    <a:pt x="625" y="287"/>
                  </a:lnTo>
                  <a:cubicBezTo>
                    <a:pt x="655" y="388"/>
                    <a:pt x="693" y="487"/>
                    <a:pt x="747" y="540"/>
                  </a:cubicBezTo>
                  <a:cubicBezTo>
                    <a:pt x="811" y="612"/>
                    <a:pt x="955" y="645"/>
                    <a:pt x="1074" y="672"/>
                  </a:cubicBezTo>
                  <a:lnTo>
                    <a:pt x="1074" y="672"/>
                  </a:lnTo>
                  <a:cubicBezTo>
                    <a:pt x="953" y="711"/>
                    <a:pt x="810" y="754"/>
                    <a:pt x="738" y="826"/>
                  </a:cubicBezTo>
                  <a:cubicBezTo>
                    <a:pt x="695" y="868"/>
                    <a:pt x="669" y="942"/>
                    <a:pt x="649" y="1021"/>
                  </a:cubicBezTo>
                  <a:lnTo>
                    <a:pt x="649" y="1021"/>
                  </a:lnTo>
                  <a:cubicBezTo>
                    <a:pt x="625" y="931"/>
                    <a:pt x="596" y="845"/>
                    <a:pt x="550" y="799"/>
                  </a:cubicBezTo>
                  <a:cubicBezTo>
                    <a:pt x="487" y="736"/>
                    <a:pt x="350" y="699"/>
                    <a:pt x="232" y="667"/>
                  </a:cubicBezTo>
                  <a:lnTo>
                    <a:pt x="232" y="667"/>
                  </a:lnTo>
                  <a:cubicBezTo>
                    <a:pt x="356" y="639"/>
                    <a:pt x="503" y="603"/>
                    <a:pt x="559" y="540"/>
                  </a:cubicBezTo>
                  <a:cubicBezTo>
                    <a:pt x="595" y="496"/>
                    <a:pt x="595" y="389"/>
                    <a:pt x="613" y="335"/>
                  </a:cubicBezTo>
                  <a:lnTo>
                    <a:pt x="625" y="287"/>
                  </a:lnTo>
                  <a:close/>
                  <a:moveTo>
                    <a:pt x="627" y="0"/>
                  </a:moveTo>
                  <a:cubicBezTo>
                    <a:pt x="597" y="0"/>
                    <a:pt x="564" y="12"/>
                    <a:pt x="559" y="32"/>
                  </a:cubicBezTo>
                  <a:cubicBezTo>
                    <a:pt x="524" y="181"/>
                    <a:pt x="506" y="356"/>
                    <a:pt x="446" y="498"/>
                  </a:cubicBezTo>
                  <a:lnTo>
                    <a:pt x="446" y="498"/>
                  </a:lnTo>
                  <a:cubicBezTo>
                    <a:pt x="441" y="500"/>
                    <a:pt x="434" y="502"/>
                    <a:pt x="425" y="505"/>
                  </a:cubicBezTo>
                  <a:cubicBezTo>
                    <a:pt x="381" y="514"/>
                    <a:pt x="336" y="532"/>
                    <a:pt x="292" y="549"/>
                  </a:cubicBezTo>
                  <a:cubicBezTo>
                    <a:pt x="217" y="574"/>
                    <a:pt x="143" y="599"/>
                    <a:pt x="75" y="624"/>
                  </a:cubicBezTo>
                  <a:lnTo>
                    <a:pt x="75" y="624"/>
                  </a:lnTo>
                  <a:cubicBezTo>
                    <a:pt x="37" y="626"/>
                    <a:pt x="1" y="661"/>
                    <a:pt x="24" y="686"/>
                  </a:cubicBezTo>
                  <a:lnTo>
                    <a:pt x="24" y="686"/>
                  </a:lnTo>
                  <a:cubicBezTo>
                    <a:pt x="32" y="697"/>
                    <a:pt x="46" y="706"/>
                    <a:pt x="64" y="707"/>
                  </a:cubicBezTo>
                  <a:lnTo>
                    <a:pt x="64" y="707"/>
                  </a:lnTo>
                  <a:cubicBezTo>
                    <a:pt x="124" y="732"/>
                    <a:pt x="190" y="757"/>
                    <a:pt x="256" y="781"/>
                  </a:cubicBezTo>
                  <a:cubicBezTo>
                    <a:pt x="309" y="799"/>
                    <a:pt x="354" y="817"/>
                    <a:pt x="399" y="835"/>
                  </a:cubicBezTo>
                  <a:cubicBezTo>
                    <a:pt x="421" y="846"/>
                    <a:pt x="444" y="861"/>
                    <a:pt x="451" y="861"/>
                  </a:cubicBezTo>
                  <a:cubicBezTo>
                    <a:pt x="454" y="861"/>
                    <a:pt x="453" y="857"/>
                    <a:pt x="443" y="844"/>
                  </a:cubicBezTo>
                  <a:lnTo>
                    <a:pt x="443" y="844"/>
                  </a:lnTo>
                  <a:cubicBezTo>
                    <a:pt x="518" y="944"/>
                    <a:pt x="546" y="1136"/>
                    <a:pt x="586" y="1263"/>
                  </a:cubicBezTo>
                  <a:lnTo>
                    <a:pt x="586" y="1263"/>
                  </a:lnTo>
                  <a:cubicBezTo>
                    <a:pt x="586" y="1263"/>
                    <a:pt x="586" y="1263"/>
                    <a:pt x="586" y="1263"/>
                  </a:cubicBezTo>
                  <a:cubicBezTo>
                    <a:pt x="586" y="1263"/>
                    <a:pt x="586" y="1263"/>
                    <a:pt x="586" y="1263"/>
                  </a:cubicBezTo>
                  <a:lnTo>
                    <a:pt x="586" y="1263"/>
                  </a:lnTo>
                  <a:cubicBezTo>
                    <a:pt x="589" y="1272"/>
                    <a:pt x="592" y="1281"/>
                    <a:pt x="595" y="1290"/>
                  </a:cubicBezTo>
                  <a:cubicBezTo>
                    <a:pt x="599" y="1309"/>
                    <a:pt x="618" y="1316"/>
                    <a:pt x="640" y="1316"/>
                  </a:cubicBezTo>
                  <a:cubicBezTo>
                    <a:pt x="671" y="1316"/>
                    <a:pt x="706" y="1302"/>
                    <a:pt x="711" y="1281"/>
                  </a:cubicBezTo>
                  <a:cubicBezTo>
                    <a:pt x="738" y="1210"/>
                    <a:pt x="755" y="1138"/>
                    <a:pt x="782" y="1067"/>
                  </a:cubicBezTo>
                  <a:cubicBezTo>
                    <a:pt x="790" y="1034"/>
                    <a:pt x="850" y="884"/>
                    <a:pt x="834" y="884"/>
                  </a:cubicBezTo>
                  <a:cubicBezTo>
                    <a:pt x="832" y="884"/>
                    <a:pt x="830" y="885"/>
                    <a:pt x="827" y="888"/>
                  </a:cubicBezTo>
                  <a:cubicBezTo>
                    <a:pt x="916" y="790"/>
                    <a:pt x="1139" y="746"/>
                    <a:pt x="1264" y="701"/>
                  </a:cubicBezTo>
                  <a:cubicBezTo>
                    <a:pt x="1300" y="683"/>
                    <a:pt x="1291" y="639"/>
                    <a:pt x="1255" y="630"/>
                  </a:cubicBezTo>
                  <a:cubicBezTo>
                    <a:pt x="1184" y="603"/>
                    <a:pt x="1112" y="576"/>
                    <a:pt x="1041" y="558"/>
                  </a:cubicBezTo>
                  <a:cubicBezTo>
                    <a:pt x="996" y="540"/>
                    <a:pt x="925" y="523"/>
                    <a:pt x="880" y="505"/>
                  </a:cubicBezTo>
                  <a:cubicBezTo>
                    <a:pt x="872" y="500"/>
                    <a:pt x="866" y="497"/>
                    <a:pt x="861" y="494"/>
                  </a:cubicBezTo>
                  <a:lnTo>
                    <a:pt x="861" y="494"/>
                  </a:lnTo>
                  <a:cubicBezTo>
                    <a:pt x="773" y="369"/>
                    <a:pt x="728" y="165"/>
                    <a:pt x="675" y="23"/>
                  </a:cubicBezTo>
                  <a:cubicBezTo>
                    <a:pt x="671" y="7"/>
                    <a:pt x="650" y="0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3"/>
            <p:cNvSpPr/>
            <p:nvPr/>
          </p:nvSpPr>
          <p:spPr>
            <a:xfrm>
              <a:off x="289629" y="3791755"/>
              <a:ext cx="30218" cy="25008"/>
            </a:xfrm>
            <a:custGeom>
              <a:avLst/>
              <a:gdLst/>
              <a:ahLst/>
              <a:cxnLst/>
              <a:rect l="l" t="t" r="r" b="b"/>
              <a:pathLst>
                <a:path w="493" h="408" extrusionOk="0">
                  <a:moveTo>
                    <a:pt x="101" y="1"/>
                  </a:moveTo>
                  <a:cubicBezTo>
                    <a:pt x="61" y="1"/>
                    <a:pt x="1" y="15"/>
                    <a:pt x="29" y="57"/>
                  </a:cubicBezTo>
                  <a:cubicBezTo>
                    <a:pt x="100" y="164"/>
                    <a:pt x="172" y="271"/>
                    <a:pt x="243" y="387"/>
                  </a:cubicBezTo>
                  <a:cubicBezTo>
                    <a:pt x="255" y="402"/>
                    <a:pt x="275" y="408"/>
                    <a:pt x="295" y="408"/>
                  </a:cubicBezTo>
                  <a:cubicBezTo>
                    <a:pt x="339" y="408"/>
                    <a:pt x="386" y="382"/>
                    <a:pt x="368" y="352"/>
                  </a:cubicBezTo>
                  <a:cubicBezTo>
                    <a:pt x="323" y="285"/>
                    <a:pt x="275" y="218"/>
                    <a:pt x="228" y="148"/>
                  </a:cubicBezTo>
                  <a:lnTo>
                    <a:pt x="228" y="148"/>
                  </a:lnTo>
                  <a:cubicBezTo>
                    <a:pt x="278" y="168"/>
                    <a:pt x="328" y="189"/>
                    <a:pt x="377" y="209"/>
                  </a:cubicBezTo>
                  <a:cubicBezTo>
                    <a:pt x="389" y="217"/>
                    <a:pt x="403" y="221"/>
                    <a:pt x="417" y="221"/>
                  </a:cubicBezTo>
                  <a:cubicBezTo>
                    <a:pt x="434" y="221"/>
                    <a:pt x="451" y="215"/>
                    <a:pt x="466" y="200"/>
                  </a:cubicBezTo>
                  <a:cubicBezTo>
                    <a:pt x="484" y="191"/>
                    <a:pt x="493" y="155"/>
                    <a:pt x="466" y="146"/>
                  </a:cubicBezTo>
                  <a:cubicBezTo>
                    <a:pt x="350" y="102"/>
                    <a:pt x="243" y="57"/>
                    <a:pt x="127" y="4"/>
                  </a:cubicBezTo>
                  <a:cubicBezTo>
                    <a:pt x="121" y="2"/>
                    <a:pt x="112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3"/>
            <p:cNvSpPr/>
            <p:nvPr/>
          </p:nvSpPr>
          <p:spPr>
            <a:xfrm>
              <a:off x="322054" y="3791755"/>
              <a:ext cx="33406" cy="24212"/>
            </a:xfrm>
            <a:custGeom>
              <a:avLst/>
              <a:gdLst/>
              <a:ahLst/>
              <a:cxnLst/>
              <a:rect l="l" t="t" r="r" b="b"/>
              <a:pathLst>
                <a:path w="545" h="395" extrusionOk="0">
                  <a:moveTo>
                    <a:pt x="453" y="1"/>
                  </a:moveTo>
                  <a:cubicBezTo>
                    <a:pt x="442" y="1"/>
                    <a:pt x="433" y="2"/>
                    <a:pt x="428" y="4"/>
                  </a:cubicBezTo>
                  <a:cubicBezTo>
                    <a:pt x="303" y="57"/>
                    <a:pt x="187" y="111"/>
                    <a:pt x="62" y="164"/>
                  </a:cubicBezTo>
                  <a:cubicBezTo>
                    <a:pt x="0" y="195"/>
                    <a:pt x="58" y="239"/>
                    <a:pt x="110" y="239"/>
                  </a:cubicBezTo>
                  <a:cubicBezTo>
                    <a:pt x="118" y="239"/>
                    <a:pt x="126" y="238"/>
                    <a:pt x="133" y="236"/>
                  </a:cubicBezTo>
                  <a:cubicBezTo>
                    <a:pt x="195" y="209"/>
                    <a:pt x="255" y="183"/>
                    <a:pt x="314" y="156"/>
                  </a:cubicBezTo>
                  <a:lnTo>
                    <a:pt x="314" y="156"/>
                  </a:lnTo>
                  <a:cubicBezTo>
                    <a:pt x="275" y="217"/>
                    <a:pt x="237" y="277"/>
                    <a:pt x="196" y="334"/>
                  </a:cubicBezTo>
                  <a:cubicBezTo>
                    <a:pt x="168" y="373"/>
                    <a:pt x="206" y="394"/>
                    <a:pt x="245" y="394"/>
                  </a:cubicBezTo>
                  <a:cubicBezTo>
                    <a:pt x="269" y="394"/>
                    <a:pt x="293" y="386"/>
                    <a:pt x="303" y="369"/>
                  </a:cubicBezTo>
                  <a:lnTo>
                    <a:pt x="517" y="57"/>
                  </a:lnTo>
                  <a:cubicBezTo>
                    <a:pt x="545" y="15"/>
                    <a:pt x="490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3"/>
            <p:cNvSpPr/>
            <p:nvPr/>
          </p:nvSpPr>
          <p:spPr>
            <a:xfrm>
              <a:off x="322115" y="3826815"/>
              <a:ext cx="32854" cy="27399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269" y="0"/>
                  </a:moveTo>
                  <a:cubicBezTo>
                    <a:pt x="230" y="0"/>
                    <a:pt x="190" y="23"/>
                    <a:pt x="213" y="56"/>
                  </a:cubicBezTo>
                  <a:cubicBezTo>
                    <a:pt x="251" y="132"/>
                    <a:pt x="289" y="205"/>
                    <a:pt x="327" y="278"/>
                  </a:cubicBezTo>
                  <a:lnTo>
                    <a:pt x="327" y="278"/>
                  </a:lnTo>
                  <a:cubicBezTo>
                    <a:pt x="264" y="246"/>
                    <a:pt x="201" y="213"/>
                    <a:pt x="141" y="181"/>
                  </a:cubicBezTo>
                  <a:cubicBezTo>
                    <a:pt x="134" y="177"/>
                    <a:pt x="124" y="175"/>
                    <a:pt x="114" y="175"/>
                  </a:cubicBezTo>
                  <a:cubicBezTo>
                    <a:pt x="65" y="175"/>
                    <a:pt x="0" y="223"/>
                    <a:pt x="52" y="252"/>
                  </a:cubicBezTo>
                  <a:cubicBezTo>
                    <a:pt x="177" y="315"/>
                    <a:pt x="293" y="377"/>
                    <a:pt x="418" y="440"/>
                  </a:cubicBezTo>
                  <a:cubicBezTo>
                    <a:pt x="424" y="444"/>
                    <a:pt x="436" y="446"/>
                    <a:pt x="448" y="446"/>
                  </a:cubicBezTo>
                  <a:cubicBezTo>
                    <a:pt x="486" y="446"/>
                    <a:pt x="536" y="426"/>
                    <a:pt x="516" y="386"/>
                  </a:cubicBezTo>
                  <a:cubicBezTo>
                    <a:pt x="453" y="270"/>
                    <a:pt x="391" y="145"/>
                    <a:pt x="329" y="29"/>
                  </a:cubicBezTo>
                  <a:cubicBezTo>
                    <a:pt x="318" y="9"/>
                    <a:pt x="294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3"/>
            <p:cNvSpPr/>
            <p:nvPr/>
          </p:nvSpPr>
          <p:spPr>
            <a:xfrm>
              <a:off x="292204" y="3827060"/>
              <a:ext cx="29667" cy="24150"/>
            </a:xfrm>
            <a:custGeom>
              <a:avLst/>
              <a:gdLst/>
              <a:ahLst/>
              <a:cxnLst/>
              <a:rect l="l" t="t" r="r" b="b"/>
              <a:pathLst>
                <a:path w="484" h="394" extrusionOk="0">
                  <a:moveTo>
                    <a:pt x="268" y="0"/>
                  </a:moveTo>
                  <a:cubicBezTo>
                    <a:pt x="244" y="0"/>
                    <a:pt x="220" y="8"/>
                    <a:pt x="210" y="25"/>
                  </a:cubicBezTo>
                  <a:cubicBezTo>
                    <a:pt x="147" y="123"/>
                    <a:pt x="85" y="231"/>
                    <a:pt x="23" y="338"/>
                  </a:cubicBezTo>
                  <a:cubicBezTo>
                    <a:pt x="0" y="375"/>
                    <a:pt x="46" y="393"/>
                    <a:pt x="83" y="393"/>
                  </a:cubicBezTo>
                  <a:cubicBezTo>
                    <a:pt x="90" y="393"/>
                    <a:pt x="97" y="393"/>
                    <a:pt x="103" y="391"/>
                  </a:cubicBezTo>
                  <a:cubicBezTo>
                    <a:pt x="201" y="355"/>
                    <a:pt x="308" y="311"/>
                    <a:pt x="415" y="275"/>
                  </a:cubicBezTo>
                  <a:cubicBezTo>
                    <a:pt x="483" y="252"/>
                    <a:pt x="455" y="198"/>
                    <a:pt x="402" y="198"/>
                  </a:cubicBezTo>
                  <a:cubicBezTo>
                    <a:pt x="392" y="198"/>
                    <a:pt x="381" y="200"/>
                    <a:pt x="370" y="204"/>
                  </a:cubicBezTo>
                  <a:cubicBezTo>
                    <a:pt x="314" y="224"/>
                    <a:pt x="256" y="245"/>
                    <a:pt x="195" y="265"/>
                  </a:cubicBezTo>
                  <a:lnTo>
                    <a:pt x="195" y="265"/>
                  </a:lnTo>
                  <a:lnTo>
                    <a:pt x="317" y="52"/>
                  </a:lnTo>
                  <a:cubicBezTo>
                    <a:pt x="339" y="19"/>
                    <a:pt x="304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3"/>
            <p:cNvSpPr/>
            <p:nvPr/>
          </p:nvSpPr>
          <p:spPr>
            <a:xfrm>
              <a:off x="292449" y="3876341"/>
              <a:ext cx="14282" cy="11707"/>
            </a:xfrm>
            <a:custGeom>
              <a:avLst/>
              <a:gdLst/>
              <a:ahLst/>
              <a:cxnLst/>
              <a:rect l="l" t="t" r="r" b="b"/>
              <a:pathLst>
                <a:path w="233" h="191" extrusionOk="0">
                  <a:moveTo>
                    <a:pt x="136" y="1"/>
                  </a:moveTo>
                  <a:cubicBezTo>
                    <a:pt x="99" y="1"/>
                    <a:pt x="59" y="20"/>
                    <a:pt x="36" y="42"/>
                  </a:cubicBezTo>
                  <a:cubicBezTo>
                    <a:pt x="27" y="51"/>
                    <a:pt x="27" y="60"/>
                    <a:pt x="19" y="60"/>
                  </a:cubicBezTo>
                  <a:cubicBezTo>
                    <a:pt x="10" y="78"/>
                    <a:pt x="1" y="87"/>
                    <a:pt x="1" y="105"/>
                  </a:cubicBezTo>
                  <a:cubicBezTo>
                    <a:pt x="1" y="113"/>
                    <a:pt x="1" y="122"/>
                    <a:pt x="10" y="131"/>
                  </a:cubicBezTo>
                  <a:cubicBezTo>
                    <a:pt x="10" y="140"/>
                    <a:pt x="19" y="149"/>
                    <a:pt x="27" y="158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44" y="184"/>
                    <a:pt x="66" y="190"/>
                    <a:pt x="89" y="190"/>
                  </a:cubicBezTo>
                  <a:cubicBezTo>
                    <a:pt x="127" y="190"/>
                    <a:pt x="169" y="171"/>
                    <a:pt x="197" y="149"/>
                  </a:cubicBezTo>
                  <a:cubicBezTo>
                    <a:pt x="215" y="131"/>
                    <a:pt x="233" y="96"/>
                    <a:pt x="224" y="69"/>
                  </a:cubicBezTo>
                  <a:cubicBezTo>
                    <a:pt x="224" y="51"/>
                    <a:pt x="215" y="33"/>
                    <a:pt x="197" y="24"/>
                  </a:cubicBezTo>
                  <a:cubicBezTo>
                    <a:pt x="180" y="8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3"/>
            <p:cNvSpPr/>
            <p:nvPr/>
          </p:nvSpPr>
          <p:spPr>
            <a:xfrm>
              <a:off x="303421" y="3921515"/>
              <a:ext cx="12627" cy="1103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125" y="1"/>
                  </a:moveTo>
                  <a:cubicBezTo>
                    <a:pt x="116" y="1"/>
                    <a:pt x="98" y="1"/>
                    <a:pt x="80" y="10"/>
                  </a:cubicBezTo>
                  <a:cubicBezTo>
                    <a:pt x="54" y="10"/>
                    <a:pt x="36" y="19"/>
                    <a:pt x="27" y="37"/>
                  </a:cubicBezTo>
                  <a:cubicBezTo>
                    <a:pt x="18" y="46"/>
                    <a:pt x="9" y="54"/>
                    <a:pt x="9" y="63"/>
                  </a:cubicBezTo>
                  <a:cubicBezTo>
                    <a:pt x="0" y="81"/>
                    <a:pt x="0" y="99"/>
                    <a:pt x="0" y="117"/>
                  </a:cubicBezTo>
                  <a:cubicBezTo>
                    <a:pt x="0" y="126"/>
                    <a:pt x="0" y="144"/>
                    <a:pt x="9" y="153"/>
                  </a:cubicBezTo>
                  <a:cubicBezTo>
                    <a:pt x="21" y="172"/>
                    <a:pt x="43" y="180"/>
                    <a:pt x="67" y="180"/>
                  </a:cubicBezTo>
                  <a:cubicBezTo>
                    <a:pt x="98" y="180"/>
                    <a:pt x="132" y="168"/>
                    <a:pt x="152" y="153"/>
                  </a:cubicBezTo>
                  <a:cubicBezTo>
                    <a:pt x="179" y="135"/>
                    <a:pt x="205" y="99"/>
                    <a:pt x="205" y="63"/>
                  </a:cubicBezTo>
                  <a:cubicBezTo>
                    <a:pt x="205" y="54"/>
                    <a:pt x="205" y="54"/>
                    <a:pt x="205" y="46"/>
                  </a:cubicBezTo>
                  <a:cubicBezTo>
                    <a:pt x="196" y="19"/>
                    <a:pt x="170" y="10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3"/>
            <p:cNvSpPr/>
            <p:nvPr/>
          </p:nvSpPr>
          <p:spPr>
            <a:xfrm>
              <a:off x="314454" y="3962398"/>
              <a:ext cx="20166" cy="12075"/>
            </a:xfrm>
            <a:custGeom>
              <a:avLst/>
              <a:gdLst/>
              <a:ahLst/>
              <a:cxnLst/>
              <a:rect l="l" t="t" r="r" b="b"/>
              <a:pathLst>
                <a:path w="329" h="197" extrusionOk="0">
                  <a:moveTo>
                    <a:pt x="195" y="1"/>
                  </a:moveTo>
                  <a:cubicBezTo>
                    <a:pt x="105" y="1"/>
                    <a:pt x="0" y="99"/>
                    <a:pt x="79" y="164"/>
                  </a:cubicBezTo>
                  <a:lnTo>
                    <a:pt x="88" y="164"/>
                  </a:lnTo>
                  <a:cubicBezTo>
                    <a:pt x="88" y="164"/>
                    <a:pt x="88" y="173"/>
                    <a:pt x="88" y="173"/>
                  </a:cubicBezTo>
                  <a:cubicBezTo>
                    <a:pt x="102" y="189"/>
                    <a:pt x="122" y="196"/>
                    <a:pt x="143" y="196"/>
                  </a:cubicBezTo>
                  <a:cubicBezTo>
                    <a:pt x="225" y="196"/>
                    <a:pt x="328" y="92"/>
                    <a:pt x="257" y="21"/>
                  </a:cubicBezTo>
                  <a:cubicBezTo>
                    <a:pt x="240" y="7"/>
                    <a:pt x="218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3"/>
            <p:cNvSpPr/>
            <p:nvPr/>
          </p:nvSpPr>
          <p:spPr>
            <a:xfrm>
              <a:off x="346020" y="3865982"/>
              <a:ext cx="14833" cy="11830"/>
            </a:xfrm>
            <a:custGeom>
              <a:avLst/>
              <a:gdLst/>
              <a:ahLst/>
              <a:cxnLst/>
              <a:rect l="l" t="t" r="r" b="b"/>
              <a:pathLst>
                <a:path w="242" h="193" extrusionOk="0">
                  <a:moveTo>
                    <a:pt x="148" y="1"/>
                  </a:moveTo>
                  <a:cubicBezTo>
                    <a:pt x="109" y="1"/>
                    <a:pt x="68" y="22"/>
                    <a:pt x="46" y="51"/>
                  </a:cubicBezTo>
                  <a:cubicBezTo>
                    <a:pt x="37" y="51"/>
                    <a:pt x="28" y="59"/>
                    <a:pt x="28" y="59"/>
                  </a:cubicBezTo>
                  <a:cubicBezTo>
                    <a:pt x="19" y="77"/>
                    <a:pt x="10" y="86"/>
                    <a:pt x="10" y="104"/>
                  </a:cubicBezTo>
                  <a:cubicBezTo>
                    <a:pt x="1" y="113"/>
                    <a:pt x="10" y="122"/>
                    <a:pt x="19" y="131"/>
                  </a:cubicBezTo>
                  <a:cubicBezTo>
                    <a:pt x="19" y="149"/>
                    <a:pt x="28" y="158"/>
                    <a:pt x="37" y="166"/>
                  </a:cubicBezTo>
                  <a:cubicBezTo>
                    <a:pt x="55" y="185"/>
                    <a:pt x="80" y="193"/>
                    <a:pt x="106" y="193"/>
                  </a:cubicBezTo>
                  <a:cubicBezTo>
                    <a:pt x="142" y="193"/>
                    <a:pt x="180" y="178"/>
                    <a:pt x="206" y="158"/>
                  </a:cubicBezTo>
                  <a:cubicBezTo>
                    <a:pt x="224" y="131"/>
                    <a:pt x="242" y="104"/>
                    <a:pt x="233" y="68"/>
                  </a:cubicBezTo>
                  <a:cubicBezTo>
                    <a:pt x="233" y="51"/>
                    <a:pt x="224" y="33"/>
                    <a:pt x="206" y="24"/>
                  </a:cubicBezTo>
                  <a:cubicBezTo>
                    <a:pt x="190" y="8"/>
                    <a:pt x="169" y="1"/>
                    <a:pt x="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3"/>
            <p:cNvSpPr/>
            <p:nvPr/>
          </p:nvSpPr>
          <p:spPr>
            <a:xfrm>
              <a:off x="356992" y="3911156"/>
              <a:ext cx="13178" cy="11033"/>
            </a:xfrm>
            <a:custGeom>
              <a:avLst/>
              <a:gdLst/>
              <a:ahLst/>
              <a:cxnLst/>
              <a:rect l="l" t="t" r="r" b="b"/>
              <a:pathLst>
                <a:path w="215" h="180" extrusionOk="0">
                  <a:moveTo>
                    <a:pt x="134" y="0"/>
                  </a:moveTo>
                  <a:cubicBezTo>
                    <a:pt x="116" y="0"/>
                    <a:pt x="107" y="0"/>
                    <a:pt x="90" y="9"/>
                  </a:cubicBezTo>
                  <a:cubicBezTo>
                    <a:pt x="63" y="9"/>
                    <a:pt x="45" y="18"/>
                    <a:pt x="36" y="36"/>
                  </a:cubicBezTo>
                  <a:cubicBezTo>
                    <a:pt x="27" y="45"/>
                    <a:pt x="18" y="54"/>
                    <a:pt x="18" y="63"/>
                  </a:cubicBezTo>
                  <a:cubicBezTo>
                    <a:pt x="9" y="81"/>
                    <a:pt x="0" y="99"/>
                    <a:pt x="9" y="116"/>
                  </a:cubicBezTo>
                  <a:cubicBezTo>
                    <a:pt x="9" y="134"/>
                    <a:pt x="9" y="143"/>
                    <a:pt x="18" y="152"/>
                  </a:cubicBezTo>
                  <a:cubicBezTo>
                    <a:pt x="30" y="172"/>
                    <a:pt x="52" y="179"/>
                    <a:pt x="76" y="179"/>
                  </a:cubicBezTo>
                  <a:cubicBezTo>
                    <a:pt x="107" y="179"/>
                    <a:pt x="141" y="167"/>
                    <a:pt x="161" y="152"/>
                  </a:cubicBezTo>
                  <a:cubicBezTo>
                    <a:pt x="188" y="134"/>
                    <a:pt x="214" y="99"/>
                    <a:pt x="214" y="6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6" y="18"/>
                    <a:pt x="179" y="9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3"/>
            <p:cNvSpPr/>
            <p:nvPr/>
          </p:nvSpPr>
          <p:spPr>
            <a:xfrm>
              <a:off x="368699" y="3952285"/>
              <a:ext cx="20043" cy="11769"/>
            </a:xfrm>
            <a:custGeom>
              <a:avLst/>
              <a:gdLst/>
              <a:ahLst/>
              <a:cxnLst/>
              <a:rect l="l" t="t" r="r" b="b"/>
              <a:pathLst>
                <a:path w="327" h="192" extrusionOk="0">
                  <a:moveTo>
                    <a:pt x="187" y="1"/>
                  </a:moveTo>
                  <a:cubicBezTo>
                    <a:pt x="98" y="1"/>
                    <a:pt x="0" y="96"/>
                    <a:pt x="77" y="159"/>
                  </a:cubicBezTo>
                  <a:cubicBezTo>
                    <a:pt x="77" y="159"/>
                    <a:pt x="86" y="159"/>
                    <a:pt x="86" y="168"/>
                  </a:cubicBezTo>
                  <a:cubicBezTo>
                    <a:pt x="101" y="185"/>
                    <a:pt x="121" y="192"/>
                    <a:pt x="142" y="192"/>
                  </a:cubicBezTo>
                  <a:cubicBezTo>
                    <a:pt x="223" y="192"/>
                    <a:pt x="326" y="89"/>
                    <a:pt x="255" y="25"/>
                  </a:cubicBezTo>
                  <a:cubicBezTo>
                    <a:pt x="236" y="8"/>
                    <a:pt x="212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3"/>
            <p:cNvSpPr/>
            <p:nvPr/>
          </p:nvSpPr>
          <p:spPr>
            <a:xfrm>
              <a:off x="439003" y="3866105"/>
              <a:ext cx="225872" cy="107511"/>
            </a:xfrm>
            <a:custGeom>
              <a:avLst/>
              <a:gdLst/>
              <a:ahLst/>
              <a:cxnLst/>
              <a:rect l="l" t="t" r="r" b="b"/>
              <a:pathLst>
                <a:path w="3685" h="1754" extrusionOk="0">
                  <a:moveTo>
                    <a:pt x="1484" y="891"/>
                  </a:moveTo>
                  <a:cubicBezTo>
                    <a:pt x="1629" y="891"/>
                    <a:pt x="1557" y="1190"/>
                    <a:pt x="1258" y="1333"/>
                  </a:cubicBezTo>
                  <a:cubicBezTo>
                    <a:pt x="1232" y="1351"/>
                    <a:pt x="1187" y="1351"/>
                    <a:pt x="1151" y="1360"/>
                  </a:cubicBezTo>
                  <a:cubicBezTo>
                    <a:pt x="1142" y="1289"/>
                    <a:pt x="1125" y="1155"/>
                    <a:pt x="1232" y="1039"/>
                  </a:cubicBezTo>
                  <a:cubicBezTo>
                    <a:pt x="1345" y="932"/>
                    <a:pt x="1430" y="891"/>
                    <a:pt x="1484" y="891"/>
                  </a:cubicBezTo>
                  <a:close/>
                  <a:moveTo>
                    <a:pt x="8" y="0"/>
                  </a:moveTo>
                  <a:cubicBezTo>
                    <a:pt x="5" y="0"/>
                    <a:pt x="1" y="7"/>
                    <a:pt x="1" y="13"/>
                  </a:cubicBezTo>
                  <a:cubicBezTo>
                    <a:pt x="18" y="557"/>
                    <a:pt x="286" y="1235"/>
                    <a:pt x="866" y="1396"/>
                  </a:cubicBezTo>
                  <a:cubicBezTo>
                    <a:pt x="928" y="1413"/>
                    <a:pt x="991" y="1422"/>
                    <a:pt x="1053" y="1422"/>
                  </a:cubicBezTo>
                  <a:cubicBezTo>
                    <a:pt x="1137" y="1624"/>
                    <a:pt x="1303" y="1690"/>
                    <a:pt x="1481" y="1690"/>
                  </a:cubicBezTo>
                  <a:cubicBezTo>
                    <a:pt x="1736" y="1690"/>
                    <a:pt x="2019" y="1553"/>
                    <a:pt x="2124" y="1485"/>
                  </a:cubicBezTo>
                  <a:cubicBezTo>
                    <a:pt x="2293" y="1369"/>
                    <a:pt x="2427" y="1181"/>
                    <a:pt x="2605" y="1074"/>
                  </a:cubicBezTo>
                  <a:cubicBezTo>
                    <a:pt x="2674" y="1038"/>
                    <a:pt x="2852" y="958"/>
                    <a:pt x="3032" y="958"/>
                  </a:cubicBezTo>
                  <a:cubicBezTo>
                    <a:pt x="3158" y="958"/>
                    <a:pt x="3284" y="997"/>
                    <a:pt x="3373" y="1119"/>
                  </a:cubicBezTo>
                  <a:cubicBezTo>
                    <a:pt x="3546" y="1424"/>
                    <a:pt x="3311" y="1656"/>
                    <a:pt x="3105" y="1656"/>
                  </a:cubicBezTo>
                  <a:cubicBezTo>
                    <a:pt x="3003" y="1656"/>
                    <a:pt x="2908" y="1600"/>
                    <a:pt x="2873" y="1467"/>
                  </a:cubicBezTo>
                  <a:cubicBezTo>
                    <a:pt x="2838" y="1349"/>
                    <a:pt x="2944" y="1280"/>
                    <a:pt x="3047" y="1280"/>
                  </a:cubicBezTo>
                  <a:cubicBezTo>
                    <a:pt x="3076" y="1280"/>
                    <a:pt x="3106" y="1286"/>
                    <a:pt x="3132" y="1297"/>
                  </a:cubicBezTo>
                  <a:cubicBezTo>
                    <a:pt x="3133" y="1299"/>
                    <a:pt x="3134" y="1299"/>
                    <a:pt x="3136" y="1299"/>
                  </a:cubicBezTo>
                  <a:cubicBezTo>
                    <a:pt x="3145" y="1299"/>
                    <a:pt x="3157" y="1278"/>
                    <a:pt x="3150" y="1271"/>
                  </a:cubicBezTo>
                  <a:cubicBezTo>
                    <a:pt x="3095" y="1214"/>
                    <a:pt x="3038" y="1190"/>
                    <a:pt x="2986" y="1190"/>
                  </a:cubicBezTo>
                  <a:cubicBezTo>
                    <a:pt x="2833" y="1190"/>
                    <a:pt x="2718" y="1394"/>
                    <a:pt x="2811" y="1574"/>
                  </a:cubicBezTo>
                  <a:cubicBezTo>
                    <a:pt x="2879" y="1698"/>
                    <a:pt x="3000" y="1754"/>
                    <a:pt x="3123" y="1754"/>
                  </a:cubicBezTo>
                  <a:cubicBezTo>
                    <a:pt x="3258" y="1754"/>
                    <a:pt x="3396" y="1686"/>
                    <a:pt x="3471" y="1565"/>
                  </a:cubicBezTo>
                  <a:cubicBezTo>
                    <a:pt x="3685" y="1226"/>
                    <a:pt x="3364" y="842"/>
                    <a:pt x="3007" y="842"/>
                  </a:cubicBezTo>
                  <a:cubicBezTo>
                    <a:pt x="2837" y="842"/>
                    <a:pt x="2668" y="923"/>
                    <a:pt x="2534" y="1021"/>
                  </a:cubicBezTo>
                  <a:cubicBezTo>
                    <a:pt x="2168" y="1280"/>
                    <a:pt x="1990" y="1556"/>
                    <a:pt x="1481" y="1592"/>
                  </a:cubicBezTo>
                  <a:cubicBezTo>
                    <a:pt x="1469" y="1593"/>
                    <a:pt x="1456" y="1593"/>
                    <a:pt x="1444" y="1593"/>
                  </a:cubicBezTo>
                  <a:cubicBezTo>
                    <a:pt x="1311" y="1593"/>
                    <a:pt x="1210" y="1549"/>
                    <a:pt x="1169" y="1467"/>
                  </a:cubicBezTo>
                  <a:cubicBezTo>
                    <a:pt x="1169" y="1458"/>
                    <a:pt x="1160" y="1440"/>
                    <a:pt x="1160" y="1422"/>
                  </a:cubicBezTo>
                  <a:cubicBezTo>
                    <a:pt x="1392" y="1405"/>
                    <a:pt x="1615" y="1289"/>
                    <a:pt x="1660" y="1048"/>
                  </a:cubicBezTo>
                  <a:cubicBezTo>
                    <a:pt x="1699" y="859"/>
                    <a:pt x="1617" y="788"/>
                    <a:pt x="1506" y="788"/>
                  </a:cubicBezTo>
                  <a:cubicBezTo>
                    <a:pt x="1385" y="788"/>
                    <a:pt x="1230" y="870"/>
                    <a:pt x="1151" y="976"/>
                  </a:cubicBezTo>
                  <a:cubicBezTo>
                    <a:pt x="1035" y="1110"/>
                    <a:pt x="1009" y="1244"/>
                    <a:pt x="1026" y="1351"/>
                  </a:cubicBezTo>
                  <a:cubicBezTo>
                    <a:pt x="893" y="1324"/>
                    <a:pt x="750" y="1253"/>
                    <a:pt x="652" y="1190"/>
                  </a:cubicBezTo>
                  <a:cubicBezTo>
                    <a:pt x="277" y="923"/>
                    <a:pt x="99" y="432"/>
                    <a:pt x="9" y="4"/>
                  </a:cubicBezTo>
                  <a:cubicBezTo>
                    <a:pt x="9" y="1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3"/>
            <p:cNvSpPr/>
            <p:nvPr/>
          </p:nvSpPr>
          <p:spPr>
            <a:xfrm>
              <a:off x="413076" y="3909501"/>
              <a:ext cx="40210" cy="49097"/>
            </a:xfrm>
            <a:custGeom>
              <a:avLst/>
              <a:gdLst/>
              <a:ahLst/>
              <a:cxnLst/>
              <a:rect l="l" t="t" r="r" b="b"/>
              <a:pathLst>
                <a:path w="656" h="801" extrusionOk="0">
                  <a:moveTo>
                    <a:pt x="343" y="1"/>
                  </a:moveTo>
                  <a:cubicBezTo>
                    <a:pt x="432" y="90"/>
                    <a:pt x="468" y="206"/>
                    <a:pt x="486" y="322"/>
                  </a:cubicBezTo>
                  <a:cubicBezTo>
                    <a:pt x="504" y="375"/>
                    <a:pt x="504" y="429"/>
                    <a:pt x="504" y="473"/>
                  </a:cubicBezTo>
                  <a:cubicBezTo>
                    <a:pt x="504" y="518"/>
                    <a:pt x="495" y="563"/>
                    <a:pt x="477" y="607"/>
                  </a:cubicBezTo>
                  <a:cubicBezTo>
                    <a:pt x="415" y="694"/>
                    <a:pt x="353" y="724"/>
                    <a:pt x="298" y="724"/>
                  </a:cubicBezTo>
                  <a:cubicBezTo>
                    <a:pt x="211" y="724"/>
                    <a:pt x="142" y="648"/>
                    <a:pt x="120" y="598"/>
                  </a:cubicBezTo>
                  <a:cubicBezTo>
                    <a:pt x="57" y="458"/>
                    <a:pt x="147" y="382"/>
                    <a:pt x="221" y="382"/>
                  </a:cubicBezTo>
                  <a:cubicBezTo>
                    <a:pt x="250" y="382"/>
                    <a:pt x="277" y="394"/>
                    <a:pt x="290" y="420"/>
                  </a:cubicBezTo>
                  <a:cubicBezTo>
                    <a:pt x="290" y="438"/>
                    <a:pt x="299" y="456"/>
                    <a:pt x="299" y="482"/>
                  </a:cubicBezTo>
                  <a:cubicBezTo>
                    <a:pt x="294" y="538"/>
                    <a:pt x="280" y="553"/>
                    <a:pt x="260" y="553"/>
                  </a:cubicBezTo>
                  <a:cubicBezTo>
                    <a:pt x="244" y="553"/>
                    <a:pt x="224" y="544"/>
                    <a:pt x="201" y="536"/>
                  </a:cubicBezTo>
                  <a:cubicBezTo>
                    <a:pt x="199" y="535"/>
                    <a:pt x="198" y="534"/>
                    <a:pt x="196" y="534"/>
                  </a:cubicBezTo>
                  <a:cubicBezTo>
                    <a:pt x="187" y="534"/>
                    <a:pt x="175" y="556"/>
                    <a:pt x="183" y="572"/>
                  </a:cubicBezTo>
                  <a:cubicBezTo>
                    <a:pt x="183" y="611"/>
                    <a:pt x="208" y="629"/>
                    <a:pt x="239" y="629"/>
                  </a:cubicBezTo>
                  <a:cubicBezTo>
                    <a:pt x="264" y="629"/>
                    <a:pt x="293" y="618"/>
                    <a:pt x="316" y="598"/>
                  </a:cubicBezTo>
                  <a:cubicBezTo>
                    <a:pt x="388" y="545"/>
                    <a:pt x="388" y="429"/>
                    <a:pt x="352" y="358"/>
                  </a:cubicBezTo>
                  <a:cubicBezTo>
                    <a:pt x="313" y="287"/>
                    <a:pt x="262" y="258"/>
                    <a:pt x="212" y="258"/>
                  </a:cubicBezTo>
                  <a:cubicBezTo>
                    <a:pt x="105" y="258"/>
                    <a:pt x="1" y="390"/>
                    <a:pt x="13" y="518"/>
                  </a:cubicBezTo>
                  <a:cubicBezTo>
                    <a:pt x="25" y="683"/>
                    <a:pt x="145" y="801"/>
                    <a:pt x="277" y="801"/>
                  </a:cubicBezTo>
                  <a:cubicBezTo>
                    <a:pt x="345" y="801"/>
                    <a:pt x="416" y="769"/>
                    <a:pt x="477" y="697"/>
                  </a:cubicBezTo>
                  <a:cubicBezTo>
                    <a:pt x="655" y="482"/>
                    <a:pt x="540" y="161"/>
                    <a:pt x="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3"/>
            <p:cNvSpPr/>
            <p:nvPr/>
          </p:nvSpPr>
          <p:spPr>
            <a:xfrm>
              <a:off x="389294" y="3708517"/>
              <a:ext cx="136688" cy="107021"/>
            </a:xfrm>
            <a:custGeom>
              <a:avLst/>
              <a:gdLst/>
              <a:ahLst/>
              <a:cxnLst/>
              <a:rect l="l" t="t" r="r" b="b"/>
              <a:pathLst>
                <a:path w="2230" h="1746" extrusionOk="0">
                  <a:moveTo>
                    <a:pt x="1668" y="523"/>
                  </a:moveTo>
                  <a:lnTo>
                    <a:pt x="1668" y="523"/>
                  </a:lnTo>
                  <a:cubicBezTo>
                    <a:pt x="1615" y="790"/>
                    <a:pt x="1428" y="1049"/>
                    <a:pt x="1267" y="1263"/>
                  </a:cubicBezTo>
                  <a:lnTo>
                    <a:pt x="1267" y="1263"/>
                  </a:lnTo>
                  <a:cubicBezTo>
                    <a:pt x="1196" y="1253"/>
                    <a:pt x="1125" y="1248"/>
                    <a:pt x="1053" y="1248"/>
                  </a:cubicBezTo>
                  <a:cubicBezTo>
                    <a:pt x="714" y="1248"/>
                    <a:pt x="372" y="1356"/>
                    <a:pt x="44" y="1576"/>
                  </a:cubicBezTo>
                  <a:cubicBezTo>
                    <a:pt x="383" y="1023"/>
                    <a:pt x="1052" y="675"/>
                    <a:pt x="1668" y="523"/>
                  </a:cubicBezTo>
                  <a:close/>
                  <a:moveTo>
                    <a:pt x="704" y="122"/>
                  </a:moveTo>
                  <a:lnTo>
                    <a:pt x="704" y="122"/>
                  </a:lnTo>
                  <a:cubicBezTo>
                    <a:pt x="740" y="363"/>
                    <a:pt x="740" y="603"/>
                    <a:pt x="687" y="835"/>
                  </a:cubicBezTo>
                  <a:cubicBezTo>
                    <a:pt x="410" y="1023"/>
                    <a:pt x="169" y="1281"/>
                    <a:pt x="35" y="1585"/>
                  </a:cubicBezTo>
                  <a:lnTo>
                    <a:pt x="26" y="1585"/>
                  </a:lnTo>
                  <a:cubicBezTo>
                    <a:pt x="89" y="996"/>
                    <a:pt x="357" y="577"/>
                    <a:pt x="704" y="122"/>
                  </a:cubicBezTo>
                  <a:close/>
                  <a:moveTo>
                    <a:pt x="739" y="1"/>
                  </a:moveTo>
                  <a:cubicBezTo>
                    <a:pt x="736" y="1"/>
                    <a:pt x="733" y="2"/>
                    <a:pt x="731" y="6"/>
                  </a:cubicBezTo>
                  <a:cubicBezTo>
                    <a:pt x="250" y="363"/>
                    <a:pt x="35" y="1014"/>
                    <a:pt x="18" y="1594"/>
                  </a:cubicBezTo>
                  <a:cubicBezTo>
                    <a:pt x="18" y="1594"/>
                    <a:pt x="9" y="1594"/>
                    <a:pt x="9" y="1603"/>
                  </a:cubicBezTo>
                  <a:cubicBezTo>
                    <a:pt x="1" y="1603"/>
                    <a:pt x="6" y="1622"/>
                    <a:pt x="19" y="1622"/>
                  </a:cubicBezTo>
                  <a:cubicBezTo>
                    <a:pt x="22" y="1622"/>
                    <a:pt x="24" y="1622"/>
                    <a:pt x="26" y="1620"/>
                  </a:cubicBezTo>
                  <a:cubicBezTo>
                    <a:pt x="339" y="1495"/>
                    <a:pt x="651" y="1353"/>
                    <a:pt x="999" y="1335"/>
                  </a:cubicBezTo>
                  <a:cubicBezTo>
                    <a:pt x="1029" y="1333"/>
                    <a:pt x="1058" y="1332"/>
                    <a:pt x="1088" y="1332"/>
                  </a:cubicBezTo>
                  <a:cubicBezTo>
                    <a:pt x="1465" y="1332"/>
                    <a:pt x="1816" y="1488"/>
                    <a:pt x="2114" y="1727"/>
                  </a:cubicBezTo>
                  <a:cubicBezTo>
                    <a:pt x="2129" y="1740"/>
                    <a:pt x="2147" y="1746"/>
                    <a:pt x="2163" y="1746"/>
                  </a:cubicBezTo>
                  <a:cubicBezTo>
                    <a:pt x="2202" y="1746"/>
                    <a:pt x="2230" y="1712"/>
                    <a:pt x="2185" y="1674"/>
                  </a:cubicBezTo>
                  <a:cubicBezTo>
                    <a:pt x="1912" y="1456"/>
                    <a:pt x="1618" y="1320"/>
                    <a:pt x="1318" y="1270"/>
                  </a:cubicBezTo>
                  <a:lnTo>
                    <a:pt x="1318" y="1270"/>
                  </a:lnTo>
                  <a:cubicBezTo>
                    <a:pt x="1539" y="1090"/>
                    <a:pt x="1715" y="798"/>
                    <a:pt x="1766" y="523"/>
                  </a:cubicBezTo>
                  <a:cubicBezTo>
                    <a:pt x="1766" y="514"/>
                    <a:pt x="1766" y="514"/>
                    <a:pt x="1757" y="505"/>
                  </a:cubicBezTo>
                  <a:cubicBezTo>
                    <a:pt x="1799" y="489"/>
                    <a:pt x="1755" y="433"/>
                    <a:pt x="1720" y="433"/>
                  </a:cubicBezTo>
                  <a:cubicBezTo>
                    <a:pt x="1717" y="433"/>
                    <a:pt x="1715" y="433"/>
                    <a:pt x="1713" y="434"/>
                  </a:cubicBezTo>
                  <a:cubicBezTo>
                    <a:pt x="1374" y="487"/>
                    <a:pt x="1017" y="621"/>
                    <a:pt x="713" y="817"/>
                  </a:cubicBezTo>
                  <a:cubicBezTo>
                    <a:pt x="812" y="577"/>
                    <a:pt x="847" y="345"/>
                    <a:pt x="803" y="77"/>
                  </a:cubicBezTo>
                  <a:cubicBezTo>
                    <a:pt x="803" y="68"/>
                    <a:pt x="785" y="50"/>
                    <a:pt x="767" y="41"/>
                  </a:cubicBezTo>
                  <a:cubicBezTo>
                    <a:pt x="774" y="27"/>
                    <a:pt x="752" y="1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3"/>
            <p:cNvSpPr/>
            <p:nvPr/>
          </p:nvSpPr>
          <p:spPr>
            <a:xfrm>
              <a:off x="389294" y="3811063"/>
              <a:ext cx="136688" cy="107082"/>
            </a:xfrm>
            <a:custGeom>
              <a:avLst/>
              <a:gdLst/>
              <a:ahLst/>
              <a:cxnLst/>
              <a:rect l="l" t="t" r="r" b="b"/>
              <a:pathLst>
                <a:path w="2230" h="1747" extrusionOk="0">
                  <a:moveTo>
                    <a:pt x="44" y="170"/>
                  </a:moveTo>
                  <a:lnTo>
                    <a:pt x="44" y="170"/>
                  </a:lnTo>
                  <a:cubicBezTo>
                    <a:pt x="370" y="393"/>
                    <a:pt x="711" y="501"/>
                    <a:pt x="1049" y="501"/>
                  </a:cubicBezTo>
                  <a:cubicBezTo>
                    <a:pt x="1123" y="501"/>
                    <a:pt x="1196" y="496"/>
                    <a:pt x="1269" y="486"/>
                  </a:cubicBezTo>
                  <a:lnTo>
                    <a:pt x="1269" y="486"/>
                  </a:lnTo>
                  <a:cubicBezTo>
                    <a:pt x="1429" y="700"/>
                    <a:pt x="1615" y="966"/>
                    <a:pt x="1668" y="1223"/>
                  </a:cubicBezTo>
                  <a:cubicBezTo>
                    <a:pt x="1052" y="1071"/>
                    <a:pt x="383" y="723"/>
                    <a:pt x="44" y="170"/>
                  </a:cubicBezTo>
                  <a:close/>
                  <a:moveTo>
                    <a:pt x="35" y="161"/>
                  </a:moveTo>
                  <a:cubicBezTo>
                    <a:pt x="169" y="474"/>
                    <a:pt x="410" y="723"/>
                    <a:pt x="687" y="911"/>
                  </a:cubicBezTo>
                  <a:cubicBezTo>
                    <a:pt x="740" y="1152"/>
                    <a:pt x="740" y="1393"/>
                    <a:pt x="704" y="1625"/>
                  </a:cubicBezTo>
                  <a:cubicBezTo>
                    <a:pt x="357" y="1178"/>
                    <a:pt x="89" y="750"/>
                    <a:pt x="26" y="161"/>
                  </a:cubicBezTo>
                  <a:close/>
                  <a:moveTo>
                    <a:pt x="2163" y="0"/>
                  </a:moveTo>
                  <a:cubicBezTo>
                    <a:pt x="2147" y="0"/>
                    <a:pt x="2129" y="6"/>
                    <a:pt x="2114" y="19"/>
                  </a:cubicBezTo>
                  <a:cubicBezTo>
                    <a:pt x="1809" y="264"/>
                    <a:pt x="1448" y="422"/>
                    <a:pt x="1061" y="422"/>
                  </a:cubicBezTo>
                  <a:cubicBezTo>
                    <a:pt x="1040" y="422"/>
                    <a:pt x="1020" y="421"/>
                    <a:pt x="999" y="420"/>
                  </a:cubicBezTo>
                  <a:cubicBezTo>
                    <a:pt x="651" y="393"/>
                    <a:pt x="339" y="251"/>
                    <a:pt x="26" y="126"/>
                  </a:cubicBezTo>
                  <a:cubicBezTo>
                    <a:pt x="24" y="125"/>
                    <a:pt x="22" y="124"/>
                    <a:pt x="20" y="124"/>
                  </a:cubicBezTo>
                  <a:cubicBezTo>
                    <a:pt x="6" y="124"/>
                    <a:pt x="1" y="145"/>
                    <a:pt x="9" y="153"/>
                  </a:cubicBezTo>
                  <a:lnTo>
                    <a:pt x="18" y="153"/>
                  </a:lnTo>
                  <a:cubicBezTo>
                    <a:pt x="35" y="732"/>
                    <a:pt x="250" y="1384"/>
                    <a:pt x="731" y="1740"/>
                  </a:cubicBezTo>
                  <a:cubicBezTo>
                    <a:pt x="733" y="1745"/>
                    <a:pt x="737" y="1746"/>
                    <a:pt x="741" y="1746"/>
                  </a:cubicBezTo>
                  <a:cubicBezTo>
                    <a:pt x="754" y="1746"/>
                    <a:pt x="774" y="1726"/>
                    <a:pt x="767" y="1705"/>
                  </a:cubicBezTo>
                  <a:cubicBezTo>
                    <a:pt x="785" y="1696"/>
                    <a:pt x="803" y="1687"/>
                    <a:pt x="803" y="1669"/>
                  </a:cubicBezTo>
                  <a:cubicBezTo>
                    <a:pt x="847" y="1410"/>
                    <a:pt x="812" y="1170"/>
                    <a:pt x="713" y="929"/>
                  </a:cubicBezTo>
                  <a:lnTo>
                    <a:pt x="713" y="929"/>
                  </a:lnTo>
                  <a:cubicBezTo>
                    <a:pt x="1017" y="1134"/>
                    <a:pt x="1374" y="1259"/>
                    <a:pt x="1713" y="1321"/>
                  </a:cubicBezTo>
                  <a:cubicBezTo>
                    <a:pt x="1748" y="1321"/>
                    <a:pt x="1802" y="1259"/>
                    <a:pt x="1757" y="1241"/>
                  </a:cubicBezTo>
                  <a:cubicBezTo>
                    <a:pt x="1766" y="1241"/>
                    <a:pt x="1766" y="1232"/>
                    <a:pt x="1766" y="1223"/>
                  </a:cubicBezTo>
                  <a:cubicBezTo>
                    <a:pt x="1715" y="949"/>
                    <a:pt x="1540" y="659"/>
                    <a:pt x="1321" y="478"/>
                  </a:cubicBezTo>
                  <a:lnTo>
                    <a:pt x="1321" y="478"/>
                  </a:lnTo>
                  <a:cubicBezTo>
                    <a:pt x="1620" y="426"/>
                    <a:pt x="1913" y="290"/>
                    <a:pt x="2185" y="72"/>
                  </a:cubicBezTo>
                  <a:cubicBezTo>
                    <a:pt x="2230" y="34"/>
                    <a:pt x="2202" y="0"/>
                    <a:pt x="2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3"/>
            <p:cNvSpPr/>
            <p:nvPr/>
          </p:nvSpPr>
          <p:spPr>
            <a:xfrm>
              <a:off x="498091" y="3765643"/>
              <a:ext cx="21882" cy="23721"/>
            </a:xfrm>
            <a:custGeom>
              <a:avLst/>
              <a:gdLst/>
              <a:ahLst/>
              <a:cxnLst/>
              <a:rect l="l" t="t" r="r" b="b"/>
              <a:pathLst>
                <a:path w="357" h="387" extrusionOk="0">
                  <a:moveTo>
                    <a:pt x="300" y="0"/>
                  </a:moveTo>
                  <a:cubicBezTo>
                    <a:pt x="298" y="0"/>
                    <a:pt x="296" y="1"/>
                    <a:pt x="294" y="1"/>
                  </a:cubicBezTo>
                  <a:cubicBezTo>
                    <a:pt x="223" y="46"/>
                    <a:pt x="170" y="100"/>
                    <a:pt x="116" y="162"/>
                  </a:cubicBezTo>
                  <a:cubicBezTo>
                    <a:pt x="71" y="216"/>
                    <a:pt x="27" y="269"/>
                    <a:pt x="9" y="340"/>
                  </a:cubicBezTo>
                  <a:cubicBezTo>
                    <a:pt x="1" y="356"/>
                    <a:pt x="21" y="386"/>
                    <a:pt x="39" y="386"/>
                  </a:cubicBezTo>
                  <a:cubicBezTo>
                    <a:pt x="41" y="386"/>
                    <a:pt x="43" y="386"/>
                    <a:pt x="45" y="385"/>
                  </a:cubicBezTo>
                  <a:cubicBezTo>
                    <a:pt x="116" y="349"/>
                    <a:pt x="170" y="287"/>
                    <a:pt x="223" y="224"/>
                  </a:cubicBezTo>
                  <a:cubicBezTo>
                    <a:pt x="268" y="171"/>
                    <a:pt x="312" y="126"/>
                    <a:pt x="348" y="55"/>
                  </a:cubicBezTo>
                  <a:cubicBezTo>
                    <a:pt x="356" y="39"/>
                    <a:pt x="320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3"/>
            <p:cNvSpPr/>
            <p:nvPr/>
          </p:nvSpPr>
          <p:spPr>
            <a:xfrm>
              <a:off x="498091" y="3837235"/>
              <a:ext cx="21882" cy="23721"/>
            </a:xfrm>
            <a:custGeom>
              <a:avLst/>
              <a:gdLst/>
              <a:ahLst/>
              <a:cxnLst/>
              <a:rect l="l" t="t" r="r" b="b"/>
              <a:pathLst>
                <a:path w="357" h="387" extrusionOk="0">
                  <a:moveTo>
                    <a:pt x="39" y="1"/>
                  </a:moveTo>
                  <a:cubicBezTo>
                    <a:pt x="21" y="1"/>
                    <a:pt x="1" y="31"/>
                    <a:pt x="9" y="47"/>
                  </a:cubicBezTo>
                  <a:cubicBezTo>
                    <a:pt x="27" y="118"/>
                    <a:pt x="71" y="172"/>
                    <a:pt x="116" y="225"/>
                  </a:cubicBezTo>
                  <a:cubicBezTo>
                    <a:pt x="170" y="288"/>
                    <a:pt x="223" y="341"/>
                    <a:pt x="294" y="386"/>
                  </a:cubicBezTo>
                  <a:cubicBezTo>
                    <a:pt x="296" y="386"/>
                    <a:pt x="298" y="387"/>
                    <a:pt x="300" y="387"/>
                  </a:cubicBezTo>
                  <a:cubicBezTo>
                    <a:pt x="320" y="387"/>
                    <a:pt x="356" y="348"/>
                    <a:pt x="348" y="332"/>
                  </a:cubicBezTo>
                  <a:cubicBezTo>
                    <a:pt x="312" y="261"/>
                    <a:pt x="268" y="216"/>
                    <a:pt x="223" y="163"/>
                  </a:cubicBezTo>
                  <a:cubicBezTo>
                    <a:pt x="170" y="100"/>
                    <a:pt x="116" y="38"/>
                    <a:pt x="45" y="2"/>
                  </a:cubicBezTo>
                  <a:cubicBezTo>
                    <a:pt x="43" y="1"/>
                    <a:pt x="41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3"/>
            <p:cNvSpPr/>
            <p:nvPr/>
          </p:nvSpPr>
          <p:spPr>
            <a:xfrm>
              <a:off x="531986" y="3810634"/>
              <a:ext cx="27951" cy="5517"/>
            </a:xfrm>
            <a:custGeom>
              <a:avLst/>
              <a:gdLst/>
              <a:ahLst/>
              <a:cxnLst/>
              <a:rect l="l" t="t" r="r" b="b"/>
              <a:pathLst>
                <a:path w="456" h="90" extrusionOk="0">
                  <a:moveTo>
                    <a:pt x="307" y="0"/>
                  </a:moveTo>
                  <a:cubicBezTo>
                    <a:pt x="228" y="0"/>
                    <a:pt x="145" y="11"/>
                    <a:pt x="71" y="17"/>
                  </a:cubicBezTo>
                  <a:cubicBezTo>
                    <a:pt x="45" y="17"/>
                    <a:pt x="0" y="70"/>
                    <a:pt x="45" y="79"/>
                  </a:cubicBezTo>
                  <a:cubicBezTo>
                    <a:pt x="112" y="84"/>
                    <a:pt x="179" y="90"/>
                    <a:pt x="244" y="90"/>
                  </a:cubicBezTo>
                  <a:cubicBezTo>
                    <a:pt x="292" y="90"/>
                    <a:pt x="338" y="87"/>
                    <a:pt x="384" y="79"/>
                  </a:cubicBezTo>
                  <a:cubicBezTo>
                    <a:pt x="410" y="70"/>
                    <a:pt x="455" y="17"/>
                    <a:pt x="410" y="8"/>
                  </a:cubicBezTo>
                  <a:cubicBezTo>
                    <a:pt x="377" y="2"/>
                    <a:pt x="342" y="0"/>
                    <a:pt x="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3"/>
            <p:cNvSpPr/>
            <p:nvPr/>
          </p:nvSpPr>
          <p:spPr>
            <a:xfrm>
              <a:off x="551662" y="3837664"/>
              <a:ext cx="19737" cy="15753"/>
            </a:xfrm>
            <a:custGeom>
              <a:avLst/>
              <a:gdLst/>
              <a:ahLst/>
              <a:cxnLst/>
              <a:rect l="l" t="t" r="r" b="b"/>
              <a:pathLst>
                <a:path w="322" h="257" extrusionOk="0">
                  <a:moveTo>
                    <a:pt x="197" y="1"/>
                  </a:moveTo>
                  <a:cubicBezTo>
                    <a:pt x="161" y="1"/>
                    <a:pt x="123" y="11"/>
                    <a:pt x="89" y="31"/>
                  </a:cubicBezTo>
                  <a:cubicBezTo>
                    <a:pt x="81" y="31"/>
                    <a:pt x="63" y="40"/>
                    <a:pt x="63" y="49"/>
                  </a:cubicBezTo>
                  <a:cubicBezTo>
                    <a:pt x="27" y="102"/>
                    <a:pt x="0" y="174"/>
                    <a:pt x="45" y="218"/>
                  </a:cubicBezTo>
                  <a:cubicBezTo>
                    <a:pt x="67" y="245"/>
                    <a:pt x="105" y="256"/>
                    <a:pt x="144" y="256"/>
                  </a:cubicBezTo>
                  <a:cubicBezTo>
                    <a:pt x="169" y="256"/>
                    <a:pt x="194" y="252"/>
                    <a:pt x="214" y="245"/>
                  </a:cubicBezTo>
                  <a:cubicBezTo>
                    <a:pt x="268" y="218"/>
                    <a:pt x="321" y="174"/>
                    <a:pt x="321" y="120"/>
                  </a:cubicBezTo>
                  <a:cubicBezTo>
                    <a:pt x="321" y="66"/>
                    <a:pt x="277" y="22"/>
                    <a:pt x="232" y="4"/>
                  </a:cubicBezTo>
                  <a:cubicBezTo>
                    <a:pt x="221" y="2"/>
                    <a:pt x="209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3"/>
            <p:cNvSpPr/>
            <p:nvPr/>
          </p:nvSpPr>
          <p:spPr>
            <a:xfrm>
              <a:off x="1423815" y="3675480"/>
              <a:ext cx="366973" cy="275644"/>
            </a:xfrm>
            <a:custGeom>
              <a:avLst/>
              <a:gdLst/>
              <a:ahLst/>
              <a:cxnLst/>
              <a:rect l="l" t="t" r="r" b="b"/>
              <a:pathLst>
                <a:path w="5987" h="4497" extrusionOk="0">
                  <a:moveTo>
                    <a:pt x="134" y="0"/>
                  </a:moveTo>
                  <a:cubicBezTo>
                    <a:pt x="72" y="0"/>
                    <a:pt x="27" y="81"/>
                    <a:pt x="107" y="81"/>
                  </a:cubicBezTo>
                  <a:lnTo>
                    <a:pt x="4452" y="81"/>
                  </a:lnTo>
                  <a:cubicBezTo>
                    <a:pt x="4523" y="81"/>
                    <a:pt x="4682" y="57"/>
                    <a:pt x="4806" y="57"/>
                  </a:cubicBezTo>
                  <a:cubicBezTo>
                    <a:pt x="4868" y="57"/>
                    <a:pt x="4922" y="63"/>
                    <a:pt x="4952" y="81"/>
                  </a:cubicBezTo>
                  <a:cubicBezTo>
                    <a:pt x="4996" y="116"/>
                    <a:pt x="4952" y="259"/>
                    <a:pt x="4969" y="366"/>
                  </a:cubicBezTo>
                  <a:cubicBezTo>
                    <a:pt x="5005" y="554"/>
                    <a:pt x="5067" y="750"/>
                    <a:pt x="5192" y="910"/>
                  </a:cubicBezTo>
                  <a:cubicBezTo>
                    <a:pt x="5282" y="1026"/>
                    <a:pt x="5406" y="1125"/>
                    <a:pt x="5540" y="1187"/>
                  </a:cubicBezTo>
                  <a:cubicBezTo>
                    <a:pt x="5603" y="1214"/>
                    <a:pt x="5853" y="1249"/>
                    <a:pt x="5861" y="1258"/>
                  </a:cubicBezTo>
                  <a:cubicBezTo>
                    <a:pt x="5951" y="1374"/>
                    <a:pt x="5861" y="1927"/>
                    <a:pt x="5861" y="2070"/>
                  </a:cubicBezTo>
                  <a:cubicBezTo>
                    <a:pt x="5861" y="2373"/>
                    <a:pt x="5906" y="2739"/>
                    <a:pt x="5861" y="3034"/>
                  </a:cubicBezTo>
                  <a:cubicBezTo>
                    <a:pt x="5844" y="3116"/>
                    <a:pt x="5854" y="3133"/>
                    <a:pt x="5853" y="3133"/>
                  </a:cubicBezTo>
                  <a:cubicBezTo>
                    <a:pt x="5852" y="3133"/>
                    <a:pt x="5845" y="3124"/>
                    <a:pt x="5817" y="3124"/>
                  </a:cubicBezTo>
                  <a:cubicBezTo>
                    <a:pt x="5804" y="3124"/>
                    <a:pt x="5787" y="3126"/>
                    <a:pt x="5763" y="3132"/>
                  </a:cubicBezTo>
                  <a:cubicBezTo>
                    <a:pt x="5630" y="3167"/>
                    <a:pt x="5514" y="3203"/>
                    <a:pt x="5398" y="3283"/>
                  </a:cubicBezTo>
                  <a:cubicBezTo>
                    <a:pt x="5130" y="3480"/>
                    <a:pt x="4952" y="3863"/>
                    <a:pt x="4952" y="4202"/>
                  </a:cubicBezTo>
                  <a:cubicBezTo>
                    <a:pt x="4952" y="4327"/>
                    <a:pt x="5032" y="4381"/>
                    <a:pt x="4969" y="4416"/>
                  </a:cubicBezTo>
                  <a:cubicBezTo>
                    <a:pt x="4954" y="4425"/>
                    <a:pt x="4931" y="4428"/>
                    <a:pt x="4904" y="4428"/>
                  </a:cubicBezTo>
                  <a:cubicBezTo>
                    <a:pt x="4850" y="4428"/>
                    <a:pt x="4785" y="4416"/>
                    <a:pt x="4755" y="4416"/>
                  </a:cubicBezTo>
                  <a:lnTo>
                    <a:pt x="107" y="4416"/>
                  </a:lnTo>
                  <a:cubicBezTo>
                    <a:pt x="45" y="4416"/>
                    <a:pt x="0" y="4497"/>
                    <a:pt x="81" y="4497"/>
                  </a:cubicBezTo>
                  <a:lnTo>
                    <a:pt x="4987" y="4497"/>
                  </a:lnTo>
                  <a:cubicBezTo>
                    <a:pt x="5014" y="4497"/>
                    <a:pt x="5067" y="4497"/>
                    <a:pt x="5067" y="4452"/>
                  </a:cubicBezTo>
                  <a:cubicBezTo>
                    <a:pt x="5076" y="3890"/>
                    <a:pt x="5255" y="3230"/>
                    <a:pt x="5924" y="3203"/>
                  </a:cubicBezTo>
                  <a:cubicBezTo>
                    <a:pt x="5951" y="3203"/>
                    <a:pt x="5986" y="3185"/>
                    <a:pt x="5986" y="3150"/>
                  </a:cubicBezTo>
                  <a:lnTo>
                    <a:pt x="5986" y="1214"/>
                  </a:lnTo>
                  <a:cubicBezTo>
                    <a:pt x="5986" y="1196"/>
                    <a:pt x="5951" y="1178"/>
                    <a:pt x="5933" y="1178"/>
                  </a:cubicBezTo>
                  <a:cubicBezTo>
                    <a:pt x="5308" y="1151"/>
                    <a:pt x="5085" y="580"/>
                    <a:pt x="5067" y="36"/>
                  </a:cubicBezTo>
                  <a:cubicBezTo>
                    <a:pt x="5067" y="9"/>
                    <a:pt x="5032" y="0"/>
                    <a:pt x="5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3"/>
            <p:cNvSpPr/>
            <p:nvPr/>
          </p:nvSpPr>
          <p:spPr>
            <a:xfrm>
              <a:off x="674679" y="3675480"/>
              <a:ext cx="361518" cy="276195"/>
            </a:xfrm>
            <a:custGeom>
              <a:avLst/>
              <a:gdLst/>
              <a:ahLst/>
              <a:cxnLst/>
              <a:rect l="l" t="t" r="r" b="b"/>
              <a:pathLst>
                <a:path w="5898" h="4506" extrusionOk="0">
                  <a:moveTo>
                    <a:pt x="1000" y="0"/>
                  </a:moveTo>
                  <a:cubicBezTo>
                    <a:pt x="973" y="0"/>
                    <a:pt x="928" y="9"/>
                    <a:pt x="928" y="45"/>
                  </a:cubicBezTo>
                  <a:cubicBezTo>
                    <a:pt x="902" y="589"/>
                    <a:pt x="687" y="1151"/>
                    <a:pt x="63" y="1178"/>
                  </a:cubicBezTo>
                  <a:cubicBezTo>
                    <a:pt x="36" y="1178"/>
                    <a:pt x="1" y="1196"/>
                    <a:pt x="1" y="1223"/>
                  </a:cubicBezTo>
                  <a:lnTo>
                    <a:pt x="1" y="3167"/>
                  </a:lnTo>
                  <a:cubicBezTo>
                    <a:pt x="1" y="3185"/>
                    <a:pt x="36" y="3203"/>
                    <a:pt x="54" y="3203"/>
                  </a:cubicBezTo>
                  <a:cubicBezTo>
                    <a:pt x="732" y="3230"/>
                    <a:pt x="910" y="3899"/>
                    <a:pt x="928" y="4461"/>
                  </a:cubicBezTo>
                  <a:cubicBezTo>
                    <a:pt x="928" y="4488"/>
                    <a:pt x="955" y="4506"/>
                    <a:pt x="973" y="4506"/>
                  </a:cubicBezTo>
                  <a:lnTo>
                    <a:pt x="5790" y="4506"/>
                  </a:lnTo>
                  <a:cubicBezTo>
                    <a:pt x="5853" y="4506"/>
                    <a:pt x="5897" y="4416"/>
                    <a:pt x="5817" y="4416"/>
                  </a:cubicBezTo>
                  <a:lnTo>
                    <a:pt x="1562" y="4416"/>
                  </a:lnTo>
                  <a:cubicBezTo>
                    <a:pt x="1484" y="4416"/>
                    <a:pt x="1336" y="4440"/>
                    <a:pt x="1213" y="4440"/>
                  </a:cubicBezTo>
                  <a:cubicBezTo>
                    <a:pt x="1152" y="4440"/>
                    <a:pt x="1098" y="4434"/>
                    <a:pt x="1062" y="4416"/>
                  </a:cubicBezTo>
                  <a:cubicBezTo>
                    <a:pt x="973" y="4372"/>
                    <a:pt x="1035" y="4416"/>
                    <a:pt x="1044" y="4256"/>
                  </a:cubicBezTo>
                  <a:cubicBezTo>
                    <a:pt x="1053" y="4068"/>
                    <a:pt x="982" y="3819"/>
                    <a:pt x="893" y="3649"/>
                  </a:cubicBezTo>
                  <a:cubicBezTo>
                    <a:pt x="759" y="3364"/>
                    <a:pt x="545" y="3221"/>
                    <a:pt x="241" y="3132"/>
                  </a:cubicBezTo>
                  <a:cubicBezTo>
                    <a:pt x="208" y="3122"/>
                    <a:pt x="185" y="3119"/>
                    <a:pt x="171" y="3119"/>
                  </a:cubicBezTo>
                  <a:cubicBezTo>
                    <a:pt x="151" y="3119"/>
                    <a:pt x="145" y="3124"/>
                    <a:pt x="144" y="3124"/>
                  </a:cubicBezTo>
                  <a:cubicBezTo>
                    <a:pt x="142" y="3124"/>
                    <a:pt x="151" y="3111"/>
                    <a:pt x="134" y="3043"/>
                  </a:cubicBezTo>
                  <a:cubicBezTo>
                    <a:pt x="99" y="2927"/>
                    <a:pt x="134" y="2757"/>
                    <a:pt x="134" y="2623"/>
                  </a:cubicBezTo>
                  <a:lnTo>
                    <a:pt x="134" y="1571"/>
                  </a:lnTo>
                  <a:cubicBezTo>
                    <a:pt x="134" y="1499"/>
                    <a:pt x="99" y="1303"/>
                    <a:pt x="134" y="1258"/>
                  </a:cubicBezTo>
                  <a:cubicBezTo>
                    <a:pt x="143" y="1240"/>
                    <a:pt x="331" y="1232"/>
                    <a:pt x="420" y="1196"/>
                  </a:cubicBezTo>
                  <a:cubicBezTo>
                    <a:pt x="705" y="1080"/>
                    <a:pt x="893" y="821"/>
                    <a:pt x="982" y="536"/>
                  </a:cubicBezTo>
                  <a:cubicBezTo>
                    <a:pt x="990" y="502"/>
                    <a:pt x="1031" y="77"/>
                    <a:pt x="990" y="77"/>
                  </a:cubicBezTo>
                  <a:cubicBezTo>
                    <a:pt x="989" y="77"/>
                    <a:pt x="989" y="77"/>
                    <a:pt x="989" y="77"/>
                  </a:cubicBezTo>
                  <a:lnTo>
                    <a:pt x="989" y="77"/>
                  </a:lnTo>
                  <a:cubicBezTo>
                    <a:pt x="997" y="74"/>
                    <a:pt x="1009" y="73"/>
                    <a:pt x="1023" y="73"/>
                  </a:cubicBezTo>
                  <a:cubicBezTo>
                    <a:pt x="1061" y="73"/>
                    <a:pt x="1113" y="81"/>
                    <a:pt x="1125" y="81"/>
                  </a:cubicBezTo>
                  <a:cubicBezTo>
                    <a:pt x="1297" y="60"/>
                    <a:pt x="1474" y="53"/>
                    <a:pt x="1654" y="53"/>
                  </a:cubicBezTo>
                  <a:cubicBezTo>
                    <a:pt x="2013" y="53"/>
                    <a:pt x="2379" y="81"/>
                    <a:pt x="2730" y="81"/>
                  </a:cubicBezTo>
                  <a:lnTo>
                    <a:pt x="5630" y="81"/>
                  </a:lnTo>
                  <a:cubicBezTo>
                    <a:pt x="5692" y="81"/>
                    <a:pt x="5737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3"/>
            <p:cNvSpPr/>
            <p:nvPr/>
          </p:nvSpPr>
          <p:spPr>
            <a:xfrm>
              <a:off x="990711" y="3653230"/>
              <a:ext cx="232798" cy="70183"/>
            </a:xfrm>
            <a:custGeom>
              <a:avLst/>
              <a:gdLst/>
              <a:ahLst/>
              <a:cxnLst/>
              <a:rect l="l" t="t" r="r" b="b"/>
              <a:pathLst>
                <a:path w="3798" h="1145" extrusionOk="0">
                  <a:moveTo>
                    <a:pt x="267" y="53"/>
                  </a:moveTo>
                  <a:cubicBezTo>
                    <a:pt x="341" y="53"/>
                    <a:pt x="423" y="140"/>
                    <a:pt x="438" y="194"/>
                  </a:cubicBezTo>
                  <a:cubicBezTo>
                    <a:pt x="456" y="265"/>
                    <a:pt x="438" y="310"/>
                    <a:pt x="438" y="328"/>
                  </a:cubicBezTo>
                  <a:cubicBezTo>
                    <a:pt x="428" y="330"/>
                    <a:pt x="417" y="332"/>
                    <a:pt x="406" y="332"/>
                  </a:cubicBezTo>
                  <a:cubicBezTo>
                    <a:pt x="271" y="332"/>
                    <a:pt x="84" y="143"/>
                    <a:pt x="233" y="60"/>
                  </a:cubicBezTo>
                  <a:cubicBezTo>
                    <a:pt x="244" y="55"/>
                    <a:pt x="255" y="53"/>
                    <a:pt x="267" y="53"/>
                  </a:cubicBezTo>
                  <a:close/>
                  <a:moveTo>
                    <a:pt x="2590" y="144"/>
                  </a:moveTo>
                  <a:cubicBezTo>
                    <a:pt x="2612" y="144"/>
                    <a:pt x="2641" y="151"/>
                    <a:pt x="2677" y="167"/>
                  </a:cubicBezTo>
                  <a:cubicBezTo>
                    <a:pt x="2829" y="248"/>
                    <a:pt x="2704" y="435"/>
                    <a:pt x="2677" y="471"/>
                  </a:cubicBezTo>
                  <a:cubicBezTo>
                    <a:pt x="2570" y="409"/>
                    <a:pt x="2456" y="144"/>
                    <a:pt x="2590" y="144"/>
                  </a:cubicBezTo>
                  <a:close/>
                  <a:moveTo>
                    <a:pt x="3440" y="226"/>
                  </a:moveTo>
                  <a:cubicBezTo>
                    <a:pt x="3490" y="226"/>
                    <a:pt x="3555" y="300"/>
                    <a:pt x="3560" y="363"/>
                  </a:cubicBezTo>
                  <a:cubicBezTo>
                    <a:pt x="3560" y="426"/>
                    <a:pt x="3551" y="479"/>
                    <a:pt x="3525" y="533"/>
                  </a:cubicBezTo>
                  <a:cubicBezTo>
                    <a:pt x="3516" y="524"/>
                    <a:pt x="3507" y="515"/>
                    <a:pt x="3498" y="506"/>
                  </a:cubicBezTo>
                  <a:cubicBezTo>
                    <a:pt x="3435" y="462"/>
                    <a:pt x="3373" y="390"/>
                    <a:pt x="3382" y="310"/>
                  </a:cubicBezTo>
                  <a:cubicBezTo>
                    <a:pt x="3388" y="249"/>
                    <a:pt x="3412" y="226"/>
                    <a:pt x="3440" y="226"/>
                  </a:cubicBezTo>
                  <a:close/>
                  <a:moveTo>
                    <a:pt x="1562" y="691"/>
                  </a:moveTo>
                  <a:cubicBezTo>
                    <a:pt x="1607" y="691"/>
                    <a:pt x="1651" y="694"/>
                    <a:pt x="1696" y="694"/>
                  </a:cubicBezTo>
                  <a:cubicBezTo>
                    <a:pt x="1696" y="729"/>
                    <a:pt x="1687" y="765"/>
                    <a:pt x="1660" y="801"/>
                  </a:cubicBezTo>
                  <a:cubicBezTo>
                    <a:pt x="1607" y="890"/>
                    <a:pt x="1464" y="1024"/>
                    <a:pt x="1321" y="1033"/>
                  </a:cubicBezTo>
                  <a:cubicBezTo>
                    <a:pt x="1309" y="1034"/>
                    <a:pt x="1297" y="1034"/>
                    <a:pt x="1286" y="1034"/>
                  </a:cubicBezTo>
                  <a:cubicBezTo>
                    <a:pt x="1006" y="1034"/>
                    <a:pt x="982" y="728"/>
                    <a:pt x="1428" y="702"/>
                  </a:cubicBezTo>
                  <a:cubicBezTo>
                    <a:pt x="1473" y="694"/>
                    <a:pt x="1517" y="691"/>
                    <a:pt x="1562" y="691"/>
                  </a:cubicBezTo>
                  <a:close/>
                  <a:moveTo>
                    <a:pt x="220" y="0"/>
                  </a:moveTo>
                  <a:cubicBezTo>
                    <a:pt x="94" y="0"/>
                    <a:pt x="1" y="76"/>
                    <a:pt x="161" y="274"/>
                  </a:cubicBezTo>
                  <a:cubicBezTo>
                    <a:pt x="233" y="372"/>
                    <a:pt x="384" y="408"/>
                    <a:pt x="384" y="408"/>
                  </a:cubicBezTo>
                  <a:lnTo>
                    <a:pt x="500" y="408"/>
                  </a:lnTo>
                  <a:cubicBezTo>
                    <a:pt x="599" y="417"/>
                    <a:pt x="1134" y="435"/>
                    <a:pt x="1294" y="444"/>
                  </a:cubicBezTo>
                  <a:cubicBezTo>
                    <a:pt x="1437" y="453"/>
                    <a:pt x="1642" y="497"/>
                    <a:pt x="1696" y="613"/>
                  </a:cubicBezTo>
                  <a:cubicBezTo>
                    <a:pt x="1589" y="613"/>
                    <a:pt x="1482" y="613"/>
                    <a:pt x="1384" y="622"/>
                  </a:cubicBezTo>
                  <a:cubicBezTo>
                    <a:pt x="1241" y="631"/>
                    <a:pt x="1071" y="649"/>
                    <a:pt x="982" y="783"/>
                  </a:cubicBezTo>
                  <a:cubicBezTo>
                    <a:pt x="853" y="1000"/>
                    <a:pt x="1051" y="1145"/>
                    <a:pt x="1249" y="1145"/>
                  </a:cubicBezTo>
                  <a:cubicBezTo>
                    <a:pt x="1270" y="1145"/>
                    <a:pt x="1291" y="1143"/>
                    <a:pt x="1312" y="1140"/>
                  </a:cubicBezTo>
                  <a:cubicBezTo>
                    <a:pt x="1509" y="1104"/>
                    <a:pt x="1803" y="926"/>
                    <a:pt x="1812" y="702"/>
                  </a:cubicBezTo>
                  <a:cubicBezTo>
                    <a:pt x="1873" y="702"/>
                    <a:pt x="1961" y="707"/>
                    <a:pt x="2058" y="707"/>
                  </a:cubicBezTo>
                  <a:cubicBezTo>
                    <a:pt x="2274" y="707"/>
                    <a:pt x="2539" y="686"/>
                    <a:pt x="2686" y="551"/>
                  </a:cubicBezTo>
                  <a:cubicBezTo>
                    <a:pt x="2861" y="710"/>
                    <a:pt x="3037" y="763"/>
                    <a:pt x="3186" y="763"/>
                  </a:cubicBezTo>
                  <a:cubicBezTo>
                    <a:pt x="3380" y="763"/>
                    <a:pt x="3529" y="674"/>
                    <a:pt x="3569" y="613"/>
                  </a:cubicBezTo>
                  <a:cubicBezTo>
                    <a:pt x="3641" y="649"/>
                    <a:pt x="3712" y="667"/>
                    <a:pt x="3783" y="667"/>
                  </a:cubicBezTo>
                  <a:cubicBezTo>
                    <a:pt x="3785" y="668"/>
                    <a:pt x="3787" y="668"/>
                    <a:pt x="3788" y="668"/>
                  </a:cubicBezTo>
                  <a:cubicBezTo>
                    <a:pt x="3797" y="668"/>
                    <a:pt x="3782" y="639"/>
                    <a:pt x="3774" y="631"/>
                  </a:cubicBezTo>
                  <a:cubicBezTo>
                    <a:pt x="3712" y="622"/>
                    <a:pt x="3650" y="595"/>
                    <a:pt x="3596" y="569"/>
                  </a:cubicBezTo>
                  <a:cubicBezTo>
                    <a:pt x="3605" y="551"/>
                    <a:pt x="3605" y="533"/>
                    <a:pt x="3614" y="515"/>
                  </a:cubicBezTo>
                  <a:cubicBezTo>
                    <a:pt x="3641" y="399"/>
                    <a:pt x="3614" y="203"/>
                    <a:pt x="3480" y="158"/>
                  </a:cubicBezTo>
                  <a:cubicBezTo>
                    <a:pt x="3464" y="154"/>
                    <a:pt x="3450" y="152"/>
                    <a:pt x="3436" y="152"/>
                  </a:cubicBezTo>
                  <a:cubicBezTo>
                    <a:pt x="3317" y="152"/>
                    <a:pt x="3306" y="320"/>
                    <a:pt x="3346" y="408"/>
                  </a:cubicBezTo>
                  <a:cubicBezTo>
                    <a:pt x="3382" y="479"/>
                    <a:pt x="3435" y="533"/>
                    <a:pt x="3498" y="569"/>
                  </a:cubicBezTo>
                  <a:cubicBezTo>
                    <a:pt x="3485" y="595"/>
                    <a:pt x="3360" y="683"/>
                    <a:pt x="3167" y="683"/>
                  </a:cubicBezTo>
                  <a:cubicBezTo>
                    <a:pt x="3103" y="683"/>
                    <a:pt x="3031" y="673"/>
                    <a:pt x="2954" y="649"/>
                  </a:cubicBezTo>
                  <a:cubicBezTo>
                    <a:pt x="2927" y="640"/>
                    <a:pt x="2820" y="560"/>
                    <a:pt x="2740" y="515"/>
                  </a:cubicBezTo>
                  <a:cubicBezTo>
                    <a:pt x="2820" y="453"/>
                    <a:pt x="2865" y="363"/>
                    <a:pt x="2838" y="239"/>
                  </a:cubicBezTo>
                  <a:cubicBezTo>
                    <a:pt x="2811" y="144"/>
                    <a:pt x="2698" y="55"/>
                    <a:pt x="2594" y="55"/>
                  </a:cubicBezTo>
                  <a:cubicBezTo>
                    <a:pt x="2560" y="55"/>
                    <a:pt x="2527" y="65"/>
                    <a:pt x="2499" y="87"/>
                  </a:cubicBezTo>
                  <a:cubicBezTo>
                    <a:pt x="2311" y="221"/>
                    <a:pt x="2508" y="426"/>
                    <a:pt x="2633" y="515"/>
                  </a:cubicBezTo>
                  <a:cubicBezTo>
                    <a:pt x="2527" y="608"/>
                    <a:pt x="2224" y="627"/>
                    <a:pt x="1995" y="627"/>
                  </a:cubicBezTo>
                  <a:cubicBezTo>
                    <a:pt x="1916" y="627"/>
                    <a:pt x="1845" y="624"/>
                    <a:pt x="1794" y="622"/>
                  </a:cubicBezTo>
                  <a:cubicBezTo>
                    <a:pt x="1785" y="595"/>
                    <a:pt x="1776" y="569"/>
                    <a:pt x="1758" y="542"/>
                  </a:cubicBezTo>
                  <a:cubicBezTo>
                    <a:pt x="1669" y="352"/>
                    <a:pt x="1234" y="319"/>
                    <a:pt x="907" y="319"/>
                  </a:cubicBezTo>
                  <a:cubicBezTo>
                    <a:pt x="737" y="319"/>
                    <a:pt x="596" y="328"/>
                    <a:pt x="550" y="328"/>
                  </a:cubicBezTo>
                  <a:cubicBezTo>
                    <a:pt x="543" y="328"/>
                    <a:pt x="539" y="328"/>
                    <a:pt x="536" y="328"/>
                  </a:cubicBezTo>
                  <a:lnTo>
                    <a:pt x="527" y="328"/>
                  </a:lnTo>
                  <a:cubicBezTo>
                    <a:pt x="536" y="319"/>
                    <a:pt x="536" y="319"/>
                    <a:pt x="536" y="310"/>
                  </a:cubicBezTo>
                  <a:cubicBezTo>
                    <a:pt x="554" y="221"/>
                    <a:pt x="500" y="158"/>
                    <a:pt x="447" y="87"/>
                  </a:cubicBezTo>
                  <a:cubicBezTo>
                    <a:pt x="401" y="34"/>
                    <a:pt x="303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3"/>
            <p:cNvSpPr/>
            <p:nvPr/>
          </p:nvSpPr>
          <p:spPr>
            <a:xfrm>
              <a:off x="1220625" y="3653230"/>
              <a:ext cx="232982" cy="70183"/>
            </a:xfrm>
            <a:custGeom>
              <a:avLst/>
              <a:gdLst/>
              <a:ahLst/>
              <a:cxnLst/>
              <a:rect l="l" t="t" r="r" b="b"/>
              <a:pathLst>
                <a:path w="3801" h="1145" extrusionOk="0">
                  <a:moveTo>
                    <a:pt x="3537" y="53"/>
                  </a:moveTo>
                  <a:cubicBezTo>
                    <a:pt x="3549" y="53"/>
                    <a:pt x="3562" y="55"/>
                    <a:pt x="3574" y="60"/>
                  </a:cubicBezTo>
                  <a:cubicBezTo>
                    <a:pt x="3714" y="143"/>
                    <a:pt x="3527" y="332"/>
                    <a:pt x="3399" y="332"/>
                  </a:cubicBezTo>
                  <a:cubicBezTo>
                    <a:pt x="3388" y="332"/>
                    <a:pt x="3378" y="330"/>
                    <a:pt x="3369" y="328"/>
                  </a:cubicBezTo>
                  <a:cubicBezTo>
                    <a:pt x="3360" y="310"/>
                    <a:pt x="3351" y="265"/>
                    <a:pt x="3369" y="194"/>
                  </a:cubicBezTo>
                  <a:cubicBezTo>
                    <a:pt x="3377" y="140"/>
                    <a:pt x="3457" y="53"/>
                    <a:pt x="3537" y="53"/>
                  </a:cubicBezTo>
                  <a:close/>
                  <a:moveTo>
                    <a:pt x="1214" y="144"/>
                  </a:moveTo>
                  <a:cubicBezTo>
                    <a:pt x="1344" y="144"/>
                    <a:pt x="1237" y="409"/>
                    <a:pt x="1130" y="471"/>
                  </a:cubicBezTo>
                  <a:lnTo>
                    <a:pt x="1121" y="471"/>
                  </a:lnTo>
                  <a:cubicBezTo>
                    <a:pt x="1094" y="435"/>
                    <a:pt x="969" y="248"/>
                    <a:pt x="1130" y="167"/>
                  </a:cubicBezTo>
                  <a:cubicBezTo>
                    <a:pt x="1165" y="151"/>
                    <a:pt x="1193" y="144"/>
                    <a:pt x="1214" y="144"/>
                  </a:cubicBezTo>
                  <a:close/>
                  <a:moveTo>
                    <a:pt x="358" y="226"/>
                  </a:moveTo>
                  <a:cubicBezTo>
                    <a:pt x="386" y="226"/>
                    <a:pt x="410" y="249"/>
                    <a:pt x="416" y="310"/>
                  </a:cubicBezTo>
                  <a:cubicBezTo>
                    <a:pt x="425" y="390"/>
                    <a:pt x="362" y="462"/>
                    <a:pt x="309" y="506"/>
                  </a:cubicBezTo>
                  <a:cubicBezTo>
                    <a:pt x="300" y="515"/>
                    <a:pt x="282" y="524"/>
                    <a:pt x="273" y="533"/>
                  </a:cubicBezTo>
                  <a:cubicBezTo>
                    <a:pt x="255" y="479"/>
                    <a:pt x="238" y="426"/>
                    <a:pt x="238" y="363"/>
                  </a:cubicBezTo>
                  <a:cubicBezTo>
                    <a:pt x="243" y="300"/>
                    <a:pt x="308" y="226"/>
                    <a:pt x="358" y="226"/>
                  </a:cubicBezTo>
                  <a:close/>
                  <a:moveTo>
                    <a:pt x="2240" y="691"/>
                  </a:moveTo>
                  <a:cubicBezTo>
                    <a:pt x="2287" y="691"/>
                    <a:pt x="2334" y="694"/>
                    <a:pt x="2379" y="702"/>
                  </a:cubicBezTo>
                  <a:cubicBezTo>
                    <a:pt x="2816" y="728"/>
                    <a:pt x="2800" y="1034"/>
                    <a:pt x="2513" y="1034"/>
                  </a:cubicBezTo>
                  <a:cubicBezTo>
                    <a:pt x="2501" y="1034"/>
                    <a:pt x="2489" y="1034"/>
                    <a:pt x="2477" y="1033"/>
                  </a:cubicBezTo>
                  <a:cubicBezTo>
                    <a:pt x="2343" y="1024"/>
                    <a:pt x="2200" y="890"/>
                    <a:pt x="2147" y="801"/>
                  </a:cubicBezTo>
                  <a:cubicBezTo>
                    <a:pt x="2120" y="765"/>
                    <a:pt x="2111" y="729"/>
                    <a:pt x="2102" y="694"/>
                  </a:cubicBezTo>
                  <a:cubicBezTo>
                    <a:pt x="2147" y="694"/>
                    <a:pt x="2194" y="691"/>
                    <a:pt x="2240" y="691"/>
                  </a:cubicBezTo>
                  <a:close/>
                  <a:moveTo>
                    <a:pt x="3581" y="0"/>
                  </a:moveTo>
                  <a:cubicBezTo>
                    <a:pt x="3498" y="0"/>
                    <a:pt x="3403" y="34"/>
                    <a:pt x="3360" y="87"/>
                  </a:cubicBezTo>
                  <a:cubicBezTo>
                    <a:pt x="3306" y="158"/>
                    <a:pt x="3253" y="221"/>
                    <a:pt x="3262" y="310"/>
                  </a:cubicBezTo>
                  <a:cubicBezTo>
                    <a:pt x="3271" y="319"/>
                    <a:pt x="3271" y="319"/>
                    <a:pt x="3271" y="328"/>
                  </a:cubicBezTo>
                  <a:lnTo>
                    <a:pt x="3262" y="328"/>
                  </a:lnTo>
                  <a:cubicBezTo>
                    <a:pt x="3259" y="328"/>
                    <a:pt x="3255" y="328"/>
                    <a:pt x="3248" y="328"/>
                  </a:cubicBezTo>
                  <a:cubicBezTo>
                    <a:pt x="3202" y="328"/>
                    <a:pt x="3061" y="319"/>
                    <a:pt x="2891" y="319"/>
                  </a:cubicBezTo>
                  <a:cubicBezTo>
                    <a:pt x="2564" y="319"/>
                    <a:pt x="2129" y="352"/>
                    <a:pt x="2040" y="542"/>
                  </a:cubicBezTo>
                  <a:cubicBezTo>
                    <a:pt x="2031" y="569"/>
                    <a:pt x="2013" y="595"/>
                    <a:pt x="2004" y="622"/>
                  </a:cubicBezTo>
                  <a:cubicBezTo>
                    <a:pt x="1953" y="624"/>
                    <a:pt x="1882" y="627"/>
                    <a:pt x="1803" y="627"/>
                  </a:cubicBezTo>
                  <a:cubicBezTo>
                    <a:pt x="1573" y="627"/>
                    <a:pt x="1271" y="608"/>
                    <a:pt x="1165" y="515"/>
                  </a:cubicBezTo>
                  <a:cubicBezTo>
                    <a:pt x="1299" y="426"/>
                    <a:pt x="1495" y="221"/>
                    <a:pt x="1308" y="87"/>
                  </a:cubicBezTo>
                  <a:cubicBezTo>
                    <a:pt x="1280" y="65"/>
                    <a:pt x="1246" y="55"/>
                    <a:pt x="1211" y="55"/>
                  </a:cubicBezTo>
                  <a:cubicBezTo>
                    <a:pt x="1106" y="55"/>
                    <a:pt x="989" y="144"/>
                    <a:pt x="969" y="239"/>
                  </a:cubicBezTo>
                  <a:cubicBezTo>
                    <a:pt x="933" y="363"/>
                    <a:pt x="978" y="453"/>
                    <a:pt x="1058" y="515"/>
                  </a:cubicBezTo>
                  <a:cubicBezTo>
                    <a:pt x="978" y="560"/>
                    <a:pt x="871" y="640"/>
                    <a:pt x="844" y="649"/>
                  </a:cubicBezTo>
                  <a:cubicBezTo>
                    <a:pt x="766" y="673"/>
                    <a:pt x="695" y="683"/>
                    <a:pt x="631" y="683"/>
                  </a:cubicBezTo>
                  <a:cubicBezTo>
                    <a:pt x="441" y="683"/>
                    <a:pt x="320" y="598"/>
                    <a:pt x="300" y="578"/>
                  </a:cubicBezTo>
                  <a:cubicBezTo>
                    <a:pt x="362" y="533"/>
                    <a:pt x="416" y="479"/>
                    <a:pt x="452" y="408"/>
                  </a:cubicBezTo>
                  <a:cubicBezTo>
                    <a:pt x="500" y="320"/>
                    <a:pt x="483" y="152"/>
                    <a:pt x="368" y="152"/>
                  </a:cubicBezTo>
                  <a:cubicBezTo>
                    <a:pt x="356" y="152"/>
                    <a:pt x="342" y="154"/>
                    <a:pt x="327" y="158"/>
                  </a:cubicBezTo>
                  <a:cubicBezTo>
                    <a:pt x="184" y="203"/>
                    <a:pt x="157" y="399"/>
                    <a:pt x="193" y="515"/>
                  </a:cubicBezTo>
                  <a:cubicBezTo>
                    <a:pt x="193" y="533"/>
                    <a:pt x="202" y="551"/>
                    <a:pt x="211" y="569"/>
                  </a:cubicBezTo>
                  <a:cubicBezTo>
                    <a:pt x="148" y="595"/>
                    <a:pt x="95" y="622"/>
                    <a:pt x="32" y="631"/>
                  </a:cubicBezTo>
                  <a:cubicBezTo>
                    <a:pt x="17" y="639"/>
                    <a:pt x="1" y="668"/>
                    <a:pt x="16" y="668"/>
                  </a:cubicBezTo>
                  <a:cubicBezTo>
                    <a:pt x="18" y="668"/>
                    <a:pt x="21" y="668"/>
                    <a:pt x="23" y="667"/>
                  </a:cubicBezTo>
                  <a:cubicBezTo>
                    <a:pt x="95" y="667"/>
                    <a:pt x="166" y="649"/>
                    <a:pt x="229" y="613"/>
                  </a:cubicBezTo>
                  <a:cubicBezTo>
                    <a:pt x="269" y="674"/>
                    <a:pt x="420" y="763"/>
                    <a:pt x="615" y="763"/>
                  </a:cubicBezTo>
                  <a:cubicBezTo>
                    <a:pt x="765" y="763"/>
                    <a:pt x="941" y="710"/>
                    <a:pt x="1112" y="551"/>
                  </a:cubicBezTo>
                  <a:cubicBezTo>
                    <a:pt x="1265" y="686"/>
                    <a:pt x="1528" y="707"/>
                    <a:pt x="1744" y="707"/>
                  </a:cubicBezTo>
                  <a:cubicBezTo>
                    <a:pt x="1842" y="707"/>
                    <a:pt x="1931" y="702"/>
                    <a:pt x="1995" y="702"/>
                  </a:cubicBezTo>
                  <a:cubicBezTo>
                    <a:pt x="1995" y="926"/>
                    <a:pt x="2289" y="1104"/>
                    <a:pt x="2495" y="1140"/>
                  </a:cubicBezTo>
                  <a:cubicBezTo>
                    <a:pt x="2516" y="1143"/>
                    <a:pt x="2537" y="1145"/>
                    <a:pt x="2558" y="1145"/>
                  </a:cubicBezTo>
                  <a:cubicBezTo>
                    <a:pt x="2755" y="1145"/>
                    <a:pt x="2953" y="1000"/>
                    <a:pt x="2816" y="783"/>
                  </a:cubicBezTo>
                  <a:cubicBezTo>
                    <a:pt x="2735" y="649"/>
                    <a:pt x="2557" y="631"/>
                    <a:pt x="2414" y="622"/>
                  </a:cubicBezTo>
                  <a:cubicBezTo>
                    <a:pt x="2316" y="613"/>
                    <a:pt x="2209" y="613"/>
                    <a:pt x="2111" y="613"/>
                  </a:cubicBezTo>
                  <a:cubicBezTo>
                    <a:pt x="2156" y="497"/>
                    <a:pt x="2370" y="453"/>
                    <a:pt x="2504" y="444"/>
                  </a:cubicBezTo>
                  <a:cubicBezTo>
                    <a:pt x="2673" y="435"/>
                    <a:pt x="3199" y="417"/>
                    <a:pt x="3297" y="408"/>
                  </a:cubicBezTo>
                  <a:cubicBezTo>
                    <a:pt x="3312" y="433"/>
                    <a:pt x="3358" y="438"/>
                    <a:pt x="3395" y="438"/>
                  </a:cubicBezTo>
                  <a:cubicBezTo>
                    <a:pt x="3424" y="438"/>
                    <a:pt x="3449" y="435"/>
                    <a:pt x="3449" y="435"/>
                  </a:cubicBezTo>
                  <a:cubicBezTo>
                    <a:pt x="3449" y="435"/>
                    <a:pt x="3413" y="408"/>
                    <a:pt x="3413" y="399"/>
                  </a:cubicBezTo>
                  <a:cubicBezTo>
                    <a:pt x="3485" y="390"/>
                    <a:pt x="3574" y="372"/>
                    <a:pt x="3645" y="274"/>
                  </a:cubicBezTo>
                  <a:cubicBezTo>
                    <a:pt x="3801" y="76"/>
                    <a:pt x="3705" y="0"/>
                    <a:pt x="3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3"/>
            <p:cNvSpPr/>
            <p:nvPr/>
          </p:nvSpPr>
          <p:spPr>
            <a:xfrm>
              <a:off x="990711" y="3903188"/>
              <a:ext cx="233044" cy="70244"/>
            </a:xfrm>
            <a:custGeom>
              <a:avLst/>
              <a:gdLst/>
              <a:ahLst/>
              <a:cxnLst/>
              <a:rect l="l" t="t" r="r" b="b"/>
              <a:pathLst>
                <a:path w="3802" h="1146" extrusionOk="0">
                  <a:moveTo>
                    <a:pt x="1286" y="111"/>
                  </a:moveTo>
                  <a:cubicBezTo>
                    <a:pt x="1297" y="111"/>
                    <a:pt x="1309" y="112"/>
                    <a:pt x="1321" y="113"/>
                  </a:cubicBezTo>
                  <a:cubicBezTo>
                    <a:pt x="1464" y="122"/>
                    <a:pt x="1607" y="255"/>
                    <a:pt x="1660" y="345"/>
                  </a:cubicBezTo>
                  <a:cubicBezTo>
                    <a:pt x="1687" y="380"/>
                    <a:pt x="1696" y="416"/>
                    <a:pt x="1696" y="452"/>
                  </a:cubicBezTo>
                  <a:cubicBezTo>
                    <a:pt x="1636" y="452"/>
                    <a:pt x="1577" y="456"/>
                    <a:pt x="1517" y="456"/>
                  </a:cubicBezTo>
                  <a:cubicBezTo>
                    <a:pt x="1488" y="456"/>
                    <a:pt x="1458" y="455"/>
                    <a:pt x="1428" y="452"/>
                  </a:cubicBezTo>
                  <a:cubicBezTo>
                    <a:pt x="982" y="417"/>
                    <a:pt x="1006" y="111"/>
                    <a:pt x="1286" y="111"/>
                  </a:cubicBezTo>
                  <a:close/>
                  <a:moveTo>
                    <a:pt x="3525" y="621"/>
                  </a:moveTo>
                  <a:cubicBezTo>
                    <a:pt x="3551" y="666"/>
                    <a:pt x="3560" y="719"/>
                    <a:pt x="3560" y="782"/>
                  </a:cubicBezTo>
                  <a:cubicBezTo>
                    <a:pt x="3555" y="845"/>
                    <a:pt x="3490" y="919"/>
                    <a:pt x="3440" y="919"/>
                  </a:cubicBezTo>
                  <a:cubicBezTo>
                    <a:pt x="3412" y="919"/>
                    <a:pt x="3388" y="896"/>
                    <a:pt x="3382" y="835"/>
                  </a:cubicBezTo>
                  <a:cubicBezTo>
                    <a:pt x="3373" y="755"/>
                    <a:pt x="3435" y="684"/>
                    <a:pt x="3498" y="639"/>
                  </a:cubicBezTo>
                  <a:cubicBezTo>
                    <a:pt x="3507" y="630"/>
                    <a:pt x="3516" y="621"/>
                    <a:pt x="3525" y="621"/>
                  </a:cubicBezTo>
                  <a:close/>
                  <a:moveTo>
                    <a:pt x="2677" y="675"/>
                  </a:moveTo>
                  <a:cubicBezTo>
                    <a:pt x="2704" y="710"/>
                    <a:pt x="2829" y="898"/>
                    <a:pt x="2677" y="978"/>
                  </a:cubicBezTo>
                  <a:cubicBezTo>
                    <a:pt x="2639" y="996"/>
                    <a:pt x="2610" y="1004"/>
                    <a:pt x="2587" y="1004"/>
                  </a:cubicBezTo>
                  <a:cubicBezTo>
                    <a:pt x="2458" y="1004"/>
                    <a:pt x="2571" y="736"/>
                    <a:pt x="2677" y="675"/>
                  </a:cubicBezTo>
                  <a:close/>
                  <a:moveTo>
                    <a:pt x="413" y="815"/>
                  </a:moveTo>
                  <a:cubicBezTo>
                    <a:pt x="421" y="815"/>
                    <a:pt x="430" y="816"/>
                    <a:pt x="438" y="817"/>
                  </a:cubicBezTo>
                  <a:cubicBezTo>
                    <a:pt x="438" y="835"/>
                    <a:pt x="456" y="880"/>
                    <a:pt x="438" y="951"/>
                  </a:cubicBezTo>
                  <a:cubicBezTo>
                    <a:pt x="423" y="1005"/>
                    <a:pt x="341" y="1092"/>
                    <a:pt x="267" y="1092"/>
                  </a:cubicBezTo>
                  <a:cubicBezTo>
                    <a:pt x="255" y="1092"/>
                    <a:pt x="244" y="1090"/>
                    <a:pt x="233" y="1085"/>
                  </a:cubicBezTo>
                  <a:cubicBezTo>
                    <a:pt x="82" y="1001"/>
                    <a:pt x="278" y="815"/>
                    <a:pt x="413" y="815"/>
                  </a:cubicBezTo>
                  <a:close/>
                  <a:moveTo>
                    <a:pt x="1249" y="0"/>
                  </a:moveTo>
                  <a:cubicBezTo>
                    <a:pt x="1051" y="0"/>
                    <a:pt x="853" y="145"/>
                    <a:pt x="982" y="362"/>
                  </a:cubicBezTo>
                  <a:cubicBezTo>
                    <a:pt x="1071" y="496"/>
                    <a:pt x="1241" y="523"/>
                    <a:pt x="1384" y="532"/>
                  </a:cubicBezTo>
                  <a:lnTo>
                    <a:pt x="1696" y="532"/>
                  </a:lnTo>
                  <a:cubicBezTo>
                    <a:pt x="1642" y="657"/>
                    <a:pt x="1437" y="701"/>
                    <a:pt x="1294" y="701"/>
                  </a:cubicBezTo>
                  <a:cubicBezTo>
                    <a:pt x="1134" y="710"/>
                    <a:pt x="599" y="728"/>
                    <a:pt x="500" y="737"/>
                  </a:cubicBezTo>
                  <a:lnTo>
                    <a:pt x="384" y="737"/>
                  </a:lnTo>
                  <a:cubicBezTo>
                    <a:pt x="384" y="737"/>
                    <a:pt x="233" y="782"/>
                    <a:pt x="161" y="871"/>
                  </a:cubicBezTo>
                  <a:cubicBezTo>
                    <a:pt x="1" y="1069"/>
                    <a:pt x="94" y="1145"/>
                    <a:pt x="220" y="1145"/>
                  </a:cubicBezTo>
                  <a:cubicBezTo>
                    <a:pt x="303" y="1145"/>
                    <a:pt x="401" y="1112"/>
                    <a:pt x="447" y="1058"/>
                  </a:cubicBezTo>
                  <a:cubicBezTo>
                    <a:pt x="500" y="996"/>
                    <a:pt x="554" y="933"/>
                    <a:pt x="536" y="835"/>
                  </a:cubicBezTo>
                  <a:cubicBezTo>
                    <a:pt x="536" y="835"/>
                    <a:pt x="536" y="826"/>
                    <a:pt x="527" y="817"/>
                  </a:cubicBezTo>
                  <a:lnTo>
                    <a:pt x="536" y="817"/>
                  </a:lnTo>
                  <a:cubicBezTo>
                    <a:pt x="556" y="817"/>
                    <a:pt x="709" y="830"/>
                    <a:pt x="901" y="830"/>
                  </a:cubicBezTo>
                  <a:cubicBezTo>
                    <a:pt x="1228" y="830"/>
                    <a:pt x="1668" y="794"/>
                    <a:pt x="1758" y="603"/>
                  </a:cubicBezTo>
                  <a:cubicBezTo>
                    <a:pt x="1776" y="576"/>
                    <a:pt x="1785" y="550"/>
                    <a:pt x="1794" y="532"/>
                  </a:cubicBezTo>
                  <a:cubicBezTo>
                    <a:pt x="1855" y="529"/>
                    <a:pt x="1944" y="526"/>
                    <a:pt x="2043" y="526"/>
                  </a:cubicBezTo>
                  <a:cubicBezTo>
                    <a:pt x="2264" y="526"/>
                    <a:pt x="2534" y="544"/>
                    <a:pt x="2633" y="630"/>
                  </a:cubicBezTo>
                  <a:cubicBezTo>
                    <a:pt x="2508" y="719"/>
                    <a:pt x="2311" y="924"/>
                    <a:pt x="2499" y="1058"/>
                  </a:cubicBezTo>
                  <a:cubicBezTo>
                    <a:pt x="2527" y="1080"/>
                    <a:pt x="2560" y="1090"/>
                    <a:pt x="2594" y="1090"/>
                  </a:cubicBezTo>
                  <a:cubicBezTo>
                    <a:pt x="2698" y="1090"/>
                    <a:pt x="2811" y="1001"/>
                    <a:pt x="2838" y="907"/>
                  </a:cubicBezTo>
                  <a:cubicBezTo>
                    <a:pt x="2865" y="791"/>
                    <a:pt x="2820" y="701"/>
                    <a:pt x="2740" y="630"/>
                  </a:cubicBezTo>
                  <a:cubicBezTo>
                    <a:pt x="2820" y="594"/>
                    <a:pt x="2927" y="505"/>
                    <a:pt x="2954" y="496"/>
                  </a:cubicBezTo>
                  <a:cubicBezTo>
                    <a:pt x="3028" y="473"/>
                    <a:pt x="3098" y="464"/>
                    <a:pt x="3160" y="464"/>
                  </a:cubicBezTo>
                  <a:cubicBezTo>
                    <a:pt x="3357" y="464"/>
                    <a:pt x="3484" y="556"/>
                    <a:pt x="3498" y="576"/>
                  </a:cubicBezTo>
                  <a:cubicBezTo>
                    <a:pt x="3435" y="621"/>
                    <a:pt x="3382" y="675"/>
                    <a:pt x="3346" y="737"/>
                  </a:cubicBezTo>
                  <a:cubicBezTo>
                    <a:pt x="3306" y="825"/>
                    <a:pt x="3317" y="993"/>
                    <a:pt x="3436" y="993"/>
                  </a:cubicBezTo>
                  <a:cubicBezTo>
                    <a:pt x="3450" y="993"/>
                    <a:pt x="3464" y="991"/>
                    <a:pt x="3480" y="987"/>
                  </a:cubicBezTo>
                  <a:cubicBezTo>
                    <a:pt x="3614" y="942"/>
                    <a:pt x="3641" y="746"/>
                    <a:pt x="3614" y="630"/>
                  </a:cubicBezTo>
                  <a:cubicBezTo>
                    <a:pt x="3605" y="612"/>
                    <a:pt x="3605" y="594"/>
                    <a:pt x="3596" y="576"/>
                  </a:cubicBezTo>
                  <a:cubicBezTo>
                    <a:pt x="3650" y="550"/>
                    <a:pt x="3712" y="532"/>
                    <a:pt x="3774" y="514"/>
                  </a:cubicBezTo>
                  <a:cubicBezTo>
                    <a:pt x="3783" y="514"/>
                    <a:pt x="3801" y="478"/>
                    <a:pt x="3783" y="478"/>
                  </a:cubicBezTo>
                  <a:cubicBezTo>
                    <a:pt x="3712" y="478"/>
                    <a:pt x="3641" y="496"/>
                    <a:pt x="3569" y="532"/>
                  </a:cubicBezTo>
                  <a:cubicBezTo>
                    <a:pt x="3529" y="471"/>
                    <a:pt x="3380" y="382"/>
                    <a:pt x="3186" y="382"/>
                  </a:cubicBezTo>
                  <a:cubicBezTo>
                    <a:pt x="3037" y="382"/>
                    <a:pt x="2861" y="435"/>
                    <a:pt x="2686" y="594"/>
                  </a:cubicBezTo>
                  <a:cubicBezTo>
                    <a:pt x="2531" y="459"/>
                    <a:pt x="2245" y="440"/>
                    <a:pt x="2025" y="440"/>
                  </a:cubicBezTo>
                  <a:cubicBezTo>
                    <a:pt x="1940" y="440"/>
                    <a:pt x="1866" y="443"/>
                    <a:pt x="1812" y="443"/>
                  </a:cubicBezTo>
                  <a:cubicBezTo>
                    <a:pt x="1803" y="229"/>
                    <a:pt x="1509" y="41"/>
                    <a:pt x="1312" y="6"/>
                  </a:cubicBezTo>
                  <a:cubicBezTo>
                    <a:pt x="1291" y="2"/>
                    <a:pt x="1270" y="0"/>
                    <a:pt x="1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3"/>
            <p:cNvSpPr/>
            <p:nvPr/>
          </p:nvSpPr>
          <p:spPr>
            <a:xfrm>
              <a:off x="1220380" y="3903188"/>
              <a:ext cx="233227" cy="70244"/>
            </a:xfrm>
            <a:custGeom>
              <a:avLst/>
              <a:gdLst/>
              <a:ahLst/>
              <a:cxnLst/>
              <a:rect l="l" t="t" r="r" b="b"/>
              <a:pathLst>
                <a:path w="3805" h="1146" extrusionOk="0">
                  <a:moveTo>
                    <a:pt x="2517" y="111"/>
                  </a:moveTo>
                  <a:cubicBezTo>
                    <a:pt x="2804" y="111"/>
                    <a:pt x="2820" y="417"/>
                    <a:pt x="2383" y="452"/>
                  </a:cubicBezTo>
                  <a:cubicBezTo>
                    <a:pt x="2353" y="455"/>
                    <a:pt x="2322" y="456"/>
                    <a:pt x="2291" y="456"/>
                  </a:cubicBezTo>
                  <a:cubicBezTo>
                    <a:pt x="2229" y="456"/>
                    <a:pt x="2166" y="452"/>
                    <a:pt x="2106" y="452"/>
                  </a:cubicBezTo>
                  <a:cubicBezTo>
                    <a:pt x="2115" y="416"/>
                    <a:pt x="2124" y="380"/>
                    <a:pt x="2151" y="345"/>
                  </a:cubicBezTo>
                  <a:cubicBezTo>
                    <a:pt x="2204" y="255"/>
                    <a:pt x="2347" y="122"/>
                    <a:pt x="2481" y="113"/>
                  </a:cubicBezTo>
                  <a:cubicBezTo>
                    <a:pt x="2493" y="112"/>
                    <a:pt x="2505" y="111"/>
                    <a:pt x="2517" y="111"/>
                  </a:cubicBezTo>
                  <a:close/>
                  <a:moveTo>
                    <a:pt x="277" y="621"/>
                  </a:moveTo>
                  <a:cubicBezTo>
                    <a:pt x="286" y="621"/>
                    <a:pt x="304" y="630"/>
                    <a:pt x="313" y="639"/>
                  </a:cubicBezTo>
                  <a:cubicBezTo>
                    <a:pt x="366" y="684"/>
                    <a:pt x="429" y="755"/>
                    <a:pt x="420" y="835"/>
                  </a:cubicBezTo>
                  <a:cubicBezTo>
                    <a:pt x="414" y="896"/>
                    <a:pt x="390" y="919"/>
                    <a:pt x="363" y="919"/>
                  </a:cubicBezTo>
                  <a:cubicBezTo>
                    <a:pt x="313" y="919"/>
                    <a:pt x="250" y="845"/>
                    <a:pt x="250" y="782"/>
                  </a:cubicBezTo>
                  <a:cubicBezTo>
                    <a:pt x="242" y="719"/>
                    <a:pt x="259" y="666"/>
                    <a:pt x="277" y="621"/>
                  </a:cubicBezTo>
                  <a:close/>
                  <a:moveTo>
                    <a:pt x="1134" y="675"/>
                  </a:moveTo>
                  <a:cubicBezTo>
                    <a:pt x="1240" y="736"/>
                    <a:pt x="1347" y="1004"/>
                    <a:pt x="1221" y="1004"/>
                  </a:cubicBezTo>
                  <a:cubicBezTo>
                    <a:pt x="1199" y="1004"/>
                    <a:pt x="1170" y="996"/>
                    <a:pt x="1134" y="978"/>
                  </a:cubicBezTo>
                  <a:cubicBezTo>
                    <a:pt x="973" y="898"/>
                    <a:pt x="1098" y="710"/>
                    <a:pt x="1125" y="675"/>
                  </a:cubicBezTo>
                  <a:close/>
                  <a:moveTo>
                    <a:pt x="3397" y="815"/>
                  </a:moveTo>
                  <a:cubicBezTo>
                    <a:pt x="3524" y="815"/>
                    <a:pt x="3721" y="1001"/>
                    <a:pt x="3578" y="1085"/>
                  </a:cubicBezTo>
                  <a:cubicBezTo>
                    <a:pt x="3566" y="1090"/>
                    <a:pt x="3553" y="1092"/>
                    <a:pt x="3541" y="1092"/>
                  </a:cubicBezTo>
                  <a:cubicBezTo>
                    <a:pt x="3461" y="1092"/>
                    <a:pt x="3381" y="1005"/>
                    <a:pt x="3373" y="951"/>
                  </a:cubicBezTo>
                  <a:cubicBezTo>
                    <a:pt x="3355" y="880"/>
                    <a:pt x="3364" y="835"/>
                    <a:pt x="3373" y="817"/>
                  </a:cubicBezTo>
                  <a:cubicBezTo>
                    <a:pt x="3380" y="816"/>
                    <a:pt x="3388" y="815"/>
                    <a:pt x="3397" y="815"/>
                  </a:cubicBezTo>
                  <a:close/>
                  <a:moveTo>
                    <a:pt x="2562" y="0"/>
                  </a:moveTo>
                  <a:cubicBezTo>
                    <a:pt x="2541" y="0"/>
                    <a:pt x="2520" y="2"/>
                    <a:pt x="2499" y="6"/>
                  </a:cubicBezTo>
                  <a:cubicBezTo>
                    <a:pt x="2293" y="41"/>
                    <a:pt x="1999" y="229"/>
                    <a:pt x="1999" y="443"/>
                  </a:cubicBezTo>
                  <a:cubicBezTo>
                    <a:pt x="1942" y="443"/>
                    <a:pt x="1867" y="440"/>
                    <a:pt x="1782" y="440"/>
                  </a:cubicBezTo>
                  <a:cubicBezTo>
                    <a:pt x="1560" y="440"/>
                    <a:pt x="1277" y="459"/>
                    <a:pt x="1116" y="594"/>
                  </a:cubicBezTo>
                  <a:cubicBezTo>
                    <a:pt x="945" y="435"/>
                    <a:pt x="769" y="382"/>
                    <a:pt x="619" y="382"/>
                  </a:cubicBezTo>
                  <a:cubicBezTo>
                    <a:pt x="424" y="382"/>
                    <a:pt x="273" y="471"/>
                    <a:pt x="233" y="532"/>
                  </a:cubicBezTo>
                  <a:cubicBezTo>
                    <a:pt x="170" y="496"/>
                    <a:pt x="99" y="478"/>
                    <a:pt x="27" y="478"/>
                  </a:cubicBezTo>
                  <a:cubicBezTo>
                    <a:pt x="1" y="478"/>
                    <a:pt x="19" y="514"/>
                    <a:pt x="36" y="514"/>
                  </a:cubicBezTo>
                  <a:cubicBezTo>
                    <a:pt x="99" y="532"/>
                    <a:pt x="152" y="550"/>
                    <a:pt x="215" y="576"/>
                  </a:cubicBezTo>
                  <a:cubicBezTo>
                    <a:pt x="206" y="594"/>
                    <a:pt x="197" y="612"/>
                    <a:pt x="197" y="630"/>
                  </a:cubicBezTo>
                  <a:cubicBezTo>
                    <a:pt x="161" y="746"/>
                    <a:pt x="197" y="942"/>
                    <a:pt x="331" y="987"/>
                  </a:cubicBezTo>
                  <a:cubicBezTo>
                    <a:pt x="346" y="991"/>
                    <a:pt x="360" y="993"/>
                    <a:pt x="372" y="993"/>
                  </a:cubicBezTo>
                  <a:cubicBezTo>
                    <a:pt x="487" y="993"/>
                    <a:pt x="504" y="825"/>
                    <a:pt x="456" y="737"/>
                  </a:cubicBezTo>
                  <a:cubicBezTo>
                    <a:pt x="420" y="675"/>
                    <a:pt x="366" y="612"/>
                    <a:pt x="304" y="576"/>
                  </a:cubicBezTo>
                  <a:cubicBezTo>
                    <a:pt x="324" y="556"/>
                    <a:pt x="448" y="464"/>
                    <a:pt x="643" y="464"/>
                  </a:cubicBezTo>
                  <a:cubicBezTo>
                    <a:pt x="705" y="464"/>
                    <a:pt x="773" y="473"/>
                    <a:pt x="848" y="496"/>
                  </a:cubicBezTo>
                  <a:cubicBezTo>
                    <a:pt x="875" y="505"/>
                    <a:pt x="982" y="594"/>
                    <a:pt x="1062" y="630"/>
                  </a:cubicBezTo>
                  <a:cubicBezTo>
                    <a:pt x="982" y="701"/>
                    <a:pt x="937" y="791"/>
                    <a:pt x="973" y="907"/>
                  </a:cubicBezTo>
                  <a:cubicBezTo>
                    <a:pt x="993" y="1001"/>
                    <a:pt x="1110" y="1090"/>
                    <a:pt x="1215" y="1090"/>
                  </a:cubicBezTo>
                  <a:cubicBezTo>
                    <a:pt x="1250" y="1090"/>
                    <a:pt x="1284" y="1080"/>
                    <a:pt x="1312" y="1058"/>
                  </a:cubicBezTo>
                  <a:cubicBezTo>
                    <a:pt x="1499" y="924"/>
                    <a:pt x="1303" y="719"/>
                    <a:pt x="1169" y="630"/>
                  </a:cubicBezTo>
                  <a:cubicBezTo>
                    <a:pt x="1268" y="544"/>
                    <a:pt x="1537" y="526"/>
                    <a:pt x="1759" y="526"/>
                  </a:cubicBezTo>
                  <a:cubicBezTo>
                    <a:pt x="1858" y="526"/>
                    <a:pt x="1947" y="529"/>
                    <a:pt x="2008" y="532"/>
                  </a:cubicBezTo>
                  <a:cubicBezTo>
                    <a:pt x="2017" y="550"/>
                    <a:pt x="2035" y="576"/>
                    <a:pt x="2044" y="603"/>
                  </a:cubicBezTo>
                  <a:cubicBezTo>
                    <a:pt x="2133" y="794"/>
                    <a:pt x="2573" y="830"/>
                    <a:pt x="2900" y="830"/>
                  </a:cubicBezTo>
                  <a:cubicBezTo>
                    <a:pt x="3093" y="830"/>
                    <a:pt x="3246" y="817"/>
                    <a:pt x="3266" y="817"/>
                  </a:cubicBezTo>
                  <a:lnTo>
                    <a:pt x="3275" y="817"/>
                  </a:lnTo>
                  <a:cubicBezTo>
                    <a:pt x="3275" y="826"/>
                    <a:pt x="3275" y="835"/>
                    <a:pt x="3266" y="835"/>
                  </a:cubicBezTo>
                  <a:cubicBezTo>
                    <a:pt x="3257" y="933"/>
                    <a:pt x="3310" y="996"/>
                    <a:pt x="3364" y="1058"/>
                  </a:cubicBezTo>
                  <a:cubicBezTo>
                    <a:pt x="3407" y="1112"/>
                    <a:pt x="3502" y="1145"/>
                    <a:pt x="3585" y="1145"/>
                  </a:cubicBezTo>
                  <a:cubicBezTo>
                    <a:pt x="3709" y="1145"/>
                    <a:pt x="3805" y="1069"/>
                    <a:pt x="3649" y="871"/>
                  </a:cubicBezTo>
                  <a:cubicBezTo>
                    <a:pt x="3578" y="782"/>
                    <a:pt x="3498" y="755"/>
                    <a:pt x="3417" y="746"/>
                  </a:cubicBezTo>
                  <a:cubicBezTo>
                    <a:pt x="3417" y="746"/>
                    <a:pt x="3453" y="710"/>
                    <a:pt x="3453" y="710"/>
                  </a:cubicBezTo>
                  <a:cubicBezTo>
                    <a:pt x="3453" y="710"/>
                    <a:pt x="3428" y="707"/>
                    <a:pt x="3399" y="707"/>
                  </a:cubicBezTo>
                  <a:cubicBezTo>
                    <a:pt x="3362" y="707"/>
                    <a:pt x="3316" y="712"/>
                    <a:pt x="3301" y="737"/>
                  </a:cubicBezTo>
                  <a:cubicBezTo>
                    <a:pt x="3203" y="728"/>
                    <a:pt x="2677" y="710"/>
                    <a:pt x="2508" y="701"/>
                  </a:cubicBezTo>
                  <a:cubicBezTo>
                    <a:pt x="2374" y="701"/>
                    <a:pt x="2160" y="657"/>
                    <a:pt x="2115" y="532"/>
                  </a:cubicBezTo>
                  <a:lnTo>
                    <a:pt x="2418" y="532"/>
                  </a:lnTo>
                  <a:cubicBezTo>
                    <a:pt x="2561" y="523"/>
                    <a:pt x="2739" y="496"/>
                    <a:pt x="2820" y="362"/>
                  </a:cubicBezTo>
                  <a:cubicBezTo>
                    <a:pt x="2957" y="145"/>
                    <a:pt x="2759" y="0"/>
                    <a:pt x="2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3"/>
            <p:cNvSpPr/>
            <p:nvPr/>
          </p:nvSpPr>
          <p:spPr>
            <a:xfrm>
              <a:off x="244885" y="3625709"/>
              <a:ext cx="2039714" cy="375187"/>
            </a:xfrm>
            <a:custGeom>
              <a:avLst/>
              <a:gdLst/>
              <a:ahLst/>
              <a:cxnLst/>
              <a:rect l="l" t="t" r="r" b="b"/>
              <a:pathLst>
                <a:path w="33277" h="6121" extrusionOk="0">
                  <a:moveTo>
                    <a:pt x="27" y="1"/>
                  </a:moveTo>
                  <a:cubicBezTo>
                    <a:pt x="937" y="1"/>
                    <a:pt x="30127" y="10"/>
                    <a:pt x="30850" y="607"/>
                  </a:cubicBezTo>
                  <a:cubicBezTo>
                    <a:pt x="31572" y="1214"/>
                    <a:pt x="31563" y="4693"/>
                    <a:pt x="31073" y="5121"/>
                  </a:cubicBezTo>
                  <a:cubicBezTo>
                    <a:pt x="30582" y="5558"/>
                    <a:pt x="1" y="6120"/>
                    <a:pt x="1" y="6120"/>
                  </a:cubicBezTo>
                  <a:lnTo>
                    <a:pt x="32232" y="6120"/>
                  </a:lnTo>
                  <a:cubicBezTo>
                    <a:pt x="32232" y="6120"/>
                    <a:pt x="33276" y="3462"/>
                    <a:pt x="32232" y="1"/>
                  </a:cubicBezTo>
                  <a:close/>
                </a:path>
              </a:pathLst>
            </a:custGeom>
            <a:solidFill>
              <a:schemeClr val="dk1">
                <a:alpha val="42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3"/>
            <p:cNvSpPr/>
            <p:nvPr/>
          </p:nvSpPr>
          <p:spPr>
            <a:xfrm>
              <a:off x="233545" y="3658011"/>
              <a:ext cx="95620" cy="318428"/>
            </a:xfrm>
            <a:custGeom>
              <a:avLst/>
              <a:gdLst/>
              <a:ahLst/>
              <a:cxnLst/>
              <a:rect l="l" t="t" r="r" b="b"/>
              <a:pathLst>
                <a:path w="1560" h="5195" extrusionOk="0">
                  <a:moveTo>
                    <a:pt x="908" y="0"/>
                  </a:moveTo>
                  <a:cubicBezTo>
                    <a:pt x="319" y="9"/>
                    <a:pt x="70" y="1499"/>
                    <a:pt x="34" y="2605"/>
                  </a:cubicBezTo>
                  <a:cubicBezTo>
                    <a:pt x="0" y="3636"/>
                    <a:pt x="652" y="5194"/>
                    <a:pt x="1086" y="5194"/>
                  </a:cubicBezTo>
                  <a:cubicBezTo>
                    <a:pt x="1114" y="5194"/>
                    <a:pt x="1141" y="5188"/>
                    <a:pt x="1167" y="5174"/>
                  </a:cubicBezTo>
                  <a:cubicBezTo>
                    <a:pt x="1559" y="4960"/>
                    <a:pt x="1033" y="3809"/>
                    <a:pt x="962" y="2703"/>
                  </a:cubicBezTo>
                  <a:cubicBezTo>
                    <a:pt x="881" y="1588"/>
                    <a:pt x="1497" y="0"/>
                    <a:pt x="908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8" name="Google Shape;5198;p43"/>
          <p:cNvSpPr/>
          <p:nvPr/>
        </p:nvSpPr>
        <p:spPr>
          <a:xfrm flipH="1">
            <a:off x="1823648" y="4638537"/>
            <a:ext cx="5496701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3" name="Google Shape;5203;p44"/>
          <p:cNvSpPr txBox="1">
            <a:spLocks noGrp="1"/>
          </p:cNvSpPr>
          <p:nvPr>
            <p:ph type="title"/>
          </p:nvPr>
        </p:nvSpPr>
        <p:spPr>
          <a:xfrm>
            <a:off x="3769700" y="17569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Courses</a:t>
            </a:r>
            <a:endParaRPr dirty="0"/>
          </a:p>
        </p:txBody>
      </p:sp>
      <p:sp>
        <p:nvSpPr>
          <p:cNvPr id="5204" name="Google Shape;5204;p44"/>
          <p:cNvSpPr txBox="1">
            <a:spLocks noGrp="1"/>
          </p:cNvSpPr>
          <p:nvPr>
            <p:ph type="subTitle" idx="1"/>
          </p:nvPr>
        </p:nvSpPr>
        <p:spPr>
          <a:xfrm>
            <a:off x="3882925" y="2598750"/>
            <a:ext cx="44349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 &amp; Lit 1 – juniors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 &amp; Lit 3 – seniors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Lit 4 – seniors </a:t>
            </a:r>
            <a:endParaRPr dirty="0"/>
          </a:p>
        </p:txBody>
      </p:sp>
      <p:sp>
        <p:nvSpPr>
          <p:cNvPr id="5205" name="Google Shape;5205;p44"/>
          <p:cNvSpPr/>
          <p:nvPr/>
        </p:nvSpPr>
        <p:spPr>
          <a:xfrm flipH="1">
            <a:off x="344505" y="4032484"/>
            <a:ext cx="3193819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6" name="Google Shape;5206;p44"/>
          <p:cNvGrpSpPr/>
          <p:nvPr/>
        </p:nvGrpSpPr>
        <p:grpSpPr>
          <a:xfrm rot="10800000">
            <a:off x="5250230" y="1254954"/>
            <a:ext cx="1700357" cy="257873"/>
            <a:chOff x="990711" y="3653230"/>
            <a:chExt cx="462896" cy="70183"/>
          </a:xfrm>
        </p:grpSpPr>
        <p:sp>
          <p:nvSpPr>
            <p:cNvPr id="5207" name="Google Shape;5207;p44"/>
            <p:cNvSpPr/>
            <p:nvPr/>
          </p:nvSpPr>
          <p:spPr>
            <a:xfrm>
              <a:off x="990711" y="3653230"/>
              <a:ext cx="232798" cy="70183"/>
            </a:xfrm>
            <a:custGeom>
              <a:avLst/>
              <a:gdLst/>
              <a:ahLst/>
              <a:cxnLst/>
              <a:rect l="l" t="t" r="r" b="b"/>
              <a:pathLst>
                <a:path w="3798" h="1145" extrusionOk="0">
                  <a:moveTo>
                    <a:pt x="267" y="53"/>
                  </a:moveTo>
                  <a:cubicBezTo>
                    <a:pt x="341" y="53"/>
                    <a:pt x="423" y="140"/>
                    <a:pt x="438" y="194"/>
                  </a:cubicBezTo>
                  <a:cubicBezTo>
                    <a:pt x="456" y="265"/>
                    <a:pt x="438" y="310"/>
                    <a:pt x="438" y="328"/>
                  </a:cubicBezTo>
                  <a:cubicBezTo>
                    <a:pt x="428" y="330"/>
                    <a:pt x="417" y="332"/>
                    <a:pt x="406" y="332"/>
                  </a:cubicBezTo>
                  <a:cubicBezTo>
                    <a:pt x="271" y="332"/>
                    <a:pt x="84" y="143"/>
                    <a:pt x="233" y="60"/>
                  </a:cubicBezTo>
                  <a:cubicBezTo>
                    <a:pt x="244" y="55"/>
                    <a:pt x="255" y="53"/>
                    <a:pt x="267" y="53"/>
                  </a:cubicBezTo>
                  <a:close/>
                  <a:moveTo>
                    <a:pt x="2590" y="144"/>
                  </a:moveTo>
                  <a:cubicBezTo>
                    <a:pt x="2612" y="144"/>
                    <a:pt x="2641" y="151"/>
                    <a:pt x="2677" y="167"/>
                  </a:cubicBezTo>
                  <a:cubicBezTo>
                    <a:pt x="2829" y="248"/>
                    <a:pt x="2704" y="435"/>
                    <a:pt x="2677" y="471"/>
                  </a:cubicBezTo>
                  <a:cubicBezTo>
                    <a:pt x="2570" y="409"/>
                    <a:pt x="2456" y="144"/>
                    <a:pt x="2590" y="144"/>
                  </a:cubicBezTo>
                  <a:close/>
                  <a:moveTo>
                    <a:pt x="3440" y="226"/>
                  </a:moveTo>
                  <a:cubicBezTo>
                    <a:pt x="3490" y="226"/>
                    <a:pt x="3555" y="300"/>
                    <a:pt x="3560" y="363"/>
                  </a:cubicBezTo>
                  <a:cubicBezTo>
                    <a:pt x="3560" y="426"/>
                    <a:pt x="3551" y="479"/>
                    <a:pt x="3525" y="533"/>
                  </a:cubicBezTo>
                  <a:cubicBezTo>
                    <a:pt x="3516" y="524"/>
                    <a:pt x="3507" y="515"/>
                    <a:pt x="3498" y="506"/>
                  </a:cubicBezTo>
                  <a:cubicBezTo>
                    <a:pt x="3435" y="462"/>
                    <a:pt x="3373" y="390"/>
                    <a:pt x="3382" y="310"/>
                  </a:cubicBezTo>
                  <a:cubicBezTo>
                    <a:pt x="3388" y="249"/>
                    <a:pt x="3412" y="226"/>
                    <a:pt x="3440" y="226"/>
                  </a:cubicBezTo>
                  <a:close/>
                  <a:moveTo>
                    <a:pt x="1562" y="691"/>
                  </a:moveTo>
                  <a:cubicBezTo>
                    <a:pt x="1607" y="691"/>
                    <a:pt x="1651" y="694"/>
                    <a:pt x="1696" y="694"/>
                  </a:cubicBezTo>
                  <a:cubicBezTo>
                    <a:pt x="1696" y="729"/>
                    <a:pt x="1687" y="765"/>
                    <a:pt x="1660" y="801"/>
                  </a:cubicBezTo>
                  <a:cubicBezTo>
                    <a:pt x="1607" y="890"/>
                    <a:pt x="1464" y="1024"/>
                    <a:pt x="1321" y="1033"/>
                  </a:cubicBezTo>
                  <a:cubicBezTo>
                    <a:pt x="1309" y="1034"/>
                    <a:pt x="1297" y="1034"/>
                    <a:pt x="1286" y="1034"/>
                  </a:cubicBezTo>
                  <a:cubicBezTo>
                    <a:pt x="1006" y="1034"/>
                    <a:pt x="982" y="728"/>
                    <a:pt x="1428" y="702"/>
                  </a:cubicBezTo>
                  <a:cubicBezTo>
                    <a:pt x="1473" y="694"/>
                    <a:pt x="1517" y="691"/>
                    <a:pt x="1562" y="691"/>
                  </a:cubicBezTo>
                  <a:close/>
                  <a:moveTo>
                    <a:pt x="220" y="0"/>
                  </a:moveTo>
                  <a:cubicBezTo>
                    <a:pt x="94" y="0"/>
                    <a:pt x="1" y="76"/>
                    <a:pt x="161" y="274"/>
                  </a:cubicBezTo>
                  <a:cubicBezTo>
                    <a:pt x="233" y="372"/>
                    <a:pt x="384" y="408"/>
                    <a:pt x="384" y="408"/>
                  </a:cubicBezTo>
                  <a:lnTo>
                    <a:pt x="500" y="408"/>
                  </a:lnTo>
                  <a:cubicBezTo>
                    <a:pt x="599" y="417"/>
                    <a:pt x="1134" y="435"/>
                    <a:pt x="1294" y="444"/>
                  </a:cubicBezTo>
                  <a:cubicBezTo>
                    <a:pt x="1437" y="453"/>
                    <a:pt x="1642" y="497"/>
                    <a:pt x="1696" y="613"/>
                  </a:cubicBezTo>
                  <a:cubicBezTo>
                    <a:pt x="1589" y="613"/>
                    <a:pt x="1482" y="613"/>
                    <a:pt x="1384" y="622"/>
                  </a:cubicBezTo>
                  <a:cubicBezTo>
                    <a:pt x="1241" y="631"/>
                    <a:pt x="1071" y="649"/>
                    <a:pt x="982" y="783"/>
                  </a:cubicBezTo>
                  <a:cubicBezTo>
                    <a:pt x="853" y="1000"/>
                    <a:pt x="1051" y="1145"/>
                    <a:pt x="1249" y="1145"/>
                  </a:cubicBezTo>
                  <a:cubicBezTo>
                    <a:pt x="1270" y="1145"/>
                    <a:pt x="1291" y="1143"/>
                    <a:pt x="1312" y="1140"/>
                  </a:cubicBezTo>
                  <a:cubicBezTo>
                    <a:pt x="1509" y="1104"/>
                    <a:pt x="1803" y="926"/>
                    <a:pt x="1812" y="702"/>
                  </a:cubicBezTo>
                  <a:cubicBezTo>
                    <a:pt x="1873" y="702"/>
                    <a:pt x="1961" y="707"/>
                    <a:pt x="2058" y="707"/>
                  </a:cubicBezTo>
                  <a:cubicBezTo>
                    <a:pt x="2274" y="707"/>
                    <a:pt x="2539" y="686"/>
                    <a:pt x="2686" y="551"/>
                  </a:cubicBezTo>
                  <a:cubicBezTo>
                    <a:pt x="2861" y="710"/>
                    <a:pt x="3037" y="763"/>
                    <a:pt x="3186" y="763"/>
                  </a:cubicBezTo>
                  <a:cubicBezTo>
                    <a:pt x="3380" y="763"/>
                    <a:pt x="3529" y="674"/>
                    <a:pt x="3569" y="613"/>
                  </a:cubicBezTo>
                  <a:cubicBezTo>
                    <a:pt x="3641" y="649"/>
                    <a:pt x="3712" y="667"/>
                    <a:pt x="3783" y="667"/>
                  </a:cubicBezTo>
                  <a:cubicBezTo>
                    <a:pt x="3785" y="668"/>
                    <a:pt x="3787" y="668"/>
                    <a:pt x="3788" y="668"/>
                  </a:cubicBezTo>
                  <a:cubicBezTo>
                    <a:pt x="3797" y="668"/>
                    <a:pt x="3782" y="639"/>
                    <a:pt x="3774" y="631"/>
                  </a:cubicBezTo>
                  <a:cubicBezTo>
                    <a:pt x="3712" y="622"/>
                    <a:pt x="3650" y="595"/>
                    <a:pt x="3596" y="569"/>
                  </a:cubicBezTo>
                  <a:cubicBezTo>
                    <a:pt x="3605" y="551"/>
                    <a:pt x="3605" y="533"/>
                    <a:pt x="3614" y="515"/>
                  </a:cubicBezTo>
                  <a:cubicBezTo>
                    <a:pt x="3641" y="399"/>
                    <a:pt x="3614" y="203"/>
                    <a:pt x="3480" y="158"/>
                  </a:cubicBezTo>
                  <a:cubicBezTo>
                    <a:pt x="3464" y="154"/>
                    <a:pt x="3450" y="152"/>
                    <a:pt x="3436" y="152"/>
                  </a:cubicBezTo>
                  <a:cubicBezTo>
                    <a:pt x="3317" y="152"/>
                    <a:pt x="3306" y="320"/>
                    <a:pt x="3346" y="408"/>
                  </a:cubicBezTo>
                  <a:cubicBezTo>
                    <a:pt x="3382" y="479"/>
                    <a:pt x="3435" y="533"/>
                    <a:pt x="3498" y="569"/>
                  </a:cubicBezTo>
                  <a:cubicBezTo>
                    <a:pt x="3485" y="595"/>
                    <a:pt x="3360" y="683"/>
                    <a:pt x="3167" y="683"/>
                  </a:cubicBezTo>
                  <a:cubicBezTo>
                    <a:pt x="3103" y="683"/>
                    <a:pt x="3031" y="673"/>
                    <a:pt x="2954" y="649"/>
                  </a:cubicBezTo>
                  <a:cubicBezTo>
                    <a:pt x="2927" y="640"/>
                    <a:pt x="2820" y="560"/>
                    <a:pt x="2740" y="515"/>
                  </a:cubicBezTo>
                  <a:cubicBezTo>
                    <a:pt x="2820" y="453"/>
                    <a:pt x="2865" y="363"/>
                    <a:pt x="2838" y="239"/>
                  </a:cubicBezTo>
                  <a:cubicBezTo>
                    <a:pt x="2811" y="144"/>
                    <a:pt x="2698" y="55"/>
                    <a:pt x="2594" y="55"/>
                  </a:cubicBezTo>
                  <a:cubicBezTo>
                    <a:pt x="2560" y="55"/>
                    <a:pt x="2527" y="65"/>
                    <a:pt x="2499" y="87"/>
                  </a:cubicBezTo>
                  <a:cubicBezTo>
                    <a:pt x="2311" y="221"/>
                    <a:pt x="2508" y="426"/>
                    <a:pt x="2633" y="515"/>
                  </a:cubicBezTo>
                  <a:cubicBezTo>
                    <a:pt x="2527" y="608"/>
                    <a:pt x="2224" y="627"/>
                    <a:pt x="1995" y="627"/>
                  </a:cubicBezTo>
                  <a:cubicBezTo>
                    <a:pt x="1916" y="627"/>
                    <a:pt x="1845" y="624"/>
                    <a:pt x="1794" y="622"/>
                  </a:cubicBezTo>
                  <a:cubicBezTo>
                    <a:pt x="1785" y="595"/>
                    <a:pt x="1776" y="569"/>
                    <a:pt x="1758" y="542"/>
                  </a:cubicBezTo>
                  <a:cubicBezTo>
                    <a:pt x="1669" y="352"/>
                    <a:pt x="1234" y="319"/>
                    <a:pt x="907" y="319"/>
                  </a:cubicBezTo>
                  <a:cubicBezTo>
                    <a:pt x="737" y="319"/>
                    <a:pt x="596" y="328"/>
                    <a:pt x="550" y="328"/>
                  </a:cubicBezTo>
                  <a:cubicBezTo>
                    <a:pt x="543" y="328"/>
                    <a:pt x="539" y="328"/>
                    <a:pt x="536" y="328"/>
                  </a:cubicBezTo>
                  <a:lnTo>
                    <a:pt x="527" y="328"/>
                  </a:lnTo>
                  <a:cubicBezTo>
                    <a:pt x="536" y="319"/>
                    <a:pt x="536" y="319"/>
                    <a:pt x="536" y="310"/>
                  </a:cubicBezTo>
                  <a:cubicBezTo>
                    <a:pt x="554" y="221"/>
                    <a:pt x="500" y="158"/>
                    <a:pt x="447" y="87"/>
                  </a:cubicBezTo>
                  <a:cubicBezTo>
                    <a:pt x="401" y="34"/>
                    <a:pt x="30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4"/>
            <p:cNvSpPr/>
            <p:nvPr/>
          </p:nvSpPr>
          <p:spPr>
            <a:xfrm>
              <a:off x="1220625" y="3653230"/>
              <a:ext cx="232982" cy="70183"/>
            </a:xfrm>
            <a:custGeom>
              <a:avLst/>
              <a:gdLst/>
              <a:ahLst/>
              <a:cxnLst/>
              <a:rect l="l" t="t" r="r" b="b"/>
              <a:pathLst>
                <a:path w="3801" h="1145" extrusionOk="0">
                  <a:moveTo>
                    <a:pt x="3537" y="53"/>
                  </a:moveTo>
                  <a:cubicBezTo>
                    <a:pt x="3549" y="53"/>
                    <a:pt x="3562" y="55"/>
                    <a:pt x="3574" y="60"/>
                  </a:cubicBezTo>
                  <a:cubicBezTo>
                    <a:pt x="3714" y="143"/>
                    <a:pt x="3527" y="332"/>
                    <a:pt x="3399" y="332"/>
                  </a:cubicBezTo>
                  <a:cubicBezTo>
                    <a:pt x="3388" y="332"/>
                    <a:pt x="3378" y="330"/>
                    <a:pt x="3369" y="328"/>
                  </a:cubicBezTo>
                  <a:cubicBezTo>
                    <a:pt x="3360" y="310"/>
                    <a:pt x="3351" y="265"/>
                    <a:pt x="3369" y="194"/>
                  </a:cubicBezTo>
                  <a:cubicBezTo>
                    <a:pt x="3377" y="140"/>
                    <a:pt x="3457" y="53"/>
                    <a:pt x="3537" y="53"/>
                  </a:cubicBezTo>
                  <a:close/>
                  <a:moveTo>
                    <a:pt x="1214" y="144"/>
                  </a:moveTo>
                  <a:cubicBezTo>
                    <a:pt x="1344" y="144"/>
                    <a:pt x="1237" y="409"/>
                    <a:pt x="1130" y="471"/>
                  </a:cubicBezTo>
                  <a:lnTo>
                    <a:pt x="1121" y="471"/>
                  </a:lnTo>
                  <a:cubicBezTo>
                    <a:pt x="1094" y="435"/>
                    <a:pt x="969" y="248"/>
                    <a:pt x="1130" y="167"/>
                  </a:cubicBezTo>
                  <a:cubicBezTo>
                    <a:pt x="1165" y="151"/>
                    <a:pt x="1193" y="144"/>
                    <a:pt x="1214" y="144"/>
                  </a:cubicBezTo>
                  <a:close/>
                  <a:moveTo>
                    <a:pt x="358" y="226"/>
                  </a:moveTo>
                  <a:cubicBezTo>
                    <a:pt x="386" y="226"/>
                    <a:pt x="410" y="249"/>
                    <a:pt x="416" y="310"/>
                  </a:cubicBezTo>
                  <a:cubicBezTo>
                    <a:pt x="425" y="390"/>
                    <a:pt x="362" y="462"/>
                    <a:pt x="309" y="506"/>
                  </a:cubicBezTo>
                  <a:cubicBezTo>
                    <a:pt x="300" y="515"/>
                    <a:pt x="282" y="524"/>
                    <a:pt x="273" y="533"/>
                  </a:cubicBezTo>
                  <a:cubicBezTo>
                    <a:pt x="255" y="479"/>
                    <a:pt x="238" y="426"/>
                    <a:pt x="238" y="363"/>
                  </a:cubicBezTo>
                  <a:cubicBezTo>
                    <a:pt x="243" y="300"/>
                    <a:pt x="308" y="226"/>
                    <a:pt x="358" y="226"/>
                  </a:cubicBezTo>
                  <a:close/>
                  <a:moveTo>
                    <a:pt x="2240" y="691"/>
                  </a:moveTo>
                  <a:cubicBezTo>
                    <a:pt x="2287" y="691"/>
                    <a:pt x="2334" y="694"/>
                    <a:pt x="2379" y="702"/>
                  </a:cubicBezTo>
                  <a:cubicBezTo>
                    <a:pt x="2816" y="728"/>
                    <a:pt x="2800" y="1034"/>
                    <a:pt x="2513" y="1034"/>
                  </a:cubicBezTo>
                  <a:cubicBezTo>
                    <a:pt x="2501" y="1034"/>
                    <a:pt x="2489" y="1034"/>
                    <a:pt x="2477" y="1033"/>
                  </a:cubicBezTo>
                  <a:cubicBezTo>
                    <a:pt x="2343" y="1024"/>
                    <a:pt x="2200" y="890"/>
                    <a:pt x="2147" y="801"/>
                  </a:cubicBezTo>
                  <a:cubicBezTo>
                    <a:pt x="2120" y="765"/>
                    <a:pt x="2111" y="729"/>
                    <a:pt x="2102" y="694"/>
                  </a:cubicBezTo>
                  <a:cubicBezTo>
                    <a:pt x="2147" y="694"/>
                    <a:pt x="2194" y="691"/>
                    <a:pt x="2240" y="691"/>
                  </a:cubicBezTo>
                  <a:close/>
                  <a:moveTo>
                    <a:pt x="3581" y="0"/>
                  </a:moveTo>
                  <a:cubicBezTo>
                    <a:pt x="3498" y="0"/>
                    <a:pt x="3403" y="34"/>
                    <a:pt x="3360" y="87"/>
                  </a:cubicBezTo>
                  <a:cubicBezTo>
                    <a:pt x="3306" y="158"/>
                    <a:pt x="3253" y="221"/>
                    <a:pt x="3262" y="310"/>
                  </a:cubicBezTo>
                  <a:cubicBezTo>
                    <a:pt x="3271" y="319"/>
                    <a:pt x="3271" y="319"/>
                    <a:pt x="3271" y="328"/>
                  </a:cubicBezTo>
                  <a:lnTo>
                    <a:pt x="3262" y="328"/>
                  </a:lnTo>
                  <a:cubicBezTo>
                    <a:pt x="3259" y="328"/>
                    <a:pt x="3255" y="328"/>
                    <a:pt x="3248" y="328"/>
                  </a:cubicBezTo>
                  <a:cubicBezTo>
                    <a:pt x="3202" y="328"/>
                    <a:pt x="3061" y="319"/>
                    <a:pt x="2891" y="319"/>
                  </a:cubicBezTo>
                  <a:cubicBezTo>
                    <a:pt x="2564" y="319"/>
                    <a:pt x="2129" y="352"/>
                    <a:pt x="2040" y="542"/>
                  </a:cubicBezTo>
                  <a:cubicBezTo>
                    <a:pt x="2031" y="569"/>
                    <a:pt x="2013" y="595"/>
                    <a:pt x="2004" y="622"/>
                  </a:cubicBezTo>
                  <a:cubicBezTo>
                    <a:pt x="1953" y="624"/>
                    <a:pt x="1882" y="627"/>
                    <a:pt x="1803" y="627"/>
                  </a:cubicBezTo>
                  <a:cubicBezTo>
                    <a:pt x="1573" y="627"/>
                    <a:pt x="1271" y="608"/>
                    <a:pt x="1165" y="515"/>
                  </a:cubicBezTo>
                  <a:cubicBezTo>
                    <a:pt x="1299" y="426"/>
                    <a:pt x="1495" y="221"/>
                    <a:pt x="1308" y="87"/>
                  </a:cubicBezTo>
                  <a:cubicBezTo>
                    <a:pt x="1280" y="65"/>
                    <a:pt x="1246" y="55"/>
                    <a:pt x="1211" y="55"/>
                  </a:cubicBezTo>
                  <a:cubicBezTo>
                    <a:pt x="1106" y="55"/>
                    <a:pt x="989" y="144"/>
                    <a:pt x="969" y="239"/>
                  </a:cubicBezTo>
                  <a:cubicBezTo>
                    <a:pt x="933" y="363"/>
                    <a:pt x="978" y="453"/>
                    <a:pt x="1058" y="515"/>
                  </a:cubicBezTo>
                  <a:cubicBezTo>
                    <a:pt x="978" y="560"/>
                    <a:pt x="871" y="640"/>
                    <a:pt x="844" y="649"/>
                  </a:cubicBezTo>
                  <a:cubicBezTo>
                    <a:pt x="766" y="673"/>
                    <a:pt x="695" y="683"/>
                    <a:pt x="631" y="683"/>
                  </a:cubicBezTo>
                  <a:cubicBezTo>
                    <a:pt x="441" y="683"/>
                    <a:pt x="320" y="598"/>
                    <a:pt x="300" y="578"/>
                  </a:cubicBezTo>
                  <a:cubicBezTo>
                    <a:pt x="362" y="533"/>
                    <a:pt x="416" y="479"/>
                    <a:pt x="452" y="408"/>
                  </a:cubicBezTo>
                  <a:cubicBezTo>
                    <a:pt x="500" y="320"/>
                    <a:pt x="483" y="152"/>
                    <a:pt x="368" y="152"/>
                  </a:cubicBezTo>
                  <a:cubicBezTo>
                    <a:pt x="356" y="152"/>
                    <a:pt x="342" y="154"/>
                    <a:pt x="327" y="158"/>
                  </a:cubicBezTo>
                  <a:cubicBezTo>
                    <a:pt x="184" y="203"/>
                    <a:pt x="157" y="399"/>
                    <a:pt x="193" y="515"/>
                  </a:cubicBezTo>
                  <a:cubicBezTo>
                    <a:pt x="193" y="533"/>
                    <a:pt x="202" y="551"/>
                    <a:pt x="211" y="569"/>
                  </a:cubicBezTo>
                  <a:cubicBezTo>
                    <a:pt x="148" y="595"/>
                    <a:pt x="95" y="622"/>
                    <a:pt x="32" y="631"/>
                  </a:cubicBezTo>
                  <a:cubicBezTo>
                    <a:pt x="17" y="639"/>
                    <a:pt x="1" y="668"/>
                    <a:pt x="16" y="668"/>
                  </a:cubicBezTo>
                  <a:cubicBezTo>
                    <a:pt x="18" y="668"/>
                    <a:pt x="21" y="668"/>
                    <a:pt x="23" y="667"/>
                  </a:cubicBezTo>
                  <a:cubicBezTo>
                    <a:pt x="95" y="667"/>
                    <a:pt x="166" y="649"/>
                    <a:pt x="229" y="613"/>
                  </a:cubicBezTo>
                  <a:cubicBezTo>
                    <a:pt x="269" y="674"/>
                    <a:pt x="420" y="763"/>
                    <a:pt x="615" y="763"/>
                  </a:cubicBezTo>
                  <a:cubicBezTo>
                    <a:pt x="765" y="763"/>
                    <a:pt x="941" y="710"/>
                    <a:pt x="1112" y="551"/>
                  </a:cubicBezTo>
                  <a:cubicBezTo>
                    <a:pt x="1265" y="686"/>
                    <a:pt x="1528" y="707"/>
                    <a:pt x="1744" y="707"/>
                  </a:cubicBezTo>
                  <a:cubicBezTo>
                    <a:pt x="1842" y="707"/>
                    <a:pt x="1931" y="702"/>
                    <a:pt x="1995" y="702"/>
                  </a:cubicBezTo>
                  <a:cubicBezTo>
                    <a:pt x="1995" y="926"/>
                    <a:pt x="2289" y="1104"/>
                    <a:pt x="2495" y="1140"/>
                  </a:cubicBezTo>
                  <a:cubicBezTo>
                    <a:pt x="2516" y="1143"/>
                    <a:pt x="2537" y="1145"/>
                    <a:pt x="2558" y="1145"/>
                  </a:cubicBezTo>
                  <a:cubicBezTo>
                    <a:pt x="2755" y="1145"/>
                    <a:pt x="2953" y="1000"/>
                    <a:pt x="2816" y="783"/>
                  </a:cubicBezTo>
                  <a:cubicBezTo>
                    <a:pt x="2735" y="649"/>
                    <a:pt x="2557" y="631"/>
                    <a:pt x="2414" y="622"/>
                  </a:cubicBezTo>
                  <a:cubicBezTo>
                    <a:pt x="2316" y="613"/>
                    <a:pt x="2209" y="613"/>
                    <a:pt x="2111" y="613"/>
                  </a:cubicBezTo>
                  <a:cubicBezTo>
                    <a:pt x="2156" y="497"/>
                    <a:pt x="2370" y="453"/>
                    <a:pt x="2504" y="444"/>
                  </a:cubicBezTo>
                  <a:cubicBezTo>
                    <a:pt x="2673" y="435"/>
                    <a:pt x="3199" y="417"/>
                    <a:pt x="3297" y="408"/>
                  </a:cubicBezTo>
                  <a:cubicBezTo>
                    <a:pt x="3312" y="433"/>
                    <a:pt x="3358" y="438"/>
                    <a:pt x="3395" y="438"/>
                  </a:cubicBezTo>
                  <a:cubicBezTo>
                    <a:pt x="3424" y="438"/>
                    <a:pt x="3449" y="435"/>
                    <a:pt x="3449" y="435"/>
                  </a:cubicBezTo>
                  <a:cubicBezTo>
                    <a:pt x="3449" y="435"/>
                    <a:pt x="3413" y="408"/>
                    <a:pt x="3413" y="399"/>
                  </a:cubicBezTo>
                  <a:cubicBezTo>
                    <a:pt x="3485" y="390"/>
                    <a:pt x="3574" y="372"/>
                    <a:pt x="3645" y="274"/>
                  </a:cubicBezTo>
                  <a:cubicBezTo>
                    <a:pt x="3801" y="76"/>
                    <a:pt x="3705" y="0"/>
                    <a:pt x="3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9" name="Google Shape;5209;p44"/>
          <p:cNvGrpSpPr/>
          <p:nvPr/>
        </p:nvGrpSpPr>
        <p:grpSpPr>
          <a:xfrm>
            <a:off x="650397" y="1102557"/>
            <a:ext cx="2556810" cy="2997864"/>
            <a:chOff x="650397" y="1102557"/>
            <a:chExt cx="2556810" cy="2997864"/>
          </a:xfrm>
        </p:grpSpPr>
        <p:grpSp>
          <p:nvGrpSpPr>
            <p:cNvPr id="5210" name="Google Shape;5210;p44"/>
            <p:cNvGrpSpPr/>
            <p:nvPr/>
          </p:nvGrpSpPr>
          <p:grpSpPr>
            <a:xfrm rot="4127571">
              <a:off x="1269587" y="2688412"/>
              <a:ext cx="2684032" cy="236285"/>
              <a:chOff x="448320" y="2349990"/>
              <a:chExt cx="1485730" cy="130804"/>
            </a:xfrm>
          </p:grpSpPr>
          <p:sp>
            <p:nvSpPr>
              <p:cNvPr id="5211" name="Google Shape;5211;p44"/>
              <p:cNvSpPr/>
              <p:nvPr/>
            </p:nvSpPr>
            <p:spPr>
              <a:xfrm>
                <a:off x="448320" y="2351094"/>
                <a:ext cx="1485730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24239" h="2116" extrusionOk="0">
                    <a:moveTo>
                      <a:pt x="625" y="1"/>
                    </a:moveTo>
                    <a:cubicBezTo>
                      <a:pt x="0" y="1196"/>
                      <a:pt x="625" y="2115"/>
                      <a:pt x="625" y="2115"/>
                    </a:cubicBezTo>
                    <a:lnTo>
                      <a:pt x="23605" y="2115"/>
                    </a:lnTo>
                    <a:cubicBezTo>
                      <a:pt x="23605" y="2115"/>
                      <a:pt x="24239" y="1196"/>
                      <a:pt x="23605" y="1"/>
                    </a:cubicBezTo>
                    <a:close/>
                  </a:path>
                </a:pathLst>
              </a:custGeom>
              <a:solidFill>
                <a:srgbClr val="FF9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44"/>
              <p:cNvSpPr/>
              <p:nvPr/>
            </p:nvSpPr>
            <p:spPr>
              <a:xfrm>
                <a:off x="572073" y="2378615"/>
                <a:ext cx="56391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24" extrusionOk="0">
                    <a:moveTo>
                      <a:pt x="337" y="0"/>
                    </a:moveTo>
                    <a:cubicBezTo>
                      <a:pt x="295" y="0"/>
                      <a:pt x="256" y="16"/>
                      <a:pt x="220" y="51"/>
                    </a:cubicBezTo>
                    <a:cubicBezTo>
                      <a:pt x="0" y="263"/>
                      <a:pt x="424" y="614"/>
                      <a:pt x="641" y="614"/>
                    </a:cubicBezTo>
                    <a:cubicBezTo>
                      <a:pt x="643" y="614"/>
                      <a:pt x="646" y="614"/>
                      <a:pt x="649" y="613"/>
                    </a:cubicBezTo>
                    <a:cubicBezTo>
                      <a:pt x="658" y="613"/>
                      <a:pt x="649" y="596"/>
                      <a:pt x="640" y="596"/>
                    </a:cubicBezTo>
                    <a:cubicBezTo>
                      <a:pt x="542" y="542"/>
                      <a:pt x="434" y="489"/>
                      <a:pt x="354" y="399"/>
                    </a:cubicBezTo>
                    <a:cubicBezTo>
                      <a:pt x="319" y="355"/>
                      <a:pt x="283" y="310"/>
                      <a:pt x="274" y="257"/>
                    </a:cubicBezTo>
                    <a:cubicBezTo>
                      <a:pt x="261" y="176"/>
                      <a:pt x="292" y="106"/>
                      <a:pt x="362" y="106"/>
                    </a:cubicBezTo>
                    <a:cubicBezTo>
                      <a:pt x="385" y="106"/>
                      <a:pt x="412" y="114"/>
                      <a:pt x="443" y="132"/>
                    </a:cubicBezTo>
                    <a:cubicBezTo>
                      <a:pt x="622" y="221"/>
                      <a:pt x="702" y="462"/>
                      <a:pt x="836" y="605"/>
                    </a:cubicBezTo>
                    <a:cubicBezTo>
                      <a:pt x="845" y="614"/>
                      <a:pt x="873" y="624"/>
                      <a:pt x="892" y="624"/>
                    </a:cubicBezTo>
                    <a:cubicBezTo>
                      <a:pt x="909" y="624"/>
                      <a:pt x="920" y="616"/>
                      <a:pt x="907" y="596"/>
                    </a:cubicBezTo>
                    <a:cubicBezTo>
                      <a:pt x="854" y="467"/>
                      <a:pt x="565" y="0"/>
                      <a:pt x="33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44"/>
              <p:cNvSpPr/>
              <p:nvPr/>
            </p:nvSpPr>
            <p:spPr>
              <a:xfrm>
                <a:off x="618533" y="2378615"/>
                <a:ext cx="56453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24" extrusionOk="0">
                    <a:moveTo>
                      <a:pt x="337" y="0"/>
                    </a:moveTo>
                    <a:cubicBezTo>
                      <a:pt x="296" y="0"/>
                      <a:pt x="256" y="16"/>
                      <a:pt x="221" y="51"/>
                    </a:cubicBezTo>
                    <a:cubicBezTo>
                      <a:pt x="0" y="263"/>
                      <a:pt x="424" y="614"/>
                      <a:pt x="641" y="614"/>
                    </a:cubicBezTo>
                    <a:cubicBezTo>
                      <a:pt x="644" y="614"/>
                      <a:pt x="646" y="614"/>
                      <a:pt x="649" y="613"/>
                    </a:cubicBezTo>
                    <a:cubicBezTo>
                      <a:pt x="658" y="613"/>
                      <a:pt x="649" y="596"/>
                      <a:pt x="640" y="596"/>
                    </a:cubicBezTo>
                    <a:cubicBezTo>
                      <a:pt x="542" y="542"/>
                      <a:pt x="435" y="489"/>
                      <a:pt x="354" y="399"/>
                    </a:cubicBezTo>
                    <a:cubicBezTo>
                      <a:pt x="319" y="355"/>
                      <a:pt x="283" y="310"/>
                      <a:pt x="274" y="257"/>
                    </a:cubicBezTo>
                    <a:cubicBezTo>
                      <a:pt x="261" y="176"/>
                      <a:pt x="293" y="106"/>
                      <a:pt x="362" y="106"/>
                    </a:cubicBezTo>
                    <a:cubicBezTo>
                      <a:pt x="385" y="106"/>
                      <a:pt x="412" y="114"/>
                      <a:pt x="444" y="132"/>
                    </a:cubicBezTo>
                    <a:cubicBezTo>
                      <a:pt x="622" y="221"/>
                      <a:pt x="702" y="462"/>
                      <a:pt x="836" y="605"/>
                    </a:cubicBezTo>
                    <a:cubicBezTo>
                      <a:pt x="846" y="614"/>
                      <a:pt x="873" y="624"/>
                      <a:pt x="892" y="624"/>
                    </a:cubicBezTo>
                    <a:cubicBezTo>
                      <a:pt x="909" y="624"/>
                      <a:pt x="920" y="616"/>
                      <a:pt x="908" y="596"/>
                    </a:cubicBezTo>
                    <a:cubicBezTo>
                      <a:pt x="855" y="467"/>
                      <a:pt x="566" y="0"/>
                      <a:pt x="337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44"/>
              <p:cNvSpPr/>
              <p:nvPr/>
            </p:nvSpPr>
            <p:spPr>
              <a:xfrm>
                <a:off x="664994" y="2378615"/>
                <a:ext cx="56453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24" extrusionOk="0">
                    <a:moveTo>
                      <a:pt x="338" y="0"/>
                    </a:moveTo>
                    <a:cubicBezTo>
                      <a:pt x="296" y="0"/>
                      <a:pt x="257" y="16"/>
                      <a:pt x="221" y="51"/>
                    </a:cubicBezTo>
                    <a:cubicBezTo>
                      <a:pt x="1" y="263"/>
                      <a:pt x="424" y="614"/>
                      <a:pt x="641" y="614"/>
                    </a:cubicBezTo>
                    <a:cubicBezTo>
                      <a:pt x="644" y="614"/>
                      <a:pt x="647" y="614"/>
                      <a:pt x="649" y="613"/>
                    </a:cubicBezTo>
                    <a:cubicBezTo>
                      <a:pt x="658" y="613"/>
                      <a:pt x="649" y="596"/>
                      <a:pt x="640" y="596"/>
                    </a:cubicBezTo>
                    <a:cubicBezTo>
                      <a:pt x="542" y="542"/>
                      <a:pt x="426" y="489"/>
                      <a:pt x="355" y="399"/>
                    </a:cubicBezTo>
                    <a:cubicBezTo>
                      <a:pt x="319" y="355"/>
                      <a:pt x="283" y="310"/>
                      <a:pt x="274" y="257"/>
                    </a:cubicBezTo>
                    <a:cubicBezTo>
                      <a:pt x="261" y="176"/>
                      <a:pt x="293" y="106"/>
                      <a:pt x="362" y="106"/>
                    </a:cubicBezTo>
                    <a:cubicBezTo>
                      <a:pt x="385" y="106"/>
                      <a:pt x="413" y="114"/>
                      <a:pt x="444" y="132"/>
                    </a:cubicBezTo>
                    <a:cubicBezTo>
                      <a:pt x="622" y="221"/>
                      <a:pt x="703" y="462"/>
                      <a:pt x="837" y="605"/>
                    </a:cubicBezTo>
                    <a:cubicBezTo>
                      <a:pt x="846" y="614"/>
                      <a:pt x="873" y="624"/>
                      <a:pt x="893" y="624"/>
                    </a:cubicBezTo>
                    <a:cubicBezTo>
                      <a:pt x="910" y="624"/>
                      <a:pt x="920" y="616"/>
                      <a:pt x="908" y="596"/>
                    </a:cubicBezTo>
                    <a:cubicBezTo>
                      <a:pt x="855" y="467"/>
                      <a:pt x="566" y="0"/>
                      <a:pt x="338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44"/>
              <p:cNvSpPr/>
              <p:nvPr/>
            </p:nvSpPr>
            <p:spPr>
              <a:xfrm>
                <a:off x="572195" y="2414778"/>
                <a:ext cx="56269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18" h="628" extrusionOk="0">
                    <a:moveTo>
                      <a:pt x="893" y="1"/>
                    </a:moveTo>
                    <a:cubicBezTo>
                      <a:pt x="873" y="1"/>
                      <a:pt x="844" y="13"/>
                      <a:pt x="834" y="23"/>
                    </a:cubicBezTo>
                    <a:cubicBezTo>
                      <a:pt x="700" y="157"/>
                      <a:pt x="620" y="398"/>
                      <a:pt x="441" y="496"/>
                    </a:cubicBezTo>
                    <a:cubicBezTo>
                      <a:pt x="411" y="511"/>
                      <a:pt x="385" y="518"/>
                      <a:pt x="362" y="518"/>
                    </a:cubicBezTo>
                    <a:cubicBezTo>
                      <a:pt x="291" y="518"/>
                      <a:pt x="258" y="451"/>
                      <a:pt x="272" y="362"/>
                    </a:cubicBezTo>
                    <a:cubicBezTo>
                      <a:pt x="281" y="309"/>
                      <a:pt x="317" y="264"/>
                      <a:pt x="352" y="229"/>
                    </a:cubicBezTo>
                    <a:cubicBezTo>
                      <a:pt x="432" y="139"/>
                      <a:pt x="540" y="86"/>
                      <a:pt x="638" y="32"/>
                    </a:cubicBezTo>
                    <a:cubicBezTo>
                      <a:pt x="647" y="23"/>
                      <a:pt x="656" y="15"/>
                      <a:pt x="647" y="15"/>
                    </a:cubicBezTo>
                    <a:cubicBezTo>
                      <a:pt x="641" y="14"/>
                      <a:pt x="636" y="14"/>
                      <a:pt x="631" y="14"/>
                    </a:cubicBezTo>
                    <a:cubicBezTo>
                      <a:pt x="412" y="14"/>
                      <a:pt x="1" y="359"/>
                      <a:pt x="218" y="577"/>
                    </a:cubicBezTo>
                    <a:cubicBezTo>
                      <a:pt x="254" y="612"/>
                      <a:pt x="293" y="628"/>
                      <a:pt x="335" y="628"/>
                    </a:cubicBezTo>
                    <a:cubicBezTo>
                      <a:pt x="563" y="628"/>
                      <a:pt x="852" y="161"/>
                      <a:pt x="905" y="32"/>
                    </a:cubicBezTo>
                    <a:cubicBezTo>
                      <a:pt x="917" y="9"/>
                      <a:pt x="908" y="1"/>
                      <a:pt x="89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44"/>
              <p:cNvSpPr/>
              <p:nvPr/>
            </p:nvSpPr>
            <p:spPr>
              <a:xfrm>
                <a:off x="618717" y="2414778"/>
                <a:ext cx="56208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628" extrusionOk="0">
                    <a:moveTo>
                      <a:pt x="892" y="1"/>
                    </a:moveTo>
                    <a:cubicBezTo>
                      <a:pt x="873" y="1"/>
                      <a:pt x="843" y="13"/>
                      <a:pt x="833" y="23"/>
                    </a:cubicBezTo>
                    <a:cubicBezTo>
                      <a:pt x="699" y="157"/>
                      <a:pt x="619" y="398"/>
                      <a:pt x="441" y="496"/>
                    </a:cubicBezTo>
                    <a:cubicBezTo>
                      <a:pt x="411" y="511"/>
                      <a:pt x="384" y="518"/>
                      <a:pt x="362" y="518"/>
                    </a:cubicBezTo>
                    <a:cubicBezTo>
                      <a:pt x="290" y="518"/>
                      <a:pt x="258" y="451"/>
                      <a:pt x="271" y="362"/>
                    </a:cubicBezTo>
                    <a:cubicBezTo>
                      <a:pt x="280" y="309"/>
                      <a:pt x="316" y="264"/>
                      <a:pt x="351" y="229"/>
                    </a:cubicBezTo>
                    <a:cubicBezTo>
                      <a:pt x="432" y="139"/>
                      <a:pt x="539" y="86"/>
                      <a:pt x="637" y="32"/>
                    </a:cubicBezTo>
                    <a:cubicBezTo>
                      <a:pt x="646" y="23"/>
                      <a:pt x="655" y="15"/>
                      <a:pt x="646" y="15"/>
                    </a:cubicBezTo>
                    <a:cubicBezTo>
                      <a:pt x="641" y="14"/>
                      <a:pt x="635" y="14"/>
                      <a:pt x="630" y="14"/>
                    </a:cubicBezTo>
                    <a:cubicBezTo>
                      <a:pt x="411" y="14"/>
                      <a:pt x="0" y="359"/>
                      <a:pt x="218" y="577"/>
                    </a:cubicBezTo>
                    <a:cubicBezTo>
                      <a:pt x="253" y="612"/>
                      <a:pt x="293" y="628"/>
                      <a:pt x="334" y="628"/>
                    </a:cubicBezTo>
                    <a:cubicBezTo>
                      <a:pt x="563" y="628"/>
                      <a:pt x="852" y="161"/>
                      <a:pt x="905" y="32"/>
                    </a:cubicBezTo>
                    <a:cubicBezTo>
                      <a:pt x="916" y="9"/>
                      <a:pt x="907" y="1"/>
                      <a:pt x="89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44"/>
              <p:cNvSpPr/>
              <p:nvPr/>
            </p:nvSpPr>
            <p:spPr>
              <a:xfrm>
                <a:off x="665178" y="2414778"/>
                <a:ext cx="56208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628" extrusionOk="0">
                    <a:moveTo>
                      <a:pt x="892" y="1"/>
                    </a:moveTo>
                    <a:cubicBezTo>
                      <a:pt x="873" y="1"/>
                      <a:pt x="843" y="13"/>
                      <a:pt x="834" y="23"/>
                    </a:cubicBezTo>
                    <a:cubicBezTo>
                      <a:pt x="700" y="157"/>
                      <a:pt x="619" y="398"/>
                      <a:pt x="441" y="496"/>
                    </a:cubicBezTo>
                    <a:cubicBezTo>
                      <a:pt x="411" y="511"/>
                      <a:pt x="385" y="518"/>
                      <a:pt x="362" y="518"/>
                    </a:cubicBezTo>
                    <a:cubicBezTo>
                      <a:pt x="291" y="518"/>
                      <a:pt x="258" y="451"/>
                      <a:pt x="271" y="362"/>
                    </a:cubicBezTo>
                    <a:cubicBezTo>
                      <a:pt x="280" y="309"/>
                      <a:pt x="316" y="264"/>
                      <a:pt x="352" y="229"/>
                    </a:cubicBezTo>
                    <a:cubicBezTo>
                      <a:pt x="423" y="139"/>
                      <a:pt x="539" y="86"/>
                      <a:pt x="637" y="32"/>
                    </a:cubicBezTo>
                    <a:cubicBezTo>
                      <a:pt x="646" y="23"/>
                      <a:pt x="655" y="15"/>
                      <a:pt x="646" y="15"/>
                    </a:cubicBezTo>
                    <a:cubicBezTo>
                      <a:pt x="641" y="14"/>
                      <a:pt x="636" y="14"/>
                      <a:pt x="630" y="14"/>
                    </a:cubicBezTo>
                    <a:cubicBezTo>
                      <a:pt x="411" y="14"/>
                      <a:pt x="0" y="359"/>
                      <a:pt x="218" y="577"/>
                    </a:cubicBezTo>
                    <a:cubicBezTo>
                      <a:pt x="254" y="612"/>
                      <a:pt x="293" y="628"/>
                      <a:pt x="335" y="628"/>
                    </a:cubicBezTo>
                    <a:cubicBezTo>
                      <a:pt x="563" y="628"/>
                      <a:pt x="852" y="161"/>
                      <a:pt x="905" y="32"/>
                    </a:cubicBezTo>
                    <a:cubicBezTo>
                      <a:pt x="917" y="9"/>
                      <a:pt x="908" y="1"/>
                      <a:pt x="892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44"/>
              <p:cNvSpPr/>
              <p:nvPr/>
            </p:nvSpPr>
            <p:spPr>
              <a:xfrm>
                <a:off x="493677" y="2351094"/>
                <a:ext cx="77170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6" extrusionOk="0">
                    <a:moveTo>
                      <a:pt x="625" y="1"/>
                    </a:moveTo>
                    <a:cubicBezTo>
                      <a:pt x="1" y="1196"/>
                      <a:pt x="625" y="2115"/>
                      <a:pt x="625" y="2115"/>
                    </a:cubicBezTo>
                    <a:lnTo>
                      <a:pt x="1259" y="2115"/>
                    </a:lnTo>
                    <a:cubicBezTo>
                      <a:pt x="1259" y="2115"/>
                      <a:pt x="634" y="1196"/>
                      <a:pt x="12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44"/>
              <p:cNvSpPr/>
              <p:nvPr/>
            </p:nvSpPr>
            <p:spPr>
              <a:xfrm>
                <a:off x="1810948" y="2351094"/>
                <a:ext cx="77170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6" extrusionOk="0">
                    <a:moveTo>
                      <a:pt x="0" y="1"/>
                    </a:moveTo>
                    <a:cubicBezTo>
                      <a:pt x="625" y="1196"/>
                      <a:pt x="0" y="2115"/>
                      <a:pt x="0" y="2115"/>
                    </a:cubicBezTo>
                    <a:lnTo>
                      <a:pt x="634" y="2115"/>
                    </a:lnTo>
                    <a:cubicBezTo>
                      <a:pt x="634" y="2115"/>
                      <a:pt x="1258" y="1196"/>
                      <a:pt x="6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44"/>
              <p:cNvSpPr/>
              <p:nvPr/>
            </p:nvSpPr>
            <p:spPr>
              <a:xfrm>
                <a:off x="1753577" y="2378615"/>
                <a:ext cx="56698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24" extrusionOk="0">
                    <a:moveTo>
                      <a:pt x="584" y="0"/>
                    </a:moveTo>
                    <a:cubicBezTo>
                      <a:pt x="351" y="0"/>
                      <a:pt x="61" y="467"/>
                      <a:pt x="9" y="596"/>
                    </a:cubicBezTo>
                    <a:cubicBezTo>
                      <a:pt x="0" y="616"/>
                      <a:pt x="11" y="624"/>
                      <a:pt x="27" y="624"/>
                    </a:cubicBezTo>
                    <a:cubicBezTo>
                      <a:pt x="46" y="624"/>
                      <a:pt x="70" y="614"/>
                      <a:pt x="80" y="605"/>
                    </a:cubicBezTo>
                    <a:cubicBezTo>
                      <a:pt x="214" y="462"/>
                      <a:pt x="294" y="221"/>
                      <a:pt x="473" y="132"/>
                    </a:cubicBezTo>
                    <a:cubicBezTo>
                      <a:pt x="504" y="114"/>
                      <a:pt x="531" y="106"/>
                      <a:pt x="554" y="106"/>
                    </a:cubicBezTo>
                    <a:cubicBezTo>
                      <a:pt x="624" y="106"/>
                      <a:pt x="655" y="176"/>
                      <a:pt x="642" y="257"/>
                    </a:cubicBezTo>
                    <a:cubicBezTo>
                      <a:pt x="633" y="310"/>
                      <a:pt x="597" y="355"/>
                      <a:pt x="562" y="399"/>
                    </a:cubicBezTo>
                    <a:cubicBezTo>
                      <a:pt x="490" y="489"/>
                      <a:pt x="383" y="542"/>
                      <a:pt x="276" y="596"/>
                    </a:cubicBezTo>
                    <a:cubicBezTo>
                      <a:pt x="276" y="596"/>
                      <a:pt x="267" y="613"/>
                      <a:pt x="276" y="613"/>
                    </a:cubicBezTo>
                    <a:cubicBezTo>
                      <a:pt x="279" y="614"/>
                      <a:pt x="281" y="614"/>
                      <a:pt x="284" y="614"/>
                    </a:cubicBezTo>
                    <a:cubicBezTo>
                      <a:pt x="492" y="614"/>
                      <a:pt x="925" y="263"/>
                      <a:pt x="704" y="51"/>
                    </a:cubicBezTo>
                    <a:cubicBezTo>
                      <a:pt x="667" y="16"/>
                      <a:pt x="627" y="0"/>
                      <a:pt x="58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44"/>
              <p:cNvSpPr/>
              <p:nvPr/>
            </p:nvSpPr>
            <p:spPr>
              <a:xfrm>
                <a:off x="1707116" y="2378615"/>
                <a:ext cx="56698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5" h="624" extrusionOk="0">
                    <a:moveTo>
                      <a:pt x="584" y="0"/>
                    </a:moveTo>
                    <a:cubicBezTo>
                      <a:pt x="350" y="0"/>
                      <a:pt x="61" y="467"/>
                      <a:pt x="8" y="596"/>
                    </a:cubicBezTo>
                    <a:cubicBezTo>
                      <a:pt x="0" y="616"/>
                      <a:pt x="11" y="624"/>
                      <a:pt x="27" y="624"/>
                    </a:cubicBezTo>
                    <a:cubicBezTo>
                      <a:pt x="45" y="624"/>
                      <a:pt x="70" y="614"/>
                      <a:pt x="80" y="605"/>
                    </a:cubicBezTo>
                    <a:cubicBezTo>
                      <a:pt x="214" y="462"/>
                      <a:pt x="294" y="221"/>
                      <a:pt x="472" y="132"/>
                    </a:cubicBezTo>
                    <a:cubicBezTo>
                      <a:pt x="503" y="114"/>
                      <a:pt x="531" y="106"/>
                      <a:pt x="554" y="106"/>
                    </a:cubicBezTo>
                    <a:cubicBezTo>
                      <a:pt x="623" y="106"/>
                      <a:pt x="655" y="176"/>
                      <a:pt x="642" y="257"/>
                    </a:cubicBezTo>
                    <a:cubicBezTo>
                      <a:pt x="633" y="310"/>
                      <a:pt x="597" y="355"/>
                      <a:pt x="561" y="399"/>
                    </a:cubicBezTo>
                    <a:cubicBezTo>
                      <a:pt x="490" y="489"/>
                      <a:pt x="383" y="542"/>
                      <a:pt x="276" y="596"/>
                    </a:cubicBezTo>
                    <a:cubicBezTo>
                      <a:pt x="276" y="596"/>
                      <a:pt x="267" y="613"/>
                      <a:pt x="276" y="613"/>
                    </a:cubicBezTo>
                    <a:cubicBezTo>
                      <a:pt x="279" y="614"/>
                      <a:pt x="281" y="614"/>
                      <a:pt x="284" y="614"/>
                    </a:cubicBezTo>
                    <a:cubicBezTo>
                      <a:pt x="492" y="614"/>
                      <a:pt x="924" y="263"/>
                      <a:pt x="704" y="51"/>
                    </a:cubicBezTo>
                    <a:cubicBezTo>
                      <a:pt x="667" y="16"/>
                      <a:pt x="627" y="0"/>
                      <a:pt x="584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44"/>
              <p:cNvSpPr/>
              <p:nvPr/>
            </p:nvSpPr>
            <p:spPr>
              <a:xfrm>
                <a:off x="1660594" y="2378615"/>
                <a:ext cx="56759" cy="38248"/>
              </a:xfrm>
              <a:custGeom>
                <a:avLst/>
                <a:gdLst/>
                <a:ahLst/>
                <a:cxnLst/>
                <a:rect l="l" t="t" r="r" b="b"/>
                <a:pathLst>
                  <a:path w="926" h="624" extrusionOk="0">
                    <a:moveTo>
                      <a:pt x="585" y="0"/>
                    </a:moveTo>
                    <a:cubicBezTo>
                      <a:pt x="351" y="0"/>
                      <a:pt x="62" y="467"/>
                      <a:pt x="9" y="596"/>
                    </a:cubicBezTo>
                    <a:cubicBezTo>
                      <a:pt x="1" y="616"/>
                      <a:pt x="12" y="624"/>
                      <a:pt x="28" y="624"/>
                    </a:cubicBezTo>
                    <a:cubicBezTo>
                      <a:pt x="46" y="624"/>
                      <a:pt x="71" y="614"/>
                      <a:pt x="80" y="605"/>
                    </a:cubicBezTo>
                    <a:cubicBezTo>
                      <a:pt x="214" y="462"/>
                      <a:pt x="295" y="221"/>
                      <a:pt x="473" y="132"/>
                    </a:cubicBezTo>
                    <a:cubicBezTo>
                      <a:pt x="506" y="114"/>
                      <a:pt x="535" y="106"/>
                      <a:pt x="558" y="106"/>
                    </a:cubicBezTo>
                    <a:cubicBezTo>
                      <a:pt x="629" y="106"/>
                      <a:pt x="656" y="176"/>
                      <a:pt x="642" y="257"/>
                    </a:cubicBezTo>
                    <a:cubicBezTo>
                      <a:pt x="634" y="310"/>
                      <a:pt x="598" y="355"/>
                      <a:pt x="571" y="399"/>
                    </a:cubicBezTo>
                    <a:cubicBezTo>
                      <a:pt x="491" y="489"/>
                      <a:pt x="384" y="542"/>
                      <a:pt x="277" y="596"/>
                    </a:cubicBezTo>
                    <a:cubicBezTo>
                      <a:pt x="277" y="596"/>
                      <a:pt x="268" y="613"/>
                      <a:pt x="277" y="613"/>
                    </a:cubicBezTo>
                    <a:cubicBezTo>
                      <a:pt x="279" y="614"/>
                      <a:pt x="282" y="614"/>
                      <a:pt x="284" y="614"/>
                    </a:cubicBezTo>
                    <a:cubicBezTo>
                      <a:pt x="493" y="614"/>
                      <a:pt x="925" y="263"/>
                      <a:pt x="705" y="51"/>
                    </a:cubicBezTo>
                    <a:cubicBezTo>
                      <a:pt x="668" y="16"/>
                      <a:pt x="627" y="0"/>
                      <a:pt x="585" y="0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44"/>
              <p:cNvSpPr/>
              <p:nvPr/>
            </p:nvSpPr>
            <p:spPr>
              <a:xfrm>
                <a:off x="1753577" y="2414778"/>
                <a:ext cx="56575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628" extrusionOk="0">
                    <a:moveTo>
                      <a:pt x="25" y="1"/>
                    </a:moveTo>
                    <a:cubicBezTo>
                      <a:pt x="10" y="1"/>
                      <a:pt x="1" y="9"/>
                      <a:pt x="9" y="32"/>
                    </a:cubicBezTo>
                    <a:cubicBezTo>
                      <a:pt x="61" y="161"/>
                      <a:pt x="351" y="628"/>
                      <a:pt x="584" y="628"/>
                    </a:cubicBezTo>
                    <a:cubicBezTo>
                      <a:pt x="627" y="628"/>
                      <a:pt x="667" y="612"/>
                      <a:pt x="704" y="577"/>
                    </a:cubicBezTo>
                    <a:cubicBezTo>
                      <a:pt x="922" y="359"/>
                      <a:pt x="503" y="14"/>
                      <a:pt x="292" y="14"/>
                    </a:cubicBezTo>
                    <a:cubicBezTo>
                      <a:pt x="286" y="14"/>
                      <a:pt x="281" y="14"/>
                      <a:pt x="276" y="15"/>
                    </a:cubicBezTo>
                    <a:cubicBezTo>
                      <a:pt x="267" y="15"/>
                      <a:pt x="276" y="23"/>
                      <a:pt x="276" y="32"/>
                    </a:cubicBezTo>
                    <a:cubicBezTo>
                      <a:pt x="383" y="86"/>
                      <a:pt x="490" y="139"/>
                      <a:pt x="562" y="229"/>
                    </a:cubicBezTo>
                    <a:cubicBezTo>
                      <a:pt x="597" y="264"/>
                      <a:pt x="633" y="309"/>
                      <a:pt x="642" y="362"/>
                    </a:cubicBezTo>
                    <a:cubicBezTo>
                      <a:pt x="656" y="451"/>
                      <a:pt x="623" y="518"/>
                      <a:pt x="552" y="518"/>
                    </a:cubicBezTo>
                    <a:cubicBezTo>
                      <a:pt x="529" y="518"/>
                      <a:pt x="503" y="511"/>
                      <a:pt x="473" y="496"/>
                    </a:cubicBezTo>
                    <a:cubicBezTo>
                      <a:pt x="294" y="398"/>
                      <a:pt x="214" y="157"/>
                      <a:pt x="80" y="23"/>
                    </a:cubicBezTo>
                    <a:cubicBezTo>
                      <a:pt x="70" y="13"/>
                      <a:pt x="43" y="1"/>
                      <a:pt x="25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44"/>
              <p:cNvSpPr/>
              <p:nvPr/>
            </p:nvSpPr>
            <p:spPr>
              <a:xfrm>
                <a:off x="1707116" y="2414778"/>
                <a:ext cx="56514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28" extrusionOk="0">
                    <a:moveTo>
                      <a:pt x="25" y="1"/>
                    </a:moveTo>
                    <a:cubicBezTo>
                      <a:pt x="10" y="1"/>
                      <a:pt x="0" y="9"/>
                      <a:pt x="8" y="32"/>
                    </a:cubicBezTo>
                    <a:cubicBezTo>
                      <a:pt x="61" y="161"/>
                      <a:pt x="350" y="628"/>
                      <a:pt x="584" y="628"/>
                    </a:cubicBezTo>
                    <a:cubicBezTo>
                      <a:pt x="627" y="628"/>
                      <a:pt x="667" y="612"/>
                      <a:pt x="704" y="577"/>
                    </a:cubicBezTo>
                    <a:cubicBezTo>
                      <a:pt x="922" y="359"/>
                      <a:pt x="502" y="14"/>
                      <a:pt x="291" y="14"/>
                    </a:cubicBezTo>
                    <a:cubicBezTo>
                      <a:pt x="286" y="14"/>
                      <a:pt x="281" y="14"/>
                      <a:pt x="276" y="15"/>
                    </a:cubicBezTo>
                    <a:cubicBezTo>
                      <a:pt x="267" y="15"/>
                      <a:pt x="276" y="23"/>
                      <a:pt x="276" y="32"/>
                    </a:cubicBezTo>
                    <a:cubicBezTo>
                      <a:pt x="383" y="86"/>
                      <a:pt x="490" y="139"/>
                      <a:pt x="561" y="229"/>
                    </a:cubicBezTo>
                    <a:cubicBezTo>
                      <a:pt x="597" y="264"/>
                      <a:pt x="633" y="309"/>
                      <a:pt x="642" y="362"/>
                    </a:cubicBezTo>
                    <a:cubicBezTo>
                      <a:pt x="655" y="451"/>
                      <a:pt x="623" y="518"/>
                      <a:pt x="551" y="518"/>
                    </a:cubicBezTo>
                    <a:cubicBezTo>
                      <a:pt x="529" y="518"/>
                      <a:pt x="502" y="511"/>
                      <a:pt x="472" y="496"/>
                    </a:cubicBezTo>
                    <a:cubicBezTo>
                      <a:pt x="294" y="398"/>
                      <a:pt x="214" y="157"/>
                      <a:pt x="80" y="23"/>
                    </a:cubicBezTo>
                    <a:cubicBezTo>
                      <a:pt x="70" y="13"/>
                      <a:pt x="43" y="1"/>
                      <a:pt x="25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44"/>
              <p:cNvSpPr/>
              <p:nvPr/>
            </p:nvSpPr>
            <p:spPr>
              <a:xfrm>
                <a:off x="1660655" y="2414778"/>
                <a:ext cx="56514" cy="38493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28" extrusionOk="0">
                    <a:moveTo>
                      <a:pt x="24" y="1"/>
                    </a:moveTo>
                    <a:cubicBezTo>
                      <a:pt x="10" y="1"/>
                      <a:pt x="0" y="9"/>
                      <a:pt x="8" y="32"/>
                    </a:cubicBezTo>
                    <a:cubicBezTo>
                      <a:pt x="61" y="161"/>
                      <a:pt x="350" y="628"/>
                      <a:pt x="584" y="628"/>
                    </a:cubicBezTo>
                    <a:cubicBezTo>
                      <a:pt x="626" y="628"/>
                      <a:pt x="667" y="612"/>
                      <a:pt x="704" y="577"/>
                    </a:cubicBezTo>
                    <a:cubicBezTo>
                      <a:pt x="922" y="359"/>
                      <a:pt x="502" y="14"/>
                      <a:pt x="291" y="14"/>
                    </a:cubicBezTo>
                    <a:cubicBezTo>
                      <a:pt x="286" y="14"/>
                      <a:pt x="281" y="14"/>
                      <a:pt x="276" y="15"/>
                    </a:cubicBezTo>
                    <a:cubicBezTo>
                      <a:pt x="267" y="15"/>
                      <a:pt x="276" y="23"/>
                      <a:pt x="276" y="32"/>
                    </a:cubicBezTo>
                    <a:cubicBezTo>
                      <a:pt x="383" y="86"/>
                      <a:pt x="490" y="139"/>
                      <a:pt x="570" y="229"/>
                    </a:cubicBezTo>
                    <a:cubicBezTo>
                      <a:pt x="597" y="264"/>
                      <a:pt x="633" y="309"/>
                      <a:pt x="641" y="362"/>
                    </a:cubicBezTo>
                    <a:cubicBezTo>
                      <a:pt x="655" y="451"/>
                      <a:pt x="627" y="518"/>
                      <a:pt x="555" y="518"/>
                    </a:cubicBezTo>
                    <a:cubicBezTo>
                      <a:pt x="532" y="518"/>
                      <a:pt x="504" y="511"/>
                      <a:pt x="472" y="496"/>
                    </a:cubicBezTo>
                    <a:cubicBezTo>
                      <a:pt x="294" y="398"/>
                      <a:pt x="213" y="157"/>
                      <a:pt x="79" y="23"/>
                    </a:cubicBezTo>
                    <a:cubicBezTo>
                      <a:pt x="69" y="13"/>
                      <a:pt x="43" y="1"/>
                      <a:pt x="24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44"/>
              <p:cNvSpPr/>
              <p:nvPr/>
            </p:nvSpPr>
            <p:spPr>
              <a:xfrm>
                <a:off x="735912" y="2376286"/>
                <a:ext cx="909986" cy="78764"/>
              </a:xfrm>
              <a:custGeom>
                <a:avLst/>
                <a:gdLst/>
                <a:ahLst/>
                <a:cxnLst/>
                <a:rect l="l" t="t" r="r" b="b"/>
                <a:pathLst>
                  <a:path w="14846" h="1285" extrusionOk="0">
                    <a:moveTo>
                      <a:pt x="607" y="0"/>
                    </a:moveTo>
                    <a:lnTo>
                      <a:pt x="99" y="464"/>
                    </a:lnTo>
                    <a:cubicBezTo>
                      <a:pt x="1" y="553"/>
                      <a:pt x="1" y="696"/>
                      <a:pt x="90" y="785"/>
                    </a:cubicBezTo>
                    <a:lnTo>
                      <a:pt x="607" y="1285"/>
                    </a:lnTo>
                    <a:lnTo>
                      <a:pt x="14248" y="1285"/>
                    </a:lnTo>
                    <a:lnTo>
                      <a:pt x="14756" y="785"/>
                    </a:lnTo>
                    <a:cubicBezTo>
                      <a:pt x="14845" y="696"/>
                      <a:pt x="14845" y="553"/>
                      <a:pt x="14756" y="464"/>
                    </a:cubicBezTo>
                    <a:lnTo>
                      <a:pt x="142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44"/>
              <p:cNvSpPr/>
              <p:nvPr/>
            </p:nvSpPr>
            <p:spPr>
              <a:xfrm>
                <a:off x="767110" y="2400803"/>
                <a:ext cx="33957" cy="29667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84" extrusionOk="0">
                    <a:moveTo>
                      <a:pt x="257" y="1"/>
                    </a:moveTo>
                    <a:cubicBezTo>
                      <a:pt x="146" y="1"/>
                      <a:pt x="26" y="71"/>
                      <a:pt x="18" y="189"/>
                    </a:cubicBezTo>
                    <a:cubicBezTo>
                      <a:pt x="0" y="323"/>
                      <a:pt x="80" y="412"/>
                      <a:pt x="188" y="457"/>
                    </a:cubicBezTo>
                    <a:cubicBezTo>
                      <a:pt x="223" y="474"/>
                      <a:pt x="259" y="483"/>
                      <a:pt x="303" y="483"/>
                    </a:cubicBezTo>
                    <a:cubicBezTo>
                      <a:pt x="366" y="483"/>
                      <a:pt x="428" y="474"/>
                      <a:pt x="455" y="430"/>
                    </a:cubicBezTo>
                    <a:cubicBezTo>
                      <a:pt x="518" y="376"/>
                      <a:pt x="553" y="305"/>
                      <a:pt x="535" y="225"/>
                    </a:cubicBezTo>
                    <a:cubicBezTo>
                      <a:pt x="509" y="100"/>
                      <a:pt x="402" y="19"/>
                      <a:pt x="277" y="2"/>
                    </a:cubicBezTo>
                    <a:cubicBezTo>
                      <a:pt x="270" y="1"/>
                      <a:pt x="264" y="1"/>
                      <a:pt x="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44"/>
              <p:cNvSpPr/>
              <p:nvPr/>
            </p:nvSpPr>
            <p:spPr>
              <a:xfrm>
                <a:off x="815226" y="2404665"/>
                <a:ext cx="25744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67" extrusionOk="0">
                    <a:moveTo>
                      <a:pt x="195" y="0"/>
                    </a:moveTo>
                    <a:cubicBezTo>
                      <a:pt x="111" y="0"/>
                      <a:pt x="26" y="53"/>
                      <a:pt x="18" y="144"/>
                    </a:cubicBezTo>
                    <a:cubicBezTo>
                      <a:pt x="0" y="242"/>
                      <a:pt x="63" y="313"/>
                      <a:pt x="143" y="349"/>
                    </a:cubicBezTo>
                    <a:cubicBezTo>
                      <a:pt x="170" y="358"/>
                      <a:pt x="205" y="367"/>
                      <a:pt x="232" y="367"/>
                    </a:cubicBezTo>
                    <a:cubicBezTo>
                      <a:pt x="286" y="367"/>
                      <a:pt x="330" y="358"/>
                      <a:pt x="348" y="322"/>
                    </a:cubicBezTo>
                    <a:cubicBezTo>
                      <a:pt x="393" y="287"/>
                      <a:pt x="419" y="224"/>
                      <a:pt x="411" y="162"/>
                    </a:cubicBezTo>
                    <a:cubicBezTo>
                      <a:pt x="384" y="72"/>
                      <a:pt x="312" y="10"/>
                      <a:pt x="214" y="1"/>
                    </a:cubicBezTo>
                    <a:cubicBezTo>
                      <a:pt x="208" y="0"/>
                      <a:pt x="201" y="0"/>
                      <a:pt x="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44"/>
              <p:cNvSpPr/>
              <p:nvPr/>
            </p:nvSpPr>
            <p:spPr>
              <a:xfrm>
                <a:off x="857887" y="2406871"/>
                <a:ext cx="20289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89" extrusionOk="0">
                    <a:moveTo>
                      <a:pt x="161" y="1"/>
                    </a:moveTo>
                    <a:cubicBezTo>
                      <a:pt x="89" y="1"/>
                      <a:pt x="18" y="36"/>
                      <a:pt x="9" y="117"/>
                    </a:cubicBezTo>
                    <a:cubicBezTo>
                      <a:pt x="0" y="188"/>
                      <a:pt x="45" y="251"/>
                      <a:pt x="107" y="277"/>
                    </a:cubicBezTo>
                    <a:cubicBezTo>
                      <a:pt x="134" y="286"/>
                      <a:pt x="152" y="286"/>
                      <a:pt x="178" y="286"/>
                    </a:cubicBezTo>
                    <a:cubicBezTo>
                      <a:pt x="185" y="288"/>
                      <a:pt x="192" y="289"/>
                      <a:pt x="199" y="289"/>
                    </a:cubicBezTo>
                    <a:cubicBezTo>
                      <a:pt x="229" y="289"/>
                      <a:pt x="260" y="274"/>
                      <a:pt x="268" y="259"/>
                    </a:cubicBezTo>
                    <a:cubicBezTo>
                      <a:pt x="303" y="224"/>
                      <a:pt x="330" y="179"/>
                      <a:pt x="321" y="135"/>
                    </a:cubicBezTo>
                    <a:cubicBezTo>
                      <a:pt x="303" y="63"/>
                      <a:pt x="241" y="10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44"/>
              <p:cNvSpPr/>
              <p:nvPr/>
            </p:nvSpPr>
            <p:spPr>
              <a:xfrm>
                <a:off x="1580728" y="2400803"/>
                <a:ext cx="33957" cy="29667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84" extrusionOk="0">
                    <a:moveTo>
                      <a:pt x="298" y="1"/>
                    </a:moveTo>
                    <a:cubicBezTo>
                      <a:pt x="291" y="1"/>
                      <a:pt x="284" y="1"/>
                      <a:pt x="277" y="2"/>
                    </a:cubicBezTo>
                    <a:cubicBezTo>
                      <a:pt x="152" y="19"/>
                      <a:pt x="54" y="100"/>
                      <a:pt x="27" y="225"/>
                    </a:cubicBezTo>
                    <a:cubicBezTo>
                      <a:pt x="1" y="305"/>
                      <a:pt x="45" y="376"/>
                      <a:pt x="99" y="430"/>
                    </a:cubicBezTo>
                    <a:cubicBezTo>
                      <a:pt x="126" y="474"/>
                      <a:pt x="188" y="483"/>
                      <a:pt x="250" y="483"/>
                    </a:cubicBezTo>
                    <a:cubicBezTo>
                      <a:pt x="295" y="483"/>
                      <a:pt x="340" y="474"/>
                      <a:pt x="375" y="457"/>
                    </a:cubicBezTo>
                    <a:cubicBezTo>
                      <a:pt x="482" y="412"/>
                      <a:pt x="554" y="323"/>
                      <a:pt x="545" y="189"/>
                    </a:cubicBezTo>
                    <a:cubicBezTo>
                      <a:pt x="528" y="71"/>
                      <a:pt x="416" y="1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44"/>
              <p:cNvSpPr/>
              <p:nvPr/>
            </p:nvSpPr>
            <p:spPr>
              <a:xfrm>
                <a:off x="1540825" y="2404665"/>
                <a:ext cx="25744" cy="2249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67" extrusionOk="0">
                    <a:moveTo>
                      <a:pt x="227" y="0"/>
                    </a:moveTo>
                    <a:cubicBezTo>
                      <a:pt x="220" y="0"/>
                      <a:pt x="213" y="0"/>
                      <a:pt x="206" y="1"/>
                    </a:cubicBezTo>
                    <a:cubicBezTo>
                      <a:pt x="116" y="10"/>
                      <a:pt x="36" y="72"/>
                      <a:pt x="18" y="162"/>
                    </a:cubicBezTo>
                    <a:cubicBezTo>
                      <a:pt x="0" y="224"/>
                      <a:pt x="27" y="287"/>
                      <a:pt x="72" y="322"/>
                    </a:cubicBezTo>
                    <a:cubicBezTo>
                      <a:pt x="90" y="358"/>
                      <a:pt x="143" y="367"/>
                      <a:pt x="188" y="367"/>
                    </a:cubicBezTo>
                    <a:cubicBezTo>
                      <a:pt x="223" y="367"/>
                      <a:pt x="250" y="358"/>
                      <a:pt x="277" y="349"/>
                    </a:cubicBezTo>
                    <a:cubicBezTo>
                      <a:pt x="357" y="313"/>
                      <a:pt x="420" y="242"/>
                      <a:pt x="411" y="144"/>
                    </a:cubicBezTo>
                    <a:cubicBezTo>
                      <a:pt x="394" y="53"/>
                      <a:pt x="31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44"/>
              <p:cNvSpPr/>
              <p:nvPr/>
            </p:nvSpPr>
            <p:spPr>
              <a:xfrm>
                <a:off x="1504172" y="2406871"/>
                <a:ext cx="19737" cy="1771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9" extrusionOk="0">
                    <a:moveTo>
                      <a:pt x="161" y="1"/>
                    </a:moveTo>
                    <a:cubicBezTo>
                      <a:pt x="90" y="10"/>
                      <a:pt x="27" y="63"/>
                      <a:pt x="10" y="135"/>
                    </a:cubicBezTo>
                    <a:cubicBezTo>
                      <a:pt x="1" y="179"/>
                      <a:pt x="19" y="224"/>
                      <a:pt x="54" y="259"/>
                    </a:cubicBezTo>
                    <a:cubicBezTo>
                      <a:pt x="69" y="274"/>
                      <a:pt x="95" y="289"/>
                      <a:pt x="124" y="289"/>
                    </a:cubicBezTo>
                    <a:cubicBezTo>
                      <a:pt x="130" y="289"/>
                      <a:pt x="137" y="288"/>
                      <a:pt x="143" y="286"/>
                    </a:cubicBezTo>
                    <a:cubicBezTo>
                      <a:pt x="170" y="286"/>
                      <a:pt x="197" y="286"/>
                      <a:pt x="215" y="277"/>
                    </a:cubicBezTo>
                    <a:cubicBezTo>
                      <a:pt x="277" y="251"/>
                      <a:pt x="322" y="188"/>
                      <a:pt x="313" y="117"/>
                    </a:cubicBezTo>
                    <a:cubicBezTo>
                      <a:pt x="304" y="36"/>
                      <a:pt x="233" y="1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44"/>
              <p:cNvSpPr/>
              <p:nvPr/>
            </p:nvSpPr>
            <p:spPr>
              <a:xfrm>
                <a:off x="486567" y="2349990"/>
                <a:ext cx="1447481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23615" h="2116" extrusionOk="0">
                    <a:moveTo>
                      <a:pt x="19" y="1"/>
                    </a:moveTo>
                    <a:cubicBezTo>
                      <a:pt x="670" y="1"/>
                      <a:pt x="21670" y="1"/>
                      <a:pt x="22062" y="224"/>
                    </a:cubicBezTo>
                    <a:cubicBezTo>
                      <a:pt x="22464" y="456"/>
                      <a:pt x="22330" y="1803"/>
                      <a:pt x="22152" y="1848"/>
                    </a:cubicBezTo>
                    <a:cubicBezTo>
                      <a:pt x="21973" y="1892"/>
                      <a:pt x="1" y="2115"/>
                      <a:pt x="1" y="2115"/>
                    </a:cubicBezTo>
                    <a:lnTo>
                      <a:pt x="22981" y="2115"/>
                    </a:lnTo>
                    <a:cubicBezTo>
                      <a:pt x="22981" y="2115"/>
                      <a:pt x="23615" y="1196"/>
                      <a:pt x="22981" y="1"/>
                    </a:cubicBezTo>
                    <a:close/>
                  </a:path>
                </a:pathLst>
              </a:custGeom>
              <a:solidFill>
                <a:schemeClr val="accent4">
                  <a:alpha val="286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44"/>
              <p:cNvSpPr/>
              <p:nvPr/>
            </p:nvSpPr>
            <p:spPr>
              <a:xfrm>
                <a:off x="490490" y="2356242"/>
                <a:ext cx="50262" cy="11713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911" extrusionOk="0">
                    <a:moveTo>
                      <a:pt x="551" y="1"/>
                    </a:moveTo>
                    <a:cubicBezTo>
                      <a:pt x="333" y="1"/>
                      <a:pt x="0" y="329"/>
                      <a:pt x="8" y="943"/>
                    </a:cubicBezTo>
                    <a:cubicBezTo>
                      <a:pt x="8" y="1383"/>
                      <a:pt x="215" y="1911"/>
                      <a:pt x="474" y="1911"/>
                    </a:cubicBezTo>
                    <a:cubicBezTo>
                      <a:pt x="514" y="1911"/>
                      <a:pt x="555" y="1898"/>
                      <a:pt x="597" y="1871"/>
                    </a:cubicBezTo>
                    <a:cubicBezTo>
                      <a:pt x="811" y="1728"/>
                      <a:pt x="561" y="1505"/>
                      <a:pt x="534" y="871"/>
                    </a:cubicBezTo>
                    <a:cubicBezTo>
                      <a:pt x="499" y="238"/>
                      <a:pt x="820" y="113"/>
                      <a:pt x="624" y="15"/>
                    </a:cubicBezTo>
                    <a:cubicBezTo>
                      <a:pt x="602" y="5"/>
                      <a:pt x="577" y="1"/>
                      <a:pt x="551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5" name="Google Shape;5235;p44"/>
            <p:cNvGrpSpPr/>
            <p:nvPr/>
          </p:nvGrpSpPr>
          <p:grpSpPr>
            <a:xfrm rot="5400000">
              <a:off x="-418995" y="2171950"/>
              <a:ext cx="2989362" cy="850576"/>
              <a:chOff x="318131" y="2779786"/>
              <a:chExt cx="1654781" cy="470868"/>
            </a:xfrm>
          </p:grpSpPr>
          <p:sp>
            <p:nvSpPr>
              <p:cNvPr id="5236" name="Google Shape;5236;p44"/>
              <p:cNvSpPr/>
              <p:nvPr/>
            </p:nvSpPr>
            <p:spPr>
              <a:xfrm>
                <a:off x="318131" y="2779786"/>
                <a:ext cx="1654781" cy="470868"/>
              </a:xfrm>
              <a:custGeom>
                <a:avLst/>
                <a:gdLst/>
                <a:ahLst/>
                <a:cxnLst/>
                <a:rect l="l" t="t" r="r" b="b"/>
                <a:pathLst>
                  <a:path w="26997" h="7682" extrusionOk="0">
                    <a:moveTo>
                      <a:pt x="956" y="1"/>
                    </a:moveTo>
                    <a:cubicBezTo>
                      <a:pt x="1" y="4345"/>
                      <a:pt x="956" y="7682"/>
                      <a:pt x="956" y="7682"/>
                    </a:cubicBezTo>
                    <a:lnTo>
                      <a:pt x="26050" y="7682"/>
                    </a:lnTo>
                    <a:cubicBezTo>
                      <a:pt x="26050" y="7682"/>
                      <a:pt x="26996" y="4345"/>
                      <a:pt x="26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44"/>
              <p:cNvSpPr/>
              <p:nvPr/>
            </p:nvSpPr>
            <p:spPr>
              <a:xfrm>
                <a:off x="388129" y="2817053"/>
                <a:ext cx="1514783" cy="395782"/>
              </a:xfrm>
              <a:custGeom>
                <a:avLst/>
                <a:gdLst/>
                <a:ahLst/>
                <a:cxnLst/>
                <a:rect l="l" t="t" r="r" b="b"/>
                <a:pathLst>
                  <a:path w="24713" h="6457" extrusionOk="0">
                    <a:moveTo>
                      <a:pt x="23690" y="2796"/>
                    </a:moveTo>
                    <a:cubicBezTo>
                      <a:pt x="23721" y="2796"/>
                      <a:pt x="23752" y="2797"/>
                      <a:pt x="23784" y="2801"/>
                    </a:cubicBezTo>
                    <a:cubicBezTo>
                      <a:pt x="24052" y="2836"/>
                      <a:pt x="24364" y="3033"/>
                      <a:pt x="24561" y="3229"/>
                    </a:cubicBezTo>
                    <a:cubicBezTo>
                      <a:pt x="24364" y="3425"/>
                      <a:pt x="24052" y="3621"/>
                      <a:pt x="23784" y="3657"/>
                    </a:cubicBezTo>
                    <a:cubicBezTo>
                      <a:pt x="23752" y="3661"/>
                      <a:pt x="23721" y="3662"/>
                      <a:pt x="23690" y="3662"/>
                    </a:cubicBezTo>
                    <a:cubicBezTo>
                      <a:pt x="23325" y="3662"/>
                      <a:pt x="23082" y="3427"/>
                      <a:pt x="22794" y="3229"/>
                    </a:cubicBezTo>
                    <a:cubicBezTo>
                      <a:pt x="23082" y="3031"/>
                      <a:pt x="23325" y="2796"/>
                      <a:pt x="23690" y="2796"/>
                    </a:cubicBezTo>
                    <a:close/>
                    <a:moveTo>
                      <a:pt x="6993" y="1"/>
                    </a:moveTo>
                    <a:cubicBezTo>
                      <a:pt x="6768" y="1"/>
                      <a:pt x="6610" y="278"/>
                      <a:pt x="6602" y="508"/>
                    </a:cubicBezTo>
                    <a:cubicBezTo>
                      <a:pt x="6602" y="669"/>
                      <a:pt x="6656" y="820"/>
                      <a:pt x="6745" y="954"/>
                    </a:cubicBezTo>
                    <a:cubicBezTo>
                      <a:pt x="6540" y="1025"/>
                      <a:pt x="6308" y="1070"/>
                      <a:pt x="6112" y="1106"/>
                    </a:cubicBezTo>
                    <a:cubicBezTo>
                      <a:pt x="5743" y="1179"/>
                      <a:pt x="5368" y="1219"/>
                      <a:pt x="4994" y="1219"/>
                    </a:cubicBezTo>
                    <a:cubicBezTo>
                      <a:pt x="4589" y="1219"/>
                      <a:pt x="4186" y="1172"/>
                      <a:pt x="3792" y="1070"/>
                    </a:cubicBezTo>
                    <a:cubicBezTo>
                      <a:pt x="3177" y="901"/>
                      <a:pt x="2633" y="588"/>
                      <a:pt x="2035" y="392"/>
                    </a:cubicBezTo>
                    <a:cubicBezTo>
                      <a:pt x="1839" y="327"/>
                      <a:pt x="1626" y="280"/>
                      <a:pt x="1416" y="280"/>
                    </a:cubicBezTo>
                    <a:cubicBezTo>
                      <a:pt x="1197" y="280"/>
                      <a:pt x="982" y="331"/>
                      <a:pt x="795" y="463"/>
                    </a:cubicBezTo>
                    <a:cubicBezTo>
                      <a:pt x="1" y="1017"/>
                      <a:pt x="447" y="2105"/>
                      <a:pt x="947" y="2703"/>
                    </a:cubicBezTo>
                    <a:cubicBezTo>
                      <a:pt x="625" y="2729"/>
                      <a:pt x="313" y="2890"/>
                      <a:pt x="117" y="3193"/>
                    </a:cubicBezTo>
                    <a:cubicBezTo>
                      <a:pt x="99" y="3193"/>
                      <a:pt x="81" y="3220"/>
                      <a:pt x="90" y="3229"/>
                    </a:cubicBezTo>
                    <a:cubicBezTo>
                      <a:pt x="81" y="3247"/>
                      <a:pt x="99" y="3265"/>
                      <a:pt x="117" y="3265"/>
                    </a:cubicBezTo>
                    <a:cubicBezTo>
                      <a:pt x="313" y="3577"/>
                      <a:pt x="625" y="3737"/>
                      <a:pt x="947" y="3755"/>
                    </a:cubicBezTo>
                    <a:cubicBezTo>
                      <a:pt x="447" y="4353"/>
                      <a:pt x="1" y="5441"/>
                      <a:pt x="795" y="6003"/>
                    </a:cubicBezTo>
                    <a:cubicBezTo>
                      <a:pt x="982" y="6131"/>
                      <a:pt x="1197" y="6180"/>
                      <a:pt x="1417" y="6180"/>
                    </a:cubicBezTo>
                    <a:cubicBezTo>
                      <a:pt x="1626" y="6180"/>
                      <a:pt x="1839" y="6136"/>
                      <a:pt x="2035" y="6075"/>
                    </a:cubicBezTo>
                    <a:cubicBezTo>
                      <a:pt x="2633" y="5870"/>
                      <a:pt x="3177" y="5557"/>
                      <a:pt x="3792" y="5397"/>
                    </a:cubicBezTo>
                    <a:cubicBezTo>
                      <a:pt x="4191" y="5289"/>
                      <a:pt x="4599" y="5240"/>
                      <a:pt x="5007" y="5240"/>
                    </a:cubicBezTo>
                    <a:cubicBezTo>
                      <a:pt x="5377" y="5240"/>
                      <a:pt x="5747" y="5280"/>
                      <a:pt x="6112" y="5352"/>
                    </a:cubicBezTo>
                    <a:cubicBezTo>
                      <a:pt x="6308" y="5397"/>
                      <a:pt x="6540" y="5432"/>
                      <a:pt x="6745" y="5504"/>
                    </a:cubicBezTo>
                    <a:cubicBezTo>
                      <a:pt x="6656" y="5638"/>
                      <a:pt x="6602" y="5789"/>
                      <a:pt x="6602" y="5950"/>
                    </a:cubicBezTo>
                    <a:cubicBezTo>
                      <a:pt x="6610" y="6180"/>
                      <a:pt x="6768" y="6457"/>
                      <a:pt x="6993" y="6457"/>
                    </a:cubicBezTo>
                    <a:cubicBezTo>
                      <a:pt x="7046" y="6457"/>
                      <a:pt x="7104" y="6441"/>
                      <a:pt x="7164" y="6405"/>
                    </a:cubicBezTo>
                    <a:cubicBezTo>
                      <a:pt x="7379" y="6289"/>
                      <a:pt x="7423" y="5968"/>
                      <a:pt x="7325" y="5771"/>
                    </a:cubicBezTo>
                    <a:cubicBezTo>
                      <a:pt x="7245" y="5620"/>
                      <a:pt x="7093" y="5513"/>
                      <a:pt x="6915" y="5441"/>
                    </a:cubicBezTo>
                    <a:cubicBezTo>
                      <a:pt x="6950" y="5406"/>
                      <a:pt x="6977" y="5379"/>
                      <a:pt x="7013" y="5352"/>
                    </a:cubicBezTo>
                    <a:cubicBezTo>
                      <a:pt x="7191" y="5207"/>
                      <a:pt x="7385" y="5150"/>
                      <a:pt x="7586" y="5150"/>
                    </a:cubicBezTo>
                    <a:cubicBezTo>
                      <a:pt x="8176" y="5150"/>
                      <a:pt x="8819" y="5650"/>
                      <a:pt x="9279" y="5896"/>
                    </a:cubicBezTo>
                    <a:cubicBezTo>
                      <a:pt x="9666" y="6097"/>
                      <a:pt x="10064" y="6246"/>
                      <a:pt x="10492" y="6246"/>
                    </a:cubicBezTo>
                    <a:cubicBezTo>
                      <a:pt x="10597" y="6246"/>
                      <a:pt x="10704" y="6237"/>
                      <a:pt x="10813" y="6217"/>
                    </a:cubicBezTo>
                    <a:cubicBezTo>
                      <a:pt x="10840" y="6217"/>
                      <a:pt x="10920" y="6182"/>
                      <a:pt x="10974" y="6137"/>
                    </a:cubicBezTo>
                    <a:cubicBezTo>
                      <a:pt x="11045" y="6191"/>
                      <a:pt x="11125" y="6226"/>
                      <a:pt x="11197" y="6244"/>
                    </a:cubicBezTo>
                    <a:cubicBezTo>
                      <a:pt x="11281" y="6267"/>
                      <a:pt x="11366" y="6278"/>
                      <a:pt x="11450" y="6278"/>
                    </a:cubicBezTo>
                    <a:cubicBezTo>
                      <a:pt x="11696" y="6278"/>
                      <a:pt x="11936" y="6187"/>
                      <a:pt x="12142" y="6048"/>
                    </a:cubicBezTo>
                    <a:cubicBezTo>
                      <a:pt x="12142" y="6128"/>
                      <a:pt x="12205" y="6191"/>
                      <a:pt x="12276" y="6217"/>
                    </a:cubicBezTo>
                    <a:cubicBezTo>
                      <a:pt x="12313" y="6231"/>
                      <a:pt x="12355" y="6238"/>
                      <a:pt x="12397" y="6238"/>
                    </a:cubicBezTo>
                    <a:cubicBezTo>
                      <a:pt x="12496" y="6238"/>
                      <a:pt x="12595" y="6198"/>
                      <a:pt x="12633" y="6110"/>
                    </a:cubicBezTo>
                    <a:cubicBezTo>
                      <a:pt x="12642" y="6101"/>
                      <a:pt x="12642" y="6093"/>
                      <a:pt x="12642" y="6093"/>
                    </a:cubicBezTo>
                    <a:cubicBezTo>
                      <a:pt x="12828" y="6208"/>
                      <a:pt x="13042" y="6277"/>
                      <a:pt x="13263" y="6277"/>
                    </a:cubicBezTo>
                    <a:cubicBezTo>
                      <a:pt x="13350" y="6277"/>
                      <a:pt x="13437" y="6267"/>
                      <a:pt x="13525" y="6244"/>
                    </a:cubicBezTo>
                    <a:cubicBezTo>
                      <a:pt x="13588" y="6226"/>
                      <a:pt x="13668" y="6191"/>
                      <a:pt x="13748" y="6137"/>
                    </a:cubicBezTo>
                    <a:cubicBezTo>
                      <a:pt x="13793" y="6182"/>
                      <a:pt x="13882" y="6217"/>
                      <a:pt x="13909" y="6217"/>
                    </a:cubicBezTo>
                    <a:cubicBezTo>
                      <a:pt x="14016" y="6237"/>
                      <a:pt x="14122" y="6246"/>
                      <a:pt x="14226" y="6246"/>
                    </a:cubicBezTo>
                    <a:cubicBezTo>
                      <a:pt x="14652" y="6246"/>
                      <a:pt x="15056" y="6097"/>
                      <a:pt x="15443" y="5896"/>
                    </a:cubicBezTo>
                    <a:cubicBezTo>
                      <a:pt x="15903" y="5650"/>
                      <a:pt x="16546" y="5150"/>
                      <a:pt x="17136" y="5150"/>
                    </a:cubicBezTo>
                    <a:cubicBezTo>
                      <a:pt x="17336" y="5150"/>
                      <a:pt x="17531" y="5207"/>
                      <a:pt x="17709" y="5352"/>
                    </a:cubicBezTo>
                    <a:cubicBezTo>
                      <a:pt x="17745" y="5379"/>
                      <a:pt x="17772" y="5406"/>
                      <a:pt x="17798" y="5441"/>
                    </a:cubicBezTo>
                    <a:cubicBezTo>
                      <a:pt x="17620" y="5513"/>
                      <a:pt x="17468" y="5620"/>
                      <a:pt x="17397" y="5771"/>
                    </a:cubicBezTo>
                    <a:cubicBezTo>
                      <a:pt x="17290" y="5968"/>
                      <a:pt x="17343" y="6289"/>
                      <a:pt x="17549" y="6405"/>
                    </a:cubicBezTo>
                    <a:cubicBezTo>
                      <a:pt x="17611" y="6441"/>
                      <a:pt x="17670" y="6457"/>
                      <a:pt x="17725" y="6457"/>
                    </a:cubicBezTo>
                    <a:cubicBezTo>
                      <a:pt x="17954" y="6457"/>
                      <a:pt x="18111" y="6180"/>
                      <a:pt x="18111" y="5950"/>
                    </a:cubicBezTo>
                    <a:cubicBezTo>
                      <a:pt x="18111" y="5789"/>
                      <a:pt x="18057" y="5638"/>
                      <a:pt x="17977" y="5504"/>
                    </a:cubicBezTo>
                    <a:cubicBezTo>
                      <a:pt x="18182" y="5432"/>
                      <a:pt x="18405" y="5397"/>
                      <a:pt x="18610" y="5352"/>
                    </a:cubicBezTo>
                    <a:cubicBezTo>
                      <a:pt x="18975" y="5280"/>
                      <a:pt x="19343" y="5240"/>
                      <a:pt x="19710" y="5240"/>
                    </a:cubicBezTo>
                    <a:cubicBezTo>
                      <a:pt x="20117" y="5240"/>
                      <a:pt x="20523" y="5289"/>
                      <a:pt x="20921" y="5397"/>
                    </a:cubicBezTo>
                    <a:cubicBezTo>
                      <a:pt x="21536" y="5557"/>
                      <a:pt x="22080" y="5870"/>
                      <a:pt x="22678" y="6075"/>
                    </a:cubicBezTo>
                    <a:cubicBezTo>
                      <a:pt x="22874" y="6136"/>
                      <a:pt x="23087" y="6180"/>
                      <a:pt x="23296" y="6180"/>
                    </a:cubicBezTo>
                    <a:cubicBezTo>
                      <a:pt x="23516" y="6180"/>
                      <a:pt x="23731" y="6131"/>
                      <a:pt x="23918" y="6003"/>
                    </a:cubicBezTo>
                    <a:cubicBezTo>
                      <a:pt x="24712" y="5441"/>
                      <a:pt x="24275" y="4353"/>
                      <a:pt x="23767" y="3755"/>
                    </a:cubicBezTo>
                    <a:cubicBezTo>
                      <a:pt x="24097" y="3737"/>
                      <a:pt x="24409" y="3577"/>
                      <a:pt x="24605" y="3265"/>
                    </a:cubicBezTo>
                    <a:cubicBezTo>
                      <a:pt x="24614" y="3265"/>
                      <a:pt x="24632" y="3247"/>
                      <a:pt x="24623" y="3229"/>
                    </a:cubicBezTo>
                    <a:cubicBezTo>
                      <a:pt x="24632" y="3220"/>
                      <a:pt x="24614" y="3193"/>
                      <a:pt x="24605" y="3193"/>
                    </a:cubicBezTo>
                    <a:cubicBezTo>
                      <a:pt x="24409" y="2890"/>
                      <a:pt x="24097" y="2729"/>
                      <a:pt x="23767" y="2703"/>
                    </a:cubicBezTo>
                    <a:cubicBezTo>
                      <a:pt x="24275" y="2105"/>
                      <a:pt x="24712" y="1017"/>
                      <a:pt x="23918" y="463"/>
                    </a:cubicBezTo>
                    <a:cubicBezTo>
                      <a:pt x="23731" y="331"/>
                      <a:pt x="23516" y="280"/>
                      <a:pt x="23297" y="280"/>
                    </a:cubicBezTo>
                    <a:cubicBezTo>
                      <a:pt x="23087" y="280"/>
                      <a:pt x="22874" y="327"/>
                      <a:pt x="22678" y="392"/>
                    </a:cubicBezTo>
                    <a:cubicBezTo>
                      <a:pt x="22080" y="588"/>
                      <a:pt x="21536" y="901"/>
                      <a:pt x="20921" y="1070"/>
                    </a:cubicBezTo>
                    <a:cubicBezTo>
                      <a:pt x="20527" y="1172"/>
                      <a:pt x="20126" y="1219"/>
                      <a:pt x="19724" y="1219"/>
                    </a:cubicBezTo>
                    <a:cubicBezTo>
                      <a:pt x="19352" y="1219"/>
                      <a:pt x="18979" y="1179"/>
                      <a:pt x="18610" y="1106"/>
                    </a:cubicBezTo>
                    <a:cubicBezTo>
                      <a:pt x="18405" y="1070"/>
                      <a:pt x="18182" y="1025"/>
                      <a:pt x="17977" y="954"/>
                    </a:cubicBezTo>
                    <a:cubicBezTo>
                      <a:pt x="18057" y="820"/>
                      <a:pt x="18111" y="669"/>
                      <a:pt x="18111" y="508"/>
                    </a:cubicBezTo>
                    <a:cubicBezTo>
                      <a:pt x="18111" y="278"/>
                      <a:pt x="17954" y="1"/>
                      <a:pt x="17725" y="1"/>
                    </a:cubicBezTo>
                    <a:cubicBezTo>
                      <a:pt x="17670" y="1"/>
                      <a:pt x="17611" y="17"/>
                      <a:pt x="17549" y="53"/>
                    </a:cubicBezTo>
                    <a:cubicBezTo>
                      <a:pt x="17343" y="169"/>
                      <a:pt x="17290" y="490"/>
                      <a:pt x="17397" y="686"/>
                    </a:cubicBezTo>
                    <a:cubicBezTo>
                      <a:pt x="17468" y="838"/>
                      <a:pt x="17620" y="945"/>
                      <a:pt x="17798" y="1017"/>
                    </a:cubicBezTo>
                    <a:cubicBezTo>
                      <a:pt x="17772" y="1052"/>
                      <a:pt x="17745" y="1079"/>
                      <a:pt x="17709" y="1106"/>
                    </a:cubicBezTo>
                    <a:cubicBezTo>
                      <a:pt x="17530" y="1253"/>
                      <a:pt x="17335" y="1312"/>
                      <a:pt x="17133" y="1312"/>
                    </a:cubicBezTo>
                    <a:cubicBezTo>
                      <a:pt x="16544" y="1312"/>
                      <a:pt x="15902" y="810"/>
                      <a:pt x="15443" y="570"/>
                    </a:cubicBezTo>
                    <a:cubicBezTo>
                      <a:pt x="15056" y="363"/>
                      <a:pt x="14651" y="212"/>
                      <a:pt x="14225" y="212"/>
                    </a:cubicBezTo>
                    <a:cubicBezTo>
                      <a:pt x="14121" y="212"/>
                      <a:pt x="14016" y="221"/>
                      <a:pt x="13909" y="240"/>
                    </a:cubicBezTo>
                    <a:cubicBezTo>
                      <a:pt x="13882" y="249"/>
                      <a:pt x="13793" y="276"/>
                      <a:pt x="13748" y="321"/>
                    </a:cubicBezTo>
                    <a:cubicBezTo>
                      <a:pt x="13668" y="276"/>
                      <a:pt x="13588" y="240"/>
                      <a:pt x="13525" y="223"/>
                    </a:cubicBezTo>
                    <a:cubicBezTo>
                      <a:pt x="13437" y="200"/>
                      <a:pt x="13350" y="189"/>
                      <a:pt x="13263" y="189"/>
                    </a:cubicBezTo>
                    <a:cubicBezTo>
                      <a:pt x="13042" y="189"/>
                      <a:pt x="12828" y="259"/>
                      <a:pt x="12642" y="374"/>
                    </a:cubicBezTo>
                    <a:cubicBezTo>
                      <a:pt x="12642" y="365"/>
                      <a:pt x="12642" y="356"/>
                      <a:pt x="12633" y="356"/>
                    </a:cubicBezTo>
                    <a:cubicBezTo>
                      <a:pt x="12595" y="262"/>
                      <a:pt x="12494" y="220"/>
                      <a:pt x="12395" y="220"/>
                    </a:cubicBezTo>
                    <a:cubicBezTo>
                      <a:pt x="12354" y="220"/>
                      <a:pt x="12313" y="227"/>
                      <a:pt x="12276" y="240"/>
                    </a:cubicBezTo>
                    <a:cubicBezTo>
                      <a:pt x="12205" y="267"/>
                      <a:pt x="12142" y="339"/>
                      <a:pt x="12142" y="410"/>
                    </a:cubicBezTo>
                    <a:cubicBezTo>
                      <a:pt x="11939" y="272"/>
                      <a:pt x="11703" y="188"/>
                      <a:pt x="11461" y="188"/>
                    </a:cubicBezTo>
                    <a:cubicBezTo>
                      <a:pt x="11373" y="188"/>
                      <a:pt x="11285" y="199"/>
                      <a:pt x="11197" y="223"/>
                    </a:cubicBezTo>
                    <a:cubicBezTo>
                      <a:pt x="11125" y="240"/>
                      <a:pt x="11045" y="276"/>
                      <a:pt x="10974" y="321"/>
                    </a:cubicBezTo>
                    <a:cubicBezTo>
                      <a:pt x="10920" y="276"/>
                      <a:pt x="10840" y="249"/>
                      <a:pt x="10813" y="240"/>
                    </a:cubicBezTo>
                    <a:cubicBezTo>
                      <a:pt x="10705" y="221"/>
                      <a:pt x="10598" y="212"/>
                      <a:pt x="10494" y="212"/>
                    </a:cubicBezTo>
                    <a:cubicBezTo>
                      <a:pt x="10065" y="212"/>
                      <a:pt x="9666" y="363"/>
                      <a:pt x="9279" y="570"/>
                    </a:cubicBezTo>
                    <a:cubicBezTo>
                      <a:pt x="8820" y="810"/>
                      <a:pt x="8178" y="1312"/>
                      <a:pt x="7589" y="1312"/>
                    </a:cubicBezTo>
                    <a:cubicBezTo>
                      <a:pt x="7387" y="1312"/>
                      <a:pt x="7192" y="1253"/>
                      <a:pt x="7013" y="1106"/>
                    </a:cubicBezTo>
                    <a:cubicBezTo>
                      <a:pt x="6977" y="1079"/>
                      <a:pt x="6950" y="1052"/>
                      <a:pt x="6915" y="1017"/>
                    </a:cubicBezTo>
                    <a:cubicBezTo>
                      <a:pt x="7093" y="945"/>
                      <a:pt x="7245" y="838"/>
                      <a:pt x="7325" y="686"/>
                    </a:cubicBezTo>
                    <a:cubicBezTo>
                      <a:pt x="7423" y="490"/>
                      <a:pt x="7379" y="169"/>
                      <a:pt x="7164" y="53"/>
                    </a:cubicBezTo>
                    <a:cubicBezTo>
                      <a:pt x="7104" y="17"/>
                      <a:pt x="7046" y="1"/>
                      <a:pt x="6993" y="1"/>
                    </a:cubicBezTo>
                    <a:close/>
                  </a:path>
                </a:pathLst>
              </a:custGeom>
              <a:solidFill>
                <a:srgbClr val="9E3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44"/>
              <p:cNvSpPr/>
              <p:nvPr/>
            </p:nvSpPr>
            <p:spPr>
              <a:xfrm>
                <a:off x="424231" y="2949878"/>
                <a:ext cx="1442578" cy="130742"/>
              </a:xfrm>
              <a:custGeom>
                <a:avLst/>
                <a:gdLst/>
                <a:ahLst/>
                <a:cxnLst/>
                <a:rect l="l" t="t" r="r" b="b"/>
                <a:pathLst>
                  <a:path w="23535" h="2133" extrusionOk="0">
                    <a:moveTo>
                      <a:pt x="1" y="0"/>
                    </a:moveTo>
                    <a:cubicBezTo>
                      <a:pt x="108" y="197"/>
                      <a:pt x="233" y="384"/>
                      <a:pt x="358" y="536"/>
                    </a:cubicBezTo>
                    <a:cubicBezTo>
                      <a:pt x="1303" y="643"/>
                      <a:pt x="1339" y="1062"/>
                      <a:pt x="1339" y="1062"/>
                    </a:cubicBezTo>
                    <a:cubicBezTo>
                      <a:pt x="1080" y="1544"/>
                      <a:pt x="358" y="1588"/>
                      <a:pt x="358" y="1588"/>
                    </a:cubicBezTo>
                    <a:cubicBezTo>
                      <a:pt x="233" y="1740"/>
                      <a:pt x="108" y="1927"/>
                      <a:pt x="1" y="2132"/>
                    </a:cubicBezTo>
                    <a:lnTo>
                      <a:pt x="23534" y="2132"/>
                    </a:lnTo>
                    <a:cubicBezTo>
                      <a:pt x="23436" y="1927"/>
                      <a:pt x="23311" y="1740"/>
                      <a:pt x="23178" y="1588"/>
                    </a:cubicBezTo>
                    <a:cubicBezTo>
                      <a:pt x="23178" y="1588"/>
                      <a:pt x="22553" y="1561"/>
                      <a:pt x="22143" y="1062"/>
                    </a:cubicBezTo>
                    <a:cubicBezTo>
                      <a:pt x="22143" y="1062"/>
                      <a:pt x="22455" y="598"/>
                      <a:pt x="23178" y="536"/>
                    </a:cubicBezTo>
                    <a:cubicBezTo>
                      <a:pt x="23311" y="384"/>
                      <a:pt x="23436" y="197"/>
                      <a:pt x="23534" y="0"/>
                    </a:cubicBezTo>
                    <a:close/>
                  </a:path>
                </a:pathLst>
              </a:custGeom>
              <a:solidFill>
                <a:srgbClr val="82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44"/>
              <p:cNvSpPr/>
              <p:nvPr/>
            </p:nvSpPr>
            <p:spPr>
              <a:xfrm>
                <a:off x="388129" y="2817053"/>
                <a:ext cx="756503" cy="20043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270" extrusionOk="0">
                    <a:moveTo>
                      <a:pt x="11027" y="428"/>
                    </a:moveTo>
                    <a:cubicBezTo>
                      <a:pt x="11116" y="490"/>
                      <a:pt x="11188" y="562"/>
                      <a:pt x="11224" y="642"/>
                    </a:cubicBezTo>
                    <a:cubicBezTo>
                      <a:pt x="11311" y="810"/>
                      <a:pt x="11201" y="876"/>
                      <a:pt x="11073" y="876"/>
                    </a:cubicBezTo>
                    <a:cubicBezTo>
                      <a:pt x="11031" y="876"/>
                      <a:pt x="10987" y="869"/>
                      <a:pt x="10947" y="856"/>
                    </a:cubicBezTo>
                    <a:cubicBezTo>
                      <a:pt x="10769" y="740"/>
                      <a:pt x="10822" y="597"/>
                      <a:pt x="11001" y="446"/>
                    </a:cubicBezTo>
                    <a:cubicBezTo>
                      <a:pt x="11009" y="446"/>
                      <a:pt x="11018" y="437"/>
                      <a:pt x="11027" y="428"/>
                    </a:cubicBezTo>
                    <a:close/>
                    <a:moveTo>
                      <a:pt x="7018" y="154"/>
                    </a:moveTo>
                    <a:cubicBezTo>
                      <a:pt x="7203" y="154"/>
                      <a:pt x="7369" y="383"/>
                      <a:pt x="7156" y="740"/>
                    </a:cubicBezTo>
                    <a:cubicBezTo>
                      <a:pt x="7066" y="829"/>
                      <a:pt x="6941" y="918"/>
                      <a:pt x="6834" y="918"/>
                    </a:cubicBezTo>
                    <a:cubicBezTo>
                      <a:pt x="6763" y="793"/>
                      <a:pt x="6710" y="642"/>
                      <a:pt x="6727" y="499"/>
                    </a:cubicBezTo>
                    <a:cubicBezTo>
                      <a:pt x="6760" y="258"/>
                      <a:pt x="6894" y="154"/>
                      <a:pt x="7018" y="154"/>
                    </a:cubicBezTo>
                    <a:close/>
                    <a:moveTo>
                      <a:pt x="6993" y="1"/>
                    </a:moveTo>
                    <a:cubicBezTo>
                      <a:pt x="6768" y="1"/>
                      <a:pt x="6610" y="278"/>
                      <a:pt x="6602" y="508"/>
                    </a:cubicBezTo>
                    <a:cubicBezTo>
                      <a:pt x="6602" y="669"/>
                      <a:pt x="6656" y="820"/>
                      <a:pt x="6745" y="954"/>
                    </a:cubicBezTo>
                    <a:cubicBezTo>
                      <a:pt x="6540" y="1025"/>
                      <a:pt x="6308" y="1070"/>
                      <a:pt x="6112" y="1106"/>
                    </a:cubicBezTo>
                    <a:cubicBezTo>
                      <a:pt x="5743" y="1179"/>
                      <a:pt x="5368" y="1219"/>
                      <a:pt x="4994" y="1219"/>
                    </a:cubicBezTo>
                    <a:cubicBezTo>
                      <a:pt x="4589" y="1219"/>
                      <a:pt x="4186" y="1172"/>
                      <a:pt x="3792" y="1070"/>
                    </a:cubicBezTo>
                    <a:cubicBezTo>
                      <a:pt x="3177" y="901"/>
                      <a:pt x="2633" y="588"/>
                      <a:pt x="2035" y="392"/>
                    </a:cubicBezTo>
                    <a:cubicBezTo>
                      <a:pt x="1839" y="327"/>
                      <a:pt x="1626" y="280"/>
                      <a:pt x="1416" y="280"/>
                    </a:cubicBezTo>
                    <a:cubicBezTo>
                      <a:pt x="1197" y="280"/>
                      <a:pt x="982" y="331"/>
                      <a:pt x="795" y="463"/>
                    </a:cubicBezTo>
                    <a:cubicBezTo>
                      <a:pt x="1" y="1017"/>
                      <a:pt x="447" y="2105"/>
                      <a:pt x="947" y="2703"/>
                    </a:cubicBezTo>
                    <a:cubicBezTo>
                      <a:pt x="608" y="2729"/>
                      <a:pt x="286" y="2899"/>
                      <a:pt x="90" y="3229"/>
                    </a:cubicBezTo>
                    <a:cubicBezTo>
                      <a:pt x="83" y="3243"/>
                      <a:pt x="99" y="3269"/>
                      <a:pt x="115" y="3269"/>
                    </a:cubicBezTo>
                    <a:cubicBezTo>
                      <a:pt x="119" y="3269"/>
                      <a:pt x="122" y="3268"/>
                      <a:pt x="126" y="3265"/>
                    </a:cubicBezTo>
                    <a:cubicBezTo>
                      <a:pt x="313" y="3059"/>
                      <a:pt x="652" y="2836"/>
                      <a:pt x="929" y="2801"/>
                    </a:cubicBezTo>
                    <a:cubicBezTo>
                      <a:pt x="961" y="2797"/>
                      <a:pt x="992" y="2796"/>
                      <a:pt x="1023" y="2796"/>
                    </a:cubicBezTo>
                    <a:cubicBezTo>
                      <a:pt x="1388" y="2796"/>
                      <a:pt x="1631" y="3031"/>
                      <a:pt x="1928" y="3229"/>
                    </a:cubicBezTo>
                    <a:cubicBezTo>
                      <a:pt x="1936" y="3235"/>
                      <a:pt x="1948" y="3238"/>
                      <a:pt x="1960" y="3238"/>
                    </a:cubicBezTo>
                    <a:cubicBezTo>
                      <a:pt x="1984" y="3238"/>
                      <a:pt x="2006" y="3224"/>
                      <a:pt x="1981" y="3193"/>
                    </a:cubicBezTo>
                    <a:cubicBezTo>
                      <a:pt x="1761" y="2863"/>
                      <a:pt x="1396" y="2701"/>
                      <a:pt x="1031" y="2701"/>
                    </a:cubicBezTo>
                    <a:cubicBezTo>
                      <a:pt x="1012" y="2701"/>
                      <a:pt x="992" y="2702"/>
                      <a:pt x="973" y="2703"/>
                    </a:cubicBezTo>
                    <a:cubicBezTo>
                      <a:pt x="652" y="2185"/>
                      <a:pt x="295" y="1605"/>
                      <a:pt x="545" y="972"/>
                    </a:cubicBezTo>
                    <a:cubicBezTo>
                      <a:pt x="717" y="531"/>
                      <a:pt x="1050" y="384"/>
                      <a:pt x="1422" y="384"/>
                    </a:cubicBezTo>
                    <a:cubicBezTo>
                      <a:pt x="1803" y="384"/>
                      <a:pt x="2223" y="538"/>
                      <a:pt x="2552" y="686"/>
                    </a:cubicBezTo>
                    <a:cubicBezTo>
                      <a:pt x="3402" y="1071"/>
                      <a:pt x="4242" y="1307"/>
                      <a:pt x="5133" y="1307"/>
                    </a:cubicBezTo>
                    <a:cubicBezTo>
                      <a:pt x="5420" y="1307"/>
                      <a:pt x="5713" y="1283"/>
                      <a:pt x="6014" y="1231"/>
                    </a:cubicBezTo>
                    <a:cubicBezTo>
                      <a:pt x="6228" y="1195"/>
                      <a:pt x="6549" y="1150"/>
                      <a:pt x="6825" y="1052"/>
                    </a:cubicBezTo>
                    <a:cubicBezTo>
                      <a:pt x="6906" y="1141"/>
                      <a:pt x="6995" y="1213"/>
                      <a:pt x="7102" y="1266"/>
                    </a:cubicBezTo>
                    <a:cubicBezTo>
                      <a:pt x="7271" y="1352"/>
                      <a:pt x="7449" y="1388"/>
                      <a:pt x="7629" y="1388"/>
                    </a:cubicBezTo>
                    <a:cubicBezTo>
                      <a:pt x="7952" y="1388"/>
                      <a:pt x="8279" y="1273"/>
                      <a:pt x="8565" y="1124"/>
                    </a:cubicBezTo>
                    <a:cubicBezTo>
                      <a:pt x="9215" y="783"/>
                      <a:pt x="9809" y="315"/>
                      <a:pt x="10546" y="315"/>
                    </a:cubicBezTo>
                    <a:cubicBezTo>
                      <a:pt x="10639" y="315"/>
                      <a:pt x="10733" y="323"/>
                      <a:pt x="10831" y="339"/>
                    </a:cubicBezTo>
                    <a:cubicBezTo>
                      <a:pt x="10849" y="339"/>
                      <a:pt x="10893" y="356"/>
                      <a:pt x="10911" y="365"/>
                    </a:cubicBezTo>
                    <a:cubicBezTo>
                      <a:pt x="10742" y="490"/>
                      <a:pt x="10626" y="686"/>
                      <a:pt x="10786" y="865"/>
                    </a:cubicBezTo>
                    <a:cubicBezTo>
                      <a:pt x="10855" y="942"/>
                      <a:pt x="10989" y="992"/>
                      <a:pt x="11111" y="992"/>
                    </a:cubicBezTo>
                    <a:cubicBezTo>
                      <a:pt x="11244" y="992"/>
                      <a:pt x="11362" y="933"/>
                      <a:pt x="11366" y="785"/>
                    </a:cubicBezTo>
                    <a:cubicBezTo>
                      <a:pt x="11375" y="615"/>
                      <a:pt x="11250" y="472"/>
                      <a:pt x="11099" y="383"/>
                    </a:cubicBezTo>
                    <a:cubicBezTo>
                      <a:pt x="11214" y="318"/>
                      <a:pt x="11344" y="289"/>
                      <a:pt x="11476" y="289"/>
                    </a:cubicBezTo>
                    <a:cubicBezTo>
                      <a:pt x="11742" y="289"/>
                      <a:pt x="12017" y="406"/>
                      <a:pt x="12196" y="579"/>
                    </a:cubicBezTo>
                    <a:cubicBezTo>
                      <a:pt x="12216" y="596"/>
                      <a:pt x="12245" y="604"/>
                      <a:pt x="12270" y="604"/>
                    </a:cubicBezTo>
                    <a:cubicBezTo>
                      <a:pt x="12312" y="604"/>
                      <a:pt x="12342" y="583"/>
                      <a:pt x="12303" y="544"/>
                    </a:cubicBezTo>
                    <a:cubicBezTo>
                      <a:pt x="12073" y="328"/>
                      <a:pt x="11773" y="188"/>
                      <a:pt x="11461" y="188"/>
                    </a:cubicBezTo>
                    <a:cubicBezTo>
                      <a:pt x="11373" y="188"/>
                      <a:pt x="11285" y="199"/>
                      <a:pt x="11197" y="223"/>
                    </a:cubicBezTo>
                    <a:cubicBezTo>
                      <a:pt x="11125" y="240"/>
                      <a:pt x="11045" y="276"/>
                      <a:pt x="10974" y="321"/>
                    </a:cubicBezTo>
                    <a:cubicBezTo>
                      <a:pt x="10920" y="276"/>
                      <a:pt x="10840" y="249"/>
                      <a:pt x="10813" y="240"/>
                    </a:cubicBezTo>
                    <a:cubicBezTo>
                      <a:pt x="10705" y="221"/>
                      <a:pt x="10598" y="212"/>
                      <a:pt x="10494" y="212"/>
                    </a:cubicBezTo>
                    <a:cubicBezTo>
                      <a:pt x="10065" y="212"/>
                      <a:pt x="9666" y="363"/>
                      <a:pt x="9279" y="570"/>
                    </a:cubicBezTo>
                    <a:cubicBezTo>
                      <a:pt x="8820" y="810"/>
                      <a:pt x="8178" y="1312"/>
                      <a:pt x="7589" y="1312"/>
                    </a:cubicBezTo>
                    <a:cubicBezTo>
                      <a:pt x="7387" y="1312"/>
                      <a:pt x="7192" y="1253"/>
                      <a:pt x="7013" y="1106"/>
                    </a:cubicBezTo>
                    <a:cubicBezTo>
                      <a:pt x="6977" y="1079"/>
                      <a:pt x="6941" y="1052"/>
                      <a:pt x="6915" y="1017"/>
                    </a:cubicBezTo>
                    <a:cubicBezTo>
                      <a:pt x="7093" y="945"/>
                      <a:pt x="7245" y="838"/>
                      <a:pt x="7325" y="686"/>
                    </a:cubicBezTo>
                    <a:cubicBezTo>
                      <a:pt x="7423" y="490"/>
                      <a:pt x="7370" y="169"/>
                      <a:pt x="7164" y="53"/>
                    </a:cubicBezTo>
                    <a:cubicBezTo>
                      <a:pt x="7104" y="17"/>
                      <a:pt x="7046" y="1"/>
                      <a:pt x="6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44"/>
              <p:cNvSpPr/>
              <p:nvPr/>
            </p:nvSpPr>
            <p:spPr>
              <a:xfrm>
                <a:off x="637473" y="2819750"/>
                <a:ext cx="89062" cy="55901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2" extrusionOk="0">
                    <a:moveTo>
                      <a:pt x="153" y="107"/>
                    </a:moveTo>
                    <a:lnTo>
                      <a:pt x="153" y="107"/>
                    </a:lnTo>
                    <a:cubicBezTo>
                      <a:pt x="215" y="143"/>
                      <a:pt x="277" y="187"/>
                      <a:pt x="331" y="232"/>
                    </a:cubicBezTo>
                    <a:cubicBezTo>
                      <a:pt x="608" y="428"/>
                      <a:pt x="911" y="642"/>
                      <a:pt x="1232" y="803"/>
                    </a:cubicBezTo>
                    <a:cubicBezTo>
                      <a:pt x="1018" y="749"/>
                      <a:pt x="804" y="678"/>
                      <a:pt x="616" y="562"/>
                    </a:cubicBezTo>
                    <a:cubicBezTo>
                      <a:pt x="500" y="491"/>
                      <a:pt x="393" y="410"/>
                      <a:pt x="304" y="303"/>
                    </a:cubicBezTo>
                    <a:cubicBezTo>
                      <a:pt x="242" y="241"/>
                      <a:pt x="197" y="179"/>
                      <a:pt x="153" y="107"/>
                    </a:cubicBezTo>
                    <a:close/>
                    <a:moveTo>
                      <a:pt x="102" y="0"/>
                    </a:moveTo>
                    <a:cubicBezTo>
                      <a:pt x="65" y="0"/>
                      <a:pt x="37" y="20"/>
                      <a:pt x="28" y="71"/>
                    </a:cubicBezTo>
                    <a:cubicBezTo>
                      <a:pt x="1" y="250"/>
                      <a:pt x="420" y="544"/>
                      <a:pt x="536" y="616"/>
                    </a:cubicBezTo>
                    <a:cubicBezTo>
                      <a:pt x="804" y="785"/>
                      <a:pt x="1098" y="865"/>
                      <a:pt x="1410" y="910"/>
                    </a:cubicBezTo>
                    <a:cubicBezTo>
                      <a:pt x="1413" y="911"/>
                      <a:pt x="1415" y="911"/>
                      <a:pt x="1417" y="911"/>
                    </a:cubicBezTo>
                    <a:cubicBezTo>
                      <a:pt x="1440" y="911"/>
                      <a:pt x="1453" y="873"/>
                      <a:pt x="1428" y="857"/>
                    </a:cubicBezTo>
                    <a:cubicBezTo>
                      <a:pt x="1196" y="705"/>
                      <a:pt x="679" y="366"/>
                      <a:pt x="402" y="179"/>
                    </a:cubicBezTo>
                    <a:cubicBezTo>
                      <a:pt x="376" y="152"/>
                      <a:pt x="205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44"/>
              <p:cNvSpPr/>
              <p:nvPr/>
            </p:nvSpPr>
            <p:spPr>
              <a:xfrm>
                <a:off x="849122" y="2821834"/>
                <a:ext cx="55840" cy="50446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3" extrusionOk="0">
                    <a:moveTo>
                      <a:pt x="723" y="101"/>
                    </a:moveTo>
                    <a:cubicBezTo>
                      <a:pt x="744" y="101"/>
                      <a:pt x="761" y="119"/>
                      <a:pt x="768" y="171"/>
                    </a:cubicBezTo>
                    <a:cubicBezTo>
                      <a:pt x="776" y="234"/>
                      <a:pt x="518" y="635"/>
                      <a:pt x="107" y="751"/>
                    </a:cubicBezTo>
                    <a:cubicBezTo>
                      <a:pt x="313" y="501"/>
                      <a:pt x="366" y="376"/>
                      <a:pt x="589" y="189"/>
                    </a:cubicBezTo>
                    <a:cubicBezTo>
                      <a:pt x="624" y="166"/>
                      <a:pt x="682" y="101"/>
                      <a:pt x="723" y="101"/>
                    </a:cubicBezTo>
                    <a:close/>
                    <a:moveTo>
                      <a:pt x="734" y="1"/>
                    </a:moveTo>
                    <a:cubicBezTo>
                      <a:pt x="642" y="1"/>
                      <a:pt x="535" y="130"/>
                      <a:pt x="482" y="189"/>
                    </a:cubicBezTo>
                    <a:cubicBezTo>
                      <a:pt x="321" y="376"/>
                      <a:pt x="0" y="823"/>
                      <a:pt x="9" y="823"/>
                    </a:cubicBezTo>
                    <a:cubicBezTo>
                      <a:pt x="259" y="787"/>
                      <a:pt x="500" y="662"/>
                      <a:pt x="678" y="475"/>
                    </a:cubicBezTo>
                    <a:cubicBezTo>
                      <a:pt x="768" y="385"/>
                      <a:pt x="910" y="189"/>
                      <a:pt x="821" y="55"/>
                    </a:cubicBezTo>
                    <a:cubicBezTo>
                      <a:pt x="796" y="16"/>
                      <a:pt x="766" y="1"/>
                      <a:pt x="7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44"/>
              <p:cNvSpPr/>
              <p:nvPr/>
            </p:nvSpPr>
            <p:spPr>
              <a:xfrm>
                <a:off x="883569" y="2844819"/>
                <a:ext cx="159490" cy="77783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269" extrusionOk="0">
                    <a:moveTo>
                      <a:pt x="2478" y="1"/>
                    </a:moveTo>
                    <a:cubicBezTo>
                      <a:pt x="2476" y="1"/>
                      <a:pt x="2474" y="1"/>
                      <a:pt x="2471" y="1"/>
                    </a:cubicBezTo>
                    <a:cubicBezTo>
                      <a:pt x="2016" y="10"/>
                      <a:pt x="1704" y="269"/>
                      <a:pt x="1401" y="572"/>
                    </a:cubicBezTo>
                    <a:cubicBezTo>
                      <a:pt x="1003" y="962"/>
                      <a:pt x="630" y="1242"/>
                      <a:pt x="62" y="1242"/>
                    </a:cubicBezTo>
                    <a:cubicBezTo>
                      <a:pt x="45" y="1242"/>
                      <a:pt x="27" y="1242"/>
                      <a:pt x="9" y="1242"/>
                    </a:cubicBezTo>
                    <a:cubicBezTo>
                      <a:pt x="0" y="1242"/>
                      <a:pt x="9" y="1250"/>
                      <a:pt x="9" y="1250"/>
                    </a:cubicBezTo>
                    <a:cubicBezTo>
                      <a:pt x="107" y="1262"/>
                      <a:pt x="203" y="1268"/>
                      <a:pt x="299" y="1268"/>
                    </a:cubicBezTo>
                    <a:cubicBezTo>
                      <a:pt x="509" y="1268"/>
                      <a:pt x="714" y="1235"/>
                      <a:pt x="910" y="1143"/>
                    </a:cubicBezTo>
                    <a:cubicBezTo>
                      <a:pt x="1517" y="849"/>
                      <a:pt x="1785" y="171"/>
                      <a:pt x="2516" y="109"/>
                    </a:cubicBezTo>
                    <a:cubicBezTo>
                      <a:pt x="2602" y="100"/>
                      <a:pt x="2531" y="1"/>
                      <a:pt x="2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44"/>
              <p:cNvSpPr/>
              <p:nvPr/>
            </p:nvSpPr>
            <p:spPr>
              <a:xfrm>
                <a:off x="1129052" y="2830538"/>
                <a:ext cx="37267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17" extrusionOk="0">
                    <a:moveTo>
                      <a:pt x="286" y="110"/>
                    </a:moveTo>
                    <a:cubicBezTo>
                      <a:pt x="331" y="110"/>
                      <a:pt x="384" y="154"/>
                      <a:pt x="402" y="190"/>
                    </a:cubicBezTo>
                    <a:cubicBezTo>
                      <a:pt x="438" y="270"/>
                      <a:pt x="340" y="315"/>
                      <a:pt x="286" y="333"/>
                    </a:cubicBezTo>
                    <a:cubicBezTo>
                      <a:pt x="277" y="342"/>
                      <a:pt x="277" y="342"/>
                      <a:pt x="277" y="342"/>
                    </a:cubicBezTo>
                    <a:cubicBezTo>
                      <a:pt x="233" y="333"/>
                      <a:pt x="197" y="306"/>
                      <a:pt x="197" y="243"/>
                    </a:cubicBezTo>
                    <a:cubicBezTo>
                      <a:pt x="197" y="190"/>
                      <a:pt x="215" y="110"/>
                      <a:pt x="286" y="110"/>
                    </a:cubicBezTo>
                    <a:close/>
                    <a:moveTo>
                      <a:pt x="307" y="0"/>
                    </a:moveTo>
                    <a:cubicBezTo>
                      <a:pt x="266" y="0"/>
                      <a:pt x="225" y="7"/>
                      <a:pt x="188" y="20"/>
                    </a:cubicBezTo>
                    <a:cubicBezTo>
                      <a:pt x="81" y="65"/>
                      <a:pt x="1" y="199"/>
                      <a:pt x="81" y="306"/>
                    </a:cubicBezTo>
                    <a:cubicBezTo>
                      <a:pt x="126" y="359"/>
                      <a:pt x="197" y="404"/>
                      <a:pt x="269" y="404"/>
                    </a:cubicBezTo>
                    <a:cubicBezTo>
                      <a:pt x="281" y="410"/>
                      <a:pt x="298" y="417"/>
                      <a:pt x="313" y="417"/>
                    </a:cubicBezTo>
                    <a:cubicBezTo>
                      <a:pt x="320" y="417"/>
                      <a:pt x="326" y="416"/>
                      <a:pt x="331" y="413"/>
                    </a:cubicBezTo>
                    <a:cubicBezTo>
                      <a:pt x="456" y="386"/>
                      <a:pt x="608" y="279"/>
                      <a:pt x="545" y="136"/>
                    </a:cubicBezTo>
                    <a:cubicBezTo>
                      <a:pt x="507" y="42"/>
                      <a:pt x="406" y="0"/>
                      <a:pt x="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44"/>
              <p:cNvSpPr/>
              <p:nvPr/>
            </p:nvSpPr>
            <p:spPr>
              <a:xfrm>
                <a:off x="1146582" y="2817053"/>
                <a:ext cx="756319" cy="200435"/>
              </a:xfrm>
              <a:custGeom>
                <a:avLst/>
                <a:gdLst/>
                <a:ahLst/>
                <a:cxnLst/>
                <a:rect l="l" t="t" r="r" b="b"/>
                <a:pathLst>
                  <a:path w="12339" h="3270" extrusionOk="0">
                    <a:moveTo>
                      <a:pt x="1321" y="428"/>
                    </a:moveTo>
                    <a:cubicBezTo>
                      <a:pt x="1330" y="437"/>
                      <a:pt x="1339" y="446"/>
                      <a:pt x="1347" y="446"/>
                    </a:cubicBezTo>
                    <a:cubicBezTo>
                      <a:pt x="1526" y="597"/>
                      <a:pt x="1579" y="740"/>
                      <a:pt x="1392" y="856"/>
                    </a:cubicBezTo>
                    <a:cubicBezTo>
                      <a:pt x="1354" y="869"/>
                      <a:pt x="1311" y="876"/>
                      <a:pt x="1270" y="876"/>
                    </a:cubicBezTo>
                    <a:cubicBezTo>
                      <a:pt x="1144" y="876"/>
                      <a:pt x="1030" y="810"/>
                      <a:pt x="1124" y="642"/>
                    </a:cubicBezTo>
                    <a:cubicBezTo>
                      <a:pt x="1151" y="562"/>
                      <a:pt x="1231" y="490"/>
                      <a:pt x="1321" y="428"/>
                    </a:cubicBezTo>
                    <a:close/>
                    <a:moveTo>
                      <a:pt x="5325" y="154"/>
                    </a:moveTo>
                    <a:cubicBezTo>
                      <a:pt x="5450" y="154"/>
                      <a:pt x="5583" y="258"/>
                      <a:pt x="5612" y="499"/>
                    </a:cubicBezTo>
                    <a:cubicBezTo>
                      <a:pt x="5630" y="642"/>
                      <a:pt x="5585" y="793"/>
                      <a:pt x="5505" y="918"/>
                    </a:cubicBezTo>
                    <a:cubicBezTo>
                      <a:pt x="5398" y="918"/>
                      <a:pt x="5273" y="829"/>
                      <a:pt x="5192" y="740"/>
                    </a:cubicBezTo>
                    <a:cubicBezTo>
                      <a:pt x="4974" y="383"/>
                      <a:pt x="5140" y="154"/>
                      <a:pt x="5325" y="154"/>
                    </a:cubicBezTo>
                    <a:close/>
                    <a:moveTo>
                      <a:pt x="5351" y="1"/>
                    </a:moveTo>
                    <a:cubicBezTo>
                      <a:pt x="5296" y="1"/>
                      <a:pt x="5237" y="17"/>
                      <a:pt x="5175" y="53"/>
                    </a:cubicBezTo>
                    <a:cubicBezTo>
                      <a:pt x="4969" y="169"/>
                      <a:pt x="4916" y="490"/>
                      <a:pt x="5023" y="686"/>
                    </a:cubicBezTo>
                    <a:cubicBezTo>
                      <a:pt x="5094" y="838"/>
                      <a:pt x="5246" y="945"/>
                      <a:pt x="5424" y="1017"/>
                    </a:cubicBezTo>
                    <a:cubicBezTo>
                      <a:pt x="5398" y="1052"/>
                      <a:pt x="5371" y="1079"/>
                      <a:pt x="5335" y="1106"/>
                    </a:cubicBezTo>
                    <a:cubicBezTo>
                      <a:pt x="5156" y="1253"/>
                      <a:pt x="4961" y="1312"/>
                      <a:pt x="4759" y="1312"/>
                    </a:cubicBezTo>
                    <a:cubicBezTo>
                      <a:pt x="4170" y="1312"/>
                      <a:pt x="3528" y="810"/>
                      <a:pt x="3069" y="570"/>
                    </a:cubicBezTo>
                    <a:cubicBezTo>
                      <a:pt x="2682" y="363"/>
                      <a:pt x="2277" y="212"/>
                      <a:pt x="1851" y="212"/>
                    </a:cubicBezTo>
                    <a:cubicBezTo>
                      <a:pt x="1747" y="212"/>
                      <a:pt x="1642" y="221"/>
                      <a:pt x="1535" y="240"/>
                    </a:cubicBezTo>
                    <a:cubicBezTo>
                      <a:pt x="1508" y="249"/>
                      <a:pt x="1419" y="276"/>
                      <a:pt x="1374" y="321"/>
                    </a:cubicBezTo>
                    <a:cubicBezTo>
                      <a:pt x="1294" y="276"/>
                      <a:pt x="1214" y="240"/>
                      <a:pt x="1151" y="223"/>
                    </a:cubicBezTo>
                    <a:cubicBezTo>
                      <a:pt x="1063" y="199"/>
                      <a:pt x="975" y="188"/>
                      <a:pt x="887" y="188"/>
                    </a:cubicBezTo>
                    <a:cubicBezTo>
                      <a:pt x="575" y="188"/>
                      <a:pt x="275" y="328"/>
                      <a:pt x="45" y="544"/>
                    </a:cubicBezTo>
                    <a:cubicBezTo>
                      <a:pt x="1" y="583"/>
                      <a:pt x="32" y="604"/>
                      <a:pt x="73" y="604"/>
                    </a:cubicBezTo>
                    <a:cubicBezTo>
                      <a:pt x="98" y="604"/>
                      <a:pt x="126" y="596"/>
                      <a:pt x="143" y="579"/>
                    </a:cubicBezTo>
                    <a:cubicBezTo>
                      <a:pt x="328" y="406"/>
                      <a:pt x="605" y="289"/>
                      <a:pt x="872" y="289"/>
                    </a:cubicBezTo>
                    <a:cubicBezTo>
                      <a:pt x="1004" y="289"/>
                      <a:pt x="1134" y="318"/>
                      <a:pt x="1249" y="383"/>
                    </a:cubicBezTo>
                    <a:cubicBezTo>
                      <a:pt x="1098" y="472"/>
                      <a:pt x="973" y="615"/>
                      <a:pt x="973" y="785"/>
                    </a:cubicBezTo>
                    <a:cubicBezTo>
                      <a:pt x="977" y="933"/>
                      <a:pt x="1098" y="992"/>
                      <a:pt x="1231" y="992"/>
                    </a:cubicBezTo>
                    <a:cubicBezTo>
                      <a:pt x="1354" y="992"/>
                      <a:pt x="1488" y="942"/>
                      <a:pt x="1553" y="865"/>
                    </a:cubicBezTo>
                    <a:cubicBezTo>
                      <a:pt x="1713" y="686"/>
                      <a:pt x="1597" y="490"/>
                      <a:pt x="1428" y="365"/>
                    </a:cubicBezTo>
                    <a:cubicBezTo>
                      <a:pt x="1446" y="356"/>
                      <a:pt x="1499" y="339"/>
                      <a:pt x="1508" y="339"/>
                    </a:cubicBezTo>
                    <a:cubicBezTo>
                      <a:pt x="1606" y="323"/>
                      <a:pt x="1700" y="315"/>
                      <a:pt x="1793" y="315"/>
                    </a:cubicBezTo>
                    <a:cubicBezTo>
                      <a:pt x="2530" y="315"/>
                      <a:pt x="3124" y="783"/>
                      <a:pt x="3774" y="1124"/>
                    </a:cubicBezTo>
                    <a:cubicBezTo>
                      <a:pt x="4060" y="1273"/>
                      <a:pt x="4387" y="1388"/>
                      <a:pt x="4712" y="1388"/>
                    </a:cubicBezTo>
                    <a:cubicBezTo>
                      <a:pt x="4893" y="1388"/>
                      <a:pt x="5074" y="1352"/>
                      <a:pt x="5246" y="1266"/>
                    </a:cubicBezTo>
                    <a:cubicBezTo>
                      <a:pt x="5344" y="1213"/>
                      <a:pt x="5442" y="1141"/>
                      <a:pt x="5522" y="1052"/>
                    </a:cubicBezTo>
                    <a:cubicBezTo>
                      <a:pt x="5799" y="1150"/>
                      <a:pt x="6120" y="1195"/>
                      <a:pt x="6325" y="1231"/>
                    </a:cubicBezTo>
                    <a:cubicBezTo>
                      <a:pt x="6626" y="1283"/>
                      <a:pt x="6919" y="1307"/>
                      <a:pt x="7207" y="1307"/>
                    </a:cubicBezTo>
                    <a:cubicBezTo>
                      <a:pt x="8101" y="1307"/>
                      <a:pt x="8946" y="1071"/>
                      <a:pt x="9796" y="686"/>
                    </a:cubicBezTo>
                    <a:cubicBezTo>
                      <a:pt x="10125" y="538"/>
                      <a:pt x="10545" y="384"/>
                      <a:pt x="10926" y="384"/>
                    </a:cubicBezTo>
                    <a:cubicBezTo>
                      <a:pt x="11298" y="384"/>
                      <a:pt x="11631" y="531"/>
                      <a:pt x="11803" y="972"/>
                    </a:cubicBezTo>
                    <a:cubicBezTo>
                      <a:pt x="12044" y="1605"/>
                      <a:pt x="11696" y="2185"/>
                      <a:pt x="11366" y="2703"/>
                    </a:cubicBezTo>
                    <a:cubicBezTo>
                      <a:pt x="11347" y="2702"/>
                      <a:pt x="11327" y="2701"/>
                      <a:pt x="11308" y="2701"/>
                    </a:cubicBezTo>
                    <a:cubicBezTo>
                      <a:pt x="10943" y="2701"/>
                      <a:pt x="10578" y="2863"/>
                      <a:pt x="10358" y="3193"/>
                    </a:cubicBezTo>
                    <a:cubicBezTo>
                      <a:pt x="10339" y="3224"/>
                      <a:pt x="10363" y="3238"/>
                      <a:pt x="10388" y="3238"/>
                    </a:cubicBezTo>
                    <a:cubicBezTo>
                      <a:pt x="10400" y="3238"/>
                      <a:pt x="10412" y="3235"/>
                      <a:pt x="10420" y="3229"/>
                    </a:cubicBezTo>
                    <a:cubicBezTo>
                      <a:pt x="10708" y="3031"/>
                      <a:pt x="10951" y="2796"/>
                      <a:pt x="11316" y="2796"/>
                    </a:cubicBezTo>
                    <a:cubicBezTo>
                      <a:pt x="11347" y="2796"/>
                      <a:pt x="11378" y="2797"/>
                      <a:pt x="11410" y="2801"/>
                    </a:cubicBezTo>
                    <a:cubicBezTo>
                      <a:pt x="11687" y="2836"/>
                      <a:pt x="12035" y="3059"/>
                      <a:pt x="12222" y="3265"/>
                    </a:cubicBezTo>
                    <a:cubicBezTo>
                      <a:pt x="12224" y="3268"/>
                      <a:pt x="12226" y="3269"/>
                      <a:pt x="12229" y="3269"/>
                    </a:cubicBezTo>
                    <a:cubicBezTo>
                      <a:pt x="12240" y="3269"/>
                      <a:pt x="12256" y="3243"/>
                      <a:pt x="12249" y="3229"/>
                    </a:cubicBezTo>
                    <a:cubicBezTo>
                      <a:pt x="12062" y="2899"/>
                      <a:pt x="11732" y="2729"/>
                      <a:pt x="11393" y="2703"/>
                    </a:cubicBezTo>
                    <a:cubicBezTo>
                      <a:pt x="11901" y="2105"/>
                      <a:pt x="12338" y="1017"/>
                      <a:pt x="11544" y="463"/>
                    </a:cubicBezTo>
                    <a:cubicBezTo>
                      <a:pt x="11357" y="331"/>
                      <a:pt x="11142" y="280"/>
                      <a:pt x="10923" y="280"/>
                    </a:cubicBezTo>
                    <a:cubicBezTo>
                      <a:pt x="10713" y="280"/>
                      <a:pt x="10500" y="327"/>
                      <a:pt x="10304" y="392"/>
                    </a:cubicBezTo>
                    <a:cubicBezTo>
                      <a:pt x="9706" y="588"/>
                      <a:pt x="9162" y="901"/>
                      <a:pt x="8547" y="1070"/>
                    </a:cubicBezTo>
                    <a:cubicBezTo>
                      <a:pt x="8153" y="1172"/>
                      <a:pt x="7752" y="1219"/>
                      <a:pt x="7350" y="1219"/>
                    </a:cubicBezTo>
                    <a:cubicBezTo>
                      <a:pt x="6978" y="1219"/>
                      <a:pt x="6605" y="1179"/>
                      <a:pt x="6236" y="1106"/>
                    </a:cubicBezTo>
                    <a:cubicBezTo>
                      <a:pt x="6031" y="1070"/>
                      <a:pt x="5808" y="1025"/>
                      <a:pt x="5603" y="954"/>
                    </a:cubicBezTo>
                    <a:cubicBezTo>
                      <a:pt x="5683" y="820"/>
                      <a:pt x="5737" y="669"/>
                      <a:pt x="5737" y="508"/>
                    </a:cubicBezTo>
                    <a:cubicBezTo>
                      <a:pt x="5737" y="278"/>
                      <a:pt x="5580" y="1"/>
                      <a:pt x="5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44"/>
              <p:cNvSpPr/>
              <p:nvPr/>
            </p:nvSpPr>
            <p:spPr>
              <a:xfrm>
                <a:off x="1564485" y="2819750"/>
                <a:ext cx="89062" cy="55901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2" extrusionOk="0">
                    <a:moveTo>
                      <a:pt x="1301" y="107"/>
                    </a:moveTo>
                    <a:lnTo>
                      <a:pt x="1301" y="107"/>
                    </a:lnTo>
                    <a:cubicBezTo>
                      <a:pt x="1265" y="179"/>
                      <a:pt x="1211" y="241"/>
                      <a:pt x="1158" y="303"/>
                    </a:cubicBezTo>
                    <a:cubicBezTo>
                      <a:pt x="1069" y="410"/>
                      <a:pt x="962" y="491"/>
                      <a:pt x="846" y="562"/>
                    </a:cubicBezTo>
                    <a:cubicBezTo>
                      <a:pt x="649" y="678"/>
                      <a:pt x="444" y="749"/>
                      <a:pt x="230" y="803"/>
                    </a:cubicBezTo>
                    <a:cubicBezTo>
                      <a:pt x="542" y="642"/>
                      <a:pt x="846" y="428"/>
                      <a:pt x="1122" y="232"/>
                    </a:cubicBezTo>
                    <a:cubicBezTo>
                      <a:pt x="1185" y="187"/>
                      <a:pt x="1247" y="143"/>
                      <a:pt x="1301" y="107"/>
                    </a:cubicBezTo>
                    <a:close/>
                    <a:moveTo>
                      <a:pt x="1356" y="0"/>
                    </a:moveTo>
                    <a:cubicBezTo>
                      <a:pt x="1257" y="0"/>
                      <a:pt x="1084" y="152"/>
                      <a:pt x="1051" y="179"/>
                    </a:cubicBezTo>
                    <a:cubicBezTo>
                      <a:pt x="783" y="366"/>
                      <a:pt x="266" y="705"/>
                      <a:pt x="25" y="857"/>
                    </a:cubicBezTo>
                    <a:cubicBezTo>
                      <a:pt x="0" y="873"/>
                      <a:pt x="13" y="911"/>
                      <a:pt x="42" y="911"/>
                    </a:cubicBezTo>
                    <a:cubicBezTo>
                      <a:pt x="45" y="911"/>
                      <a:pt x="48" y="911"/>
                      <a:pt x="52" y="910"/>
                    </a:cubicBezTo>
                    <a:cubicBezTo>
                      <a:pt x="355" y="865"/>
                      <a:pt x="658" y="785"/>
                      <a:pt x="926" y="616"/>
                    </a:cubicBezTo>
                    <a:cubicBezTo>
                      <a:pt x="1042" y="544"/>
                      <a:pt x="1452" y="250"/>
                      <a:pt x="1425" y="71"/>
                    </a:cubicBezTo>
                    <a:cubicBezTo>
                      <a:pt x="1418" y="20"/>
                      <a:pt x="1392" y="0"/>
                      <a:pt x="1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44"/>
              <p:cNvSpPr/>
              <p:nvPr/>
            </p:nvSpPr>
            <p:spPr>
              <a:xfrm>
                <a:off x="1386058" y="2821834"/>
                <a:ext cx="56391" cy="50446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23" extrusionOk="0">
                    <a:moveTo>
                      <a:pt x="190" y="101"/>
                    </a:moveTo>
                    <a:cubicBezTo>
                      <a:pt x="233" y="101"/>
                      <a:pt x="293" y="166"/>
                      <a:pt x="322" y="189"/>
                    </a:cubicBezTo>
                    <a:cubicBezTo>
                      <a:pt x="554" y="376"/>
                      <a:pt x="598" y="501"/>
                      <a:pt x="813" y="751"/>
                    </a:cubicBezTo>
                    <a:cubicBezTo>
                      <a:pt x="402" y="635"/>
                      <a:pt x="135" y="234"/>
                      <a:pt x="144" y="171"/>
                    </a:cubicBezTo>
                    <a:cubicBezTo>
                      <a:pt x="150" y="119"/>
                      <a:pt x="168" y="101"/>
                      <a:pt x="190" y="101"/>
                    </a:cubicBezTo>
                    <a:close/>
                    <a:moveTo>
                      <a:pt x="182" y="1"/>
                    </a:moveTo>
                    <a:cubicBezTo>
                      <a:pt x="149" y="1"/>
                      <a:pt x="118" y="16"/>
                      <a:pt x="90" y="55"/>
                    </a:cubicBezTo>
                    <a:cubicBezTo>
                      <a:pt x="1" y="189"/>
                      <a:pt x="152" y="385"/>
                      <a:pt x="233" y="475"/>
                    </a:cubicBezTo>
                    <a:cubicBezTo>
                      <a:pt x="411" y="662"/>
                      <a:pt x="652" y="787"/>
                      <a:pt x="911" y="823"/>
                    </a:cubicBezTo>
                    <a:cubicBezTo>
                      <a:pt x="920" y="823"/>
                      <a:pt x="590" y="376"/>
                      <a:pt x="429" y="189"/>
                    </a:cubicBezTo>
                    <a:cubicBezTo>
                      <a:pt x="383" y="130"/>
                      <a:pt x="277" y="1"/>
                      <a:pt x="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44"/>
              <p:cNvSpPr/>
              <p:nvPr/>
            </p:nvSpPr>
            <p:spPr>
              <a:xfrm>
                <a:off x="1248453" y="2844819"/>
                <a:ext cx="158999" cy="77783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269" extrusionOk="0">
                    <a:moveTo>
                      <a:pt x="125" y="1"/>
                    </a:moveTo>
                    <a:cubicBezTo>
                      <a:pt x="72" y="1"/>
                      <a:pt x="1" y="100"/>
                      <a:pt x="78" y="109"/>
                    </a:cubicBezTo>
                    <a:cubicBezTo>
                      <a:pt x="809" y="171"/>
                      <a:pt x="1086" y="849"/>
                      <a:pt x="1684" y="1143"/>
                    </a:cubicBezTo>
                    <a:cubicBezTo>
                      <a:pt x="1886" y="1235"/>
                      <a:pt x="2089" y="1268"/>
                      <a:pt x="2297" y="1268"/>
                    </a:cubicBezTo>
                    <a:cubicBezTo>
                      <a:pt x="2392" y="1268"/>
                      <a:pt x="2487" y="1262"/>
                      <a:pt x="2585" y="1250"/>
                    </a:cubicBezTo>
                    <a:cubicBezTo>
                      <a:pt x="2594" y="1250"/>
                      <a:pt x="2594" y="1242"/>
                      <a:pt x="2594" y="1242"/>
                    </a:cubicBezTo>
                    <a:lnTo>
                      <a:pt x="2594" y="1242"/>
                    </a:lnTo>
                    <a:cubicBezTo>
                      <a:pt x="2576" y="1242"/>
                      <a:pt x="2558" y="1242"/>
                      <a:pt x="2540" y="1242"/>
                    </a:cubicBezTo>
                    <a:cubicBezTo>
                      <a:pt x="1965" y="1242"/>
                      <a:pt x="1600" y="962"/>
                      <a:pt x="1202" y="572"/>
                    </a:cubicBezTo>
                    <a:cubicBezTo>
                      <a:pt x="899" y="269"/>
                      <a:pt x="578" y="10"/>
                      <a:pt x="131" y="1"/>
                    </a:cubicBezTo>
                    <a:cubicBezTo>
                      <a:pt x="129" y="1"/>
                      <a:pt x="127" y="1"/>
                      <a:pt x="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44"/>
              <p:cNvSpPr/>
              <p:nvPr/>
            </p:nvSpPr>
            <p:spPr>
              <a:xfrm>
                <a:off x="1113238" y="2848252"/>
                <a:ext cx="38677" cy="8746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427" extrusionOk="0">
                    <a:moveTo>
                      <a:pt x="427" y="1"/>
                    </a:moveTo>
                    <a:cubicBezTo>
                      <a:pt x="421" y="1"/>
                      <a:pt x="416" y="3"/>
                      <a:pt x="411" y="8"/>
                    </a:cubicBezTo>
                    <a:cubicBezTo>
                      <a:pt x="134" y="231"/>
                      <a:pt x="0" y="579"/>
                      <a:pt x="98" y="936"/>
                    </a:cubicBezTo>
                    <a:cubicBezTo>
                      <a:pt x="152" y="1159"/>
                      <a:pt x="312" y="1391"/>
                      <a:pt x="553" y="1426"/>
                    </a:cubicBezTo>
                    <a:cubicBezTo>
                      <a:pt x="557" y="1427"/>
                      <a:pt x="560" y="1427"/>
                      <a:pt x="563" y="1427"/>
                    </a:cubicBezTo>
                    <a:cubicBezTo>
                      <a:pt x="630" y="1427"/>
                      <a:pt x="596" y="1337"/>
                      <a:pt x="544" y="1328"/>
                    </a:cubicBezTo>
                    <a:cubicBezTo>
                      <a:pt x="250" y="1301"/>
                      <a:pt x="161" y="891"/>
                      <a:pt x="179" y="659"/>
                    </a:cubicBezTo>
                    <a:cubicBezTo>
                      <a:pt x="196" y="436"/>
                      <a:pt x="321" y="231"/>
                      <a:pt x="455" y="53"/>
                    </a:cubicBezTo>
                    <a:cubicBezTo>
                      <a:pt x="470" y="38"/>
                      <a:pt x="449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44"/>
              <p:cNvSpPr/>
              <p:nvPr/>
            </p:nvSpPr>
            <p:spPr>
              <a:xfrm>
                <a:off x="1144008" y="2848252"/>
                <a:ext cx="38738" cy="87468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427" extrusionOk="0">
                    <a:moveTo>
                      <a:pt x="205" y="1"/>
                    </a:moveTo>
                    <a:cubicBezTo>
                      <a:pt x="182" y="1"/>
                      <a:pt x="162" y="38"/>
                      <a:pt x="176" y="53"/>
                    </a:cubicBezTo>
                    <a:cubicBezTo>
                      <a:pt x="310" y="231"/>
                      <a:pt x="426" y="436"/>
                      <a:pt x="453" y="659"/>
                    </a:cubicBezTo>
                    <a:cubicBezTo>
                      <a:pt x="471" y="891"/>
                      <a:pt x="381" y="1301"/>
                      <a:pt x="87" y="1328"/>
                    </a:cubicBezTo>
                    <a:cubicBezTo>
                      <a:pt x="36" y="1337"/>
                      <a:pt x="1" y="1427"/>
                      <a:pt x="68" y="1427"/>
                    </a:cubicBezTo>
                    <a:cubicBezTo>
                      <a:pt x="71" y="1427"/>
                      <a:pt x="75" y="1427"/>
                      <a:pt x="78" y="1426"/>
                    </a:cubicBezTo>
                    <a:cubicBezTo>
                      <a:pt x="319" y="1391"/>
                      <a:pt x="471" y="1159"/>
                      <a:pt x="533" y="936"/>
                    </a:cubicBezTo>
                    <a:cubicBezTo>
                      <a:pt x="631" y="579"/>
                      <a:pt x="497" y="231"/>
                      <a:pt x="221" y="8"/>
                    </a:cubicBezTo>
                    <a:cubicBezTo>
                      <a:pt x="216" y="3"/>
                      <a:pt x="210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44"/>
              <p:cNvSpPr/>
              <p:nvPr/>
            </p:nvSpPr>
            <p:spPr>
              <a:xfrm>
                <a:off x="388129" y="3012643"/>
                <a:ext cx="756993" cy="200189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3266" extrusionOk="0">
                    <a:moveTo>
                      <a:pt x="11073" y="2390"/>
                    </a:moveTo>
                    <a:cubicBezTo>
                      <a:pt x="11201" y="2390"/>
                      <a:pt x="11311" y="2457"/>
                      <a:pt x="11224" y="2625"/>
                    </a:cubicBezTo>
                    <a:cubicBezTo>
                      <a:pt x="11188" y="2714"/>
                      <a:pt x="11116" y="2786"/>
                      <a:pt x="11027" y="2839"/>
                    </a:cubicBezTo>
                    <a:cubicBezTo>
                      <a:pt x="11018" y="2830"/>
                      <a:pt x="11009" y="2830"/>
                      <a:pt x="11001" y="2821"/>
                    </a:cubicBezTo>
                    <a:cubicBezTo>
                      <a:pt x="10822" y="2670"/>
                      <a:pt x="10769" y="2527"/>
                      <a:pt x="10947" y="2411"/>
                    </a:cubicBezTo>
                    <a:cubicBezTo>
                      <a:pt x="10987" y="2398"/>
                      <a:pt x="11031" y="2390"/>
                      <a:pt x="11073" y="2390"/>
                    </a:cubicBezTo>
                    <a:close/>
                    <a:moveTo>
                      <a:pt x="6834" y="2357"/>
                    </a:moveTo>
                    <a:cubicBezTo>
                      <a:pt x="6941" y="2357"/>
                      <a:pt x="7066" y="2438"/>
                      <a:pt x="7156" y="2527"/>
                    </a:cubicBezTo>
                    <a:cubicBezTo>
                      <a:pt x="7368" y="2888"/>
                      <a:pt x="7204" y="3116"/>
                      <a:pt x="7020" y="3116"/>
                    </a:cubicBezTo>
                    <a:cubicBezTo>
                      <a:pt x="6895" y="3116"/>
                      <a:pt x="6760" y="3010"/>
                      <a:pt x="6727" y="2768"/>
                    </a:cubicBezTo>
                    <a:cubicBezTo>
                      <a:pt x="6710" y="2625"/>
                      <a:pt x="6763" y="2482"/>
                      <a:pt x="6834" y="2357"/>
                    </a:cubicBezTo>
                    <a:close/>
                    <a:moveTo>
                      <a:pt x="120" y="1"/>
                    </a:moveTo>
                    <a:cubicBezTo>
                      <a:pt x="102" y="1"/>
                      <a:pt x="82" y="30"/>
                      <a:pt x="90" y="38"/>
                    </a:cubicBezTo>
                    <a:cubicBezTo>
                      <a:pt x="286" y="368"/>
                      <a:pt x="608" y="537"/>
                      <a:pt x="947" y="564"/>
                    </a:cubicBezTo>
                    <a:cubicBezTo>
                      <a:pt x="447" y="1162"/>
                      <a:pt x="1" y="2250"/>
                      <a:pt x="795" y="2812"/>
                    </a:cubicBezTo>
                    <a:cubicBezTo>
                      <a:pt x="982" y="2940"/>
                      <a:pt x="1197" y="2989"/>
                      <a:pt x="1417" y="2989"/>
                    </a:cubicBezTo>
                    <a:cubicBezTo>
                      <a:pt x="1626" y="2989"/>
                      <a:pt x="1839" y="2945"/>
                      <a:pt x="2035" y="2884"/>
                    </a:cubicBezTo>
                    <a:cubicBezTo>
                      <a:pt x="2633" y="2679"/>
                      <a:pt x="3177" y="2366"/>
                      <a:pt x="3792" y="2206"/>
                    </a:cubicBezTo>
                    <a:cubicBezTo>
                      <a:pt x="4191" y="2098"/>
                      <a:pt x="4599" y="2049"/>
                      <a:pt x="5007" y="2049"/>
                    </a:cubicBezTo>
                    <a:cubicBezTo>
                      <a:pt x="5377" y="2049"/>
                      <a:pt x="5747" y="2089"/>
                      <a:pt x="6112" y="2161"/>
                    </a:cubicBezTo>
                    <a:cubicBezTo>
                      <a:pt x="6308" y="2206"/>
                      <a:pt x="6540" y="2241"/>
                      <a:pt x="6745" y="2313"/>
                    </a:cubicBezTo>
                    <a:cubicBezTo>
                      <a:pt x="6656" y="2447"/>
                      <a:pt x="6602" y="2598"/>
                      <a:pt x="6602" y="2759"/>
                    </a:cubicBezTo>
                    <a:cubicBezTo>
                      <a:pt x="6610" y="2989"/>
                      <a:pt x="6768" y="3266"/>
                      <a:pt x="6993" y="3266"/>
                    </a:cubicBezTo>
                    <a:cubicBezTo>
                      <a:pt x="7046" y="3266"/>
                      <a:pt x="7104" y="3250"/>
                      <a:pt x="7164" y="3214"/>
                    </a:cubicBezTo>
                    <a:cubicBezTo>
                      <a:pt x="7379" y="3098"/>
                      <a:pt x="7423" y="2777"/>
                      <a:pt x="7325" y="2580"/>
                    </a:cubicBezTo>
                    <a:cubicBezTo>
                      <a:pt x="7245" y="2429"/>
                      <a:pt x="7093" y="2322"/>
                      <a:pt x="6915" y="2250"/>
                    </a:cubicBezTo>
                    <a:cubicBezTo>
                      <a:pt x="6950" y="2215"/>
                      <a:pt x="6977" y="2188"/>
                      <a:pt x="7013" y="2161"/>
                    </a:cubicBezTo>
                    <a:cubicBezTo>
                      <a:pt x="7191" y="2016"/>
                      <a:pt x="7385" y="1959"/>
                      <a:pt x="7586" y="1959"/>
                    </a:cubicBezTo>
                    <a:cubicBezTo>
                      <a:pt x="8176" y="1959"/>
                      <a:pt x="8819" y="2459"/>
                      <a:pt x="9279" y="2705"/>
                    </a:cubicBezTo>
                    <a:cubicBezTo>
                      <a:pt x="9666" y="2906"/>
                      <a:pt x="10064" y="3055"/>
                      <a:pt x="10492" y="3055"/>
                    </a:cubicBezTo>
                    <a:cubicBezTo>
                      <a:pt x="10597" y="3055"/>
                      <a:pt x="10704" y="3046"/>
                      <a:pt x="10813" y="3026"/>
                    </a:cubicBezTo>
                    <a:cubicBezTo>
                      <a:pt x="10840" y="3026"/>
                      <a:pt x="10920" y="2991"/>
                      <a:pt x="10974" y="2946"/>
                    </a:cubicBezTo>
                    <a:cubicBezTo>
                      <a:pt x="11045" y="3000"/>
                      <a:pt x="11125" y="3035"/>
                      <a:pt x="11197" y="3053"/>
                    </a:cubicBezTo>
                    <a:cubicBezTo>
                      <a:pt x="11283" y="3076"/>
                      <a:pt x="11369" y="3087"/>
                      <a:pt x="11454" y="3087"/>
                    </a:cubicBezTo>
                    <a:cubicBezTo>
                      <a:pt x="11768" y="3087"/>
                      <a:pt x="12072" y="2942"/>
                      <a:pt x="12303" y="2732"/>
                    </a:cubicBezTo>
                    <a:cubicBezTo>
                      <a:pt x="12350" y="2691"/>
                      <a:pt x="12312" y="2665"/>
                      <a:pt x="12265" y="2665"/>
                    </a:cubicBezTo>
                    <a:cubicBezTo>
                      <a:pt x="12241" y="2665"/>
                      <a:pt x="12214" y="2672"/>
                      <a:pt x="12196" y="2687"/>
                    </a:cubicBezTo>
                    <a:cubicBezTo>
                      <a:pt x="12017" y="2860"/>
                      <a:pt x="11742" y="2982"/>
                      <a:pt x="11476" y="2982"/>
                    </a:cubicBezTo>
                    <a:cubicBezTo>
                      <a:pt x="11344" y="2982"/>
                      <a:pt x="11214" y="2952"/>
                      <a:pt x="11099" y="2884"/>
                    </a:cubicBezTo>
                    <a:cubicBezTo>
                      <a:pt x="11250" y="2795"/>
                      <a:pt x="11375" y="2661"/>
                      <a:pt x="11366" y="2482"/>
                    </a:cubicBezTo>
                    <a:cubicBezTo>
                      <a:pt x="11362" y="2340"/>
                      <a:pt x="11246" y="2283"/>
                      <a:pt x="11115" y="2283"/>
                    </a:cubicBezTo>
                    <a:cubicBezTo>
                      <a:pt x="10992" y="2283"/>
                      <a:pt x="10856" y="2333"/>
                      <a:pt x="10786" y="2411"/>
                    </a:cubicBezTo>
                    <a:cubicBezTo>
                      <a:pt x="10626" y="2589"/>
                      <a:pt x="10742" y="2777"/>
                      <a:pt x="10911" y="2910"/>
                    </a:cubicBezTo>
                    <a:cubicBezTo>
                      <a:pt x="10893" y="2919"/>
                      <a:pt x="10849" y="2928"/>
                      <a:pt x="10831" y="2928"/>
                    </a:cubicBezTo>
                    <a:cubicBezTo>
                      <a:pt x="10730" y="2946"/>
                      <a:pt x="10631" y="2954"/>
                      <a:pt x="10535" y="2954"/>
                    </a:cubicBezTo>
                    <a:cubicBezTo>
                      <a:pt x="9803" y="2954"/>
                      <a:pt x="9212" y="2483"/>
                      <a:pt x="8565" y="2152"/>
                    </a:cubicBezTo>
                    <a:cubicBezTo>
                      <a:pt x="8275" y="2002"/>
                      <a:pt x="7944" y="1881"/>
                      <a:pt x="7618" y="1881"/>
                    </a:cubicBezTo>
                    <a:cubicBezTo>
                      <a:pt x="7442" y="1881"/>
                      <a:pt x="7268" y="1916"/>
                      <a:pt x="7102" y="2001"/>
                    </a:cubicBezTo>
                    <a:cubicBezTo>
                      <a:pt x="6995" y="2054"/>
                      <a:pt x="6906" y="2125"/>
                      <a:pt x="6825" y="2215"/>
                    </a:cubicBezTo>
                    <a:cubicBezTo>
                      <a:pt x="6549" y="2117"/>
                      <a:pt x="6228" y="2081"/>
                      <a:pt x="6014" y="2045"/>
                    </a:cubicBezTo>
                    <a:cubicBezTo>
                      <a:pt x="5713" y="1993"/>
                      <a:pt x="5419" y="1968"/>
                      <a:pt x="5131" y="1968"/>
                    </a:cubicBezTo>
                    <a:cubicBezTo>
                      <a:pt x="4240" y="1968"/>
                      <a:pt x="3401" y="2203"/>
                      <a:pt x="2552" y="2580"/>
                    </a:cubicBezTo>
                    <a:cubicBezTo>
                      <a:pt x="2223" y="2729"/>
                      <a:pt x="1803" y="2883"/>
                      <a:pt x="1422" y="2883"/>
                    </a:cubicBezTo>
                    <a:cubicBezTo>
                      <a:pt x="1050" y="2883"/>
                      <a:pt x="717" y="2736"/>
                      <a:pt x="545" y="2295"/>
                    </a:cubicBezTo>
                    <a:cubicBezTo>
                      <a:pt x="295" y="1670"/>
                      <a:pt x="652" y="1091"/>
                      <a:pt x="973" y="573"/>
                    </a:cubicBezTo>
                    <a:cubicBezTo>
                      <a:pt x="992" y="574"/>
                      <a:pt x="1010" y="574"/>
                      <a:pt x="1028" y="574"/>
                    </a:cubicBezTo>
                    <a:cubicBezTo>
                      <a:pt x="1394" y="574"/>
                      <a:pt x="1760" y="405"/>
                      <a:pt x="1981" y="74"/>
                    </a:cubicBezTo>
                    <a:cubicBezTo>
                      <a:pt x="2006" y="43"/>
                      <a:pt x="1984" y="29"/>
                      <a:pt x="1960" y="29"/>
                    </a:cubicBezTo>
                    <a:cubicBezTo>
                      <a:pt x="1948" y="29"/>
                      <a:pt x="1936" y="32"/>
                      <a:pt x="1928" y="38"/>
                    </a:cubicBezTo>
                    <a:cubicBezTo>
                      <a:pt x="1631" y="236"/>
                      <a:pt x="1388" y="471"/>
                      <a:pt x="1023" y="471"/>
                    </a:cubicBezTo>
                    <a:cubicBezTo>
                      <a:pt x="992" y="471"/>
                      <a:pt x="961" y="470"/>
                      <a:pt x="929" y="466"/>
                    </a:cubicBezTo>
                    <a:cubicBezTo>
                      <a:pt x="652" y="430"/>
                      <a:pt x="313" y="207"/>
                      <a:pt x="126" y="2"/>
                    </a:cubicBezTo>
                    <a:cubicBezTo>
                      <a:pt x="124" y="1"/>
                      <a:pt x="122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44"/>
              <p:cNvSpPr/>
              <p:nvPr/>
            </p:nvSpPr>
            <p:spPr>
              <a:xfrm>
                <a:off x="637473" y="3154294"/>
                <a:ext cx="89062" cy="56146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6" extrusionOk="0">
                    <a:moveTo>
                      <a:pt x="1232" y="109"/>
                    </a:moveTo>
                    <a:lnTo>
                      <a:pt x="1232" y="109"/>
                    </a:lnTo>
                    <a:cubicBezTo>
                      <a:pt x="911" y="269"/>
                      <a:pt x="608" y="484"/>
                      <a:pt x="331" y="680"/>
                    </a:cubicBezTo>
                    <a:cubicBezTo>
                      <a:pt x="277" y="724"/>
                      <a:pt x="215" y="769"/>
                      <a:pt x="153" y="814"/>
                    </a:cubicBezTo>
                    <a:cubicBezTo>
                      <a:pt x="197" y="742"/>
                      <a:pt x="242" y="671"/>
                      <a:pt x="304" y="608"/>
                    </a:cubicBezTo>
                    <a:cubicBezTo>
                      <a:pt x="393" y="510"/>
                      <a:pt x="500" y="421"/>
                      <a:pt x="616" y="350"/>
                    </a:cubicBezTo>
                    <a:cubicBezTo>
                      <a:pt x="804" y="234"/>
                      <a:pt x="1018" y="162"/>
                      <a:pt x="1232" y="109"/>
                    </a:cubicBezTo>
                    <a:close/>
                    <a:moveTo>
                      <a:pt x="1417" y="1"/>
                    </a:moveTo>
                    <a:cubicBezTo>
                      <a:pt x="1415" y="1"/>
                      <a:pt x="1413" y="1"/>
                      <a:pt x="1410" y="2"/>
                    </a:cubicBezTo>
                    <a:cubicBezTo>
                      <a:pt x="1098" y="46"/>
                      <a:pt x="804" y="127"/>
                      <a:pt x="536" y="296"/>
                    </a:cubicBezTo>
                    <a:cubicBezTo>
                      <a:pt x="420" y="376"/>
                      <a:pt x="1" y="662"/>
                      <a:pt x="28" y="840"/>
                    </a:cubicBezTo>
                    <a:cubicBezTo>
                      <a:pt x="37" y="895"/>
                      <a:pt x="66" y="916"/>
                      <a:pt x="103" y="916"/>
                    </a:cubicBezTo>
                    <a:cubicBezTo>
                      <a:pt x="206" y="916"/>
                      <a:pt x="376" y="762"/>
                      <a:pt x="402" y="742"/>
                    </a:cubicBezTo>
                    <a:cubicBezTo>
                      <a:pt x="679" y="546"/>
                      <a:pt x="1196" y="207"/>
                      <a:pt x="1428" y="55"/>
                    </a:cubicBezTo>
                    <a:cubicBezTo>
                      <a:pt x="1453" y="39"/>
                      <a:pt x="1440" y="1"/>
                      <a:pt x="1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44"/>
              <p:cNvSpPr/>
              <p:nvPr/>
            </p:nvSpPr>
            <p:spPr>
              <a:xfrm>
                <a:off x="849122" y="3158217"/>
                <a:ext cx="55840" cy="4995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15" extrusionOk="0">
                    <a:moveTo>
                      <a:pt x="107" y="72"/>
                    </a:moveTo>
                    <a:cubicBezTo>
                      <a:pt x="518" y="179"/>
                      <a:pt x="776" y="580"/>
                      <a:pt x="768" y="643"/>
                    </a:cubicBezTo>
                    <a:cubicBezTo>
                      <a:pt x="761" y="699"/>
                      <a:pt x="744" y="719"/>
                      <a:pt x="721" y="719"/>
                    </a:cubicBezTo>
                    <a:cubicBezTo>
                      <a:pt x="680" y="719"/>
                      <a:pt x="624" y="653"/>
                      <a:pt x="589" y="625"/>
                    </a:cubicBezTo>
                    <a:cubicBezTo>
                      <a:pt x="366" y="437"/>
                      <a:pt x="313" y="321"/>
                      <a:pt x="107" y="72"/>
                    </a:cubicBezTo>
                    <a:close/>
                    <a:moveTo>
                      <a:pt x="9" y="0"/>
                    </a:moveTo>
                    <a:cubicBezTo>
                      <a:pt x="0" y="0"/>
                      <a:pt x="321" y="437"/>
                      <a:pt x="482" y="634"/>
                    </a:cubicBezTo>
                    <a:cubicBezTo>
                      <a:pt x="535" y="693"/>
                      <a:pt x="640" y="814"/>
                      <a:pt x="731" y="814"/>
                    </a:cubicBezTo>
                    <a:cubicBezTo>
                      <a:pt x="764" y="814"/>
                      <a:pt x="795" y="799"/>
                      <a:pt x="821" y="759"/>
                    </a:cubicBezTo>
                    <a:cubicBezTo>
                      <a:pt x="910" y="625"/>
                      <a:pt x="768" y="428"/>
                      <a:pt x="678" y="339"/>
                    </a:cubicBezTo>
                    <a:cubicBezTo>
                      <a:pt x="500" y="152"/>
                      <a:pt x="259" y="36"/>
                      <a:pt x="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44"/>
              <p:cNvSpPr/>
              <p:nvPr/>
            </p:nvSpPr>
            <p:spPr>
              <a:xfrm>
                <a:off x="883569" y="3107343"/>
                <a:ext cx="159735" cy="78274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1277" extrusionOk="0">
                    <a:moveTo>
                      <a:pt x="293" y="1"/>
                    </a:moveTo>
                    <a:cubicBezTo>
                      <a:pt x="200" y="1"/>
                      <a:pt x="105" y="7"/>
                      <a:pt x="9" y="18"/>
                    </a:cubicBezTo>
                    <a:cubicBezTo>
                      <a:pt x="9" y="18"/>
                      <a:pt x="0" y="27"/>
                      <a:pt x="9" y="27"/>
                    </a:cubicBezTo>
                    <a:cubicBezTo>
                      <a:pt x="27" y="27"/>
                      <a:pt x="44" y="27"/>
                      <a:pt x="60" y="27"/>
                    </a:cubicBezTo>
                    <a:cubicBezTo>
                      <a:pt x="629" y="27"/>
                      <a:pt x="1002" y="315"/>
                      <a:pt x="1401" y="705"/>
                    </a:cubicBezTo>
                    <a:cubicBezTo>
                      <a:pt x="1704" y="1000"/>
                      <a:pt x="2016" y="1267"/>
                      <a:pt x="2471" y="1276"/>
                    </a:cubicBezTo>
                    <a:cubicBezTo>
                      <a:pt x="2525" y="1276"/>
                      <a:pt x="2605" y="1169"/>
                      <a:pt x="2516" y="1169"/>
                    </a:cubicBezTo>
                    <a:cubicBezTo>
                      <a:pt x="1785" y="1107"/>
                      <a:pt x="1517" y="420"/>
                      <a:pt x="910" y="134"/>
                    </a:cubicBezTo>
                    <a:cubicBezTo>
                      <a:pt x="712" y="35"/>
                      <a:pt x="506" y="1"/>
                      <a:pt x="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44"/>
              <p:cNvSpPr/>
              <p:nvPr/>
            </p:nvSpPr>
            <p:spPr>
              <a:xfrm>
                <a:off x="1129052" y="3173847"/>
                <a:ext cx="37267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17" extrusionOk="0">
                    <a:moveTo>
                      <a:pt x="277" y="75"/>
                    </a:moveTo>
                    <a:cubicBezTo>
                      <a:pt x="277" y="84"/>
                      <a:pt x="277" y="84"/>
                      <a:pt x="286" y="84"/>
                    </a:cubicBezTo>
                    <a:cubicBezTo>
                      <a:pt x="340" y="111"/>
                      <a:pt x="438" y="156"/>
                      <a:pt x="402" y="227"/>
                    </a:cubicBezTo>
                    <a:cubicBezTo>
                      <a:pt x="384" y="272"/>
                      <a:pt x="331" y="307"/>
                      <a:pt x="286" y="307"/>
                    </a:cubicBezTo>
                    <a:cubicBezTo>
                      <a:pt x="215" y="307"/>
                      <a:pt x="197" y="227"/>
                      <a:pt x="197" y="173"/>
                    </a:cubicBezTo>
                    <a:cubicBezTo>
                      <a:pt x="197" y="111"/>
                      <a:pt x="233" y="84"/>
                      <a:pt x="277" y="75"/>
                    </a:cubicBezTo>
                    <a:close/>
                    <a:moveTo>
                      <a:pt x="315" y="0"/>
                    </a:moveTo>
                    <a:cubicBezTo>
                      <a:pt x="299" y="0"/>
                      <a:pt x="282" y="9"/>
                      <a:pt x="269" y="22"/>
                    </a:cubicBezTo>
                    <a:cubicBezTo>
                      <a:pt x="197" y="22"/>
                      <a:pt x="126" y="57"/>
                      <a:pt x="81" y="111"/>
                    </a:cubicBezTo>
                    <a:cubicBezTo>
                      <a:pt x="1" y="218"/>
                      <a:pt x="81" y="352"/>
                      <a:pt x="188" y="396"/>
                    </a:cubicBezTo>
                    <a:cubicBezTo>
                      <a:pt x="225" y="410"/>
                      <a:pt x="267" y="417"/>
                      <a:pt x="309" y="417"/>
                    </a:cubicBezTo>
                    <a:cubicBezTo>
                      <a:pt x="408" y="417"/>
                      <a:pt x="507" y="377"/>
                      <a:pt x="545" y="289"/>
                    </a:cubicBezTo>
                    <a:cubicBezTo>
                      <a:pt x="608" y="138"/>
                      <a:pt x="456" y="31"/>
                      <a:pt x="331" y="4"/>
                    </a:cubicBezTo>
                    <a:cubicBezTo>
                      <a:pt x="326" y="2"/>
                      <a:pt x="321" y="0"/>
                      <a:pt x="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44"/>
              <p:cNvSpPr/>
              <p:nvPr/>
            </p:nvSpPr>
            <p:spPr>
              <a:xfrm>
                <a:off x="1146398" y="3012643"/>
                <a:ext cx="756503" cy="200189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266" extrusionOk="0">
                    <a:moveTo>
                      <a:pt x="1273" y="2390"/>
                    </a:moveTo>
                    <a:cubicBezTo>
                      <a:pt x="1314" y="2390"/>
                      <a:pt x="1357" y="2398"/>
                      <a:pt x="1395" y="2411"/>
                    </a:cubicBezTo>
                    <a:cubicBezTo>
                      <a:pt x="1582" y="2527"/>
                      <a:pt x="1529" y="2670"/>
                      <a:pt x="1350" y="2821"/>
                    </a:cubicBezTo>
                    <a:cubicBezTo>
                      <a:pt x="1342" y="2830"/>
                      <a:pt x="1333" y="2830"/>
                      <a:pt x="1324" y="2839"/>
                    </a:cubicBezTo>
                    <a:cubicBezTo>
                      <a:pt x="1234" y="2786"/>
                      <a:pt x="1154" y="2714"/>
                      <a:pt x="1127" y="2625"/>
                    </a:cubicBezTo>
                    <a:cubicBezTo>
                      <a:pt x="1033" y="2457"/>
                      <a:pt x="1147" y="2390"/>
                      <a:pt x="1273" y="2390"/>
                    </a:cubicBezTo>
                    <a:close/>
                    <a:moveTo>
                      <a:pt x="5508" y="2357"/>
                    </a:moveTo>
                    <a:cubicBezTo>
                      <a:pt x="5588" y="2482"/>
                      <a:pt x="5633" y="2625"/>
                      <a:pt x="5615" y="2768"/>
                    </a:cubicBezTo>
                    <a:cubicBezTo>
                      <a:pt x="5586" y="3010"/>
                      <a:pt x="5451" y="3116"/>
                      <a:pt x="5326" y="3116"/>
                    </a:cubicBezTo>
                    <a:cubicBezTo>
                      <a:pt x="5142" y="3116"/>
                      <a:pt x="4978" y="2888"/>
                      <a:pt x="5195" y="2527"/>
                    </a:cubicBezTo>
                    <a:cubicBezTo>
                      <a:pt x="5276" y="2438"/>
                      <a:pt x="5401" y="2357"/>
                      <a:pt x="5508" y="2357"/>
                    </a:cubicBezTo>
                    <a:close/>
                    <a:moveTo>
                      <a:pt x="12229" y="1"/>
                    </a:moveTo>
                    <a:cubicBezTo>
                      <a:pt x="12227" y="1"/>
                      <a:pt x="12226" y="1"/>
                      <a:pt x="12225" y="2"/>
                    </a:cubicBezTo>
                    <a:cubicBezTo>
                      <a:pt x="12038" y="207"/>
                      <a:pt x="11690" y="430"/>
                      <a:pt x="11413" y="466"/>
                    </a:cubicBezTo>
                    <a:cubicBezTo>
                      <a:pt x="11381" y="470"/>
                      <a:pt x="11350" y="471"/>
                      <a:pt x="11319" y="471"/>
                    </a:cubicBezTo>
                    <a:cubicBezTo>
                      <a:pt x="10954" y="471"/>
                      <a:pt x="10711" y="236"/>
                      <a:pt x="10423" y="38"/>
                    </a:cubicBezTo>
                    <a:cubicBezTo>
                      <a:pt x="10415" y="32"/>
                      <a:pt x="10403" y="29"/>
                      <a:pt x="10391" y="29"/>
                    </a:cubicBezTo>
                    <a:cubicBezTo>
                      <a:pt x="10366" y="29"/>
                      <a:pt x="10342" y="43"/>
                      <a:pt x="10361" y="74"/>
                    </a:cubicBezTo>
                    <a:cubicBezTo>
                      <a:pt x="10582" y="405"/>
                      <a:pt x="10948" y="574"/>
                      <a:pt x="11314" y="574"/>
                    </a:cubicBezTo>
                    <a:cubicBezTo>
                      <a:pt x="11332" y="574"/>
                      <a:pt x="11350" y="574"/>
                      <a:pt x="11369" y="573"/>
                    </a:cubicBezTo>
                    <a:cubicBezTo>
                      <a:pt x="11699" y="1091"/>
                      <a:pt x="12047" y="1670"/>
                      <a:pt x="11806" y="2295"/>
                    </a:cubicBezTo>
                    <a:cubicBezTo>
                      <a:pt x="11634" y="2736"/>
                      <a:pt x="11301" y="2883"/>
                      <a:pt x="10929" y="2883"/>
                    </a:cubicBezTo>
                    <a:cubicBezTo>
                      <a:pt x="10548" y="2883"/>
                      <a:pt x="10128" y="2729"/>
                      <a:pt x="9799" y="2580"/>
                    </a:cubicBezTo>
                    <a:cubicBezTo>
                      <a:pt x="8950" y="2203"/>
                      <a:pt x="8105" y="1968"/>
                      <a:pt x="7213" y="1968"/>
                    </a:cubicBezTo>
                    <a:cubicBezTo>
                      <a:pt x="6924" y="1968"/>
                      <a:pt x="6629" y="1993"/>
                      <a:pt x="6328" y="2045"/>
                    </a:cubicBezTo>
                    <a:cubicBezTo>
                      <a:pt x="6123" y="2081"/>
                      <a:pt x="5802" y="2117"/>
                      <a:pt x="5525" y="2215"/>
                    </a:cubicBezTo>
                    <a:cubicBezTo>
                      <a:pt x="5445" y="2125"/>
                      <a:pt x="5347" y="2054"/>
                      <a:pt x="5249" y="2001"/>
                    </a:cubicBezTo>
                    <a:cubicBezTo>
                      <a:pt x="5080" y="1916"/>
                      <a:pt x="4904" y="1881"/>
                      <a:pt x="4726" y="1881"/>
                    </a:cubicBezTo>
                    <a:cubicBezTo>
                      <a:pt x="4398" y="1881"/>
                      <a:pt x="4067" y="2002"/>
                      <a:pt x="3777" y="2152"/>
                    </a:cubicBezTo>
                    <a:cubicBezTo>
                      <a:pt x="3130" y="2483"/>
                      <a:pt x="2546" y="2954"/>
                      <a:pt x="1810" y="2954"/>
                    </a:cubicBezTo>
                    <a:cubicBezTo>
                      <a:pt x="1713" y="2954"/>
                      <a:pt x="1613" y="2946"/>
                      <a:pt x="1511" y="2928"/>
                    </a:cubicBezTo>
                    <a:cubicBezTo>
                      <a:pt x="1502" y="2928"/>
                      <a:pt x="1449" y="2919"/>
                      <a:pt x="1431" y="2910"/>
                    </a:cubicBezTo>
                    <a:cubicBezTo>
                      <a:pt x="1600" y="2777"/>
                      <a:pt x="1716" y="2589"/>
                      <a:pt x="1556" y="2411"/>
                    </a:cubicBezTo>
                    <a:cubicBezTo>
                      <a:pt x="1491" y="2333"/>
                      <a:pt x="1355" y="2283"/>
                      <a:pt x="1231" y="2283"/>
                    </a:cubicBezTo>
                    <a:cubicBezTo>
                      <a:pt x="1099" y="2283"/>
                      <a:pt x="980" y="2340"/>
                      <a:pt x="976" y="2482"/>
                    </a:cubicBezTo>
                    <a:cubicBezTo>
                      <a:pt x="976" y="2661"/>
                      <a:pt x="1101" y="2795"/>
                      <a:pt x="1252" y="2884"/>
                    </a:cubicBezTo>
                    <a:cubicBezTo>
                      <a:pt x="1137" y="2952"/>
                      <a:pt x="1007" y="2982"/>
                      <a:pt x="875" y="2982"/>
                    </a:cubicBezTo>
                    <a:cubicBezTo>
                      <a:pt x="608" y="2982"/>
                      <a:pt x="331" y="2860"/>
                      <a:pt x="146" y="2687"/>
                    </a:cubicBezTo>
                    <a:cubicBezTo>
                      <a:pt x="131" y="2672"/>
                      <a:pt x="106" y="2665"/>
                      <a:pt x="83" y="2665"/>
                    </a:cubicBezTo>
                    <a:cubicBezTo>
                      <a:pt x="39" y="2665"/>
                      <a:pt x="1" y="2691"/>
                      <a:pt x="48" y="2732"/>
                    </a:cubicBezTo>
                    <a:cubicBezTo>
                      <a:pt x="279" y="2942"/>
                      <a:pt x="583" y="3087"/>
                      <a:pt x="897" y="3087"/>
                    </a:cubicBezTo>
                    <a:cubicBezTo>
                      <a:pt x="982" y="3087"/>
                      <a:pt x="1068" y="3076"/>
                      <a:pt x="1154" y="3053"/>
                    </a:cubicBezTo>
                    <a:cubicBezTo>
                      <a:pt x="1217" y="3035"/>
                      <a:pt x="1297" y="3000"/>
                      <a:pt x="1377" y="2946"/>
                    </a:cubicBezTo>
                    <a:cubicBezTo>
                      <a:pt x="1422" y="2991"/>
                      <a:pt x="1511" y="3026"/>
                      <a:pt x="1538" y="3026"/>
                    </a:cubicBezTo>
                    <a:cubicBezTo>
                      <a:pt x="1645" y="3046"/>
                      <a:pt x="1751" y="3055"/>
                      <a:pt x="1855" y="3055"/>
                    </a:cubicBezTo>
                    <a:cubicBezTo>
                      <a:pt x="2281" y="3055"/>
                      <a:pt x="2685" y="2906"/>
                      <a:pt x="3072" y="2705"/>
                    </a:cubicBezTo>
                    <a:cubicBezTo>
                      <a:pt x="3532" y="2459"/>
                      <a:pt x="4175" y="1959"/>
                      <a:pt x="4765" y="1959"/>
                    </a:cubicBezTo>
                    <a:cubicBezTo>
                      <a:pt x="4965" y="1959"/>
                      <a:pt x="5160" y="2016"/>
                      <a:pt x="5338" y="2161"/>
                    </a:cubicBezTo>
                    <a:cubicBezTo>
                      <a:pt x="5374" y="2188"/>
                      <a:pt x="5401" y="2215"/>
                      <a:pt x="5427" y="2250"/>
                    </a:cubicBezTo>
                    <a:cubicBezTo>
                      <a:pt x="5249" y="2322"/>
                      <a:pt x="5097" y="2429"/>
                      <a:pt x="5026" y="2580"/>
                    </a:cubicBezTo>
                    <a:cubicBezTo>
                      <a:pt x="4919" y="2777"/>
                      <a:pt x="4972" y="3098"/>
                      <a:pt x="5178" y="3214"/>
                    </a:cubicBezTo>
                    <a:cubicBezTo>
                      <a:pt x="5240" y="3250"/>
                      <a:pt x="5299" y="3266"/>
                      <a:pt x="5354" y="3266"/>
                    </a:cubicBezTo>
                    <a:cubicBezTo>
                      <a:pt x="5583" y="3266"/>
                      <a:pt x="5740" y="2989"/>
                      <a:pt x="5740" y="2759"/>
                    </a:cubicBezTo>
                    <a:cubicBezTo>
                      <a:pt x="5740" y="2598"/>
                      <a:pt x="5686" y="2447"/>
                      <a:pt x="5606" y="2313"/>
                    </a:cubicBezTo>
                    <a:cubicBezTo>
                      <a:pt x="5811" y="2241"/>
                      <a:pt x="6034" y="2206"/>
                      <a:pt x="6239" y="2161"/>
                    </a:cubicBezTo>
                    <a:cubicBezTo>
                      <a:pt x="6604" y="2089"/>
                      <a:pt x="6972" y="2049"/>
                      <a:pt x="7339" y="2049"/>
                    </a:cubicBezTo>
                    <a:cubicBezTo>
                      <a:pt x="7746" y="2049"/>
                      <a:pt x="8152" y="2098"/>
                      <a:pt x="8550" y="2206"/>
                    </a:cubicBezTo>
                    <a:cubicBezTo>
                      <a:pt x="9165" y="2366"/>
                      <a:pt x="9709" y="2679"/>
                      <a:pt x="10307" y="2884"/>
                    </a:cubicBezTo>
                    <a:cubicBezTo>
                      <a:pt x="10503" y="2945"/>
                      <a:pt x="10716" y="2989"/>
                      <a:pt x="10925" y="2989"/>
                    </a:cubicBezTo>
                    <a:cubicBezTo>
                      <a:pt x="11145" y="2989"/>
                      <a:pt x="11360" y="2940"/>
                      <a:pt x="11547" y="2812"/>
                    </a:cubicBezTo>
                    <a:cubicBezTo>
                      <a:pt x="12341" y="2250"/>
                      <a:pt x="11904" y="1162"/>
                      <a:pt x="11396" y="564"/>
                    </a:cubicBezTo>
                    <a:cubicBezTo>
                      <a:pt x="11735" y="537"/>
                      <a:pt x="12065" y="368"/>
                      <a:pt x="12252" y="38"/>
                    </a:cubicBezTo>
                    <a:cubicBezTo>
                      <a:pt x="12260" y="30"/>
                      <a:pt x="12240" y="1"/>
                      <a:pt x="122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44"/>
              <p:cNvSpPr/>
              <p:nvPr/>
            </p:nvSpPr>
            <p:spPr>
              <a:xfrm>
                <a:off x="1564485" y="3154294"/>
                <a:ext cx="89062" cy="56146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916" extrusionOk="0">
                    <a:moveTo>
                      <a:pt x="230" y="109"/>
                    </a:moveTo>
                    <a:lnTo>
                      <a:pt x="230" y="109"/>
                    </a:lnTo>
                    <a:cubicBezTo>
                      <a:pt x="444" y="162"/>
                      <a:pt x="649" y="234"/>
                      <a:pt x="846" y="350"/>
                    </a:cubicBezTo>
                    <a:cubicBezTo>
                      <a:pt x="962" y="421"/>
                      <a:pt x="1069" y="510"/>
                      <a:pt x="1158" y="608"/>
                    </a:cubicBezTo>
                    <a:cubicBezTo>
                      <a:pt x="1211" y="671"/>
                      <a:pt x="1265" y="742"/>
                      <a:pt x="1301" y="814"/>
                    </a:cubicBezTo>
                    <a:cubicBezTo>
                      <a:pt x="1247" y="769"/>
                      <a:pt x="1185" y="724"/>
                      <a:pt x="1122" y="680"/>
                    </a:cubicBezTo>
                    <a:cubicBezTo>
                      <a:pt x="846" y="492"/>
                      <a:pt x="542" y="269"/>
                      <a:pt x="230" y="109"/>
                    </a:cubicBezTo>
                    <a:close/>
                    <a:moveTo>
                      <a:pt x="42" y="1"/>
                    </a:moveTo>
                    <a:cubicBezTo>
                      <a:pt x="13" y="1"/>
                      <a:pt x="0" y="39"/>
                      <a:pt x="25" y="55"/>
                    </a:cubicBezTo>
                    <a:cubicBezTo>
                      <a:pt x="266" y="207"/>
                      <a:pt x="783" y="546"/>
                      <a:pt x="1051" y="742"/>
                    </a:cubicBezTo>
                    <a:cubicBezTo>
                      <a:pt x="1083" y="762"/>
                      <a:pt x="1255" y="916"/>
                      <a:pt x="1355" y="916"/>
                    </a:cubicBezTo>
                    <a:cubicBezTo>
                      <a:pt x="1391" y="916"/>
                      <a:pt x="1418" y="895"/>
                      <a:pt x="1425" y="840"/>
                    </a:cubicBezTo>
                    <a:cubicBezTo>
                      <a:pt x="1452" y="662"/>
                      <a:pt x="1042" y="376"/>
                      <a:pt x="926" y="296"/>
                    </a:cubicBezTo>
                    <a:cubicBezTo>
                      <a:pt x="658" y="127"/>
                      <a:pt x="355" y="46"/>
                      <a:pt x="52" y="2"/>
                    </a:cubicBezTo>
                    <a:cubicBezTo>
                      <a:pt x="48" y="1"/>
                      <a:pt x="45" y="1"/>
                      <a:pt x="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44"/>
              <p:cNvSpPr/>
              <p:nvPr/>
            </p:nvSpPr>
            <p:spPr>
              <a:xfrm>
                <a:off x="1386058" y="3158217"/>
                <a:ext cx="56391" cy="4995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15" extrusionOk="0">
                    <a:moveTo>
                      <a:pt x="813" y="72"/>
                    </a:moveTo>
                    <a:cubicBezTo>
                      <a:pt x="598" y="321"/>
                      <a:pt x="554" y="437"/>
                      <a:pt x="322" y="625"/>
                    </a:cubicBezTo>
                    <a:cubicBezTo>
                      <a:pt x="293" y="653"/>
                      <a:pt x="235" y="719"/>
                      <a:pt x="192" y="719"/>
                    </a:cubicBezTo>
                    <a:cubicBezTo>
                      <a:pt x="169" y="719"/>
                      <a:pt x="150" y="699"/>
                      <a:pt x="144" y="643"/>
                    </a:cubicBezTo>
                    <a:cubicBezTo>
                      <a:pt x="135" y="580"/>
                      <a:pt x="402" y="179"/>
                      <a:pt x="813" y="72"/>
                    </a:cubicBezTo>
                    <a:close/>
                    <a:moveTo>
                      <a:pt x="911" y="0"/>
                    </a:moveTo>
                    <a:cubicBezTo>
                      <a:pt x="652" y="36"/>
                      <a:pt x="411" y="152"/>
                      <a:pt x="233" y="339"/>
                    </a:cubicBezTo>
                    <a:cubicBezTo>
                      <a:pt x="152" y="428"/>
                      <a:pt x="1" y="625"/>
                      <a:pt x="90" y="759"/>
                    </a:cubicBezTo>
                    <a:cubicBezTo>
                      <a:pt x="118" y="799"/>
                      <a:pt x="151" y="814"/>
                      <a:pt x="185" y="814"/>
                    </a:cubicBezTo>
                    <a:cubicBezTo>
                      <a:pt x="279" y="814"/>
                      <a:pt x="383" y="693"/>
                      <a:pt x="429" y="634"/>
                    </a:cubicBezTo>
                    <a:cubicBezTo>
                      <a:pt x="590" y="437"/>
                      <a:pt x="920" y="0"/>
                      <a:pt x="9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44"/>
              <p:cNvSpPr/>
              <p:nvPr/>
            </p:nvSpPr>
            <p:spPr>
              <a:xfrm>
                <a:off x="1248269" y="3107343"/>
                <a:ext cx="159183" cy="78274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277" extrusionOk="0">
                    <a:moveTo>
                      <a:pt x="2305" y="1"/>
                    </a:moveTo>
                    <a:cubicBezTo>
                      <a:pt x="2095" y="1"/>
                      <a:pt x="1891" y="35"/>
                      <a:pt x="1687" y="134"/>
                    </a:cubicBezTo>
                    <a:cubicBezTo>
                      <a:pt x="1089" y="420"/>
                      <a:pt x="812" y="1107"/>
                      <a:pt x="81" y="1169"/>
                    </a:cubicBezTo>
                    <a:cubicBezTo>
                      <a:pt x="1" y="1169"/>
                      <a:pt x="81" y="1276"/>
                      <a:pt x="134" y="1276"/>
                    </a:cubicBezTo>
                    <a:cubicBezTo>
                      <a:pt x="581" y="1267"/>
                      <a:pt x="902" y="1000"/>
                      <a:pt x="1205" y="705"/>
                    </a:cubicBezTo>
                    <a:cubicBezTo>
                      <a:pt x="1604" y="315"/>
                      <a:pt x="1968" y="27"/>
                      <a:pt x="2545" y="27"/>
                    </a:cubicBezTo>
                    <a:cubicBezTo>
                      <a:pt x="2562" y="27"/>
                      <a:pt x="2579" y="27"/>
                      <a:pt x="2597" y="27"/>
                    </a:cubicBezTo>
                    <a:cubicBezTo>
                      <a:pt x="2597" y="27"/>
                      <a:pt x="2597" y="18"/>
                      <a:pt x="2588" y="18"/>
                    </a:cubicBezTo>
                    <a:cubicBezTo>
                      <a:pt x="2492" y="7"/>
                      <a:pt x="2398" y="1"/>
                      <a:pt x="2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44"/>
              <p:cNvSpPr/>
              <p:nvPr/>
            </p:nvSpPr>
            <p:spPr>
              <a:xfrm>
                <a:off x="1113238" y="3094716"/>
                <a:ext cx="38677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424" extrusionOk="0">
                    <a:moveTo>
                      <a:pt x="564" y="1"/>
                    </a:moveTo>
                    <a:cubicBezTo>
                      <a:pt x="561" y="1"/>
                      <a:pt x="557" y="1"/>
                      <a:pt x="553" y="1"/>
                    </a:cubicBezTo>
                    <a:cubicBezTo>
                      <a:pt x="312" y="28"/>
                      <a:pt x="152" y="269"/>
                      <a:pt x="98" y="492"/>
                    </a:cubicBezTo>
                    <a:cubicBezTo>
                      <a:pt x="0" y="840"/>
                      <a:pt x="134" y="1188"/>
                      <a:pt x="411" y="1420"/>
                    </a:cubicBezTo>
                    <a:cubicBezTo>
                      <a:pt x="415" y="1423"/>
                      <a:pt x="419" y="1424"/>
                      <a:pt x="424" y="1424"/>
                    </a:cubicBezTo>
                    <a:cubicBezTo>
                      <a:pt x="447" y="1424"/>
                      <a:pt x="470" y="1389"/>
                      <a:pt x="455" y="1366"/>
                    </a:cubicBezTo>
                    <a:cubicBezTo>
                      <a:pt x="321" y="1197"/>
                      <a:pt x="196" y="992"/>
                      <a:pt x="179" y="760"/>
                    </a:cubicBezTo>
                    <a:cubicBezTo>
                      <a:pt x="161" y="537"/>
                      <a:pt x="250" y="126"/>
                      <a:pt x="544" y="91"/>
                    </a:cubicBezTo>
                    <a:cubicBezTo>
                      <a:pt x="595" y="82"/>
                      <a:pt x="630" y="1"/>
                      <a:pt x="5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44"/>
              <p:cNvSpPr/>
              <p:nvPr/>
            </p:nvSpPr>
            <p:spPr>
              <a:xfrm>
                <a:off x="1144069" y="3094716"/>
                <a:ext cx="38677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424" extrusionOk="0">
                    <a:moveTo>
                      <a:pt x="66" y="1"/>
                    </a:moveTo>
                    <a:cubicBezTo>
                      <a:pt x="0" y="1"/>
                      <a:pt x="35" y="82"/>
                      <a:pt x="86" y="91"/>
                    </a:cubicBezTo>
                    <a:cubicBezTo>
                      <a:pt x="380" y="126"/>
                      <a:pt x="470" y="537"/>
                      <a:pt x="452" y="760"/>
                    </a:cubicBezTo>
                    <a:cubicBezTo>
                      <a:pt x="425" y="992"/>
                      <a:pt x="309" y="1197"/>
                      <a:pt x="175" y="1366"/>
                    </a:cubicBezTo>
                    <a:cubicBezTo>
                      <a:pt x="160" y="1389"/>
                      <a:pt x="183" y="1424"/>
                      <a:pt x="207" y="1424"/>
                    </a:cubicBezTo>
                    <a:cubicBezTo>
                      <a:pt x="211" y="1424"/>
                      <a:pt x="216" y="1423"/>
                      <a:pt x="220" y="1420"/>
                    </a:cubicBezTo>
                    <a:cubicBezTo>
                      <a:pt x="496" y="1188"/>
                      <a:pt x="630" y="840"/>
                      <a:pt x="532" y="492"/>
                    </a:cubicBezTo>
                    <a:cubicBezTo>
                      <a:pt x="470" y="269"/>
                      <a:pt x="318" y="28"/>
                      <a:pt x="77" y="1"/>
                    </a:cubicBezTo>
                    <a:cubicBezTo>
                      <a:pt x="73" y="1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44"/>
              <p:cNvSpPr/>
              <p:nvPr/>
            </p:nvSpPr>
            <p:spPr>
              <a:xfrm>
                <a:off x="548781" y="2812088"/>
                <a:ext cx="98072" cy="66689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088" extrusionOk="0">
                    <a:moveTo>
                      <a:pt x="190" y="232"/>
                    </a:moveTo>
                    <a:lnTo>
                      <a:pt x="190" y="232"/>
                    </a:lnTo>
                    <a:cubicBezTo>
                      <a:pt x="404" y="428"/>
                      <a:pt x="1046" y="830"/>
                      <a:pt x="1296" y="999"/>
                    </a:cubicBezTo>
                    <a:cubicBezTo>
                      <a:pt x="797" y="883"/>
                      <a:pt x="297" y="491"/>
                      <a:pt x="190" y="232"/>
                    </a:cubicBezTo>
                    <a:close/>
                    <a:moveTo>
                      <a:pt x="40" y="1"/>
                    </a:moveTo>
                    <a:cubicBezTo>
                      <a:pt x="16" y="1"/>
                      <a:pt x="0" y="9"/>
                      <a:pt x="12" y="36"/>
                    </a:cubicBezTo>
                    <a:cubicBezTo>
                      <a:pt x="349" y="921"/>
                      <a:pt x="1112" y="1087"/>
                      <a:pt x="1434" y="1087"/>
                    </a:cubicBezTo>
                    <a:cubicBezTo>
                      <a:pt x="1521" y="1087"/>
                      <a:pt x="1576" y="1075"/>
                      <a:pt x="1582" y="1062"/>
                    </a:cubicBezTo>
                    <a:cubicBezTo>
                      <a:pt x="1600" y="999"/>
                      <a:pt x="520" y="384"/>
                      <a:pt x="136" y="27"/>
                    </a:cubicBezTo>
                    <a:cubicBezTo>
                      <a:pt x="121" y="17"/>
                      <a:pt x="73" y="1"/>
                      <a:pt x="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44"/>
              <p:cNvSpPr/>
              <p:nvPr/>
            </p:nvSpPr>
            <p:spPr>
              <a:xfrm>
                <a:off x="718994" y="2813314"/>
                <a:ext cx="65831" cy="557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09" extrusionOk="0">
                    <a:moveTo>
                      <a:pt x="125" y="132"/>
                    </a:moveTo>
                    <a:lnTo>
                      <a:pt x="125" y="132"/>
                    </a:lnTo>
                    <a:cubicBezTo>
                      <a:pt x="384" y="310"/>
                      <a:pt x="589" y="560"/>
                      <a:pt x="821" y="774"/>
                    </a:cubicBezTo>
                    <a:cubicBezTo>
                      <a:pt x="518" y="649"/>
                      <a:pt x="250" y="435"/>
                      <a:pt x="125" y="132"/>
                    </a:cubicBezTo>
                    <a:close/>
                    <a:moveTo>
                      <a:pt x="26" y="0"/>
                    </a:moveTo>
                    <a:cubicBezTo>
                      <a:pt x="11" y="0"/>
                      <a:pt x="0" y="7"/>
                      <a:pt x="0" y="25"/>
                    </a:cubicBezTo>
                    <a:cubicBezTo>
                      <a:pt x="27" y="471"/>
                      <a:pt x="580" y="792"/>
                      <a:pt x="964" y="899"/>
                    </a:cubicBezTo>
                    <a:cubicBezTo>
                      <a:pt x="976" y="905"/>
                      <a:pt x="990" y="908"/>
                      <a:pt x="1002" y="908"/>
                    </a:cubicBezTo>
                    <a:cubicBezTo>
                      <a:pt x="1043" y="908"/>
                      <a:pt x="1074" y="878"/>
                      <a:pt x="1026" y="837"/>
                    </a:cubicBezTo>
                    <a:cubicBezTo>
                      <a:pt x="687" y="587"/>
                      <a:pt x="393" y="284"/>
                      <a:pt x="71" y="16"/>
                    </a:cubicBezTo>
                    <a:cubicBezTo>
                      <a:pt x="58" y="7"/>
                      <a:pt x="40" y="0"/>
                      <a:pt x="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44"/>
              <p:cNvSpPr/>
              <p:nvPr/>
            </p:nvSpPr>
            <p:spPr>
              <a:xfrm>
                <a:off x="888411" y="2819689"/>
                <a:ext cx="65770" cy="5700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0" extrusionOk="0">
                    <a:moveTo>
                      <a:pt x="881" y="85"/>
                    </a:moveTo>
                    <a:cubicBezTo>
                      <a:pt x="886" y="85"/>
                      <a:pt x="890" y="87"/>
                      <a:pt x="894" y="90"/>
                    </a:cubicBezTo>
                    <a:cubicBezTo>
                      <a:pt x="965" y="153"/>
                      <a:pt x="867" y="367"/>
                      <a:pt x="546" y="608"/>
                    </a:cubicBezTo>
                    <a:cubicBezTo>
                      <a:pt x="421" y="706"/>
                      <a:pt x="278" y="786"/>
                      <a:pt x="127" y="849"/>
                    </a:cubicBezTo>
                    <a:cubicBezTo>
                      <a:pt x="237" y="763"/>
                      <a:pt x="770" y="85"/>
                      <a:pt x="881" y="85"/>
                    </a:cubicBezTo>
                    <a:close/>
                    <a:moveTo>
                      <a:pt x="883" y="0"/>
                    </a:moveTo>
                    <a:cubicBezTo>
                      <a:pt x="802" y="0"/>
                      <a:pt x="710" y="117"/>
                      <a:pt x="653" y="180"/>
                    </a:cubicBezTo>
                    <a:cubicBezTo>
                      <a:pt x="441" y="418"/>
                      <a:pt x="0" y="929"/>
                      <a:pt x="19" y="929"/>
                    </a:cubicBezTo>
                    <a:cubicBezTo>
                      <a:pt x="19" y="929"/>
                      <a:pt x="19" y="929"/>
                      <a:pt x="19" y="929"/>
                    </a:cubicBezTo>
                    <a:cubicBezTo>
                      <a:pt x="278" y="858"/>
                      <a:pt x="519" y="750"/>
                      <a:pt x="715" y="563"/>
                    </a:cubicBezTo>
                    <a:cubicBezTo>
                      <a:pt x="822" y="465"/>
                      <a:pt x="1072" y="251"/>
                      <a:pt x="974" y="72"/>
                    </a:cubicBezTo>
                    <a:cubicBezTo>
                      <a:pt x="948" y="20"/>
                      <a:pt x="916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44"/>
              <p:cNvSpPr/>
              <p:nvPr/>
            </p:nvSpPr>
            <p:spPr>
              <a:xfrm>
                <a:off x="1047040" y="2875773"/>
                <a:ext cx="58598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005" extrusionOk="0">
                    <a:moveTo>
                      <a:pt x="795" y="166"/>
                    </a:moveTo>
                    <a:lnTo>
                      <a:pt x="795" y="166"/>
                    </a:lnTo>
                    <a:cubicBezTo>
                      <a:pt x="786" y="273"/>
                      <a:pt x="786" y="380"/>
                      <a:pt x="759" y="478"/>
                    </a:cubicBezTo>
                    <a:cubicBezTo>
                      <a:pt x="741" y="576"/>
                      <a:pt x="714" y="683"/>
                      <a:pt x="661" y="763"/>
                    </a:cubicBezTo>
                    <a:cubicBezTo>
                      <a:pt x="622" y="825"/>
                      <a:pt x="547" y="894"/>
                      <a:pt x="488" y="894"/>
                    </a:cubicBezTo>
                    <a:cubicBezTo>
                      <a:pt x="453" y="894"/>
                      <a:pt x="424" y="870"/>
                      <a:pt x="411" y="808"/>
                    </a:cubicBezTo>
                    <a:cubicBezTo>
                      <a:pt x="384" y="683"/>
                      <a:pt x="545" y="496"/>
                      <a:pt x="607" y="406"/>
                    </a:cubicBezTo>
                    <a:cubicBezTo>
                      <a:pt x="661" y="326"/>
                      <a:pt x="732" y="246"/>
                      <a:pt x="795" y="166"/>
                    </a:cubicBezTo>
                    <a:close/>
                    <a:moveTo>
                      <a:pt x="862" y="1"/>
                    </a:moveTo>
                    <a:cubicBezTo>
                      <a:pt x="857" y="1"/>
                      <a:pt x="853" y="2"/>
                      <a:pt x="848" y="5"/>
                    </a:cubicBezTo>
                    <a:cubicBezTo>
                      <a:pt x="679" y="130"/>
                      <a:pt x="1" y="790"/>
                      <a:pt x="420" y="977"/>
                    </a:cubicBezTo>
                    <a:cubicBezTo>
                      <a:pt x="461" y="996"/>
                      <a:pt x="499" y="1004"/>
                      <a:pt x="534" y="1004"/>
                    </a:cubicBezTo>
                    <a:cubicBezTo>
                      <a:pt x="855" y="1004"/>
                      <a:pt x="955" y="301"/>
                      <a:pt x="875" y="76"/>
                    </a:cubicBezTo>
                    <a:cubicBezTo>
                      <a:pt x="884" y="67"/>
                      <a:pt x="884" y="59"/>
                      <a:pt x="893" y="50"/>
                    </a:cubicBezTo>
                    <a:cubicBezTo>
                      <a:pt x="908" y="35"/>
                      <a:pt x="885" y="1"/>
                      <a:pt x="8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44"/>
              <p:cNvSpPr/>
              <p:nvPr/>
            </p:nvSpPr>
            <p:spPr>
              <a:xfrm>
                <a:off x="1644167" y="2812088"/>
                <a:ext cx="98624" cy="66689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088" extrusionOk="0">
                    <a:moveTo>
                      <a:pt x="1410" y="232"/>
                    </a:moveTo>
                    <a:cubicBezTo>
                      <a:pt x="1312" y="491"/>
                      <a:pt x="812" y="883"/>
                      <a:pt x="313" y="999"/>
                    </a:cubicBezTo>
                    <a:cubicBezTo>
                      <a:pt x="554" y="830"/>
                      <a:pt x="1196" y="428"/>
                      <a:pt x="1410" y="232"/>
                    </a:cubicBezTo>
                    <a:close/>
                    <a:moveTo>
                      <a:pt x="1566" y="1"/>
                    </a:moveTo>
                    <a:cubicBezTo>
                      <a:pt x="1531" y="1"/>
                      <a:pt x="1483" y="17"/>
                      <a:pt x="1472" y="27"/>
                    </a:cubicBezTo>
                    <a:cubicBezTo>
                      <a:pt x="1080" y="384"/>
                      <a:pt x="1" y="999"/>
                      <a:pt x="27" y="1062"/>
                    </a:cubicBezTo>
                    <a:cubicBezTo>
                      <a:pt x="31" y="1075"/>
                      <a:pt x="85" y="1087"/>
                      <a:pt x="171" y="1087"/>
                    </a:cubicBezTo>
                    <a:cubicBezTo>
                      <a:pt x="491" y="1087"/>
                      <a:pt x="1260" y="921"/>
                      <a:pt x="1597" y="36"/>
                    </a:cubicBezTo>
                    <a:cubicBezTo>
                      <a:pt x="1609" y="9"/>
                      <a:pt x="1591" y="1"/>
                      <a:pt x="1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44"/>
              <p:cNvSpPr/>
              <p:nvPr/>
            </p:nvSpPr>
            <p:spPr>
              <a:xfrm>
                <a:off x="1506317" y="2813314"/>
                <a:ext cx="66015" cy="55717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909" extrusionOk="0">
                    <a:moveTo>
                      <a:pt x="956" y="132"/>
                    </a:moveTo>
                    <a:lnTo>
                      <a:pt x="956" y="132"/>
                    </a:lnTo>
                    <a:cubicBezTo>
                      <a:pt x="822" y="435"/>
                      <a:pt x="563" y="649"/>
                      <a:pt x="260" y="774"/>
                    </a:cubicBezTo>
                    <a:cubicBezTo>
                      <a:pt x="492" y="560"/>
                      <a:pt x="697" y="310"/>
                      <a:pt x="956" y="132"/>
                    </a:cubicBezTo>
                    <a:close/>
                    <a:moveTo>
                      <a:pt x="1051" y="0"/>
                    </a:moveTo>
                    <a:cubicBezTo>
                      <a:pt x="1036" y="0"/>
                      <a:pt x="1018" y="7"/>
                      <a:pt x="1009" y="16"/>
                    </a:cubicBezTo>
                    <a:cubicBezTo>
                      <a:pt x="688" y="284"/>
                      <a:pt x="385" y="587"/>
                      <a:pt x="55" y="837"/>
                    </a:cubicBezTo>
                    <a:cubicBezTo>
                      <a:pt x="0" y="878"/>
                      <a:pt x="35" y="908"/>
                      <a:pt x="78" y="908"/>
                    </a:cubicBezTo>
                    <a:cubicBezTo>
                      <a:pt x="91" y="908"/>
                      <a:pt x="105" y="905"/>
                      <a:pt x="117" y="899"/>
                    </a:cubicBezTo>
                    <a:cubicBezTo>
                      <a:pt x="501" y="792"/>
                      <a:pt x="1054" y="471"/>
                      <a:pt x="1072" y="25"/>
                    </a:cubicBezTo>
                    <a:cubicBezTo>
                      <a:pt x="1076" y="7"/>
                      <a:pt x="1065" y="0"/>
                      <a:pt x="10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44"/>
              <p:cNvSpPr/>
              <p:nvPr/>
            </p:nvSpPr>
            <p:spPr>
              <a:xfrm>
                <a:off x="1337390" y="2819689"/>
                <a:ext cx="65770" cy="5700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0" extrusionOk="0">
                    <a:moveTo>
                      <a:pt x="190" y="87"/>
                    </a:moveTo>
                    <a:cubicBezTo>
                      <a:pt x="296" y="87"/>
                      <a:pt x="826" y="763"/>
                      <a:pt x="938" y="849"/>
                    </a:cubicBezTo>
                    <a:cubicBezTo>
                      <a:pt x="786" y="786"/>
                      <a:pt x="652" y="706"/>
                      <a:pt x="518" y="608"/>
                    </a:cubicBezTo>
                    <a:cubicBezTo>
                      <a:pt x="197" y="367"/>
                      <a:pt x="108" y="153"/>
                      <a:pt x="179" y="90"/>
                    </a:cubicBezTo>
                    <a:cubicBezTo>
                      <a:pt x="182" y="88"/>
                      <a:pt x="186" y="87"/>
                      <a:pt x="190" y="87"/>
                    </a:cubicBezTo>
                    <a:close/>
                    <a:moveTo>
                      <a:pt x="187" y="0"/>
                    </a:moveTo>
                    <a:cubicBezTo>
                      <a:pt x="152" y="0"/>
                      <a:pt x="119" y="20"/>
                      <a:pt x="90" y="72"/>
                    </a:cubicBezTo>
                    <a:cubicBezTo>
                      <a:pt x="1" y="251"/>
                      <a:pt x="242" y="465"/>
                      <a:pt x="349" y="563"/>
                    </a:cubicBezTo>
                    <a:cubicBezTo>
                      <a:pt x="554" y="750"/>
                      <a:pt x="786" y="858"/>
                      <a:pt x="1045" y="929"/>
                    </a:cubicBezTo>
                    <a:cubicBezTo>
                      <a:pt x="1045" y="929"/>
                      <a:pt x="1045" y="929"/>
                      <a:pt x="1045" y="929"/>
                    </a:cubicBezTo>
                    <a:cubicBezTo>
                      <a:pt x="1073" y="929"/>
                      <a:pt x="624" y="418"/>
                      <a:pt x="420" y="180"/>
                    </a:cubicBezTo>
                    <a:cubicBezTo>
                      <a:pt x="363" y="117"/>
                      <a:pt x="271" y="0"/>
                      <a:pt x="1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44"/>
              <p:cNvSpPr/>
              <p:nvPr/>
            </p:nvSpPr>
            <p:spPr>
              <a:xfrm>
                <a:off x="1185442" y="2875773"/>
                <a:ext cx="59088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05" extrusionOk="0">
                    <a:moveTo>
                      <a:pt x="169" y="166"/>
                    </a:moveTo>
                    <a:cubicBezTo>
                      <a:pt x="232" y="246"/>
                      <a:pt x="294" y="326"/>
                      <a:pt x="357" y="406"/>
                    </a:cubicBezTo>
                    <a:cubicBezTo>
                      <a:pt x="419" y="496"/>
                      <a:pt x="571" y="683"/>
                      <a:pt x="544" y="808"/>
                    </a:cubicBezTo>
                    <a:cubicBezTo>
                      <a:pt x="531" y="870"/>
                      <a:pt x="503" y="894"/>
                      <a:pt x="470" y="894"/>
                    </a:cubicBezTo>
                    <a:cubicBezTo>
                      <a:pt x="414" y="894"/>
                      <a:pt x="342" y="825"/>
                      <a:pt x="303" y="763"/>
                    </a:cubicBezTo>
                    <a:cubicBezTo>
                      <a:pt x="250" y="683"/>
                      <a:pt x="214" y="576"/>
                      <a:pt x="196" y="478"/>
                    </a:cubicBezTo>
                    <a:cubicBezTo>
                      <a:pt x="169" y="380"/>
                      <a:pt x="178" y="273"/>
                      <a:pt x="169" y="166"/>
                    </a:cubicBezTo>
                    <a:close/>
                    <a:moveTo>
                      <a:pt x="97" y="1"/>
                    </a:moveTo>
                    <a:cubicBezTo>
                      <a:pt x="79" y="1"/>
                      <a:pt x="56" y="35"/>
                      <a:pt x="71" y="50"/>
                    </a:cubicBezTo>
                    <a:cubicBezTo>
                      <a:pt x="71" y="59"/>
                      <a:pt x="80" y="67"/>
                      <a:pt x="89" y="76"/>
                    </a:cubicBezTo>
                    <a:cubicBezTo>
                      <a:pt x="1" y="301"/>
                      <a:pt x="100" y="1004"/>
                      <a:pt x="421" y="1004"/>
                    </a:cubicBezTo>
                    <a:cubicBezTo>
                      <a:pt x="456" y="1004"/>
                      <a:pt x="494" y="996"/>
                      <a:pt x="535" y="977"/>
                    </a:cubicBezTo>
                    <a:cubicBezTo>
                      <a:pt x="963" y="790"/>
                      <a:pt x="276" y="130"/>
                      <a:pt x="107" y="5"/>
                    </a:cubicBezTo>
                    <a:cubicBezTo>
                      <a:pt x="104" y="2"/>
                      <a:pt x="101" y="1"/>
                      <a:pt x="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44"/>
              <p:cNvSpPr/>
              <p:nvPr/>
            </p:nvSpPr>
            <p:spPr>
              <a:xfrm>
                <a:off x="548474" y="3151413"/>
                <a:ext cx="98378" cy="66444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084" extrusionOk="0">
                    <a:moveTo>
                      <a:pt x="1301" y="93"/>
                    </a:moveTo>
                    <a:cubicBezTo>
                      <a:pt x="1051" y="254"/>
                      <a:pt x="409" y="664"/>
                      <a:pt x="195" y="861"/>
                    </a:cubicBezTo>
                    <a:cubicBezTo>
                      <a:pt x="302" y="593"/>
                      <a:pt x="802" y="200"/>
                      <a:pt x="1301" y="93"/>
                    </a:cubicBezTo>
                    <a:close/>
                    <a:moveTo>
                      <a:pt x="1427" y="1"/>
                    </a:moveTo>
                    <a:cubicBezTo>
                      <a:pt x="1098" y="1"/>
                      <a:pt x="348" y="174"/>
                      <a:pt x="8" y="1048"/>
                    </a:cubicBezTo>
                    <a:cubicBezTo>
                      <a:pt x="0" y="1074"/>
                      <a:pt x="18" y="1083"/>
                      <a:pt x="44" y="1083"/>
                    </a:cubicBezTo>
                    <a:cubicBezTo>
                      <a:pt x="78" y="1083"/>
                      <a:pt x="126" y="1067"/>
                      <a:pt x="141" y="1057"/>
                    </a:cubicBezTo>
                    <a:cubicBezTo>
                      <a:pt x="525" y="700"/>
                      <a:pt x="1605" y="93"/>
                      <a:pt x="1587" y="31"/>
                    </a:cubicBezTo>
                    <a:cubicBezTo>
                      <a:pt x="1581" y="15"/>
                      <a:pt x="1521" y="1"/>
                      <a:pt x="1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44"/>
              <p:cNvSpPr/>
              <p:nvPr/>
            </p:nvSpPr>
            <p:spPr>
              <a:xfrm>
                <a:off x="718994" y="3161220"/>
                <a:ext cx="65770" cy="5547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05" extrusionOk="0">
                    <a:moveTo>
                      <a:pt x="821" y="130"/>
                    </a:moveTo>
                    <a:cubicBezTo>
                      <a:pt x="589" y="344"/>
                      <a:pt x="384" y="602"/>
                      <a:pt x="125" y="772"/>
                    </a:cubicBezTo>
                    <a:cubicBezTo>
                      <a:pt x="250" y="469"/>
                      <a:pt x="518" y="263"/>
                      <a:pt x="821" y="130"/>
                    </a:cubicBezTo>
                    <a:close/>
                    <a:moveTo>
                      <a:pt x="1005" y="1"/>
                    </a:moveTo>
                    <a:cubicBezTo>
                      <a:pt x="992" y="1"/>
                      <a:pt x="977" y="5"/>
                      <a:pt x="964" y="14"/>
                    </a:cubicBezTo>
                    <a:cubicBezTo>
                      <a:pt x="580" y="112"/>
                      <a:pt x="27" y="433"/>
                      <a:pt x="0" y="879"/>
                    </a:cubicBezTo>
                    <a:cubicBezTo>
                      <a:pt x="0" y="899"/>
                      <a:pt x="14" y="905"/>
                      <a:pt x="30" y="905"/>
                    </a:cubicBezTo>
                    <a:cubicBezTo>
                      <a:pt x="44" y="905"/>
                      <a:pt x="60" y="901"/>
                      <a:pt x="71" y="897"/>
                    </a:cubicBezTo>
                    <a:cubicBezTo>
                      <a:pt x="393" y="629"/>
                      <a:pt x="687" y="317"/>
                      <a:pt x="1026" y="67"/>
                    </a:cubicBezTo>
                    <a:cubicBezTo>
                      <a:pt x="1073" y="34"/>
                      <a:pt x="1045" y="1"/>
                      <a:pt x="10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44"/>
              <p:cNvSpPr/>
              <p:nvPr/>
            </p:nvSpPr>
            <p:spPr>
              <a:xfrm>
                <a:off x="888411" y="3153252"/>
                <a:ext cx="65770" cy="5712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2" extrusionOk="0">
                    <a:moveTo>
                      <a:pt x="127" y="90"/>
                    </a:moveTo>
                    <a:lnTo>
                      <a:pt x="127" y="90"/>
                    </a:lnTo>
                    <a:cubicBezTo>
                      <a:pt x="278" y="144"/>
                      <a:pt x="421" y="224"/>
                      <a:pt x="546" y="322"/>
                    </a:cubicBezTo>
                    <a:cubicBezTo>
                      <a:pt x="867" y="563"/>
                      <a:pt x="965" y="777"/>
                      <a:pt x="894" y="840"/>
                    </a:cubicBezTo>
                    <a:cubicBezTo>
                      <a:pt x="890" y="843"/>
                      <a:pt x="886" y="844"/>
                      <a:pt x="881" y="844"/>
                    </a:cubicBezTo>
                    <a:cubicBezTo>
                      <a:pt x="770" y="844"/>
                      <a:pt x="237" y="167"/>
                      <a:pt x="127" y="90"/>
                    </a:cubicBezTo>
                    <a:close/>
                    <a:moveTo>
                      <a:pt x="19" y="1"/>
                    </a:moveTo>
                    <a:cubicBezTo>
                      <a:pt x="0" y="1"/>
                      <a:pt x="441" y="520"/>
                      <a:pt x="653" y="759"/>
                    </a:cubicBezTo>
                    <a:cubicBezTo>
                      <a:pt x="709" y="822"/>
                      <a:pt x="800" y="932"/>
                      <a:pt x="880" y="932"/>
                    </a:cubicBezTo>
                    <a:cubicBezTo>
                      <a:pt x="915" y="932"/>
                      <a:pt x="947" y="911"/>
                      <a:pt x="974" y="857"/>
                    </a:cubicBezTo>
                    <a:cubicBezTo>
                      <a:pt x="1072" y="688"/>
                      <a:pt x="822" y="465"/>
                      <a:pt x="715" y="367"/>
                    </a:cubicBezTo>
                    <a:cubicBezTo>
                      <a:pt x="519" y="179"/>
                      <a:pt x="278" y="8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44"/>
              <p:cNvSpPr/>
              <p:nvPr/>
            </p:nvSpPr>
            <p:spPr>
              <a:xfrm>
                <a:off x="1047040" y="3092571"/>
                <a:ext cx="58598" cy="61969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011" extrusionOk="0">
                    <a:moveTo>
                      <a:pt x="488" y="115"/>
                    </a:moveTo>
                    <a:cubicBezTo>
                      <a:pt x="547" y="115"/>
                      <a:pt x="622" y="185"/>
                      <a:pt x="661" y="242"/>
                    </a:cubicBezTo>
                    <a:cubicBezTo>
                      <a:pt x="714" y="331"/>
                      <a:pt x="741" y="429"/>
                      <a:pt x="759" y="527"/>
                    </a:cubicBezTo>
                    <a:cubicBezTo>
                      <a:pt x="786" y="634"/>
                      <a:pt x="786" y="732"/>
                      <a:pt x="795" y="839"/>
                    </a:cubicBezTo>
                    <a:cubicBezTo>
                      <a:pt x="732" y="768"/>
                      <a:pt x="661" y="688"/>
                      <a:pt x="607" y="598"/>
                    </a:cubicBezTo>
                    <a:cubicBezTo>
                      <a:pt x="545" y="509"/>
                      <a:pt x="384" y="322"/>
                      <a:pt x="411" y="206"/>
                    </a:cubicBezTo>
                    <a:cubicBezTo>
                      <a:pt x="424" y="140"/>
                      <a:pt x="454" y="115"/>
                      <a:pt x="488" y="115"/>
                    </a:cubicBezTo>
                    <a:close/>
                    <a:moveTo>
                      <a:pt x="534" y="0"/>
                    </a:moveTo>
                    <a:cubicBezTo>
                      <a:pt x="499" y="0"/>
                      <a:pt x="461" y="9"/>
                      <a:pt x="420" y="27"/>
                    </a:cubicBezTo>
                    <a:cubicBezTo>
                      <a:pt x="1" y="224"/>
                      <a:pt x="679" y="884"/>
                      <a:pt x="848" y="1009"/>
                    </a:cubicBezTo>
                    <a:cubicBezTo>
                      <a:pt x="851" y="1010"/>
                      <a:pt x="854" y="1010"/>
                      <a:pt x="857" y="1010"/>
                    </a:cubicBezTo>
                    <a:cubicBezTo>
                      <a:pt x="882" y="1010"/>
                      <a:pt x="909" y="979"/>
                      <a:pt x="893" y="955"/>
                    </a:cubicBezTo>
                    <a:cubicBezTo>
                      <a:pt x="884" y="946"/>
                      <a:pt x="884" y="946"/>
                      <a:pt x="875" y="937"/>
                    </a:cubicBezTo>
                    <a:cubicBezTo>
                      <a:pt x="955" y="704"/>
                      <a:pt x="855" y="0"/>
                      <a:pt x="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44"/>
              <p:cNvSpPr/>
              <p:nvPr/>
            </p:nvSpPr>
            <p:spPr>
              <a:xfrm>
                <a:off x="1644167" y="3151413"/>
                <a:ext cx="98624" cy="6644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084" extrusionOk="0">
                    <a:moveTo>
                      <a:pt x="313" y="93"/>
                    </a:moveTo>
                    <a:cubicBezTo>
                      <a:pt x="812" y="200"/>
                      <a:pt x="1312" y="593"/>
                      <a:pt x="1410" y="861"/>
                    </a:cubicBezTo>
                    <a:cubicBezTo>
                      <a:pt x="1196" y="664"/>
                      <a:pt x="554" y="254"/>
                      <a:pt x="313" y="93"/>
                    </a:cubicBezTo>
                    <a:close/>
                    <a:moveTo>
                      <a:pt x="183" y="1"/>
                    </a:moveTo>
                    <a:cubicBezTo>
                      <a:pt x="90" y="1"/>
                      <a:pt x="31" y="15"/>
                      <a:pt x="27" y="31"/>
                    </a:cubicBezTo>
                    <a:cubicBezTo>
                      <a:pt x="1" y="93"/>
                      <a:pt x="1080" y="700"/>
                      <a:pt x="1472" y="1057"/>
                    </a:cubicBezTo>
                    <a:cubicBezTo>
                      <a:pt x="1483" y="1067"/>
                      <a:pt x="1531" y="1083"/>
                      <a:pt x="1566" y="1083"/>
                    </a:cubicBezTo>
                    <a:cubicBezTo>
                      <a:pt x="1591" y="1083"/>
                      <a:pt x="1609" y="1074"/>
                      <a:pt x="1597" y="1048"/>
                    </a:cubicBezTo>
                    <a:cubicBezTo>
                      <a:pt x="1264" y="174"/>
                      <a:pt x="510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44"/>
              <p:cNvSpPr/>
              <p:nvPr/>
            </p:nvSpPr>
            <p:spPr>
              <a:xfrm>
                <a:off x="1506378" y="3161220"/>
                <a:ext cx="65953" cy="5547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05" extrusionOk="0">
                    <a:moveTo>
                      <a:pt x="259" y="130"/>
                    </a:moveTo>
                    <a:lnTo>
                      <a:pt x="259" y="130"/>
                    </a:lnTo>
                    <a:cubicBezTo>
                      <a:pt x="562" y="263"/>
                      <a:pt x="821" y="469"/>
                      <a:pt x="955" y="772"/>
                    </a:cubicBezTo>
                    <a:cubicBezTo>
                      <a:pt x="696" y="602"/>
                      <a:pt x="491" y="344"/>
                      <a:pt x="259" y="130"/>
                    </a:cubicBezTo>
                    <a:close/>
                    <a:moveTo>
                      <a:pt x="73" y="1"/>
                    </a:moveTo>
                    <a:cubicBezTo>
                      <a:pt x="32" y="1"/>
                      <a:pt x="1" y="34"/>
                      <a:pt x="54" y="67"/>
                    </a:cubicBezTo>
                    <a:cubicBezTo>
                      <a:pt x="384" y="317"/>
                      <a:pt x="687" y="629"/>
                      <a:pt x="1008" y="897"/>
                    </a:cubicBezTo>
                    <a:cubicBezTo>
                      <a:pt x="1016" y="901"/>
                      <a:pt x="1032" y="905"/>
                      <a:pt x="1045" y="905"/>
                    </a:cubicBezTo>
                    <a:cubicBezTo>
                      <a:pt x="1062" y="905"/>
                      <a:pt x="1076" y="899"/>
                      <a:pt x="1071" y="879"/>
                    </a:cubicBezTo>
                    <a:cubicBezTo>
                      <a:pt x="1053" y="433"/>
                      <a:pt x="500" y="112"/>
                      <a:pt x="116" y="14"/>
                    </a:cubicBezTo>
                    <a:cubicBezTo>
                      <a:pt x="103" y="5"/>
                      <a:pt x="87" y="1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44"/>
              <p:cNvSpPr/>
              <p:nvPr/>
            </p:nvSpPr>
            <p:spPr>
              <a:xfrm>
                <a:off x="1337390" y="3153252"/>
                <a:ext cx="65770" cy="5712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32" extrusionOk="0">
                    <a:moveTo>
                      <a:pt x="938" y="90"/>
                    </a:moveTo>
                    <a:cubicBezTo>
                      <a:pt x="827" y="167"/>
                      <a:pt x="302" y="844"/>
                      <a:pt x="192" y="844"/>
                    </a:cubicBezTo>
                    <a:cubicBezTo>
                      <a:pt x="187" y="844"/>
                      <a:pt x="183" y="843"/>
                      <a:pt x="179" y="840"/>
                    </a:cubicBezTo>
                    <a:cubicBezTo>
                      <a:pt x="108" y="777"/>
                      <a:pt x="197" y="563"/>
                      <a:pt x="518" y="322"/>
                    </a:cubicBezTo>
                    <a:cubicBezTo>
                      <a:pt x="652" y="224"/>
                      <a:pt x="786" y="144"/>
                      <a:pt x="938" y="90"/>
                    </a:cubicBezTo>
                    <a:close/>
                    <a:moveTo>
                      <a:pt x="1045" y="1"/>
                    </a:moveTo>
                    <a:cubicBezTo>
                      <a:pt x="1045" y="1"/>
                      <a:pt x="1045" y="1"/>
                      <a:pt x="1045" y="1"/>
                    </a:cubicBezTo>
                    <a:cubicBezTo>
                      <a:pt x="786" y="81"/>
                      <a:pt x="554" y="179"/>
                      <a:pt x="349" y="367"/>
                    </a:cubicBezTo>
                    <a:cubicBezTo>
                      <a:pt x="242" y="465"/>
                      <a:pt x="1" y="688"/>
                      <a:pt x="90" y="857"/>
                    </a:cubicBezTo>
                    <a:cubicBezTo>
                      <a:pt x="120" y="911"/>
                      <a:pt x="154" y="932"/>
                      <a:pt x="190" y="932"/>
                    </a:cubicBezTo>
                    <a:cubicBezTo>
                      <a:pt x="273" y="932"/>
                      <a:pt x="364" y="822"/>
                      <a:pt x="420" y="759"/>
                    </a:cubicBezTo>
                    <a:cubicBezTo>
                      <a:pt x="624" y="520"/>
                      <a:pt x="1073" y="1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44"/>
              <p:cNvSpPr/>
              <p:nvPr/>
            </p:nvSpPr>
            <p:spPr>
              <a:xfrm>
                <a:off x="1185442" y="3092571"/>
                <a:ext cx="59088" cy="61969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11" extrusionOk="0">
                    <a:moveTo>
                      <a:pt x="470" y="115"/>
                    </a:moveTo>
                    <a:cubicBezTo>
                      <a:pt x="503" y="115"/>
                      <a:pt x="531" y="140"/>
                      <a:pt x="544" y="206"/>
                    </a:cubicBezTo>
                    <a:cubicBezTo>
                      <a:pt x="571" y="322"/>
                      <a:pt x="419" y="509"/>
                      <a:pt x="357" y="598"/>
                    </a:cubicBezTo>
                    <a:cubicBezTo>
                      <a:pt x="294" y="688"/>
                      <a:pt x="232" y="768"/>
                      <a:pt x="169" y="839"/>
                    </a:cubicBezTo>
                    <a:cubicBezTo>
                      <a:pt x="178" y="732"/>
                      <a:pt x="169" y="634"/>
                      <a:pt x="196" y="527"/>
                    </a:cubicBezTo>
                    <a:cubicBezTo>
                      <a:pt x="214" y="429"/>
                      <a:pt x="250" y="331"/>
                      <a:pt x="303" y="242"/>
                    </a:cubicBezTo>
                    <a:cubicBezTo>
                      <a:pt x="342" y="185"/>
                      <a:pt x="413" y="115"/>
                      <a:pt x="470" y="115"/>
                    </a:cubicBezTo>
                    <a:close/>
                    <a:moveTo>
                      <a:pt x="421" y="0"/>
                    </a:moveTo>
                    <a:cubicBezTo>
                      <a:pt x="100" y="0"/>
                      <a:pt x="1" y="704"/>
                      <a:pt x="89" y="937"/>
                    </a:cubicBezTo>
                    <a:cubicBezTo>
                      <a:pt x="80" y="946"/>
                      <a:pt x="71" y="946"/>
                      <a:pt x="71" y="955"/>
                    </a:cubicBezTo>
                    <a:cubicBezTo>
                      <a:pt x="55" y="979"/>
                      <a:pt x="82" y="1010"/>
                      <a:pt x="101" y="1010"/>
                    </a:cubicBezTo>
                    <a:cubicBezTo>
                      <a:pt x="103" y="1010"/>
                      <a:pt x="105" y="1010"/>
                      <a:pt x="107" y="1009"/>
                    </a:cubicBezTo>
                    <a:cubicBezTo>
                      <a:pt x="276" y="884"/>
                      <a:pt x="963" y="224"/>
                      <a:pt x="535" y="27"/>
                    </a:cubicBezTo>
                    <a:cubicBezTo>
                      <a:pt x="494" y="9"/>
                      <a:pt x="457" y="0"/>
                      <a:pt x="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44"/>
              <p:cNvSpPr/>
              <p:nvPr/>
            </p:nvSpPr>
            <p:spPr>
              <a:xfrm>
                <a:off x="390336" y="2964956"/>
                <a:ext cx="28502" cy="2041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33" extrusionOk="0">
                    <a:moveTo>
                      <a:pt x="196" y="1"/>
                    </a:moveTo>
                    <a:cubicBezTo>
                      <a:pt x="137" y="1"/>
                      <a:pt x="81" y="23"/>
                      <a:pt x="45" y="75"/>
                    </a:cubicBezTo>
                    <a:cubicBezTo>
                      <a:pt x="36" y="93"/>
                      <a:pt x="27" y="111"/>
                      <a:pt x="27" y="129"/>
                    </a:cubicBezTo>
                    <a:cubicBezTo>
                      <a:pt x="1" y="191"/>
                      <a:pt x="36" y="245"/>
                      <a:pt x="90" y="281"/>
                    </a:cubicBezTo>
                    <a:cubicBezTo>
                      <a:pt x="143" y="314"/>
                      <a:pt x="201" y="332"/>
                      <a:pt x="260" y="332"/>
                    </a:cubicBezTo>
                    <a:cubicBezTo>
                      <a:pt x="280" y="332"/>
                      <a:pt x="301" y="330"/>
                      <a:pt x="322" y="325"/>
                    </a:cubicBezTo>
                    <a:cubicBezTo>
                      <a:pt x="402" y="307"/>
                      <a:pt x="464" y="245"/>
                      <a:pt x="438" y="165"/>
                    </a:cubicBezTo>
                    <a:cubicBezTo>
                      <a:pt x="409" y="68"/>
                      <a:pt x="298" y="1"/>
                      <a:pt x="1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44"/>
              <p:cNvSpPr/>
              <p:nvPr/>
            </p:nvSpPr>
            <p:spPr>
              <a:xfrm>
                <a:off x="1872181" y="2952391"/>
                <a:ext cx="29054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32" extrusionOk="0">
                    <a:moveTo>
                      <a:pt x="277" y="1"/>
                    </a:moveTo>
                    <a:cubicBezTo>
                      <a:pt x="174" y="1"/>
                      <a:pt x="61" y="68"/>
                      <a:pt x="27" y="165"/>
                    </a:cubicBezTo>
                    <a:cubicBezTo>
                      <a:pt x="1" y="245"/>
                      <a:pt x="72" y="307"/>
                      <a:pt x="152" y="325"/>
                    </a:cubicBezTo>
                    <a:cubicBezTo>
                      <a:pt x="171" y="330"/>
                      <a:pt x="190" y="332"/>
                      <a:pt x="210" y="332"/>
                    </a:cubicBezTo>
                    <a:cubicBezTo>
                      <a:pt x="268" y="332"/>
                      <a:pt x="329" y="314"/>
                      <a:pt x="375" y="280"/>
                    </a:cubicBezTo>
                    <a:cubicBezTo>
                      <a:pt x="429" y="254"/>
                      <a:pt x="473" y="191"/>
                      <a:pt x="447" y="129"/>
                    </a:cubicBezTo>
                    <a:cubicBezTo>
                      <a:pt x="447" y="111"/>
                      <a:pt x="438" y="93"/>
                      <a:pt x="429" y="75"/>
                    </a:cubicBezTo>
                    <a:cubicBezTo>
                      <a:pt x="393" y="23"/>
                      <a:pt x="337" y="1"/>
                      <a:pt x="2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44"/>
              <p:cNvSpPr/>
              <p:nvPr/>
            </p:nvSpPr>
            <p:spPr>
              <a:xfrm>
                <a:off x="390336" y="3057143"/>
                <a:ext cx="28502" cy="2041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33" extrusionOk="0">
                    <a:moveTo>
                      <a:pt x="260" y="1"/>
                    </a:moveTo>
                    <a:cubicBezTo>
                      <a:pt x="201" y="1"/>
                      <a:pt x="143" y="19"/>
                      <a:pt x="90" y="52"/>
                    </a:cubicBezTo>
                    <a:cubicBezTo>
                      <a:pt x="36" y="88"/>
                      <a:pt x="1" y="142"/>
                      <a:pt x="27" y="204"/>
                    </a:cubicBezTo>
                    <a:cubicBezTo>
                      <a:pt x="27" y="222"/>
                      <a:pt x="36" y="240"/>
                      <a:pt x="45" y="258"/>
                    </a:cubicBezTo>
                    <a:cubicBezTo>
                      <a:pt x="81" y="310"/>
                      <a:pt x="137" y="332"/>
                      <a:pt x="196" y="332"/>
                    </a:cubicBezTo>
                    <a:cubicBezTo>
                      <a:pt x="298" y="332"/>
                      <a:pt x="409" y="265"/>
                      <a:pt x="438" y="168"/>
                    </a:cubicBezTo>
                    <a:cubicBezTo>
                      <a:pt x="464" y="88"/>
                      <a:pt x="402" y="26"/>
                      <a:pt x="322" y="8"/>
                    </a:cubicBezTo>
                    <a:cubicBezTo>
                      <a:pt x="301" y="3"/>
                      <a:pt x="28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44"/>
              <p:cNvSpPr/>
              <p:nvPr/>
            </p:nvSpPr>
            <p:spPr>
              <a:xfrm>
                <a:off x="1872181" y="3057143"/>
                <a:ext cx="29054" cy="2041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33" extrusionOk="0">
                    <a:moveTo>
                      <a:pt x="210" y="1"/>
                    </a:moveTo>
                    <a:cubicBezTo>
                      <a:pt x="190" y="1"/>
                      <a:pt x="171" y="3"/>
                      <a:pt x="152" y="8"/>
                    </a:cubicBezTo>
                    <a:cubicBezTo>
                      <a:pt x="72" y="26"/>
                      <a:pt x="1" y="88"/>
                      <a:pt x="27" y="168"/>
                    </a:cubicBezTo>
                    <a:cubicBezTo>
                      <a:pt x="61" y="265"/>
                      <a:pt x="174" y="332"/>
                      <a:pt x="277" y="332"/>
                    </a:cubicBezTo>
                    <a:cubicBezTo>
                      <a:pt x="337" y="332"/>
                      <a:pt x="393" y="310"/>
                      <a:pt x="429" y="258"/>
                    </a:cubicBezTo>
                    <a:cubicBezTo>
                      <a:pt x="438" y="240"/>
                      <a:pt x="447" y="222"/>
                      <a:pt x="447" y="204"/>
                    </a:cubicBezTo>
                    <a:cubicBezTo>
                      <a:pt x="473" y="142"/>
                      <a:pt x="429" y="88"/>
                      <a:pt x="375" y="52"/>
                    </a:cubicBezTo>
                    <a:cubicBezTo>
                      <a:pt x="329" y="19"/>
                      <a:pt x="268" y="1"/>
                      <a:pt x="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44"/>
              <p:cNvSpPr/>
              <p:nvPr/>
            </p:nvSpPr>
            <p:spPr>
              <a:xfrm>
                <a:off x="376667" y="2779786"/>
                <a:ext cx="1596244" cy="470868"/>
              </a:xfrm>
              <a:custGeom>
                <a:avLst/>
                <a:gdLst/>
                <a:ahLst/>
                <a:cxnLst/>
                <a:rect l="l" t="t" r="r" b="b"/>
                <a:pathLst>
                  <a:path w="26042" h="7682" extrusionOk="0">
                    <a:moveTo>
                      <a:pt x="1" y="1"/>
                    </a:moveTo>
                    <a:cubicBezTo>
                      <a:pt x="357" y="1"/>
                      <a:pt x="22892" y="1"/>
                      <a:pt x="23731" y="732"/>
                    </a:cubicBezTo>
                    <a:cubicBezTo>
                      <a:pt x="24578" y="1473"/>
                      <a:pt x="23998" y="5942"/>
                      <a:pt x="23481" y="6415"/>
                    </a:cubicBezTo>
                    <a:cubicBezTo>
                      <a:pt x="22963" y="6879"/>
                      <a:pt x="1" y="7682"/>
                      <a:pt x="1" y="7682"/>
                    </a:cubicBezTo>
                    <a:lnTo>
                      <a:pt x="25095" y="7682"/>
                    </a:lnTo>
                    <a:cubicBezTo>
                      <a:pt x="25095" y="7682"/>
                      <a:pt x="26041" y="4345"/>
                      <a:pt x="25095" y="1"/>
                    </a:cubicBezTo>
                    <a:close/>
                  </a:path>
                </a:pathLst>
              </a:custGeom>
              <a:solidFill>
                <a:schemeClr val="accent4">
                  <a:alpha val="286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44"/>
              <p:cNvSpPr/>
              <p:nvPr/>
            </p:nvSpPr>
            <p:spPr>
              <a:xfrm>
                <a:off x="368576" y="2803507"/>
                <a:ext cx="120261" cy="418093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6821" extrusionOk="0">
                    <a:moveTo>
                      <a:pt x="1201" y="1"/>
                    </a:moveTo>
                    <a:cubicBezTo>
                      <a:pt x="533" y="1"/>
                      <a:pt x="95" y="1865"/>
                      <a:pt x="43" y="3075"/>
                    </a:cubicBezTo>
                    <a:cubicBezTo>
                      <a:pt x="0" y="4288"/>
                      <a:pt x="436" y="6820"/>
                      <a:pt x="886" y="6820"/>
                    </a:cubicBezTo>
                    <a:cubicBezTo>
                      <a:pt x="899" y="6820"/>
                      <a:pt x="913" y="6818"/>
                      <a:pt x="927" y="6813"/>
                    </a:cubicBezTo>
                    <a:cubicBezTo>
                      <a:pt x="1613" y="6590"/>
                      <a:pt x="1194" y="4824"/>
                      <a:pt x="1194" y="3316"/>
                    </a:cubicBezTo>
                    <a:cubicBezTo>
                      <a:pt x="1194" y="1095"/>
                      <a:pt x="1961" y="140"/>
                      <a:pt x="1266" y="6"/>
                    </a:cubicBezTo>
                    <a:cubicBezTo>
                      <a:pt x="1244" y="3"/>
                      <a:pt x="1222" y="1"/>
                      <a:pt x="1201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3" name="Google Shape;5283;p44"/>
            <p:cNvGrpSpPr/>
            <p:nvPr/>
          </p:nvGrpSpPr>
          <p:grpSpPr>
            <a:xfrm rot="5400000">
              <a:off x="398863" y="2449597"/>
              <a:ext cx="2744318" cy="540330"/>
              <a:chOff x="528125" y="2480731"/>
              <a:chExt cx="1519135" cy="299120"/>
            </a:xfrm>
          </p:grpSpPr>
          <p:sp>
            <p:nvSpPr>
              <p:cNvPr id="5284" name="Google Shape;5284;p44"/>
              <p:cNvSpPr/>
              <p:nvPr/>
            </p:nvSpPr>
            <p:spPr>
              <a:xfrm>
                <a:off x="528125" y="2480731"/>
                <a:ext cx="1519135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4880" extrusionOk="0">
                    <a:moveTo>
                      <a:pt x="955" y="0"/>
                    </a:moveTo>
                    <a:cubicBezTo>
                      <a:pt x="1" y="2757"/>
                      <a:pt x="955" y="4880"/>
                      <a:pt x="955" y="4880"/>
                    </a:cubicBezTo>
                    <a:lnTo>
                      <a:pt x="23838" y="4880"/>
                    </a:lnTo>
                    <a:cubicBezTo>
                      <a:pt x="23838" y="4880"/>
                      <a:pt x="24783" y="2757"/>
                      <a:pt x="23838" y="0"/>
                    </a:cubicBezTo>
                    <a:close/>
                  </a:path>
                </a:pathLst>
              </a:custGeom>
              <a:solidFill>
                <a:srgbClr val="695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44"/>
              <p:cNvSpPr/>
              <p:nvPr/>
            </p:nvSpPr>
            <p:spPr>
              <a:xfrm>
                <a:off x="528125" y="2480731"/>
                <a:ext cx="102853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4880" extrusionOk="0">
                    <a:moveTo>
                      <a:pt x="955" y="0"/>
                    </a:moveTo>
                    <a:cubicBezTo>
                      <a:pt x="1" y="2757"/>
                      <a:pt x="955" y="4880"/>
                      <a:pt x="955" y="4880"/>
                    </a:cubicBezTo>
                    <a:lnTo>
                      <a:pt x="1678" y="4880"/>
                    </a:lnTo>
                    <a:cubicBezTo>
                      <a:pt x="1678" y="4880"/>
                      <a:pt x="723" y="2757"/>
                      <a:pt x="16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44"/>
              <p:cNvSpPr/>
              <p:nvPr/>
            </p:nvSpPr>
            <p:spPr>
              <a:xfrm>
                <a:off x="1944937" y="2480731"/>
                <a:ext cx="102301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4880" extrusionOk="0">
                    <a:moveTo>
                      <a:pt x="0" y="0"/>
                    </a:moveTo>
                    <a:cubicBezTo>
                      <a:pt x="946" y="2757"/>
                      <a:pt x="0" y="4880"/>
                      <a:pt x="0" y="4880"/>
                    </a:cubicBezTo>
                    <a:lnTo>
                      <a:pt x="723" y="4880"/>
                    </a:lnTo>
                    <a:cubicBezTo>
                      <a:pt x="723" y="4880"/>
                      <a:pt x="1668" y="2757"/>
                      <a:pt x="7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44"/>
              <p:cNvSpPr/>
              <p:nvPr/>
            </p:nvSpPr>
            <p:spPr>
              <a:xfrm>
                <a:off x="731560" y="2580212"/>
                <a:ext cx="342884" cy="89736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1464" extrusionOk="0">
                    <a:moveTo>
                      <a:pt x="732" y="1"/>
                    </a:moveTo>
                    <a:cubicBezTo>
                      <a:pt x="330" y="1"/>
                      <a:pt x="0" y="322"/>
                      <a:pt x="0" y="732"/>
                    </a:cubicBezTo>
                    <a:cubicBezTo>
                      <a:pt x="0" y="1134"/>
                      <a:pt x="330" y="1464"/>
                      <a:pt x="732" y="1464"/>
                    </a:cubicBezTo>
                    <a:lnTo>
                      <a:pt x="4862" y="1464"/>
                    </a:lnTo>
                    <a:cubicBezTo>
                      <a:pt x="5264" y="1464"/>
                      <a:pt x="5594" y="1134"/>
                      <a:pt x="5594" y="732"/>
                    </a:cubicBezTo>
                    <a:cubicBezTo>
                      <a:pt x="5594" y="322"/>
                      <a:pt x="5264" y="1"/>
                      <a:pt x="4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44"/>
              <p:cNvSpPr/>
              <p:nvPr/>
            </p:nvSpPr>
            <p:spPr>
              <a:xfrm>
                <a:off x="1506378" y="2580212"/>
                <a:ext cx="342884" cy="89736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1464" extrusionOk="0">
                    <a:moveTo>
                      <a:pt x="732" y="1"/>
                    </a:moveTo>
                    <a:cubicBezTo>
                      <a:pt x="330" y="1"/>
                      <a:pt x="0" y="322"/>
                      <a:pt x="0" y="732"/>
                    </a:cubicBezTo>
                    <a:cubicBezTo>
                      <a:pt x="0" y="1134"/>
                      <a:pt x="330" y="1464"/>
                      <a:pt x="732" y="1464"/>
                    </a:cubicBezTo>
                    <a:lnTo>
                      <a:pt x="4862" y="1464"/>
                    </a:lnTo>
                    <a:cubicBezTo>
                      <a:pt x="5264" y="1464"/>
                      <a:pt x="5594" y="1134"/>
                      <a:pt x="5594" y="732"/>
                    </a:cubicBezTo>
                    <a:cubicBezTo>
                      <a:pt x="5594" y="322"/>
                      <a:pt x="5264" y="1"/>
                      <a:pt x="4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44"/>
              <p:cNvSpPr/>
              <p:nvPr/>
            </p:nvSpPr>
            <p:spPr>
              <a:xfrm>
                <a:off x="1162947" y="2509110"/>
                <a:ext cx="252719" cy="241257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936" extrusionOk="0">
                    <a:moveTo>
                      <a:pt x="2078" y="0"/>
                    </a:moveTo>
                    <a:cubicBezTo>
                      <a:pt x="1936" y="0"/>
                      <a:pt x="1827" y="95"/>
                      <a:pt x="1758" y="215"/>
                    </a:cubicBezTo>
                    <a:cubicBezTo>
                      <a:pt x="1684" y="177"/>
                      <a:pt x="1606" y="159"/>
                      <a:pt x="1528" y="159"/>
                    </a:cubicBezTo>
                    <a:cubicBezTo>
                      <a:pt x="1334" y="159"/>
                      <a:pt x="1147" y="269"/>
                      <a:pt x="1045" y="447"/>
                    </a:cubicBezTo>
                    <a:cubicBezTo>
                      <a:pt x="967" y="416"/>
                      <a:pt x="890" y="398"/>
                      <a:pt x="818" y="398"/>
                    </a:cubicBezTo>
                    <a:cubicBezTo>
                      <a:pt x="681" y="398"/>
                      <a:pt x="562" y="462"/>
                      <a:pt x="492" y="625"/>
                    </a:cubicBezTo>
                    <a:cubicBezTo>
                      <a:pt x="438" y="741"/>
                      <a:pt x="456" y="866"/>
                      <a:pt x="501" y="991"/>
                    </a:cubicBezTo>
                    <a:cubicBezTo>
                      <a:pt x="492" y="990"/>
                      <a:pt x="483" y="989"/>
                      <a:pt x="475" y="989"/>
                    </a:cubicBezTo>
                    <a:cubicBezTo>
                      <a:pt x="370" y="989"/>
                      <a:pt x="284" y="1088"/>
                      <a:pt x="251" y="1187"/>
                    </a:cubicBezTo>
                    <a:cubicBezTo>
                      <a:pt x="197" y="1339"/>
                      <a:pt x="215" y="1482"/>
                      <a:pt x="304" y="1607"/>
                    </a:cubicBezTo>
                    <a:cubicBezTo>
                      <a:pt x="108" y="1705"/>
                      <a:pt x="1" y="1865"/>
                      <a:pt x="108" y="2106"/>
                    </a:cubicBezTo>
                    <a:cubicBezTo>
                      <a:pt x="153" y="2204"/>
                      <a:pt x="224" y="2276"/>
                      <a:pt x="304" y="2329"/>
                    </a:cubicBezTo>
                    <a:cubicBezTo>
                      <a:pt x="215" y="2454"/>
                      <a:pt x="197" y="2597"/>
                      <a:pt x="251" y="2749"/>
                    </a:cubicBezTo>
                    <a:cubicBezTo>
                      <a:pt x="285" y="2860"/>
                      <a:pt x="376" y="2954"/>
                      <a:pt x="486" y="2954"/>
                    </a:cubicBezTo>
                    <a:cubicBezTo>
                      <a:pt x="491" y="2954"/>
                      <a:pt x="496" y="2954"/>
                      <a:pt x="501" y="2954"/>
                    </a:cubicBezTo>
                    <a:lnTo>
                      <a:pt x="501" y="2954"/>
                    </a:lnTo>
                    <a:cubicBezTo>
                      <a:pt x="456" y="3070"/>
                      <a:pt x="438" y="3195"/>
                      <a:pt x="492" y="3320"/>
                    </a:cubicBezTo>
                    <a:cubicBezTo>
                      <a:pt x="563" y="3479"/>
                      <a:pt x="685" y="3541"/>
                      <a:pt x="824" y="3541"/>
                    </a:cubicBezTo>
                    <a:cubicBezTo>
                      <a:pt x="894" y="3541"/>
                      <a:pt x="970" y="3525"/>
                      <a:pt x="1045" y="3498"/>
                    </a:cubicBezTo>
                    <a:cubicBezTo>
                      <a:pt x="1148" y="3673"/>
                      <a:pt x="1336" y="3777"/>
                      <a:pt x="1527" y="3777"/>
                    </a:cubicBezTo>
                    <a:cubicBezTo>
                      <a:pt x="1599" y="3777"/>
                      <a:pt x="1672" y="3762"/>
                      <a:pt x="1741" y="3730"/>
                    </a:cubicBezTo>
                    <a:cubicBezTo>
                      <a:pt x="1803" y="3846"/>
                      <a:pt x="1901" y="3917"/>
                      <a:pt x="2026" y="3935"/>
                    </a:cubicBezTo>
                    <a:lnTo>
                      <a:pt x="2097" y="3935"/>
                    </a:lnTo>
                    <a:cubicBezTo>
                      <a:pt x="2231" y="3917"/>
                      <a:pt x="2329" y="3837"/>
                      <a:pt x="2392" y="3721"/>
                    </a:cubicBezTo>
                    <a:cubicBezTo>
                      <a:pt x="2472" y="3765"/>
                      <a:pt x="2558" y="3786"/>
                      <a:pt x="2641" y="3786"/>
                    </a:cubicBezTo>
                    <a:cubicBezTo>
                      <a:pt x="2827" y="3786"/>
                      <a:pt x="3004" y="3683"/>
                      <a:pt x="3097" y="3498"/>
                    </a:cubicBezTo>
                    <a:cubicBezTo>
                      <a:pt x="3169" y="3524"/>
                      <a:pt x="3241" y="3539"/>
                      <a:pt x="3308" y="3539"/>
                    </a:cubicBezTo>
                    <a:cubicBezTo>
                      <a:pt x="3447" y="3539"/>
                      <a:pt x="3566" y="3476"/>
                      <a:pt x="3632" y="3320"/>
                    </a:cubicBezTo>
                    <a:cubicBezTo>
                      <a:pt x="3685" y="3195"/>
                      <a:pt x="3668" y="3070"/>
                      <a:pt x="3623" y="2954"/>
                    </a:cubicBezTo>
                    <a:lnTo>
                      <a:pt x="3623" y="2954"/>
                    </a:lnTo>
                    <a:cubicBezTo>
                      <a:pt x="3628" y="2954"/>
                      <a:pt x="3633" y="2954"/>
                      <a:pt x="3638" y="2954"/>
                    </a:cubicBezTo>
                    <a:cubicBezTo>
                      <a:pt x="3747" y="2954"/>
                      <a:pt x="3839" y="2860"/>
                      <a:pt x="3873" y="2749"/>
                    </a:cubicBezTo>
                    <a:cubicBezTo>
                      <a:pt x="3926" y="2597"/>
                      <a:pt x="3908" y="2454"/>
                      <a:pt x="3819" y="2329"/>
                    </a:cubicBezTo>
                    <a:cubicBezTo>
                      <a:pt x="3899" y="2276"/>
                      <a:pt x="3971" y="2204"/>
                      <a:pt x="4015" y="2106"/>
                    </a:cubicBezTo>
                    <a:cubicBezTo>
                      <a:pt x="4123" y="1865"/>
                      <a:pt x="4015" y="1705"/>
                      <a:pt x="3819" y="1607"/>
                    </a:cubicBezTo>
                    <a:cubicBezTo>
                      <a:pt x="3908" y="1482"/>
                      <a:pt x="3926" y="1339"/>
                      <a:pt x="3873" y="1187"/>
                    </a:cubicBezTo>
                    <a:cubicBezTo>
                      <a:pt x="3840" y="1088"/>
                      <a:pt x="3753" y="989"/>
                      <a:pt x="3648" y="989"/>
                    </a:cubicBezTo>
                    <a:cubicBezTo>
                      <a:pt x="3640" y="989"/>
                      <a:pt x="3632" y="990"/>
                      <a:pt x="3623" y="991"/>
                    </a:cubicBezTo>
                    <a:cubicBezTo>
                      <a:pt x="3668" y="866"/>
                      <a:pt x="3685" y="741"/>
                      <a:pt x="3632" y="625"/>
                    </a:cubicBezTo>
                    <a:cubicBezTo>
                      <a:pt x="3565" y="462"/>
                      <a:pt x="3442" y="397"/>
                      <a:pt x="3300" y="397"/>
                    </a:cubicBezTo>
                    <a:cubicBezTo>
                      <a:pt x="3232" y="397"/>
                      <a:pt x="3160" y="412"/>
                      <a:pt x="3088" y="438"/>
                    </a:cubicBezTo>
                    <a:cubicBezTo>
                      <a:pt x="3002" y="254"/>
                      <a:pt x="2831" y="150"/>
                      <a:pt x="2645" y="150"/>
                    </a:cubicBezTo>
                    <a:cubicBezTo>
                      <a:pt x="2562" y="150"/>
                      <a:pt x="2475" y="171"/>
                      <a:pt x="2392" y="215"/>
                    </a:cubicBezTo>
                    <a:cubicBezTo>
                      <a:pt x="2329" y="99"/>
                      <a:pt x="2231" y="19"/>
                      <a:pt x="2097" y="1"/>
                    </a:cubicBezTo>
                    <a:cubicBezTo>
                      <a:pt x="2091" y="1"/>
                      <a:pt x="2085" y="0"/>
                      <a:pt x="20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44"/>
              <p:cNvSpPr/>
              <p:nvPr/>
            </p:nvSpPr>
            <p:spPr>
              <a:xfrm>
                <a:off x="615101" y="2503104"/>
                <a:ext cx="49772" cy="85936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402" extrusionOk="0">
                    <a:moveTo>
                      <a:pt x="116" y="1"/>
                    </a:moveTo>
                    <a:cubicBezTo>
                      <a:pt x="116" y="1"/>
                      <a:pt x="27" y="117"/>
                      <a:pt x="0" y="251"/>
                    </a:cubicBezTo>
                    <a:cubicBezTo>
                      <a:pt x="0" y="251"/>
                      <a:pt x="812" y="554"/>
                      <a:pt x="152" y="1294"/>
                    </a:cubicBezTo>
                    <a:lnTo>
                      <a:pt x="321" y="1401"/>
                    </a:lnTo>
                    <a:cubicBezTo>
                      <a:pt x="321" y="1401"/>
                      <a:pt x="812" y="1170"/>
                      <a:pt x="785" y="697"/>
                    </a:cubicBezTo>
                    <a:cubicBezTo>
                      <a:pt x="758" y="224"/>
                      <a:pt x="544" y="19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44"/>
              <p:cNvSpPr/>
              <p:nvPr/>
            </p:nvSpPr>
            <p:spPr>
              <a:xfrm>
                <a:off x="591564" y="2579660"/>
                <a:ext cx="77722" cy="10285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678" extrusionOk="0">
                    <a:moveTo>
                      <a:pt x="68" y="1"/>
                    </a:moveTo>
                    <a:cubicBezTo>
                      <a:pt x="63" y="1"/>
                      <a:pt x="59" y="1"/>
                      <a:pt x="54" y="1"/>
                    </a:cubicBezTo>
                    <a:lnTo>
                      <a:pt x="9" y="322"/>
                    </a:lnTo>
                    <a:cubicBezTo>
                      <a:pt x="9" y="322"/>
                      <a:pt x="15" y="322"/>
                      <a:pt x="26" y="322"/>
                    </a:cubicBezTo>
                    <a:cubicBezTo>
                      <a:pt x="128" y="322"/>
                      <a:pt x="682" y="344"/>
                      <a:pt x="893" y="813"/>
                    </a:cubicBezTo>
                    <a:cubicBezTo>
                      <a:pt x="893" y="813"/>
                      <a:pt x="666" y="1367"/>
                      <a:pt x="65" y="1367"/>
                    </a:cubicBezTo>
                    <a:cubicBezTo>
                      <a:pt x="47" y="1367"/>
                      <a:pt x="28" y="1367"/>
                      <a:pt x="9" y="1366"/>
                    </a:cubicBezTo>
                    <a:lnTo>
                      <a:pt x="9" y="1366"/>
                    </a:lnTo>
                    <a:cubicBezTo>
                      <a:pt x="9" y="1366"/>
                      <a:pt x="1" y="1571"/>
                      <a:pt x="63" y="1678"/>
                    </a:cubicBezTo>
                    <a:cubicBezTo>
                      <a:pt x="63" y="1678"/>
                      <a:pt x="991" y="1669"/>
                      <a:pt x="1267" y="839"/>
                    </a:cubicBezTo>
                    <a:cubicBezTo>
                      <a:pt x="1267" y="839"/>
                      <a:pt x="958" y="1"/>
                      <a:pt x="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44"/>
              <p:cNvSpPr/>
              <p:nvPr/>
            </p:nvSpPr>
            <p:spPr>
              <a:xfrm>
                <a:off x="613446" y="2672092"/>
                <a:ext cx="53633" cy="86978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419" extrusionOk="0">
                    <a:moveTo>
                      <a:pt x="330" y="0"/>
                    </a:moveTo>
                    <a:lnTo>
                      <a:pt x="206" y="54"/>
                    </a:lnTo>
                    <a:cubicBezTo>
                      <a:pt x="866" y="1017"/>
                      <a:pt x="0" y="1116"/>
                      <a:pt x="0" y="1116"/>
                    </a:cubicBezTo>
                    <a:lnTo>
                      <a:pt x="161" y="1419"/>
                    </a:lnTo>
                    <a:cubicBezTo>
                      <a:pt x="643" y="1339"/>
                      <a:pt x="875" y="991"/>
                      <a:pt x="812" y="625"/>
                    </a:cubicBezTo>
                    <a:cubicBezTo>
                      <a:pt x="750" y="259"/>
                      <a:pt x="330" y="0"/>
                      <a:pt x="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44"/>
              <p:cNvSpPr/>
              <p:nvPr/>
            </p:nvSpPr>
            <p:spPr>
              <a:xfrm>
                <a:off x="1157554" y="2509049"/>
                <a:ext cx="263568" cy="241318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3937" extrusionOk="0">
                    <a:moveTo>
                      <a:pt x="2154" y="0"/>
                    </a:moveTo>
                    <a:cubicBezTo>
                      <a:pt x="1923" y="0"/>
                      <a:pt x="1782" y="278"/>
                      <a:pt x="1730" y="466"/>
                    </a:cubicBezTo>
                    <a:cubicBezTo>
                      <a:pt x="1695" y="600"/>
                      <a:pt x="1695" y="725"/>
                      <a:pt x="1713" y="849"/>
                    </a:cubicBezTo>
                    <a:cubicBezTo>
                      <a:pt x="1535" y="648"/>
                      <a:pt x="1187" y="403"/>
                      <a:pt x="911" y="403"/>
                    </a:cubicBezTo>
                    <a:cubicBezTo>
                      <a:pt x="772" y="403"/>
                      <a:pt x="651" y="465"/>
                      <a:pt x="580" y="626"/>
                    </a:cubicBezTo>
                    <a:cubicBezTo>
                      <a:pt x="464" y="876"/>
                      <a:pt x="678" y="1188"/>
                      <a:pt x="856" y="1358"/>
                    </a:cubicBezTo>
                    <a:cubicBezTo>
                      <a:pt x="910" y="1412"/>
                      <a:pt x="972" y="1456"/>
                      <a:pt x="1035" y="1501"/>
                    </a:cubicBezTo>
                    <a:cubicBezTo>
                      <a:pt x="1000" y="1498"/>
                      <a:pt x="964" y="1496"/>
                      <a:pt x="927" y="1496"/>
                    </a:cubicBezTo>
                    <a:cubicBezTo>
                      <a:pt x="528" y="1496"/>
                      <a:pt x="0" y="1675"/>
                      <a:pt x="196" y="2107"/>
                    </a:cubicBezTo>
                    <a:cubicBezTo>
                      <a:pt x="313" y="2365"/>
                      <a:pt x="607" y="2452"/>
                      <a:pt x="905" y="2452"/>
                    </a:cubicBezTo>
                    <a:cubicBezTo>
                      <a:pt x="949" y="2452"/>
                      <a:pt x="992" y="2450"/>
                      <a:pt x="1035" y="2446"/>
                    </a:cubicBezTo>
                    <a:lnTo>
                      <a:pt x="1035" y="2446"/>
                    </a:lnTo>
                    <a:cubicBezTo>
                      <a:pt x="972" y="2482"/>
                      <a:pt x="910" y="2527"/>
                      <a:pt x="856" y="2580"/>
                    </a:cubicBezTo>
                    <a:cubicBezTo>
                      <a:pt x="678" y="2750"/>
                      <a:pt x="464" y="3062"/>
                      <a:pt x="580" y="3321"/>
                    </a:cubicBezTo>
                    <a:cubicBezTo>
                      <a:pt x="651" y="3482"/>
                      <a:pt x="772" y="3544"/>
                      <a:pt x="910" y="3544"/>
                    </a:cubicBezTo>
                    <a:cubicBezTo>
                      <a:pt x="1186" y="3544"/>
                      <a:pt x="1534" y="3297"/>
                      <a:pt x="1713" y="3089"/>
                    </a:cubicBezTo>
                    <a:lnTo>
                      <a:pt x="1713" y="3089"/>
                    </a:lnTo>
                    <a:cubicBezTo>
                      <a:pt x="1695" y="3214"/>
                      <a:pt x="1695" y="3347"/>
                      <a:pt x="1730" y="3472"/>
                    </a:cubicBezTo>
                    <a:cubicBezTo>
                      <a:pt x="1739" y="3490"/>
                      <a:pt x="1748" y="3508"/>
                      <a:pt x="1748" y="3535"/>
                    </a:cubicBezTo>
                    <a:cubicBezTo>
                      <a:pt x="1802" y="3749"/>
                      <a:pt x="1918" y="3918"/>
                      <a:pt x="2114" y="3936"/>
                    </a:cubicBezTo>
                    <a:lnTo>
                      <a:pt x="2185" y="3936"/>
                    </a:lnTo>
                    <a:cubicBezTo>
                      <a:pt x="2382" y="3918"/>
                      <a:pt x="2498" y="3749"/>
                      <a:pt x="2551" y="3535"/>
                    </a:cubicBezTo>
                    <a:cubicBezTo>
                      <a:pt x="2551" y="3508"/>
                      <a:pt x="2560" y="3490"/>
                      <a:pt x="2569" y="3472"/>
                    </a:cubicBezTo>
                    <a:cubicBezTo>
                      <a:pt x="2605" y="3347"/>
                      <a:pt x="2605" y="3214"/>
                      <a:pt x="2587" y="3089"/>
                    </a:cubicBezTo>
                    <a:lnTo>
                      <a:pt x="2587" y="3089"/>
                    </a:lnTo>
                    <a:cubicBezTo>
                      <a:pt x="2765" y="3297"/>
                      <a:pt x="3117" y="3544"/>
                      <a:pt x="3393" y="3544"/>
                    </a:cubicBezTo>
                    <a:cubicBezTo>
                      <a:pt x="3532" y="3544"/>
                      <a:pt x="3651" y="3482"/>
                      <a:pt x="3720" y="3321"/>
                    </a:cubicBezTo>
                    <a:cubicBezTo>
                      <a:pt x="3836" y="3062"/>
                      <a:pt x="3622" y="2750"/>
                      <a:pt x="3443" y="2580"/>
                    </a:cubicBezTo>
                    <a:cubicBezTo>
                      <a:pt x="3390" y="2527"/>
                      <a:pt x="3327" y="2482"/>
                      <a:pt x="3265" y="2446"/>
                    </a:cubicBezTo>
                    <a:lnTo>
                      <a:pt x="3265" y="2446"/>
                    </a:lnTo>
                    <a:cubicBezTo>
                      <a:pt x="3308" y="2450"/>
                      <a:pt x="3351" y="2452"/>
                      <a:pt x="3394" y="2452"/>
                    </a:cubicBezTo>
                    <a:cubicBezTo>
                      <a:pt x="3693" y="2452"/>
                      <a:pt x="3987" y="2365"/>
                      <a:pt x="4103" y="2107"/>
                    </a:cubicBezTo>
                    <a:cubicBezTo>
                      <a:pt x="4299" y="1675"/>
                      <a:pt x="3779" y="1496"/>
                      <a:pt x="3374" y="1496"/>
                    </a:cubicBezTo>
                    <a:cubicBezTo>
                      <a:pt x="3337" y="1496"/>
                      <a:pt x="3300" y="1498"/>
                      <a:pt x="3265" y="1501"/>
                    </a:cubicBezTo>
                    <a:cubicBezTo>
                      <a:pt x="3327" y="1456"/>
                      <a:pt x="3390" y="1412"/>
                      <a:pt x="3443" y="1358"/>
                    </a:cubicBezTo>
                    <a:cubicBezTo>
                      <a:pt x="3622" y="1188"/>
                      <a:pt x="3836" y="876"/>
                      <a:pt x="3720" y="626"/>
                    </a:cubicBezTo>
                    <a:cubicBezTo>
                      <a:pt x="3651" y="465"/>
                      <a:pt x="3531" y="403"/>
                      <a:pt x="3392" y="403"/>
                    </a:cubicBezTo>
                    <a:cubicBezTo>
                      <a:pt x="3116" y="403"/>
                      <a:pt x="2765" y="648"/>
                      <a:pt x="2587" y="849"/>
                    </a:cubicBezTo>
                    <a:cubicBezTo>
                      <a:pt x="2587" y="849"/>
                      <a:pt x="2580" y="849"/>
                      <a:pt x="2578" y="856"/>
                    </a:cubicBezTo>
                    <a:lnTo>
                      <a:pt x="2578" y="856"/>
                    </a:lnTo>
                    <a:cubicBezTo>
                      <a:pt x="2613" y="491"/>
                      <a:pt x="2524" y="38"/>
                      <a:pt x="2185" y="2"/>
                    </a:cubicBezTo>
                    <a:cubicBezTo>
                      <a:pt x="2175" y="1"/>
                      <a:pt x="2164" y="0"/>
                      <a:pt x="2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44"/>
              <p:cNvSpPr/>
              <p:nvPr/>
            </p:nvSpPr>
            <p:spPr>
              <a:xfrm>
                <a:off x="1910490" y="2503104"/>
                <a:ext cx="50323" cy="8593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402" extrusionOk="0">
                    <a:moveTo>
                      <a:pt x="705" y="1"/>
                    </a:moveTo>
                    <a:cubicBezTo>
                      <a:pt x="268" y="19"/>
                      <a:pt x="54" y="224"/>
                      <a:pt x="36" y="697"/>
                    </a:cubicBezTo>
                    <a:cubicBezTo>
                      <a:pt x="9" y="1170"/>
                      <a:pt x="500" y="1401"/>
                      <a:pt x="500" y="1401"/>
                    </a:cubicBezTo>
                    <a:lnTo>
                      <a:pt x="660" y="1294"/>
                    </a:lnTo>
                    <a:cubicBezTo>
                      <a:pt x="0" y="554"/>
                      <a:pt x="821" y="251"/>
                      <a:pt x="821" y="251"/>
                    </a:cubicBezTo>
                    <a:cubicBezTo>
                      <a:pt x="785" y="117"/>
                      <a:pt x="705" y="1"/>
                      <a:pt x="7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44"/>
              <p:cNvSpPr/>
              <p:nvPr/>
            </p:nvSpPr>
            <p:spPr>
              <a:xfrm>
                <a:off x="1906629" y="2579660"/>
                <a:ext cx="77170" cy="102853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678" extrusionOk="0">
                    <a:moveTo>
                      <a:pt x="1200" y="1"/>
                    </a:moveTo>
                    <a:cubicBezTo>
                      <a:pt x="301" y="1"/>
                      <a:pt x="1" y="839"/>
                      <a:pt x="1" y="839"/>
                    </a:cubicBezTo>
                    <a:cubicBezTo>
                      <a:pt x="277" y="1669"/>
                      <a:pt x="1196" y="1678"/>
                      <a:pt x="1196" y="1678"/>
                    </a:cubicBezTo>
                    <a:cubicBezTo>
                      <a:pt x="1258" y="1571"/>
                      <a:pt x="1250" y="1366"/>
                      <a:pt x="1250" y="1366"/>
                    </a:cubicBezTo>
                    <a:lnTo>
                      <a:pt x="1250" y="1366"/>
                    </a:lnTo>
                    <a:cubicBezTo>
                      <a:pt x="1231" y="1367"/>
                      <a:pt x="1213" y="1367"/>
                      <a:pt x="1195" y="1367"/>
                    </a:cubicBezTo>
                    <a:cubicBezTo>
                      <a:pt x="602" y="1367"/>
                      <a:pt x="366" y="813"/>
                      <a:pt x="366" y="813"/>
                    </a:cubicBezTo>
                    <a:cubicBezTo>
                      <a:pt x="585" y="344"/>
                      <a:pt x="1133" y="322"/>
                      <a:pt x="1233" y="322"/>
                    </a:cubicBezTo>
                    <a:cubicBezTo>
                      <a:pt x="1244" y="322"/>
                      <a:pt x="1250" y="322"/>
                      <a:pt x="1250" y="322"/>
                    </a:cubicBezTo>
                    <a:lnTo>
                      <a:pt x="1214" y="1"/>
                    </a:lnTo>
                    <a:cubicBezTo>
                      <a:pt x="1209" y="1"/>
                      <a:pt x="1204" y="1"/>
                      <a:pt x="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44"/>
              <p:cNvSpPr/>
              <p:nvPr/>
            </p:nvSpPr>
            <p:spPr>
              <a:xfrm>
                <a:off x="1908835" y="2672092"/>
                <a:ext cx="53633" cy="86978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419" extrusionOk="0">
                    <a:moveTo>
                      <a:pt x="536" y="0"/>
                    </a:moveTo>
                    <a:cubicBezTo>
                      <a:pt x="536" y="0"/>
                      <a:pt x="116" y="259"/>
                      <a:pt x="54" y="625"/>
                    </a:cubicBezTo>
                    <a:cubicBezTo>
                      <a:pt x="0" y="991"/>
                      <a:pt x="223" y="1339"/>
                      <a:pt x="705" y="1419"/>
                    </a:cubicBezTo>
                    <a:lnTo>
                      <a:pt x="875" y="1116"/>
                    </a:lnTo>
                    <a:cubicBezTo>
                      <a:pt x="875" y="1116"/>
                      <a:pt x="0" y="1017"/>
                      <a:pt x="669" y="54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44"/>
              <p:cNvSpPr/>
              <p:nvPr/>
            </p:nvSpPr>
            <p:spPr>
              <a:xfrm>
                <a:off x="1240668" y="2577821"/>
                <a:ext cx="119648" cy="10113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650" extrusionOk="0">
                    <a:moveTo>
                      <a:pt x="851" y="0"/>
                    </a:moveTo>
                    <a:cubicBezTo>
                      <a:pt x="403" y="0"/>
                      <a:pt x="1" y="328"/>
                      <a:pt x="18" y="807"/>
                    </a:cubicBezTo>
                    <a:cubicBezTo>
                      <a:pt x="27" y="1119"/>
                      <a:pt x="241" y="1485"/>
                      <a:pt x="535" y="1592"/>
                    </a:cubicBezTo>
                    <a:cubicBezTo>
                      <a:pt x="535" y="1601"/>
                      <a:pt x="544" y="1610"/>
                      <a:pt x="553" y="1610"/>
                    </a:cubicBezTo>
                    <a:cubicBezTo>
                      <a:pt x="636" y="1637"/>
                      <a:pt x="715" y="1649"/>
                      <a:pt x="790" y="1649"/>
                    </a:cubicBezTo>
                    <a:cubicBezTo>
                      <a:pt x="1629" y="1649"/>
                      <a:pt x="1952" y="94"/>
                      <a:pt x="936" y="4"/>
                    </a:cubicBezTo>
                    <a:cubicBezTo>
                      <a:pt x="908" y="1"/>
                      <a:pt x="880" y="0"/>
                      <a:pt x="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44"/>
              <p:cNvSpPr/>
              <p:nvPr/>
            </p:nvSpPr>
            <p:spPr>
              <a:xfrm>
                <a:off x="1927959" y="2518427"/>
                <a:ext cx="59640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973" h="3617" extrusionOk="0">
                    <a:moveTo>
                      <a:pt x="563" y="1"/>
                    </a:moveTo>
                    <a:cubicBezTo>
                      <a:pt x="563" y="1"/>
                      <a:pt x="161" y="63"/>
                      <a:pt x="108" y="420"/>
                    </a:cubicBezTo>
                    <a:cubicBezTo>
                      <a:pt x="63" y="777"/>
                      <a:pt x="375" y="1044"/>
                      <a:pt x="375" y="1044"/>
                    </a:cubicBezTo>
                    <a:cubicBezTo>
                      <a:pt x="375" y="1044"/>
                      <a:pt x="626" y="999"/>
                      <a:pt x="819" y="999"/>
                    </a:cubicBezTo>
                    <a:cubicBezTo>
                      <a:pt x="835" y="999"/>
                      <a:pt x="851" y="999"/>
                      <a:pt x="866" y="1000"/>
                    </a:cubicBezTo>
                    <a:cubicBezTo>
                      <a:pt x="866" y="1000"/>
                      <a:pt x="830" y="393"/>
                      <a:pt x="563" y="1"/>
                    </a:cubicBezTo>
                    <a:close/>
                    <a:moveTo>
                      <a:pt x="884" y="1284"/>
                    </a:moveTo>
                    <a:cubicBezTo>
                      <a:pt x="282" y="1284"/>
                      <a:pt x="18" y="1812"/>
                      <a:pt x="18" y="1812"/>
                    </a:cubicBezTo>
                    <a:cubicBezTo>
                      <a:pt x="237" y="2349"/>
                      <a:pt x="850" y="2365"/>
                      <a:pt x="922" y="2365"/>
                    </a:cubicBezTo>
                    <a:cubicBezTo>
                      <a:pt x="926" y="2365"/>
                      <a:pt x="928" y="2365"/>
                      <a:pt x="928" y="2365"/>
                    </a:cubicBezTo>
                    <a:cubicBezTo>
                      <a:pt x="973" y="1749"/>
                      <a:pt x="928" y="1285"/>
                      <a:pt x="928" y="1285"/>
                    </a:cubicBezTo>
                    <a:cubicBezTo>
                      <a:pt x="913" y="1285"/>
                      <a:pt x="899" y="1284"/>
                      <a:pt x="884" y="1284"/>
                    </a:cubicBezTo>
                    <a:close/>
                    <a:moveTo>
                      <a:pt x="393" y="2561"/>
                    </a:moveTo>
                    <a:cubicBezTo>
                      <a:pt x="393" y="2561"/>
                      <a:pt x="1" y="2900"/>
                      <a:pt x="125" y="3319"/>
                    </a:cubicBezTo>
                    <a:cubicBezTo>
                      <a:pt x="201" y="3568"/>
                      <a:pt x="352" y="3617"/>
                      <a:pt x="459" y="3617"/>
                    </a:cubicBezTo>
                    <a:cubicBezTo>
                      <a:pt x="529" y="3617"/>
                      <a:pt x="580" y="3596"/>
                      <a:pt x="580" y="3596"/>
                    </a:cubicBezTo>
                    <a:cubicBezTo>
                      <a:pt x="580" y="3596"/>
                      <a:pt x="777" y="3221"/>
                      <a:pt x="866" y="2641"/>
                    </a:cubicBezTo>
                    <a:lnTo>
                      <a:pt x="866" y="2641"/>
                    </a:lnTo>
                    <a:cubicBezTo>
                      <a:pt x="866" y="2641"/>
                      <a:pt x="847" y="2643"/>
                      <a:pt x="816" y="2643"/>
                    </a:cubicBezTo>
                    <a:cubicBezTo>
                      <a:pt x="731" y="2643"/>
                      <a:pt x="550" y="2633"/>
                      <a:pt x="393" y="25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44"/>
              <p:cNvSpPr/>
              <p:nvPr/>
            </p:nvSpPr>
            <p:spPr>
              <a:xfrm>
                <a:off x="1879782" y="2581070"/>
                <a:ext cx="23170" cy="19553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19" extrusionOk="0">
                    <a:moveTo>
                      <a:pt x="283" y="0"/>
                    </a:moveTo>
                    <a:cubicBezTo>
                      <a:pt x="175" y="0"/>
                      <a:pt x="1" y="124"/>
                      <a:pt x="126" y="263"/>
                    </a:cubicBezTo>
                    <a:cubicBezTo>
                      <a:pt x="160" y="303"/>
                      <a:pt x="191" y="319"/>
                      <a:pt x="219" y="319"/>
                    </a:cubicBezTo>
                    <a:cubicBezTo>
                      <a:pt x="322" y="319"/>
                      <a:pt x="378" y="95"/>
                      <a:pt x="349" y="31"/>
                    </a:cubicBezTo>
                    <a:cubicBezTo>
                      <a:pt x="338" y="10"/>
                      <a:pt x="313" y="0"/>
                      <a:pt x="2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44"/>
              <p:cNvSpPr/>
              <p:nvPr/>
            </p:nvSpPr>
            <p:spPr>
              <a:xfrm>
                <a:off x="1884011" y="2657994"/>
                <a:ext cx="21208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74" extrusionOk="0">
                    <a:moveTo>
                      <a:pt x="97" y="1"/>
                    </a:moveTo>
                    <a:cubicBezTo>
                      <a:pt x="1" y="1"/>
                      <a:pt x="6" y="166"/>
                      <a:pt x="138" y="311"/>
                    </a:cubicBezTo>
                    <a:cubicBezTo>
                      <a:pt x="178" y="356"/>
                      <a:pt x="213" y="374"/>
                      <a:pt x="241" y="374"/>
                    </a:cubicBezTo>
                    <a:cubicBezTo>
                      <a:pt x="334" y="374"/>
                      <a:pt x="346" y="166"/>
                      <a:pt x="236" y="70"/>
                    </a:cubicBezTo>
                    <a:cubicBezTo>
                      <a:pt x="178" y="21"/>
                      <a:pt x="131" y="1"/>
                      <a:pt x="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44"/>
              <p:cNvSpPr/>
              <p:nvPr/>
            </p:nvSpPr>
            <p:spPr>
              <a:xfrm>
                <a:off x="587764" y="2518427"/>
                <a:ext cx="59640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973" h="3617" extrusionOk="0">
                    <a:moveTo>
                      <a:pt x="419" y="1"/>
                    </a:moveTo>
                    <a:cubicBezTo>
                      <a:pt x="143" y="393"/>
                      <a:pt x="116" y="1000"/>
                      <a:pt x="116" y="1000"/>
                    </a:cubicBezTo>
                    <a:cubicBezTo>
                      <a:pt x="131" y="999"/>
                      <a:pt x="147" y="999"/>
                      <a:pt x="163" y="999"/>
                    </a:cubicBezTo>
                    <a:cubicBezTo>
                      <a:pt x="355" y="999"/>
                      <a:pt x="598" y="1044"/>
                      <a:pt x="598" y="1044"/>
                    </a:cubicBezTo>
                    <a:cubicBezTo>
                      <a:pt x="598" y="1044"/>
                      <a:pt x="919" y="777"/>
                      <a:pt x="865" y="420"/>
                    </a:cubicBezTo>
                    <a:cubicBezTo>
                      <a:pt x="812" y="63"/>
                      <a:pt x="419" y="1"/>
                      <a:pt x="419" y="1"/>
                    </a:cubicBezTo>
                    <a:close/>
                    <a:moveTo>
                      <a:pt x="98" y="1284"/>
                    </a:moveTo>
                    <a:cubicBezTo>
                      <a:pt x="83" y="1284"/>
                      <a:pt x="69" y="1285"/>
                      <a:pt x="54" y="1285"/>
                    </a:cubicBezTo>
                    <a:cubicBezTo>
                      <a:pt x="54" y="1285"/>
                      <a:pt x="0" y="1749"/>
                      <a:pt x="54" y="2365"/>
                    </a:cubicBezTo>
                    <a:cubicBezTo>
                      <a:pt x="54" y="2365"/>
                      <a:pt x="56" y="2365"/>
                      <a:pt x="60" y="2365"/>
                    </a:cubicBezTo>
                    <a:cubicBezTo>
                      <a:pt x="131" y="2365"/>
                      <a:pt x="736" y="2349"/>
                      <a:pt x="955" y="1812"/>
                    </a:cubicBezTo>
                    <a:cubicBezTo>
                      <a:pt x="955" y="1812"/>
                      <a:pt x="699" y="1284"/>
                      <a:pt x="98" y="1284"/>
                    </a:cubicBezTo>
                    <a:close/>
                    <a:moveTo>
                      <a:pt x="589" y="2561"/>
                    </a:moveTo>
                    <a:cubicBezTo>
                      <a:pt x="432" y="2633"/>
                      <a:pt x="251" y="2643"/>
                      <a:pt x="165" y="2643"/>
                    </a:cubicBezTo>
                    <a:cubicBezTo>
                      <a:pt x="134" y="2643"/>
                      <a:pt x="116" y="2641"/>
                      <a:pt x="116" y="2641"/>
                    </a:cubicBezTo>
                    <a:lnTo>
                      <a:pt x="116" y="2641"/>
                    </a:lnTo>
                    <a:cubicBezTo>
                      <a:pt x="196" y="3221"/>
                      <a:pt x="393" y="3596"/>
                      <a:pt x="393" y="3596"/>
                    </a:cubicBezTo>
                    <a:cubicBezTo>
                      <a:pt x="393" y="3596"/>
                      <a:pt x="444" y="3617"/>
                      <a:pt x="514" y="3617"/>
                    </a:cubicBezTo>
                    <a:cubicBezTo>
                      <a:pt x="621" y="3617"/>
                      <a:pt x="772" y="3568"/>
                      <a:pt x="848" y="3319"/>
                    </a:cubicBezTo>
                    <a:cubicBezTo>
                      <a:pt x="972" y="2900"/>
                      <a:pt x="589" y="2561"/>
                      <a:pt x="589" y="25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44"/>
              <p:cNvSpPr/>
              <p:nvPr/>
            </p:nvSpPr>
            <p:spPr>
              <a:xfrm>
                <a:off x="672411" y="2581070"/>
                <a:ext cx="23170" cy="19553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19" extrusionOk="0">
                    <a:moveTo>
                      <a:pt x="95" y="0"/>
                    </a:moveTo>
                    <a:cubicBezTo>
                      <a:pt x="65" y="0"/>
                      <a:pt x="40" y="10"/>
                      <a:pt x="29" y="31"/>
                    </a:cubicBezTo>
                    <a:cubicBezTo>
                      <a:pt x="0" y="95"/>
                      <a:pt x="61" y="319"/>
                      <a:pt x="162" y="319"/>
                    </a:cubicBezTo>
                    <a:cubicBezTo>
                      <a:pt x="190" y="319"/>
                      <a:pt x="220" y="303"/>
                      <a:pt x="252" y="263"/>
                    </a:cubicBezTo>
                    <a:cubicBezTo>
                      <a:pt x="377" y="124"/>
                      <a:pt x="203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44"/>
              <p:cNvSpPr/>
              <p:nvPr/>
            </p:nvSpPr>
            <p:spPr>
              <a:xfrm>
                <a:off x="670266" y="2657994"/>
                <a:ext cx="21576" cy="2292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74" extrusionOk="0">
                    <a:moveTo>
                      <a:pt x="255" y="1"/>
                    </a:moveTo>
                    <a:cubicBezTo>
                      <a:pt x="222" y="1"/>
                      <a:pt x="175" y="21"/>
                      <a:pt x="117" y="70"/>
                    </a:cubicBezTo>
                    <a:cubicBezTo>
                      <a:pt x="0" y="166"/>
                      <a:pt x="11" y="374"/>
                      <a:pt x="103" y="374"/>
                    </a:cubicBezTo>
                    <a:cubicBezTo>
                      <a:pt x="131" y="374"/>
                      <a:pt x="165" y="356"/>
                      <a:pt x="206" y="311"/>
                    </a:cubicBezTo>
                    <a:cubicBezTo>
                      <a:pt x="345" y="166"/>
                      <a:pt x="352" y="1"/>
                      <a:pt x="2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44"/>
              <p:cNvSpPr/>
              <p:nvPr/>
            </p:nvSpPr>
            <p:spPr>
              <a:xfrm>
                <a:off x="664320" y="2576779"/>
                <a:ext cx="32854" cy="27889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55" extrusionOk="0">
                    <a:moveTo>
                      <a:pt x="238" y="102"/>
                    </a:moveTo>
                    <a:cubicBezTo>
                      <a:pt x="330" y="102"/>
                      <a:pt x="448" y="271"/>
                      <a:pt x="348" y="342"/>
                    </a:cubicBezTo>
                    <a:cubicBezTo>
                      <a:pt x="339" y="342"/>
                      <a:pt x="339" y="360"/>
                      <a:pt x="339" y="369"/>
                    </a:cubicBezTo>
                    <a:cubicBezTo>
                      <a:pt x="294" y="369"/>
                      <a:pt x="250" y="360"/>
                      <a:pt x="214" y="324"/>
                    </a:cubicBezTo>
                    <a:cubicBezTo>
                      <a:pt x="170" y="280"/>
                      <a:pt x="143" y="199"/>
                      <a:pt x="178" y="137"/>
                    </a:cubicBezTo>
                    <a:cubicBezTo>
                      <a:pt x="194" y="112"/>
                      <a:pt x="216" y="102"/>
                      <a:pt x="238" y="102"/>
                    </a:cubicBezTo>
                    <a:close/>
                    <a:moveTo>
                      <a:pt x="192" y="1"/>
                    </a:moveTo>
                    <a:cubicBezTo>
                      <a:pt x="153" y="1"/>
                      <a:pt x="117" y="14"/>
                      <a:pt x="89" y="48"/>
                    </a:cubicBezTo>
                    <a:cubicBezTo>
                      <a:pt x="0" y="164"/>
                      <a:pt x="71" y="324"/>
                      <a:pt x="178" y="396"/>
                    </a:cubicBezTo>
                    <a:cubicBezTo>
                      <a:pt x="223" y="431"/>
                      <a:pt x="291" y="455"/>
                      <a:pt x="349" y="455"/>
                    </a:cubicBezTo>
                    <a:cubicBezTo>
                      <a:pt x="395" y="455"/>
                      <a:pt x="435" y="440"/>
                      <a:pt x="455" y="405"/>
                    </a:cubicBezTo>
                    <a:cubicBezTo>
                      <a:pt x="535" y="351"/>
                      <a:pt x="482" y="182"/>
                      <a:pt x="428" y="119"/>
                    </a:cubicBezTo>
                    <a:cubicBezTo>
                      <a:pt x="373" y="64"/>
                      <a:pt x="276" y="1"/>
                      <a:pt x="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44"/>
              <p:cNvSpPr/>
              <p:nvPr/>
            </p:nvSpPr>
            <p:spPr>
              <a:xfrm>
                <a:off x="683015" y="2525476"/>
                <a:ext cx="3426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23" extrusionOk="0">
                    <a:moveTo>
                      <a:pt x="496" y="0"/>
                    </a:moveTo>
                    <a:cubicBezTo>
                      <a:pt x="494" y="0"/>
                      <a:pt x="491" y="1"/>
                      <a:pt x="489" y="2"/>
                    </a:cubicBezTo>
                    <a:cubicBezTo>
                      <a:pt x="391" y="37"/>
                      <a:pt x="311" y="100"/>
                      <a:pt x="221" y="162"/>
                    </a:cubicBezTo>
                    <a:cubicBezTo>
                      <a:pt x="141" y="225"/>
                      <a:pt x="70" y="296"/>
                      <a:pt x="16" y="376"/>
                    </a:cubicBezTo>
                    <a:cubicBezTo>
                      <a:pt x="0" y="392"/>
                      <a:pt x="27" y="422"/>
                      <a:pt x="46" y="422"/>
                    </a:cubicBezTo>
                    <a:cubicBezTo>
                      <a:pt x="48" y="422"/>
                      <a:pt x="50" y="422"/>
                      <a:pt x="52" y="421"/>
                    </a:cubicBezTo>
                    <a:cubicBezTo>
                      <a:pt x="150" y="367"/>
                      <a:pt x="239" y="305"/>
                      <a:pt x="328" y="234"/>
                    </a:cubicBezTo>
                    <a:cubicBezTo>
                      <a:pt x="400" y="180"/>
                      <a:pt x="480" y="135"/>
                      <a:pt x="543" y="64"/>
                    </a:cubicBezTo>
                    <a:cubicBezTo>
                      <a:pt x="559" y="40"/>
                      <a:pt x="523" y="0"/>
                      <a:pt x="4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44"/>
              <p:cNvSpPr/>
              <p:nvPr/>
            </p:nvSpPr>
            <p:spPr>
              <a:xfrm>
                <a:off x="698216" y="2625876"/>
                <a:ext cx="57985" cy="7417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1" extrusionOk="0">
                    <a:moveTo>
                      <a:pt x="397" y="0"/>
                    </a:moveTo>
                    <a:cubicBezTo>
                      <a:pt x="270" y="0"/>
                      <a:pt x="145" y="8"/>
                      <a:pt x="27" y="32"/>
                    </a:cubicBezTo>
                    <a:cubicBezTo>
                      <a:pt x="0" y="41"/>
                      <a:pt x="27" y="85"/>
                      <a:pt x="45" y="85"/>
                    </a:cubicBezTo>
                    <a:cubicBezTo>
                      <a:pt x="175" y="111"/>
                      <a:pt x="312" y="120"/>
                      <a:pt x="449" y="120"/>
                    </a:cubicBezTo>
                    <a:cubicBezTo>
                      <a:pt x="602" y="120"/>
                      <a:pt x="755" y="108"/>
                      <a:pt x="901" y="94"/>
                    </a:cubicBezTo>
                    <a:cubicBezTo>
                      <a:pt x="946" y="94"/>
                      <a:pt x="901" y="23"/>
                      <a:pt x="874" y="23"/>
                    </a:cubicBezTo>
                    <a:cubicBezTo>
                      <a:pt x="720" y="13"/>
                      <a:pt x="557" y="0"/>
                      <a:pt x="3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44"/>
              <p:cNvSpPr/>
              <p:nvPr/>
            </p:nvSpPr>
            <p:spPr>
              <a:xfrm>
                <a:off x="680134" y="2494093"/>
                <a:ext cx="249961" cy="77416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263" extrusionOk="0">
                    <a:moveTo>
                      <a:pt x="2218" y="112"/>
                    </a:moveTo>
                    <a:cubicBezTo>
                      <a:pt x="2386" y="112"/>
                      <a:pt x="2532" y="317"/>
                      <a:pt x="2418" y="487"/>
                    </a:cubicBezTo>
                    <a:cubicBezTo>
                      <a:pt x="2347" y="585"/>
                      <a:pt x="2240" y="647"/>
                      <a:pt x="2115" y="665"/>
                    </a:cubicBezTo>
                    <a:cubicBezTo>
                      <a:pt x="2061" y="674"/>
                      <a:pt x="2008" y="674"/>
                      <a:pt x="1946" y="674"/>
                    </a:cubicBezTo>
                    <a:cubicBezTo>
                      <a:pt x="1892" y="496"/>
                      <a:pt x="1928" y="291"/>
                      <a:pt x="2088" y="157"/>
                    </a:cubicBezTo>
                    <a:cubicBezTo>
                      <a:pt x="2130" y="126"/>
                      <a:pt x="2175" y="112"/>
                      <a:pt x="2218" y="112"/>
                    </a:cubicBezTo>
                    <a:close/>
                    <a:moveTo>
                      <a:pt x="3526" y="695"/>
                    </a:moveTo>
                    <a:cubicBezTo>
                      <a:pt x="3673" y="695"/>
                      <a:pt x="3774" y="778"/>
                      <a:pt x="3810" y="844"/>
                    </a:cubicBezTo>
                    <a:cubicBezTo>
                      <a:pt x="3890" y="978"/>
                      <a:pt x="3926" y="1111"/>
                      <a:pt x="3792" y="1156"/>
                    </a:cubicBezTo>
                    <a:cubicBezTo>
                      <a:pt x="3760" y="1169"/>
                      <a:pt x="3729" y="1175"/>
                      <a:pt x="3700" y="1175"/>
                    </a:cubicBezTo>
                    <a:cubicBezTo>
                      <a:pt x="3513" y="1175"/>
                      <a:pt x="3397" y="930"/>
                      <a:pt x="3382" y="799"/>
                    </a:cubicBezTo>
                    <a:cubicBezTo>
                      <a:pt x="3382" y="772"/>
                      <a:pt x="3382" y="746"/>
                      <a:pt x="3382" y="728"/>
                    </a:cubicBezTo>
                    <a:cubicBezTo>
                      <a:pt x="3391" y="719"/>
                      <a:pt x="3400" y="719"/>
                      <a:pt x="3417" y="710"/>
                    </a:cubicBezTo>
                    <a:cubicBezTo>
                      <a:pt x="3456" y="700"/>
                      <a:pt x="3492" y="695"/>
                      <a:pt x="3526" y="695"/>
                    </a:cubicBezTo>
                    <a:close/>
                    <a:moveTo>
                      <a:pt x="2235" y="0"/>
                    </a:moveTo>
                    <a:cubicBezTo>
                      <a:pt x="2197" y="0"/>
                      <a:pt x="2156" y="8"/>
                      <a:pt x="2115" y="23"/>
                    </a:cubicBezTo>
                    <a:cubicBezTo>
                      <a:pt x="1856" y="121"/>
                      <a:pt x="1767" y="407"/>
                      <a:pt x="1847" y="647"/>
                    </a:cubicBezTo>
                    <a:cubicBezTo>
                      <a:pt x="1767" y="630"/>
                      <a:pt x="1589" y="567"/>
                      <a:pt x="1589" y="567"/>
                    </a:cubicBezTo>
                    <a:cubicBezTo>
                      <a:pt x="1255" y="447"/>
                      <a:pt x="995" y="155"/>
                      <a:pt x="628" y="155"/>
                    </a:cubicBezTo>
                    <a:cubicBezTo>
                      <a:pt x="612" y="155"/>
                      <a:pt x="597" y="156"/>
                      <a:pt x="581" y="157"/>
                    </a:cubicBezTo>
                    <a:cubicBezTo>
                      <a:pt x="295" y="184"/>
                      <a:pt x="81" y="371"/>
                      <a:pt x="1" y="639"/>
                    </a:cubicBezTo>
                    <a:cubicBezTo>
                      <a:pt x="1" y="646"/>
                      <a:pt x="14" y="667"/>
                      <a:pt x="23" y="667"/>
                    </a:cubicBezTo>
                    <a:cubicBezTo>
                      <a:pt x="25" y="667"/>
                      <a:pt x="26" y="667"/>
                      <a:pt x="27" y="665"/>
                    </a:cubicBezTo>
                    <a:cubicBezTo>
                      <a:pt x="186" y="415"/>
                      <a:pt x="425" y="252"/>
                      <a:pt x="683" y="252"/>
                    </a:cubicBezTo>
                    <a:cubicBezTo>
                      <a:pt x="801" y="252"/>
                      <a:pt x="924" y="286"/>
                      <a:pt x="1044" y="362"/>
                    </a:cubicBezTo>
                    <a:cubicBezTo>
                      <a:pt x="1446" y="621"/>
                      <a:pt x="1767" y="719"/>
                      <a:pt x="1874" y="746"/>
                    </a:cubicBezTo>
                    <a:cubicBezTo>
                      <a:pt x="1901" y="790"/>
                      <a:pt x="1928" y="826"/>
                      <a:pt x="1963" y="870"/>
                    </a:cubicBezTo>
                    <a:cubicBezTo>
                      <a:pt x="2093" y="1044"/>
                      <a:pt x="2256" y="1104"/>
                      <a:pt x="2422" y="1104"/>
                    </a:cubicBezTo>
                    <a:cubicBezTo>
                      <a:pt x="2759" y="1104"/>
                      <a:pt x="3105" y="856"/>
                      <a:pt x="3194" y="808"/>
                    </a:cubicBezTo>
                    <a:cubicBezTo>
                      <a:pt x="3230" y="790"/>
                      <a:pt x="3266" y="772"/>
                      <a:pt x="3301" y="754"/>
                    </a:cubicBezTo>
                    <a:cubicBezTo>
                      <a:pt x="3301" y="781"/>
                      <a:pt x="3301" y="817"/>
                      <a:pt x="3310" y="844"/>
                    </a:cubicBezTo>
                    <a:cubicBezTo>
                      <a:pt x="3347" y="1014"/>
                      <a:pt x="3531" y="1263"/>
                      <a:pt x="3730" y="1263"/>
                    </a:cubicBezTo>
                    <a:cubicBezTo>
                      <a:pt x="3771" y="1263"/>
                      <a:pt x="3813" y="1252"/>
                      <a:pt x="3855" y="1227"/>
                    </a:cubicBezTo>
                    <a:cubicBezTo>
                      <a:pt x="4078" y="1102"/>
                      <a:pt x="3962" y="781"/>
                      <a:pt x="3783" y="674"/>
                    </a:cubicBezTo>
                    <a:cubicBezTo>
                      <a:pt x="3700" y="627"/>
                      <a:pt x="3613" y="607"/>
                      <a:pt x="3524" y="607"/>
                    </a:cubicBezTo>
                    <a:cubicBezTo>
                      <a:pt x="3480" y="607"/>
                      <a:pt x="3435" y="612"/>
                      <a:pt x="3391" y="621"/>
                    </a:cubicBezTo>
                    <a:cubicBezTo>
                      <a:pt x="3435" y="433"/>
                      <a:pt x="3560" y="255"/>
                      <a:pt x="3748" y="192"/>
                    </a:cubicBezTo>
                    <a:cubicBezTo>
                      <a:pt x="3765" y="184"/>
                      <a:pt x="3748" y="157"/>
                      <a:pt x="3730" y="157"/>
                    </a:cubicBezTo>
                    <a:cubicBezTo>
                      <a:pt x="3489" y="166"/>
                      <a:pt x="3328" y="407"/>
                      <a:pt x="3301" y="647"/>
                    </a:cubicBezTo>
                    <a:cubicBezTo>
                      <a:pt x="3149" y="696"/>
                      <a:pt x="2814" y="998"/>
                      <a:pt x="2417" y="998"/>
                    </a:cubicBezTo>
                    <a:cubicBezTo>
                      <a:pt x="2373" y="998"/>
                      <a:pt x="2329" y="994"/>
                      <a:pt x="2284" y="986"/>
                    </a:cubicBezTo>
                    <a:cubicBezTo>
                      <a:pt x="2151" y="969"/>
                      <a:pt x="2053" y="870"/>
                      <a:pt x="1990" y="754"/>
                    </a:cubicBezTo>
                    <a:lnTo>
                      <a:pt x="1990" y="754"/>
                    </a:lnTo>
                    <a:cubicBezTo>
                      <a:pt x="2023" y="758"/>
                      <a:pt x="2055" y="760"/>
                      <a:pt x="2087" y="760"/>
                    </a:cubicBezTo>
                    <a:cubicBezTo>
                      <a:pt x="2284" y="760"/>
                      <a:pt x="2467" y="685"/>
                      <a:pt x="2543" y="478"/>
                    </a:cubicBezTo>
                    <a:cubicBezTo>
                      <a:pt x="2627" y="249"/>
                      <a:pt x="2463" y="0"/>
                      <a:pt x="2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44"/>
              <p:cNvSpPr/>
              <p:nvPr/>
            </p:nvSpPr>
            <p:spPr>
              <a:xfrm>
                <a:off x="664320" y="2655665"/>
                <a:ext cx="32854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56" extrusionOk="0">
                    <a:moveTo>
                      <a:pt x="315" y="88"/>
                    </a:moveTo>
                    <a:cubicBezTo>
                      <a:pt x="323" y="88"/>
                      <a:pt x="331" y="88"/>
                      <a:pt x="339" y="90"/>
                    </a:cubicBezTo>
                    <a:cubicBezTo>
                      <a:pt x="339" y="99"/>
                      <a:pt x="339" y="108"/>
                      <a:pt x="348" y="117"/>
                    </a:cubicBezTo>
                    <a:cubicBezTo>
                      <a:pt x="448" y="181"/>
                      <a:pt x="331" y="348"/>
                      <a:pt x="239" y="348"/>
                    </a:cubicBezTo>
                    <a:cubicBezTo>
                      <a:pt x="216" y="348"/>
                      <a:pt x="194" y="338"/>
                      <a:pt x="178" y="313"/>
                    </a:cubicBezTo>
                    <a:cubicBezTo>
                      <a:pt x="143" y="251"/>
                      <a:pt x="170" y="170"/>
                      <a:pt x="214" y="126"/>
                    </a:cubicBezTo>
                    <a:cubicBezTo>
                      <a:pt x="243" y="104"/>
                      <a:pt x="279" y="88"/>
                      <a:pt x="315" y="88"/>
                    </a:cubicBezTo>
                    <a:close/>
                    <a:moveTo>
                      <a:pt x="349" y="0"/>
                    </a:moveTo>
                    <a:cubicBezTo>
                      <a:pt x="291" y="0"/>
                      <a:pt x="223" y="24"/>
                      <a:pt x="178" y="54"/>
                    </a:cubicBezTo>
                    <a:cubicBezTo>
                      <a:pt x="71" y="135"/>
                      <a:pt x="0" y="295"/>
                      <a:pt x="89" y="402"/>
                    </a:cubicBezTo>
                    <a:cubicBezTo>
                      <a:pt x="118" y="440"/>
                      <a:pt x="156" y="455"/>
                      <a:pt x="196" y="455"/>
                    </a:cubicBezTo>
                    <a:cubicBezTo>
                      <a:pt x="280" y="455"/>
                      <a:pt x="374" y="391"/>
                      <a:pt x="428" y="331"/>
                    </a:cubicBezTo>
                    <a:cubicBezTo>
                      <a:pt x="482" y="268"/>
                      <a:pt x="535" y="108"/>
                      <a:pt x="455" y="54"/>
                    </a:cubicBezTo>
                    <a:cubicBezTo>
                      <a:pt x="435" y="15"/>
                      <a:pt x="395" y="0"/>
                      <a:pt x="3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44"/>
              <p:cNvSpPr/>
              <p:nvPr/>
            </p:nvSpPr>
            <p:spPr>
              <a:xfrm>
                <a:off x="683015" y="2708623"/>
                <a:ext cx="3426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23" extrusionOk="0">
                    <a:moveTo>
                      <a:pt x="46" y="1"/>
                    </a:moveTo>
                    <a:cubicBezTo>
                      <a:pt x="27" y="1"/>
                      <a:pt x="0" y="31"/>
                      <a:pt x="16" y="47"/>
                    </a:cubicBezTo>
                    <a:cubicBezTo>
                      <a:pt x="70" y="136"/>
                      <a:pt x="141" y="198"/>
                      <a:pt x="221" y="261"/>
                    </a:cubicBezTo>
                    <a:cubicBezTo>
                      <a:pt x="311" y="323"/>
                      <a:pt x="391" y="386"/>
                      <a:pt x="489" y="421"/>
                    </a:cubicBezTo>
                    <a:cubicBezTo>
                      <a:pt x="491" y="422"/>
                      <a:pt x="494" y="423"/>
                      <a:pt x="496" y="423"/>
                    </a:cubicBezTo>
                    <a:cubicBezTo>
                      <a:pt x="523" y="423"/>
                      <a:pt x="559" y="383"/>
                      <a:pt x="543" y="359"/>
                    </a:cubicBezTo>
                    <a:cubicBezTo>
                      <a:pt x="480" y="288"/>
                      <a:pt x="400" y="243"/>
                      <a:pt x="328" y="190"/>
                    </a:cubicBezTo>
                    <a:cubicBezTo>
                      <a:pt x="239" y="127"/>
                      <a:pt x="150" y="56"/>
                      <a:pt x="52" y="2"/>
                    </a:cubicBezTo>
                    <a:cubicBezTo>
                      <a:pt x="50" y="1"/>
                      <a:pt x="48" y="1"/>
                      <a:pt x="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44"/>
              <p:cNvSpPr/>
              <p:nvPr/>
            </p:nvSpPr>
            <p:spPr>
              <a:xfrm>
                <a:off x="680134" y="2688519"/>
                <a:ext cx="249961" cy="77967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272" extrusionOk="0">
                    <a:moveTo>
                      <a:pt x="3700" y="88"/>
                    </a:moveTo>
                    <a:cubicBezTo>
                      <a:pt x="3729" y="88"/>
                      <a:pt x="3760" y="94"/>
                      <a:pt x="3792" y="107"/>
                    </a:cubicBezTo>
                    <a:cubicBezTo>
                      <a:pt x="3926" y="161"/>
                      <a:pt x="3890" y="286"/>
                      <a:pt x="3810" y="428"/>
                    </a:cubicBezTo>
                    <a:cubicBezTo>
                      <a:pt x="3774" y="485"/>
                      <a:pt x="3676" y="571"/>
                      <a:pt x="3533" y="571"/>
                    </a:cubicBezTo>
                    <a:cubicBezTo>
                      <a:pt x="3497" y="571"/>
                      <a:pt x="3459" y="566"/>
                      <a:pt x="3417" y="553"/>
                    </a:cubicBezTo>
                    <a:cubicBezTo>
                      <a:pt x="3400" y="553"/>
                      <a:pt x="3391" y="544"/>
                      <a:pt x="3382" y="544"/>
                    </a:cubicBezTo>
                    <a:cubicBezTo>
                      <a:pt x="3382" y="518"/>
                      <a:pt x="3382" y="491"/>
                      <a:pt x="3382" y="473"/>
                    </a:cubicBezTo>
                    <a:cubicBezTo>
                      <a:pt x="3397" y="334"/>
                      <a:pt x="3513" y="88"/>
                      <a:pt x="3700" y="88"/>
                    </a:cubicBezTo>
                    <a:close/>
                    <a:moveTo>
                      <a:pt x="2034" y="591"/>
                    </a:moveTo>
                    <a:cubicBezTo>
                      <a:pt x="2061" y="591"/>
                      <a:pt x="2088" y="593"/>
                      <a:pt x="2115" y="598"/>
                    </a:cubicBezTo>
                    <a:cubicBezTo>
                      <a:pt x="2240" y="625"/>
                      <a:pt x="2347" y="678"/>
                      <a:pt x="2418" y="785"/>
                    </a:cubicBezTo>
                    <a:cubicBezTo>
                      <a:pt x="2531" y="954"/>
                      <a:pt x="2387" y="1152"/>
                      <a:pt x="2221" y="1152"/>
                    </a:cubicBezTo>
                    <a:cubicBezTo>
                      <a:pt x="2177" y="1152"/>
                      <a:pt x="2131" y="1138"/>
                      <a:pt x="2088" y="1106"/>
                    </a:cubicBezTo>
                    <a:cubicBezTo>
                      <a:pt x="1928" y="981"/>
                      <a:pt x="1892" y="776"/>
                      <a:pt x="1946" y="598"/>
                    </a:cubicBezTo>
                    <a:cubicBezTo>
                      <a:pt x="1977" y="593"/>
                      <a:pt x="2006" y="591"/>
                      <a:pt x="2034" y="591"/>
                    </a:cubicBezTo>
                    <a:close/>
                    <a:moveTo>
                      <a:pt x="3730" y="0"/>
                    </a:moveTo>
                    <a:cubicBezTo>
                      <a:pt x="3531" y="0"/>
                      <a:pt x="3347" y="251"/>
                      <a:pt x="3310" y="428"/>
                    </a:cubicBezTo>
                    <a:cubicBezTo>
                      <a:pt x="3301" y="455"/>
                      <a:pt x="3301" y="482"/>
                      <a:pt x="3301" y="518"/>
                    </a:cubicBezTo>
                    <a:cubicBezTo>
                      <a:pt x="3266" y="500"/>
                      <a:pt x="3230" y="482"/>
                      <a:pt x="3194" y="464"/>
                    </a:cubicBezTo>
                    <a:cubicBezTo>
                      <a:pt x="3105" y="410"/>
                      <a:pt x="2761" y="162"/>
                      <a:pt x="2426" y="162"/>
                    </a:cubicBezTo>
                    <a:cubicBezTo>
                      <a:pt x="2259" y="162"/>
                      <a:pt x="2094" y="224"/>
                      <a:pt x="1963" y="402"/>
                    </a:cubicBezTo>
                    <a:cubicBezTo>
                      <a:pt x="1928" y="437"/>
                      <a:pt x="1901" y="482"/>
                      <a:pt x="1874" y="526"/>
                    </a:cubicBezTo>
                    <a:cubicBezTo>
                      <a:pt x="1767" y="544"/>
                      <a:pt x="1446" y="651"/>
                      <a:pt x="1044" y="901"/>
                    </a:cubicBezTo>
                    <a:cubicBezTo>
                      <a:pt x="923" y="980"/>
                      <a:pt x="800" y="1015"/>
                      <a:pt x="681" y="1015"/>
                    </a:cubicBezTo>
                    <a:cubicBezTo>
                      <a:pt x="424" y="1015"/>
                      <a:pt x="186" y="851"/>
                      <a:pt x="27" y="607"/>
                    </a:cubicBezTo>
                    <a:cubicBezTo>
                      <a:pt x="25" y="603"/>
                      <a:pt x="23" y="601"/>
                      <a:pt x="20" y="601"/>
                    </a:cubicBezTo>
                    <a:cubicBezTo>
                      <a:pt x="11" y="601"/>
                      <a:pt x="1" y="620"/>
                      <a:pt x="1" y="633"/>
                    </a:cubicBezTo>
                    <a:cubicBezTo>
                      <a:pt x="81" y="901"/>
                      <a:pt x="295" y="1088"/>
                      <a:pt x="581" y="1106"/>
                    </a:cubicBezTo>
                    <a:cubicBezTo>
                      <a:pt x="601" y="1108"/>
                      <a:pt x="621" y="1109"/>
                      <a:pt x="641" y="1109"/>
                    </a:cubicBezTo>
                    <a:cubicBezTo>
                      <a:pt x="1001" y="1109"/>
                      <a:pt x="1259" y="814"/>
                      <a:pt x="1589" y="696"/>
                    </a:cubicBezTo>
                    <a:cubicBezTo>
                      <a:pt x="1589" y="696"/>
                      <a:pt x="1767" y="633"/>
                      <a:pt x="1847" y="616"/>
                    </a:cubicBezTo>
                    <a:lnTo>
                      <a:pt x="1847" y="616"/>
                    </a:lnTo>
                    <a:cubicBezTo>
                      <a:pt x="1767" y="856"/>
                      <a:pt x="1856" y="1151"/>
                      <a:pt x="2115" y="1249"/>
                    </a:cubicBezTo>
                    <a:cubicBezTo>
                      <a:pt x="2156" y="1264"/>
                      <a:pt x="2196" y="1272"/>
                      <a:pt x="2235" y="1272"/>
                    </a:cubicBezTo>
                    <a:cubicBezTo>
                      <a:pt x="2463" y="1272"/>
                      <a:pt x="2627" y="1022"/>
                      <a:pt x="2543" y="785"/>
                    </a:cubicBezTo>
                    <a:cubicBezTo>
                      <a:pt x="2463" y="578"/>
                      <a:pt x="2269" y="506"/>
                      <a:pt x="2063" y="506"/>
                    </a:cubicBezTo>
                    <a:cubicBezTo>
                      <a:pt x="2039" y="506"/>
                      <a:pt x="2014" y="507"/>
                      <a:pt x="1990" y="509"/>
                    </a:cubicBezTo>
                    <a:cubicBezTo>
                      <a:pt x="2053" y="402"/>
                      <a:pt x="2151" y="303"/>
                      <a:pt x="2284" y="277"/>
                    </a:cubicBezTo>
                    <a:cubicBezTo>
                      <a:pt x="2329" y="269"/>
                      <a:pt x="2373" y="265"/>
                      <a:pt x="2416" y="265"/>
                    </a:cubicBezTo>
                    <a:cubicBezTo>
                      <a:pt x="2814" y="265"/>
                      <a:pt x="3149" y="568"/>
                      <a:pt x="3301" y="625"/>
                    </a:cubicBezTo>
                    <a:cubicBezTo>
                      <a:pt x="3328" y="856"/>
                      <a:pt x="3489" y="1097"/>
                      <a:pt x="3730" y="1106"/>
                    </a:cubicBezTo>
                    <a:cubicBezTo>
                      <a:pt x="3748" y="1106"/>
                      <a:pt x="3765" y="1080"/>
                      <a:pt x="3748" y="1080"/>
                    </a:cubicBezTo>
                    <a:cubicBezTo>
                      <a:pt x="3560" y="1008"/>
                      <a:pt x="3435" y="839"/>
                      <a:pt x="3391" y="642"/>
                    </a:cubicBezTo>
                    <a:lnTo>
                      <a:pt x="3391" y="642"/>
                    </a:lnTo>
                    <a:cubicBezTo>
                      <a:pt x="3439" y="655"/>
                      <a:pt x="3487" y="662"/>
                      <a:pt x="3535" y="662"/>
                    </a:cubicBezTo>
                    <a:cubicBezTo>
                      <a:pt x="3620" y="662"/>
                      <a:pt x="3703" y="640"/>
                      <a:pt x="3783" y="589"/>
                    </a:cubicBezTo>
                    <a:cubicBezTo>
                      <a:pt x="3962" y="482"/>
                      <a:pt x="4078" y="170"/>
                      <a:pt x="3855" y="36"/>
                    </a:cubicBezTo>
                    <a:cubicBezTo>
                      <a:pt x="3813" y="11"/>
                      <a:pt x="3771" y="0"/>
                      <a:pt x="3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44"/>
              <p:cNvSpPr/>
              <p:nvPr/>
            </p:nvSpPr>
            <p:spPr>
              <a:xfrm>
                <a:off x="585557" y="2498323"/>
                <a:ext cx="89736" cy="26350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299" extrusionOk="0">
                    <a:moveTo>
                      <a:pt x="509" y="373"/>
                    </a:moveTo>
                    <a:cubicBezTo>
                      <a:pt x="821" y="427"/>
                      <a:pt x="901" y="739"/>
                      <a:pt x="839" y="1007"/>
                    </a:cubicBezTo>
                    <a:cubicBezTo>
                      <a:pt x="803" y="1140"/>
                      <a:pt x="723" y="1256"/>
                      <a:pt x="634" y="1372"/>
                    </a:cubicBezTo>
                    <a:cubicBezTo>
                      <a:pt x="509" y="1334"/>
                      <a:pt x="385" y="1308"/>
                      <a:pt x="255" y="1308"/>
                    </a:cubicBezTo>
                    <a:cubicBezTo>
                      <a:pt x="236" y="1308"/>
                      <a:pt x="216" y="1309"/>
                      <a:pt x="197" y="1310"/>
                    </a:cubicBezTo>
                    <a:cubicBezTo>
                      <a:pt x="250" y="989"/>
                      <a:pt x="348" y="677"/>
                      <a:pt x="491" y="373"/>
                    </a:cubicBezTo>
                    <a:close/>
                    <a:moveTo>
                      <a:pt x="634" y="106"/>
                    </a:moveTo>
                    <a:cubicBezTo>
                      <a:pt x="643" y="115"/>
                      <a:pt x="652" y="115"/>
                      <a:pt x="661" y="115"/>
                    </a:cubicBezTo>
                    <a:cubicBezTo>
                      <a:pt x="1089" y="150"/>
                      <a:pt x="1249" y="516"/>
                      <a:pt x="1178" y="891"/>
                    </a:cubicBezTo>
                    <a:cubicBezTo>
                      <a:pt x="1133" y="1149"/>
                      <a:pt x="982" y="1274"/>
                      <a:pt x="803" y="1435"/>
                    </a:cubicBezTo>
                    <a:cubicBezTo>
                      <a:pt x="759" y="1417"/>
                      <a:pt x="714" y="1399"/>
                      <a:pt x="669" y="1381"/>
                    </a:cubicBezTo>
                    <a:cubicBezTo>
                      <a:pt x="1089" y="1114"/>
                      <a:pt x="1053" y="400"/>
                      <a:pt x="527" y="293"/>
                    </a:cubicBezTo>
                    <a:cubicBezTo>
                      <a:pt x="562" y="231"/>
                      <a:pt x="598" y="168"/>
                      <a:pt x="634" y="106"/>
                    </a:cubicBezTo>
                    <a:close/>
                    <a:moveTo>
                      <a:pt x="161" y="1649"/>
                    </a:moveTo>
                    <a:cubicBezTo>
                      <a:pt x="330" y="1667"/>
                      <a:pt x="491" y="1702"/>
                      <a:pt x="643" y="1801"/>
                    </a:cubicBezTo>
                    <a:cubicBezTo>
                      <a:pt x="785" y="1890"/>
                      <a:pt x="848" y="2015"/>
                      <a:pt x="955" y="2140"/>
                    </a:cubicBezTo>
                    <a:cubicBezTo>
                      <a:pt x="955" y="2149"/>
                      <a:pt x="955" y="2149"/>
                      <a:pt x="955" y="2149"/>
                    </a:cubicBezTo>
                    <a:cubicBezTo>
                      <a:pt x="955" y="2149"/>
                      <a:pt x="955" y="2157"/>
                      <a:pt x="955" y="2157"/>
                    </a:cubicBezTo>
                    <a:cubicBezTo>
                      <a:pt x="848" y="2282"/>
                      <a:pt x="785" y="2416"/>
                      <a:pt x="643" y="2505"/>
                    </a:cubicBezTo>
                    <a:cubicBezTo>
                      <a:pt x="491" y="2604"/>
                      <a:pt x="330" y="2639"/>
                      <a:pt x="161" y="2657"/>
                    </a:cubicBezTo>
                    <a:cubicBezTo>
                      <a:pt x="143" y="2532"/>
                      <a:pt x="143" y="1774"/>
                      <a:pt x="161" y="1649"/>
                    </a:cubicBezTo>
                    <a:close/>
                    <a:moveTo>
                      <a:pt x="188" y="1363"/>
                    </a:moveTo>
                    <a:cubicBezTo>
                      <a:pt x="438" y="1390"/>
                      <a:pt x="669" y="1444"/>
                      <a:pt x="875" y="1595"/>
                    </a:cubicBezTo>
                    <a:cubicBezTo>
                      <a:pt x="1080" y="1747"/>
                      <a:pt x="1196" y="1934"/>
                      <a:pt x="1303" y="2149"/>
                    </a:cubicBezTo>
                    <a:cubicBezTo>
                      <a:pt x="1196" y="2363"/>
                      <a:pt x="1080" y="2559"/>
                      <a:pt x="875" y="2702"/>
                    </a:cubicBezTo>
                    <a:cubicBezTo>
                      <a:pt x="669" y="2853"/>
                      <a:pt x="438" y="2907"/>
                      <a:pt x="188" y="2943"/>
                    </a:cubicBezTo>
                    <a:cubicBezTo>
                      <a:pt x="179" y="2871"/>
                      <a:pt x="170" y="2791"/>
                      <a:pt x="161" y="2719"/>
                    </a:cubicBezTo>
                    <a:lnTo>
                      <a:pt x="161" y="2719"/>
                    </a:lnTo>
                    <a:cubicBezTo>
                      <a:pt x="181" y="2722"/>
                      <a:pt x="202" y="2723"/>
                      <a:pt x="223" y="2723"/>
                    </a:cubicBezTo>
                    <a:cubicBezTo>
                      <a:pt x="553" y="2723"/>
                      <a:pt x="959" y="2468"/>
                      <a:pt x="1026" y="2157"/>
                    </a:cubicBezTo>
                    <a:cubicBezTo>
                      <a:pt x="1026" y="2149"/>
                      <a:pt x="1026" y="2149"/>
                      <a:pt x="1026" y="2149"/>
                    </a:cubicBezTo>
                    <a:cubicBezTo>
                      <a:pt x="1026" y="2149"/>
                      <a:pt x="1026" y="2140"/>
                      <a:pt x="1026" y="2140"/>
                    </a:cubicBezTo>
                    <a:cubicBezTo>
                      <a:pt x="958" y="1825"/>
                      <a:pt x="543" y="1576"/>
                      <a:pt x="210" y="1576"/>
                    </a:cubicBezTo>
                    <a:cubicBezTo>
                      <a:pt x="194" y="1576"/>
                      <a:pt x="177" y="1576"/>
                      <a:pt x="161" y="1578"/>
                    </a:cubicBezTo>
                    <a:cubicBezTo>
                      <a:pt x="170" y="1506"/>
                      <a:pt x="179" y="1435"/>
                      <a:pt x="188" y="1363"/>
                    </a:cubicBezTo>
                    <a:close/>
                    <a:moveTo>
                      <a:pt x="634" y="2925"/>
                    </a:moveTo>
                    <a:cubicBezTo>
                      <a:pt x="723" y="3041"/>
                      <a:pt x="803" y="3157"/>
                      <a:pt x="839" y="3290"/>
                    </a:cubicBezTo>
                    <a:cubicBezTo>
                      <a:pt x="901" y="3558"/>
                      <a:pt x="821" y="3879"/>
                      <a:pt x="509" y="3924"/>
                    </a:cubicBezTo>
                    <a:lnTo>
                      <a:pt x="491" y="3924"/>
                    </a:lnTo>
                    <a:cubicBezTo>
                      <a:pt x="348" y="3621"/>
                      <a:pt x="250" y="3308"/>
                      <a:pt x="197" y="2987"/>
                    </a:cubicBezTo>
                    <a:lnTo>
                      <a:pt x="197" y="2987"/>
                    </a:lnTo>
                    <a:cubicBezTo>
                      <a:pt x="221" y="2989"/>
                      <a:pt x="246" y="2989"/>
                      <a:pt x="270" y="2989"/>
                    </a:cubicBezTo>
                    <a:cubicBezTo>
                      <a:pt x="395" y="2989"/>
                      <a:pt x="514" y="2970"/>
                      <a:pt x="634" y="2925"/>
                    </a:cubicBezTo>
                    <a:close/>
                    <a:moveTo>
                      <a:pt x="803" y="2862"/>
                    </a:moveTo>
                    <a:cubicBezTo>
                      <a:pt x="982" y="3023"/>
                      <a:pt x="1133" y="3157"/>
                      <a:pt x="1178" y="3406"/>
                    </a:cubicBezTo>
                    <a:cubicBezTo>
                      <a:pt x="1249" y="3781"/>
                      <a:pt x="1089" y="4147"/>
                      <a:pt x="661" y="4183"/>
                    </a:cubicBezTo>
                    <a:cubicBezTo>
                      <a:pt x="652" y="4183"/>
                      <a:pt x="643" y="4191"/>
                      <a:pt x="634" y="4191"/>
                    </a:cubicBezTo>
                    <a:cubicBezTo>
                      <a:pt x="598" y="4129"/>
                      <a:pt x="562" y="4067"/>
                      <a:pt x="527" y="4004"/>
                    </a:cubicBezTo>
                    <a:cubicBezTo>
                      <a:pt x="1053" y="3897"/>
                      <a:pt x="1089" y="3192"/>
                      <a:pt x="669" y="2916"/>
                    </a:cubicBezTo>
                    <a:cubicBezTo>
                      <a:pt x="714" y="2898"/>
                      <a:pt x="759" y="2880"/>
                      <a:pt x="803" y="2862"/>
                    </a:cubicBezTo>
                    <a:close/>
                    <a:moveTo>
                      <a:pt x="615" y="0"/>
                    </a:moveTo>
                    <a:cubicBezTo>
                      <a:pt x="609" y="0"/>
                      <a:pt x="603" y="2"/>
                      <a:pt x="598" y="7"/>
                    </a:cubicBezTo>
                    <a:cubicBezTo>
                      <a:pt x="170" y="587"/>
                      <a:pt x="0" y="1363"/>
                      <a:pt x="27" y="2149"/>
                    </a:cubicBezTo>
                    <a:cubicBezTo>
                      <a:pt x="0" y="2934"/>
                      <a:pt x="170" y="3719"/>
                      <a:pt x="598" y="4290"/>
                    </a:cubicBezTo>
                    <a:cubicBezTo>
                      <a:pt x="604" y="4296"/>
                      <a:pt x="612" y="4299"/>
                      <a:pt x="619" y="4299"/>
                    </a:cubicBezTo>
                    <a:cubicBezTo>
                      <a:pt x="633" y="4299"/>
                      <a:pt x="646" y="4289"/>
                      <a:pt x="652" y="4272"/>
                    </a:cubicBezTo>
                    <a:cubicBezTo>
                      <a:pt x="946" y="4236"/>
                      <a:pt x="1196" y="4058"/>
                      <a:pt x="1276" y="3763"/>
                    </a:cubicBezTo>
                    <a:cubicBezTo>
                      <a:pt x="1383" y="3371"/>
                      <a:pt x="1169" y="3032"/>
                      <a:pt x="839" y="2844"/>
                    </a:cubicBezTo>
                    <a:cubicBezTo>
                      <a:pt x="1089" y="2711"/>
                      <a:pt x="1463" y="2166"/>
                      <a:pt x="1455" y="2149"/>
                    </a:cubicBezTo>
                    <a:cubicBezTo>
                      <a:pt x="1463" y="2131"/>
                      <a:pt x="1089" y="1595"/>
                      <a:pt x="839" y="1462"/>
                    </a:cubicBezTo>
                    <a:cubicBezTo>
                      <a:pt x="1169" y="1274"/>
                      <a:pt x="1383" y="935"/>
                      <a:pt x="1276" y="534"/>
                    </a:cubicBezTo>
                    <a:cubicBezTo>
                      <a:pt x="1196" y="239"/>
                      <a:pt x="946" y="61"/>
                      <a:pt x="652" y="25"/>
                    </a:cubicBezTo>
                    <a:cubicBezTo>
                      <a:pt x="645" y="13"/>
                      <a:pt x="630" y="0"/>
                      <a:pt x="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44"/>
              <p:cNvSpPr/>
              <p:nvPr/>
            </p:nvSpPr>
            <p:spPr>
              <a:xfrm>
                <a:off x="926414" y="2496361"/>
                <a:ext cx="210916" cy="68834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1123" extrusionOk="0">
                    <a:moveTo>
                      <a:pt x="2290" y="343"/>
                    </a:moveTo>
                    <a:cubicBezTo>
                      <a:pt x="2415" y="477"/>
                      <a:pt x="2495" y="691"/>
                      <a:pt x="2352" y="905"/>
                    </a:cubicBezTo>
                    <a:cubicBezTo>
                      <a:pt x="2314" y="967"/>
                      <a:pt x="2230" y="1001"/>
                      <a:pt x="2149" y="1001"/>
                    </a:cubicBezTo>
                    <a:cubicBezTo>
                      <a:pt x="2021" y="1001"/>
                      <a:pt x="1902" y="915"/>
                      <a:pt x="1995" y="717"/>
                    </a:cubicBezTo>
                    <a:cubicBezTo>
                      <a:pt x="2058" y="468"/>
                      <a:pt x="2281" y="352"/>
                      <a:pt x="2290" y="343"/>
                    </a:cubicBezTo>
                    <a:close/>
                    <a:moveTo>
                      <a:pt x="3005" y="1"/>
                    </a:moveTo>
                    <a:cubicBezTo>
                      <a:pt x="2747" y="1"/>
                      <a:pt x="2467" y="93"/>
                      <a:pt x="2290" y="209"/>
                    </a:cubicBezTo>
                    <a:cubicBezTo>
                      <a:pt x="2281" y="218"/>
                      <a:pt x="2272" y="227"/>
                      <a:pt x="2263" y="236"/>
                    </a:cubicBezTo>
                    <a:cubicBezTo>
                      <a:pt x="2189" y="176"/>
                      <a:pt x="2037" y="140"/>
                      <a:pt x="1873" y="140"/>
                    </a:cubicBezTo>
                    <a:cubicBezTo>
                      <a:pt x="1719" y="140"/>
                      <a:pt x="1554" y="171"/>
                      <a:pt x="1433" y="245"/>
                    </a:cubicBezTo>
                    <a:cubicBezTo>
                      <a:pt x="1228" y="361"/>
                      <a:pt x="1103" y="602"/>
                      <a:pt x="925" y="744"/>
                    </a:cubicBezTo>
                    <a:cubicBezTo>
                      <a:pt x="820" y="824"/>
                      <a:pt x="707" y="858"/>
                      <a:pt x="602" y="858"/>
                    </a:cubicBezTo>
                    <a:cubicBezTo>
                      <a:pt x="261" y="858"/>
                      <a:pt x="0" y="504"/>
                      <a:pt x="327" y="218"/>
                    </a:cubicBezTo>
                    <a:cubicBezTo>
                      <a:pt x="463" y="153"/>
                      <a:pt x="573" y="127"/>
                      <a:pt x="656" y="127"/>
                    </a:cubicBezTo>
                    <a:cubicBezTo>
                      <a:pt x="972" y="127"/>
                      <a:pt x="920" y="496"/>
                      <a:pt x="571" y="496"/>
                    </a:cubicBezTo>
                    <a:cubicBezTo>
                      <a:pt x="559" y="496"/>
                      <a:pt x="546" y="495"/>
                      <a:pt x="532" y="494"/>
                    </a:cubicBezTo>
                    <a:cubicBezTo>
                      <a:pt x="524" y="494"/>
                      <a:pt x="532" y="521"/>
                      <a:pt x="532" y="521"/>
                    </a:cubicBezTo>
                    <a:cubicBezTo>
                      <a:pt x="570" y="535"/>
                      <a:pt x="609" y="541"/>
                      <a:pt x="647" y="541"/>
                    </a:cubicBezTo>
                    <a:cubicBezTo>
                      <a:pt x="887" y="541"/>
                      <a:pt x="1116" y="303"/>
                      <a:pt x="863" y="111"/>
                    </a:cubicBezTo>
                    <a:cubicBezTo>
                      <a:pt x="802" y="65"/>
                      <a:pt x="723" y="44"/>
                      <a:pt x="640" y="44"/>
                    </a:cubicBezTo>
                    <a:cubicBezTo>
                      <a:pt x="415" y="44"/>
                      <a:pt x="154" y="190"/>
                      <a:pt x="95" y="378"/>
                    </a:cubicBezTo>
                    <a:cubicBezTo>
                      <a:pt x="6" y="655"/>
                      <a:pt x="247" y="923"/>
                      <a:pt x="506" y="958"/>
                    </a:cubicBezTo>
                    <a:cubicBezTo>
                      <a:pt x="529" y="963"/>
                      <a:pt x="553" y="965"/>
                      <a:pt x="578" y="965"/>
                    </a:cubicBezTo>
                    <a:cubicBezTo>
                      <a:pt x="768" y="965"/>
                      <a:pt x="1010" y="851"/>
                      <a:pt x="1112" y="717"/>
                    </a:cubicBezTo>
                    <a:cubicBezTo>
                      <a:pt x="1408" y="312"/>
                      <a:pt x="1715" y="221"/>
                      <a:pt x="1927" y="221"/>
                    </a:cubicBezTo>
                    <a:cubicBezTo>
                      <a:pt x="2093" y="221"/>
                      <a:pt x="2201" y="276"/>
                      <a:pt x="2201" y="280"/>
                    </a:cubicBezTo>
                    <a:cubicBezTo>
                      <a:pt x="1995" y="450"/>
                      <a:pt x="1746" y="771"/>
                      <a:pt x="1915" y="1012"/>
                    </a:cubicBezTo>
                    <a:cubicBezTo>
                      <a:pt x="1974" y="1090"/>
                      <a:pt x="2046" y="1122"/>
                      <a:pt x="2120" y="1122"/>
                    </a:cubicBezTo>
                    <a:cubicBezTo>
                      <a:pt x="2282" y="1122"/>
                      <a:pt x="2452" y="971"/>
                      <a:pt x="2513" y="825"/>
                    </a:cubicBezTo>
                    <a:cubicBezTo>
                      <a:pt x="2593" y="619"/>
                      <a:pt x="2513" y="423"/>
                      <a:pt x="2361" y="298"/>
                    </a:cubicBezTo>
                    <a:cubicBezTo>
                      <a:pt x="2563" y="162"/>
                      <a:pt x="2811" y="89"/>
                      <a:pt x="3054" y="89"/>
                    </a:cubicBezTo>
                    <a:cubicBezTo>
                      <a:pt x="3178" y="89"/>
                      <a:pt x="3300" y="108"/>
                      <a:pt x="3414" y="147"/>
                    </a:cubicBezTo>
                    <a:cubicBezTo>
                      <a:pt x="3441" y="147"/>
                      <a:pt x="3432" y="120"/>
                      <a:pt x="3423" y="120"/>
                    </a:cubicBezTo>
                    <a:cubicBezTo>
                      <a:pt x="3311" y="35"/>
                      <a:pt x="3162" y="1"/>
                      <a:pt x="30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44"/>
              <p:cNvSpPr/>
              <p:nvPr/>
            </p:nvSpPr>
            <p:spPr>
              <a:xfrm>
                <a:off x="1030675" y="2625753"/>
                <a:ext cx="106653" cy="711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16" extrusionOk="0">
                    <a:moveTo>
                      <a:pt x="965" y="1"/>
                    </a:moveTo>
                    <a:cubicBezTo>
                      <a:pt x="642" y="1"/>
                      <a:pt x="317" y="18"/>
                      <a:pt x="9" y="43"/>
                    </a:cubicBezTo>
                    <a:cubicBezTo>
                      <a:pt x="0" y="52"/>
                      <a:pt x="9" y="61"/>
                      <a:pt x="18" y="70"/>
                    </a:cubicBezTo>
                    <a:cubicBezTo>
                      <a:pt x="333" y="95"/>
                      <a:pt x="669" y="115"/>
                      <a:pt x="1002" y="115"/>
                    </a:cubicBezTo>
                    <a:cubicBezTo>
                      <a:pt x="1244" y="115"/>
                      <a:pt x="1484" y="105"/>
                      <a:pt x="1713" y="78"/>
                    </a:cubicBezTo>
                    <a:cubicBezTo>
                      <a:pt x="1740" y="78"/>
                      <a:pt x="1713" y="34"/>
                      <a:pt x="1695" y="34"/>
                    </a:cubicBezTo>
                    <a:cubicBezTo>
                      <a:pt x="1459" y="11"/>
                      <a:pt x="1213" y="1"/>
                      <a:pt x="9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44"/>
              <p:cNvSpPr/>
              <p:nvPr/>
            </p:nvSpPr>
            <p:spPr>
              <a:xfrm>
                <a:off x="1106128" y="2605710"/>
                <a:ext cx="3665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1" extrusionOk="0">
                    <a:moveTo>
                      <a:pt x="378" y="0"/>
                    </a:moveTo>
                    <a:cubicBezTo>
                      <a:pt x="259" y="0"/>
                      <a:pt x="141" y="7"/>
                      <a:pt x="27" y="13"/>
                    </a:cubicBezTo>
                    <a:cubicBezTo>
                      <a:pt x="0" y="13"/>
                      <a:pt x="18" y="58"/>
                      <a:pt x="45" y="58"/>
                    </a:cubicBezTo>
                    <a:cubicBezTo>
                      <a:pt x="165" y="64"/>
                      <a:pt x="285" y="70"/>
                      <a:pt x="404" y="70"/>
                    </a:cubicBezTo>
                    <a:cubicBezTo>
                      <a:pt x="454" y="70"/>
                      <a:pt x="504" y="69"/>
                      <a:pt x="553" y="66"/>
                    </a:cubicBezTo>
                    <a:cubicBezTo>
                      <a:pt x="598" y="66"/>
                      <a:pt x="553" y="4"/>
                      <a:pt x="527" y="4"/>
                    </a:cubicBezTo>
                    <a:cubicBezTo>
                      <a:pt x="477" y="1"/>
                      <a:pt x="427" y="0"/>
                      <a:pt x="3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44"/>
              <p:cNvSpPr/>
              <p:nvPr/>
            </p:nvSpPr>
            <p:spPr>
              <a:xfrm>
                <a:off x="1106128" y="2648371"/>
                <a:ext cx="36654" cy="465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6" extrusionOk="0">
                    <a:moveTo>
                      <a:pt x="378" y="0"/>
                    </a:moveTo>
                    <a:cubicBezTo>
                      <a:pt x="259" y="0"/>
                      <a:pt x="141" y="6"/>
                      <a:pt x="27" y="13"/>
                    </a:cubicBezTo>
                    <a:cubicBezTo>
                      <a:pt x="0" y="13"/>
                      <a:pt x="18" y="57"/>
                      <a:pt x="45" y="57"/>
                    </a:cubicBezTo>
                    <a:cubicBezTo>
                      <a:pt x="214" y="66"/>
                      <a:pt x="384" y="75"/>
                      <a:pt x="553" y="75"/>
                    </a:cubicBezTo>
                    <a:cubicBezTo>
                      <a:pt x="598" y="66"/>
                      <a:pt x="553" y="4"/>
                      <a:pt x="527" y="4"/>
                    </a:cubicBezTo>
                    <a:cubicBezTo>
                      <a:pt x="477" y="1"/>
                      <a:pt x="427" y="0"/>
                      <a:pt x="3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44"/>
              <p:cNvSpPr/>
              <p:nvPr/>
            </p:nvSpPr>
            <p:spPr>
              <a:xfrm>
                <a:off x="1109009" y="2497342"/>
                <a:ext cx="102179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1318" y="0"/>
                    </a:moveTo>
                    <a:cubicBezTo>
                      <a:pt x="1163" y="0"/>
                      <a:pt x="1013" y="71"/>
                      <a:pt x="917" y="229"/>
                    </a:cubicBezTo>
                    <a:cubicBezTo>
                      <a:pt x="827" y="371"/>
                      <a:pt x="836" y="541"/>
                      <a:pt x="819" y="710"/>
                    </a:cubicBezTo>
                    <a:cubicBezTo>
                      <a:pt x="801" y="835"/>
                      <a:pt x="774" y="969"/>
                      <a:pt x="720" y="1085"/>
                    </a:cubicBezTo>
                    <a:cubicBezTo>
                      <a:pt x="685" y="1183"/>
                      <a:pt x="622" y="1264"/>
                      <a:pt x="533" y="1326"/>
                    </a:cubicBezTo>
                    <a:cubicBezTo>
                      <a:pt x="516" y="1335"/>
                      <a:pt x="496" y="1339"/>
                      <a:pt x="476" y="1339"/>
                    </a:cubicBezTo>
                    <a:cubicBezTo>
                      <a:pt x="326" y="1339"/>
                      <a:pt x="111" y="1125"/>
                      <a:pt x="158" y="898"/>
                    </a:cubicBezTo>
                    <a:cubicBezTo>
                      <a:pt x="194" y="754"/>
                      <a:pt x="308" y="693"/>
                      <a:pt x="404" y="693"/>
                    </a:cubicBezTo>
                    <a:cubicBezTo>
                      <a:pt x="475" y="693"/>
                      <a:pt x="536" y="725"/>
                      <a:pt x="551" y="782"/>
                    </a:cubicBezTo>
                    <a:cubicBezTo>
                      <a:pt x="587" y="907"/>
                      <a:pt x="426" y="969"/>
                      <a:pt x="346" y="978"/>
                    </a:cubicBezTo>
                    <a:cubicBezTo>
                      <a:pt x="301" y="987"/>
                      <a:pt x="355" y="1049"/>
                      <a:pt x="381" y="1049"/>
                    </a:cubicBezTo>
                    <a:cubicBezTo>
                      <a:pt x="385" y="1050"/>
                      <a:pt x="390" y="1050"/>
                      <a:pt x="394" y="1050"/>
                    </a:cubicBezTo>
                    <a:cubicBezTo>
                      <a:pt x="627" y="1050"/>
                      <a:pt x="761" y="797"/>
                      <a:pt x="542" y="639"/>
                    </a:cubicBezTo>
                    <a:cubicBezTo>
                      <a:pt x="483" y="596"/>
                      <a:pt x="426" y="577"/>
                      <a:pt x="372" y="577"/>
                    </a:cubicBezTo>
                    <a:cubicBezTo>
                      <a:pt x="152" y="577"/>
                      <a:pt x="1" y="898"/>
                      <a:pt x="87" y="1121"/>
                    </a:cubicBezTo>
                    <a:cubicBezTo>
                      <a:pt x="145" y="1282"/>
                      <a:pt x="305" y="1424"/>
                      <a:pt x="470" y="1424"/>
                    </a:cubicBezTo>
                    <a:cubicBezTo>
                      <a:pt x="534" y="1424"/>
                      <a:pt x="598" y="1403"/>
                      <a:pt x="658" y="1353"/>
                    </a:cubicBezTo>
                    <a:cubicBezTo>
                      <a:pt x="801" y="1237"/>
                      <a:pt x="854" y="1005"/>
                      <a:pt x="881" y="835"/>
                    </a:cubicBezTo>
                    <a:cubicBezTo>
                      <a:pt x="899" y="710"/>
                      <a:pt x="890" y="577"/>
                      <a:pt x="926" y="452"/>
                    </a:cubicBezTo>
                    <a:cubicBezTo>
                      <a:pt x="984" y="213"/>
                      <a:pt x="1158" y="58"/>
                      <a:pt x="1382" y="58"/>
                    </a:cubicBezTo>
                    <a:cubicBezTo>
                      <a:pt x="1468" y="58"/>
                      <a:pt x="1561" y="81"/>
                      <a:pt x="1657" y="131"/>
                    </a:cubicBezTo>
                    <a:cubicBezTo>
                      <a:pt x="1666" y="131"/>
                      <a:pt x="1666" y="113"/>
                      <a:pt x="1657" y="113"/>
                    </a:cubicBezTo>
                    <a:cubicBezTo>
                      <a:pt x="1554" y="40"/>
                      <a:pt x="1434" y="0"/>
                      <a:pt x="1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44"/>
              <p:cNvSpPr/>
              <p:nvPr/>
            </p:nvSpPr>
            <p:spPr>
              <a:xfrm>
                <a:off x="926414" y="2695016"/>
                <a:ext cx="210794" cy="69018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126" extrusionOk="0">
                    <a:moveTo>
                      <a:pt x="2149" y="119"/>
                    </a:moveTo>
                    <a:cubicBezTo>
                      <a:pt x="2230" y="119"/>
                      <a:pt x="2314" y="153"/>
                      <a:pt x="2352" y="215"/>
                    </a:cubicBezTo>
                    <a:cubicBezTo>
                      <a:pt x="2495" y="429"/>
                      <a:pt x="2415" y="652"/>
                      <a:pt x="2290" y="777"/>
                    </a:cubicBezTo>
                    <a:cubicBezTo>
                      <a:pt x="2281" y="768"/>
                      <a:pt x="2058" y="652"/>
                      <a:pt x="1995" y="403"/>
                    </a:cubicBezTo>
                    <a:cubicBezTo>
                      <a:pt x="1902" y="205"/>
                      <a:pt x="2021" y="119"/>
                      <a:pt x="2149" y="119"/>
                    </a:cubicBezTo>
                    <a:close/>
                    <a:moveTo>
                      <a:pt x="2124" y="1"/>
                    </a:moveTo>
                    <a:cubicBezTo>
                      <a:pt x="2049" y="1"/>
                      <a:pt x="1975" y="34"/>
                      <a:pt x="1915" y="117"/>
                    </a:cubicBezTo>
                    <a:cubicBezTo>
                      <a:pt x="1746" y="358"/>
                      <a:pt x="1995" y="679"/>
                      <a:pt x="2201" y="849"/>
                    </a:cubicBezTo>
                    <a:cubicBezTo>
                      <a:pt x="2201" y="849"/>
                      <a:pt x="2094" y="901"/>
                      <a:pt x="1929" y="901"/>
                    </a:cubicBezTo>
                    <a:cubicBezTo>
                      <a:pt x="1717" y="901"/>
                      <a:pt x="1409" y="814"/>
                      <a:pt x="1112" y="412"/>
                    </a:cubicBezTo>
                    <a:cubicBezTo>
                      <a:pt x="1010" y="270"/>
                      <a:pt x="768" y="156"/>
                      <a:pt x="578" y="156"/>
                    </a:cubicBezTo>
                    <a:cubicBezTo>
                      <a:pt x="553" y="156"/>
                      <a:pt x="529" y="158"/>
                      <a:pt x="506" y="162"/>
                    </a:cubicBezTo>
                    <a:cubicBezTo>
                      <a:pt x="247" y="206"/>
                      <a:pt x="6" y="465"/>
                      <a:pt x="95" y="750"/>
                    </a:cubicBezTo>
                    <a:cubicBezTo>
                      <a:pt x="153" y="937"/>
                      <a:pt x="409" y="1081"/>
                      <a:pt x="632" y="1081"/>
                    </a:cubicBezTo>
                    <a:cubicBezTo>
                      <a:pt x="718" y="1081"/>
                      <a:pt x="800" y="1059"/>
                      <a:pt x="863" y="1009"/>
                    </a:cubicBezTo>
                    <a:cubicBezTo>
                      <a:pt x="1115" y="818"/>
                      <a:pt x="889" y="587"/>
                      <a:pt x="650" y="587"/>
                    </a:cubicBezTo>
                    <a:cubicBezTo>
                      <a:pt x="611" y="587"/>
                      <a:pt x="571" y="594"/>
                      <a:pt x="532" y="608"/>
                    </a:cubicBezTo>
                    <a:cubicBezTo>
                      <a:pt x="532" y="608"/>
                      <a:pt x="524" y="626"/>
                      <a:pt x="532" y="626"/>
                    </a:cubicBezTo>
                    <a:cubicBezTo>
                      <a:pt x="542" y="625"/>
                      <a:pt x="552" y="625"/>
                      <a:pt x="562" y="625"/>
                    </a:cubicBezTo>
                    <a:cubicBezTo>
                      <a:pt x="917" y="625"/>
                      <a:pt x="974" y="998"/>
                      <a:pt x="661" y="998"/>
                    </a:cubicBezTo>
                    <a:cubicBezTo>
                      <a:pt x="577" y="998"/>
                      <a:pt x="466" y="971"/>
                      <a:pt x="327" y="902"/>
                    </a:cubicBezTo>
                    <a:cubicBezTo>
                      <a:pt x="1" y="623"/>
                      <a:pt x="260" y="267"/>
                      <a:pt x="599" y="267"/>
                    </a:cubicBezTo>
                    <a:cubicBezTo>
                      <a:pt x="705" y="267"/>
                      <a:pt x="819" y="302"/>
                      <a:pt x="925" y="385"/>
                    </a:cubicBezTo>
                    <a:cubicBezTo>
                      <a:pt x="1103" y="519"/>
                      <a:pt x="1228" y="768"/>
                      <a:pt x="1433" y="884"/>
                    </a:cubicBezTo>
                    <a:cubicBezTo>
                      <a:pt x="1556" y="954"/>
                      <a:pt x="1724" y="986"/>
                      <a:pt x="1880" y="986"/>
                    </a:cubicBezTo>
                    <a:cubicBezTo>
                      <a:pt x="2042" y="986"/>
                      <a:pt x="2191" y="952"/>
                      <a:pt x="2263" y="893"/>
                    </a:cubicBezTo>
                    <a:cubicBezTo>
                      <a:pt x="2272" y="902"/>
                      <a:pt x="2281" y="902"/>
                      <a:pt x="2290" y="911"/>
                    </a:cubicBezTo>
                    <a:cubicBezTo>
                      <a:pt x="2469" y="1029"/>
                      <a:pt x="2755" y="1126"/>
                      <a:pt x="3015" y="1126"/>
                    </a:cubicBezTo>
                    <a:cubicBezTo>
                      <a:pt x="3169" y="1126"/>
                      <a:pt x="3314" y="1092"/>
                      <a:pt x="3423" y="1009"/>
                    </a:cubicBezTo>
                    <a:cubicBezTo>
                      <a:pt x="3431" y="1002"/>
                      <a:pt x="3438" y="981"/>
                      <a:pt x="3423" y="981"/>
                    </a:cubicBezTo>
                    <a:cubicBezTo>
                      <a:pt x="3421" y="981"/>
                      <a:pt x="3418" y="981"/>
                      <a:pt x="3414" y="982"/>
                    </a:cubicBezTo>
                    <a:cubicBezTo>
                      <a:pt x="3303" y="1017"/>
                      <a:pt x="3185" y="1034"/>
                      <a:pt x="3065" y="1034"/>
                    </a:cubicBezTo>
                    <a:cubicBezTo>
                      <a:pt x="2818" y="1034"/>
                      <a:pt x="2565" y="963"/>
                      <a:pt x="2361" y="831"/>
                    </a:cubicBezTo>
                    <a:cubicBezTo>
                      <a:pt x="2513" y="706"/>
                      <a:pt x="2593" y="510"/>
                      <a:pt x="2513" y="304"/>
                    </a:cubicBezTo>
                    <a:cubicBezTo>
                      <a:pt x="2452" y="153"/>
                      <a:pt x="2284" y="1"/>
                      <a:pt x="21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44"/>
              <p:cNvSpPr/>
              <p:nvPr/>
            </p:nvSpPr>
            <p:spPr>
              <a:xfrm>
                <a:off x="1109009" y="2675831"/>
                <a:ext cx="102117" cy="8716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422" extrusionOk="0">
                    <a:moveTo>
                      <a:pt x="466" y="1"/>
                    </a:moveTo>
                    <a:cubicBezTo>
                      <a:pt x="302" y="1"/>
                      <a:pt x="144" y="139"/>
                      <a:pt x="87" y="305"/>
                    </a:cubicBezTo>
                    <a:cubicBezTo>
                      <a:pt x="0" y="522"/>
                      <a:pt x="154" y="845"/>
                      <a:pt x="377" y="845"/>
                    </a:cubicBezTo>
                    <a:cubicBezTo>
                      <a:pt x="429" y="845"/>
                      <a:pt x="485" y="827"/>
                      <a:pt x="542" y="787"/>
                    </a:cubicBezTo>
                    <a:cubicBezTo>
                      <a:pt x="765" y="617"/>
                      <a:pt x="622" y="368"/>
                      <a:pt x="381" y="368"/>
                    </a:cubicBezTo>
                    <a:cubicBezTo>
                      <a:pt x="355" y="368"/>
                      <a:pt x="301" y="439"/>
                      <a:pt x="346" y="448"/>
                    </a:cubicBezTo>
                    <a:cubicBezTo>
                      <a:pt x="426" y="457"/>
                      <a:pt x="587" y="510"/>
                      <a:pt x="551" y="644"/>
                    </a:cubicBezTo>
                    <a:cubicBezTo>
                      <a:pt x="536" y="697"/>
                      <a:pt x="475" y="729"/>
                      <a:pt x="404" y="729"/>
                    </a:cubicBezTo>
                    <a:cubicBezTo>
                      <a:pt x="308" y="729"/>
                      <a:pt x="194" y="669"/>
                      <a:pt x="158" y="519"/>
                    </a:cubicBezTo>
                    <a:cubicBezTo>
                      <a:pt x="111" y="300"/>
                      <a:pt x="326" y="87"/>
                      <a:pt x="476" y="87"/>
                    </a:cubicBezTo>
                    <a:cubicBezTo>
                      <a:pt x="496" y="87"/>
                      <a:pt x="516" y="91"/>
                      <a:pt x="533" y="100"/>
                    </a:cubicBezTo>
                    <a:cubicBezTo>
                      <a:pt x="622" y="154"/>
                      <a:pt x="685" y="234"/>
                      <a:pt x="720" y="341"/>
                    </a:cubicBezTo>
                    <a:cubicBezTo>
                      <a:pt x="774" y="457"/>
                      <a:pt x="801" y="582"/>
                      <a:pt x="819" y="716"/>
                    </a:cubicBezTo>
                    <a:cubicBezTo>
                      <a:pt x="836" y="876"/>
                      <a:pt x="827" y="1046"/>
                      <a:pt x="917" y="1197"/>
                    </a:cubicBezTo>
                    <a:cubicBezTo>
                      <a:pt x="1013" y="1350"/>
                      <a:pt x="1162" y="1421"/>
                      <a:pt x="1317" y="1421"/>
                    </a:cubicBezTo>
                    <a:cubicBezTo>
                      <a:pt x="1434" y="1421"/>
                      <a:pt x="1554" y="1381"/>
                      <a:pt x="1657" y="1304"/>
                    </a:cubicBezTo>
                    <a:cubicBezTo>
                      <a:pt x="1664" y="1304"/>
                      <a:pt x="1666" y="1293"/>
                      <a:pt x="1661" y="1293"/>
                    </a:cubicBezTo>
                    <a:cubicBezTo>
                      <a:pt x="1660" y="1293"/>
                      <a:pt x="1659" y="1294"/>
                      <a:pt x="1657" y="1295"/>
                    </a:cubicBezTo>
                    <a:cubicBezTo>
                      <a:pt x="1561" y="1342"/>
                      <a:pt x="1469" y="1364"/>
                      <a:pt x="1384" y="1364"/>
                    </a:cubicBezTo>
                    <a:cubicBezTo>
                      <a:pt x="1159" y="1364"/>
                      <a:pt x="984" y="1214"/>
                      <a:pt x="926" y="974"/>
                    </a:cubicBezTo>
                    <a:cubicBezTo>
                      <a:pt x="890" y="840"/>
                      <a:pt x="899" y="707"/>
                      <a:pt x="881" y="582"/>
                    </a:cubicBezTo>
                    <a:cubicBezTo>
                      <a:pt x="854" y="412"/>
                      <a:pt x="801" y="189"/>
                      <a:pt x="658" y="73"/>
                    </a:cubicBezTo>
                    <a:cubicBezTo>
                      <a:pt x="597" y="23"/>
                      <a:pt x="531" y="1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44"/>
              <p:cNvSpPr/>
              <p:nvPr/>
            </p:nvSpPr>
            <p:spPr>
              <a:xfrm>
                <a:off x="1878188" y="2576779"/>
                <a:ext cx="33406" cy="27889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5" extrusionOk="0">
                    <a:moveTo>
                      <a:pt x="301" y="102"/>
                    </a:moveTo>
                    <a:cubicBezTo>
                      <a:pt x="323" y="102"/>
                      <a:pt x="343" y="112"/>
                      <a:pt x="358" y="137"/>
                    </a:cubicBezTo>
                    <a:cubicBezTo>
                      <a:pt x="393" y="199"/>
                      <a:pt x="375" y="280"/>
                      <a:pt x="322" y="324"/>
                    </a:cubicBezTo>
                    <a:cubicBezTo>
                      <a:pt x="295" y="360"/>
                      <a:pt x="251" y="369"/>
                      <a:pt x="206" y="369"/>
                    </a:cubicBezTo>
                    <a:cubicBezTo>
                      <a:pt x="206" y="360"/>
                      <a:pt x="206" y="342"/>
                      <a:pt x="188" y="342"/>
                    </a:cubicBezTo>
                    <a:cubicBezTo>
                      <a:pt x="88" y="271"/>
                      <a:pt x="211" y="102"/>
                      <a:pt x="301" y="102"/>
                    </a:cubicBezTo>
                    <a:close/>
                    <a:moveTo>
                      <a:pt x="347" y="1"/>
                    </a:moveTo>
                    <a:cubicBezTo>
                      <a:pt x="261" y="1"/>
                      <a:pt x="166" y="64"/>
                      <a:pt x="117" y="119"/>
                    </a:cubicBezTo>
                    <a:cubicBezTo>
                      <a:pt x="63" y="182"/>
                      <a:pt x="1" y="342"/>
                      <a:pt x="81" y="405"/>
                    </a:cubicBezTo>
                    <a:cubicBezTo>
                      <a:pt x="105" y="440"/>
                      <a:pt x="145" y="455"/>
                      <a:pt x="191" y="455"/>
                    </a:cubicBezTo>
                    <a:cubicBezTo>
                      <a:pt x="250" y="455"/>
                      <a:pt x="316" y="431"/>
                      <a:pt x="366" y="396"/>
                    </a:cubicBezTo>
                    <a:cubicBezTo>
                      <a:pt x="465" y="324"/>
                      <a:pt x="545" y="164"/>
                      <a:pt x="456" y="48"/>
                    </a:cubicBezTo>
                    <a:cubicBezTo>
                      <a:pt x="425" y="14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44"/>
              <p:cNvSpPr/>
              <p:nvPr/>
            </p:nvSpPr>
            <p:spPr>
              <a:xfrm>
                <a:off x="1858635" y="2525476"/>
                <a:ext cx="3377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23" extrusionOk="0">
                    <a:moveTo>
                      <a:pt x="54" y="0"/>
                    </a:moveTo>
                    <a:cubicBezTo>
                      <a:pt x="28" y="0"/>
                      <a:pt x="0" y="40"/>
                      <a:pt x="16" y="64"/>
                    </a:cubicBezTo>
                    <a:cubicBezTo>
                      <a:pt x="70" y="135"/>
                      <a:pt x="159" y="180"/>
                      <a:pt x="231" y="234"/>
                    </a:cubicBezTo>
                    <a:cubicBezTo>
                      <a:pt x="320" y="305"/>
                      <a:pt x="400" y="367"/>
                      <a:pt x="498" y="421"/>
                    </a:cubicBezTo>
                    <a:cubicBezTo>
                      <a:pt x="500" y="422"/>
                      <a:pt x="502" y="422"/>
                      <a:pt x="504" y="422"/>
                    </a:cubicBezTo>
                    <a:cubicBezTo>
                      <a:pt x="523" y="422"/>
                      <a:pt x="551" y="392"/>
                      <a:pt x="543" y="376"/>
                    </a:cubicBezTo>
                    <a:cubicBezTo>
                      <a:pt x="480" y="296"/>
                      <a:pt x="409" y="225"/>
                      <a:pt x="329" y="162"/>
                    </a:cubicBezTo>
                    <a:cubicBezTo>
                      <a:pt x="248" y="100"/>
                      <a:pt x="168" y="37"/>
                      <a:pt x="61" y="2"/>
                    </a:cubicBezTo>
                    <a:cubicBezTo>
                      <a:pt x="59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44"/>
              <p:cNvSpPr/>
              <p:nvPr/>
            </p:nvSpPr>
            <p:spPr>
              <a:xfrm>
                <a:off x="1819162" y="2625876"/>
                <a:ext cx="58537" cy="7417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1" extrusionOk="0">
                    <a:moveTo>
                      <a:pt x="555" y="0"/>
                    </a:moveTo>
                    <a:cubicBezTo>
                      <a:pt x="393" y="0"/>
                      <a:pt x="230" y="13"/>
                      <a:pt x="81" y="23"/>
                    </a:cubicBezTo>
                    <a:cubicBezTo>
                      <a:pt x="45" y="23"/>
                      <a:pt x="0" y="94"/>
                      <a:pt x="45" y="94"/>
                    </a:cubicBezTo>
                    <a:cubicBezTo>
                      <a:pt x="195" y="108"/>
                      <a:pt x="348" y="120"/>
                      <a:pt x="501" y="120"/>
                    </a:cubicBezTo>
                    <a:cubicBezTo>
                      <a:pt x="638" y="120"/>
                      <a:pt x="775" y="111"/>
                      <a:pt x="910" y="85"/>
                    </a:cubicBezTo>
                    <a:cubicBezTo>
                      <a:pt x="919" y="85"/>
                      <a:pt x="955" y="41"/>
                      <a:pt x="928" y="32"/>
                    </a:cubicBezTo>
                    <a:cubicBezTo>
                      <a:pt x="810" y="8"/>
                      <a:pt x="683" y="0"/>
                      <a:pt x="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44"/>
              <p:cNvSpPr/>
              <p:nvPr/>
            </p:nvSpPr>
            <p:spPr>
              <a:xfrm>
                <a:off x="1645271" y="2494093"/>
                <a:ext cx="250390" cy="77416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263" extrusionOk="0">
                    <a:moveTo>
                      <a:pt x="1864" y="112"/>
                    </a:moveTo>
                    <a:cubicBezTo>
                      <a:pt x="1906" y="112"/>
                      <a:pt x="1950" y="126"/>
                      <a:pt x="1990" y="157"/>
                    </a:cubicBezTo>
                    <a:cubicBezTo>
                      <a:pt x="2159" y="291"/>
                      <a:pt x="2195" y="496"/>
                      <a:pt x="2132" y="674"/>
                    </a:cubicBezTo>
                    <a:cubicBezTo>
                      <a:pt x="2079" y="674"/>
                      <a:pt x="2025" y="674"/>
                      <a:pt x="1963" y="665"/>
                    </a:cubicBezTo>
                    <a:cubicBezTo>
                      <a:pt x="1847" y="647"/>
                      <a:pt x="1731" y="585"/>
                      <a:pt x="1660" y="487"/>
                    </a:cubicBezTo>
                    <a:cubicBezTo>
                      <a:pt x="1546" y="317"/>
                      <a:pt x="1698" y="112"/>
                      <a:pt x="1864" y="112"/>
                    </a:cubicBezTo>
                    <a:close/>
                    <a:moveTo>
                      <a:pt x="561" y="695"/>
                    </a:moveTo>
                    <a:cubicBezTo>
                      <a:pt x="595" y="695"/>
                      <a:pt x="631" y="700"/>
                      <a:pt x="669" y="710"/>
                    </a:cubicBezTo>
                    <a:cubicBezTo>
                      <a:pt x="678" y="719"/>
                      <a:pt x="687" y="719"/>
                      <a:pt x="705" y="728"/>
                    </a:cubicBezTo>
                    <a:cubicBezTo>
                      <a:pt x="705" y="746"/>
                      <a:pt x="705" y="772"/>
                      <a:pt x="696" y="799"/>
                    </a:cubicBezTo>
                    <a:cubicBezTo>
                      <a:pt x="688" y="930"/>
                      <a:pt x="567" y="1175"/>
                      <a:pt x="379" y="1175"/>
                    </a:cubicBezTo>
                    <a:cubicBezTo>
                      <a:pt x="349" y="1175"/>
                      <a:pt x="318" y="1169"/>
                      <a:pt x="286" y="1156"/>
                    </a:cubicBezTo>
                    <a:cubicBezTo>
                      <a:pt x="152" y="1111"/>
                      <a:pt x="197" y="978"/>
                      <a:pt x="277" y="844"/>
                    </a:cubicBezTo>
                    <a:cubicBezTo>
                      <a:pt x="313" y="778"/>
                      <a:pt x="414" y="695"/>
                      <a:pt x="561" y="695"/>
                    </a:cubicBezTo>
                    <a:close/>
                    <a:moveTo>
                      <a:pt x="1843" y="0"/>
                    </a:moveTo>
                    <a:cubicBezTo>
                      <a:pt x="1615" y="0"/>
                      <a:pt x="1452" y="249"/>
                      <a:pt x="1544" y="478"/>
                    </a:cubicBezTo>
                    <a:cubicBezTo>
                      <a:pt x="1620" y="685"/>
                      <a:pt x="1796" y="760"/>
                      <a:pt x="1997" y="760"/>
                    </a:cubicBezTo>
                    <a:cubicBezTo>
                      <a:pt x="2030" y="760"/>
                      <a:pt x="2063" y="758"/>
                      <a:pt x="2097" y="754"/>
                    </a:cubicBezTo>
                    <a:lnTo>
                      <a:pt x="2097" y="754"/>
                    </a:lnTo>
                    <a:cubicBezTo>
                      <a:pt x="2034" y="870"/>
                      <a:pt x="1936" y="969"/>
                      <a:pt x="1802" y="986"/>
                    </a:cubicBezTo>
                    <a:cubicBezTo>
                      <a:pt x="1758" y="994"/>
                      <a:pt x="1714" y="998"/>
                      <a:pt x="1670" y="998"/>
                    </a:cubicBezTo>
                    <a:cubicBezTo>
                      <a:pt x="1272" y="998"/>
                      <a:pt x="937" y="696"/>
                      <a:pt x="776" y="647"/>
                    </a:cubicBezTo>
                    <a:cubicBezTo>
                      <a:pt x="750" y="407"/>
                      <a:pt x="598" y="166"/>
                      <a:pt x="348" y="157"/>
                    </a:cubicBezTo>
                    <a:cubicBezTo>
                      <a:pt x="339" y="157"/>
                      <a:pt x="322" y="184"/>
                      <a:pt x="339" y="192"/>
                    </a:cubicBezTo>
                    <a:cubicBezTo>
                      <a:pt x="518" y="255"/>
                      <a:pt x="652" y="433"/>
                      <a:pt x="687" y="621"/>
                    </a:cubicBezTo>
                    <a:cubicBezTo>
                      <a:pt x="643" y="612"/>
                      <a:pt x="598" y="607"/>
                      <a:pt x="554" y="607"/>
                    </a:cubicBezTo>
                    <a:cubicBezTo>
                      <a:pt x="466" y="607"/>
                      <a:pt x="381" y="627"/>
                      <a:pt x="304" y="674"/>
                    </a:cubicBezTo>
                    <a:cubicBezTo>
                      <a:pt x="116" y="781"/>
                      <a:pt x="0" y="1102"/>
                      <a:pt x="232" y="1227"/>
                    </a:cubicBezTo>
                    <a:cubicBezTo>
                      <a:pt x="274" y="1252"/>
                      <a:pt x="316" y="1263"/>
                      <a:pt x="357" y="1263"/>
                    </a:cubicBezTo>
                    <a:cubicBezTo>
                      <a:pt x="553" y="1263"/>
                      <a:pt x="731" y="1014"/>
                      <a:pt x="768" y="844"/>
                    </a:cubicBezTo>
                    <a:cubicBezTo>
                      <a:pt x="776" y="817"/>
                      <a:pt x="776" y="781"/>
                      <a:pt x="785" y="754"/>
                    </a:cubicBezTo>
                    <a:cubicBezTo>
                      <a:pt x="821" y="772"/>
                      <a:pt x="857" y="790"/>
                      <a:pt x="892" y="808"/>
                    </a:cubicBezTo>
                    <a:cubicBezTo>
                      <a:pt x="982" y="856"/>
                      <a:pt x="1328" y="1104"/>
                      <a:pt x="1665" y="1104"/>
                    </a:cubicBezTo>
                    <a:cubicBezTo>
                      <a:pt x="1831" y="1104"/>
                      <a:pt x="1994" y="1044"/>
                      <a:pt x="2124" y="870"/>
                    </a:cubicBezTo>
                    <a:cubicBezTo>
                      <a:pt x="2150" y="826"/>
                      <a:pt x="2186" y="790"/>
                      <a:pt x="2204" y="746"/>
                    </a:cubicBezTo>
                    <a:cubicBezTo>
                      <a:pt x="2320" y="719"/>
                      <a:pt x="2641" y="621"/>
                      <a:pt x="3042" y="362"/>
                    </a:cubicBezTo>
                    <a:cubicBezTo>
                      <a:pt x="3163" y="286"/>
                      <a:pt x="3285" y="252"/>
                      <a:pt x="3402" y="252"/>
                    </a:cubicBezTo>
                    <a:cubicBezTo>
                      <a:pt x="3657" y="252"/>
                      <a:pt x="3892" y="415"/>
                      <a:pt x="4051" y="665"/>
                    </a:cubicBezTo>
                    <a:cubicBezTo>
                      <a:pt x="4052" y="667"/>
                      <a:pt x="4053" y="667"/>
                      <a:pt x="4055" y="667"/>
                    </a:cubicBezTo>
                    <a:cubicBezTo>
                      <a:pt x="4066" y="667"/>
                      <a:pt x="4085" y="646"/>
                      <a:pt x="4077" y="639"/>
                    </a:cubicBezTo>
                    <a:cubicBezTo>
                      <a:pt x="3997" y="371"/>
                      <a:pt x="3783" y="184"/>
                      <a:pt x="3497" y="157"/>
                    </a:cubicBezTo>
                    <a:cubicBezTo>
                      <a:pt x="3481" y="156"/>
                      <a:pt x="3466" y="155"/>
                      <a:pt x="3450" y="155"/>
                    </a:cubicBezTo>
                    <a:cubicBezTo>
                      <a:pt x="3083" y="155"/>
                      <a:pt x="2823" y="447"/>
                      <a:pt x="2498" y="567"/>
                    </a:cubicBezTo>
                    <a:cubicBezTo>
                      <a:pt x="2489" y="567"/>
                      <a:pt x="2320" y="630"/>
                      <a:pt x="2240" y="647"/>
                    </a:cubicBezTo>
                    <a:cubicBezTo>
                      <a:pt x="2311" y="407"/>
                      <a:pt x="2231" y="121"/>
                      <a:pt x="1963" y="23"/>
                    </a:cubicBezTo>
                    <a:cubicBezTo>
                      <a:pt x="1922" y="8"/>
                      <a:pt x="1881" y="0"/>
                      <a:pt x="1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44"/>
              <p:cNvSpPr/>
              <p:nvPr/>
            </p:nvSpPr>
            <p:spPr>
              <a:xfrm>
                <a:off x="1878188" y="2655665"/>
                <a:ext cx="33406" cy="27951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6" extrusionOk="0">
                    <a:moveTo>
                      <a:pt x="230" y="88"/>
                    </a:moveTo>
                    <a:cubicBezTo>
                      <a:pt x="266" y="88"/>
                      <a:pt x="300" y="104"/>
                      <a:pt x="322" y="126"/>
                    </a:cubicBezTo>
                    <a:cubicBezTo>
                      <a:pt x="375" y="170"/>
                      <a:pt x="393" y="251"/>
                      <a:pt x="358" y="313"/>
                    </a:cubicBezTo>
                    <a:cubicBezTo>
                      <a:pt x="343" y="338"/>
                      <a:pt x="323" y="348"/>
                      <a:pt x="301" y="348"/>
                    </a:cubicBezTo>
                    <a:cubicBezTo>
                      <a:pt x="211" y="348"/>
                      <a:pt x="88" y="181"/>
                      <a:pt x="188" y="117"/>
                    </a:cubicBezTo>
                    <a:cubicBezTo>
                      <a:pt x="206" y="108"/>
                      <a:pt x="206" y="99"/>
                      <a:pt x="206" y="90"/>
                    </a:cubicBezTo>
                    <a:cubicBezTo>
                      <a:pt x="214" y="88"/>
                      <a:pt x="222" y="88"/>
                      <a:pt x="230" y="88"/>
                    </a:cubicBezTo>
                    <a:close/>
                    <a:moveTo>
                      <a:pt x="191" y="0"/>
                    </a:moveTo>
                    <a:cubicBezTo>
                      <a:pt x="145" y="0"/>
                      <a:pt x="105" y="15"/>
                      <a:pt x="81" y="54"/>
                    </a:cubicBezTo>
                    <a:cubicBezTo>
                      <a:pt x="1" y="108"/>
                      <a:pt x="63" y="268"/>
                      <a:pt x="117" y="331"/>
                    </a:cubicBezTo>
                    <a:cubicBezTo>
                      <a:pt x="165" y="391"/>
                      <a:pt x="257" y="455"/>
                      <a:pt x="343" y="455"/>
                    </a:cubicBezTo>
                    <a:cubicBezTo>
                      <a:pt x="384" y="455"/>
                      <a:pt x="424" y="440"/>
                      <a:pt x="456" y="402"/>
                    </a:cubicBezTo>
                    <a:cubicBezTo>
                      <a:pt x="545" y="295"/>
                      <a:pt x="465" y="135"/>
                      <a:pt x="366" y="54"/>
                    </a:cubicBezTo>
                    <a:cubicBezTo>
                      <a:pt x="317" y="24"/>
                      <a:pt x="25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44"/>
              <p:cNvSpPr/>
              <p:nvPr/>
            </p:nvSpPr>
            <p:spPr>
              <a:xfrm>
                <a:off x="1858635" y="2708623"/>
                <a:ext cx="33774" cy="25928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23" extrusionOk="0">
                    <a:moveTo>
                      <a:pt x="504" y="1"/>
                    </a:moveTo>
                    <a:cubicBezTo>
                      <a:pt x="502" y="1"/>
                      <a:pt x="500" y="1"/>
                      <a:pt x="498" y="2"/>
                    </a:cubicBezTo>
                    <a:cubicBezTo>
                      <a:pt x="400" y="56"/>
                      <a:pt x="320" y="127"/>
                      <a:pt x="231" y="190"/>
                    </a:cubicBezTo>
                    <a:cubicBezTo>
                      <a:pt x="159" y="243"/>
                      <a:pt x="70" y="288"/>
                      <a:pt x="16" y="359"/>
                    </a:cubicBezTo>
                    <a:cubicBezTo>
                      <a:pt x="0" y="383"/>
                      <a:pt x="28" y="423"/>
                      <a:pt x="54" y="423"/>
                    </a:cubicBezTo>
                    <a:cubicBezTo>
                      <a:pt x="56" y="423"/>
                      <a:pt x="59" y="422"/>
                      <a:pt x="61" y="421"/>
                    </a:cubicBezTo>
                    <a:cubicBezTo>
                      <a:pt x="168" y="386"/>
                      <a:pt x="248" y="323"/>
                      <a:pt x="329" y="261"/>
                    </a:cubicBezTo>
                    <a:cubicBezTo>
                      <a:pt x="409" y="198"/>
                      <a:pt x="480" y="136"/>
                      <a:pt x="543" y="47"/>
                    </a:cubicBezTo>
                    <a:cubicBezTo>
                      <a:pt x="551" y="31"/>
                      <a:pt x="523" y="1"/>
                      <a:pt x="5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44"/>
              <p:cNvSpPr/>
              <p:nvPr/>
            </p:nvSpPr>
            <p:spPr>
              <a:xfrm>
                <a:off x="1645271" y="2688519"/>
                <a:ext cx="250390" cy="77967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272" extrusionOk="0">
                    <a:moveTo>
                      <a:pt x="378" y="88"/>
                    </a:moveTo>
                    <a:cubicBezTo>
                      <a:pt x="567" y="88"/>
                      <a:pt x="688" y="334"/>
                      <a:pt x="696" y="473"/>
                    </a:cubicBezTo>
                    <a:cubicBezTo>
                      <a:pt x="705" y="491"/>
                      <a:pt x="705" y="518"/>
                      <a:pt x="705" y="544"/>
                    </a:cubicBezTo>
                    <a:cubicBezTo>
                      <a:pt x="687" y="544"/>
                      <a:pt x="678" y="553"/>
                      <a:pt x="669" y="553"/>
                    </a:cubicBezTo>
                    <a:cubicBezTo>
                      <a:pt x="628" y="566"/>
                      <a:pt x="590" y="571"/>
                      <a:pt x="554" y="571"/>
                    </a:cubicBezTo>
                    <a:cubicBezTo>
                      <a:pt x="411" y="571"/>
                      <a:pt x="313" y="485"/>
                      <a:pt x="277" y="428"/>
                    </a:cubicBezTo>
                    <a:cubicBezTo>
                      <a:pt x="197" y="286"/>
                      <a:pt x="152" y="161"/>
                      <a:pt x="286" y="107"/>
                    </a:cubicBezTo>
                    <a:cubicBezTo>
                      <a:pt x="318" y="94"/>
                      <a:pt x="349" y="88"/>
                      <a:pt x="378" y="88"/>
                    </a:cubicBezTo>
                    <a:close/>
                    <a:moveTo>
                      <a:pt x="2051" y="591"/>
                    </a:moveTo>
                    <a:cubicBezTo>
                      <a:pt x="2079" y="591"/>
                      <a:pt x="2106" y="593"/>
                      <a:pt x="2132" y="598"/>
                    </a:cubicBezTo>
                    <a:cubicBezTo>
                      <a:pt x="2195" y="776"/>
                      <a:pt x="2159" y="981"/>
                      <a:pt x="1990" y="1106"/>
                    </a:cubicBezTo>
                    <a:cubicBezTo>
                      <a:pt x="1949" y="1138"/>
                      <a:pt x="1904" y="1152"/>
                      <a:pt x="1861" y="1152"/>
                    </a:cubicBezTo>
                    <a:cubicBezTo>
                      <a:pt x="1696" y="1152"/>
                      <a:pt x="1547" y="954"/>
                      <a:pt x="1660" y="785"/>
                    </a:cubicBezTo>
                    <a:cubicBezTo>
                      <a:pt x="1731" y="678"/>
                      <a:pt x="1847" y="625"/>
                      <a:pt x="1963" y="598"/>
                    </a:cubicBezTo>
                    <a:cubicBezTo>
                      <a:pt x="1994" y="593"/>
                      <a:pt x="2023" y="591"/>
                      <a:pt x="2051" y="591"/>
                    </a:cubicBezTo>
                    <a:close/>
                    <a:moveTo>
                      <a:pt x="356" y="0"/>
                    </a:moveTo>
                    <a:cubicBezTo>
                      <a:pt x="315" y="0"/>
                      <a:pt x="274" y="11"/>
                      <a:pt x="232" y="36"/>
                    </a:cubicBezTo>
                    <a:cubicBezTo>
                      <a:pt x="0" y="170"/>
                      <a:pt x="116" y="482"/>
                      <a:pt x="304" y="589"/>
                    </a:cubicBezTo>
                    <a:cubicBezTo>
                      <a:pt x="378" y="640"/>
                      <a:pt x="459" y="662"/>
                      <a:pt x="543" y="662"/>
                    </a:cubicBezTo>
                    <a:cubicBezTo>
                      <a:pt x="591" y="662"/>
                      <a:pt x="639" y="655"/>
                      <a:pt x="687" y="642"/>
                    </a:cubicBezTo>
                    <a:lnTo>
                      <a:pt x="687" y="642"/>
                    </a:lnTo>
                    <a:cubicBezTo>
                      <a:pt x="652" y="839"/>
                      <a:pt x="518" y="1008"/>
                      <a:pt x="339" y="1080"/>
                    </a:cubicBezTo>
                    <a:cubicBezTo>
                      <a:pt x="322" y="1080"/>
                      <a:pt x="339" y="1106"/>
                      <a:pt x="348" y="1106"/>
                    </a:cubicBezTo>
                    <a:cubicBezTo>
                      <a:pt x="598" y="1097"/>
                      <a:pt x="750" y="856"/>
                      <a:pt x="776" y="625"/>
                    </a:cubicBezTo>
                    <a:cubicBezTo>
                      <a:pt x="937" y="568"/>
                      <a:pt x="1272" y="265"/>
                      <a:pt x="1670" y="265"/>
                    </a:cubicBezTo>
                    <a:cubicBezTo>
                      <a:pt x="1714" y="265"/>
                      <a:pt x="1758" y="269"/>
                      <a:pt x="1802" y="277"/>
                    </a:cubicBezTo>
                    <a:cubicBezTo>
                      <a:pt x="1936" y="303"/>
                      <a:pt x="2034" y="402"/>
                      <a:pt x="2097" y="509"/>
                    </a:cubicBezTo>
                    <a:cubicBezTo>
                      <a:pt x="2072" y="507"/>
                      <a:pt x="2046" y="506"/>
                      <a:pt x="2022" y="506"/>
                    </a:cubicBezTo>
                    <a:cubicBezTo>
                      <a:pt x="1811" y="506"/>
                      <a:pt x="1624" y="578"/>
                      <a:pt x="1544" y="785"/>
                    </a:cubicBezTo>
                    <a:cubicBezTo>
                      <a:pt x="1452" y="1022"/>
                      <a:pt x="1615" y="1272"/>
                      <a:pt x="1843" y="1272"/>
                    </a:cubicBezTo>
                    <a:cubicBezTo>
                      <a:pt x="1882" y="1272"/>
                      <a:pt x="1922" y="1264"/>
                      <a:pt x="1963" y="1249"/>
                    </a:cubicBezTo>
                    <a:cubicBezTo>
                      <a:pt x="2231" y="1151"/>
                      <a:pt x="2311" y="856"/>
                      <a:pt x="2240" y="616"/>
                    </a:cubicBezTo>
                    <a:lnTo>
                      <a:pt x="2240" y="616"/>
                    </a:lnTo>
                    <a:cubicBezTo>
                      <a:pt x="2320" y="633"/>
                      <a:pt x="2489" y="696"/>
                      <a:pt x="2498" y="696"/>
                    </a:cubicBezTo>
                    <a:cubicBezTo>
                      <a:pt x="2820" y="814"/>
                      <a:pt x="3077" y="1109"/>
                      <a:pt x="3437" y="1109"/>
                    </a:cubicBezTo>
                    <a:cubicBezTo>
                      <a:pt x="3457" y="1109"/>
                      <a:pt x="3477" y="1108"/>
                      <a:pt x="3497" y="1106"/>
                    </a:cubicBezTo>
                    <a:cubicBezTo>
                      <a:pt x="3783" y="1088"/>
                      <a:pt x="3997" y="901"/>
                      <a:pt x="4077" y="633"/>
                    </a:cubicBezTo>
                    <a:cubicBezTo>
                      <a:pt x="4084" y="620"/>
                      <a:pt x="4070" y="601"/>
                      <a:pt x="4059" y="601"/>
                    </a:cubicBezTo>
                    <a:cubicBezTo>
                      <a:pt x="4056" y="601"/>
                      <a:pt x="4053" y="603"/>
                      <a:pt x="4051" y="607"/>
                    </a:cubicBezTo>
                    <a:cubicBezTo>
                      <a:pt x="3892" y="851"/>
                      <a:pt x="3658" y="1015"/>
                      <a:pt x="3404" y="1015"/>
                    </a:cubicBezTo>
                    <a:cubicBezTo>
                      <a:pt x="3286" y="1015"/>
                      <a:pt x="3164" y="980"/>
                      <a:pt x="3042" y="901"/>
                    </a:cubicBezTo>
                    <a:cubicBezTo>
                      <a:pt x="2641" y="651"/>
                      <a:pt x="2320" y="544"/>
                      <a:pt x="2204" y="526"/>
                    </a:cubicBezTo>
                    <a:cubicBezTo>
                      <a:pt x="2186" y="482"/>
                      <a:pt x="2150" y="437"/>
                      <a:pt x="2124" y="402"/>
                    </a:cubicBezTo>
                    <a:cubicBezTo>
                      <a:pt x="1993" y="224"/>
                      <a:pt x="1828" y="162"/>
                      <a:pt x="1661" y="162"/>
                    </a:cubicBezTo>
                    <a:cubicBezTo>
                      <a:pt x="1326" y="162"/>
                      <a:pt x="982" y="410"/>
                      <a:pt x="892" y="464"/>
                    </a:cubicBezTo>
                    <a:cubicBezTo>
                      <a:pt x="857" y="482"/>
                      <a:pt x="821" y="500"/>
                      <a:pt x="785" y="518"/>
                    </a:cubicBezTo>
                    <a:cubicBezTo>
                      <a:pt x="776" y="482"/>
                      <a:pt x="776" y="455"/>
                      <a:pt x="768" y="428"/>
                    </a:cubicBezTo>
                    <a:cubicBezTo>
                      <a:pt x="731" y="251"/>
                      <a:pt x="553" y="0"/>
                      <a:pt x="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44"/>
              <p:cNvSpPr/>
              <p:nvPr/>
            </p:nvSpPr>
            <p:spPr>
              <a:xfrm>
                <a:off x="1900070" y="2498323"/>
                <a:ext cx="89736" cy="26350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299" extrusionOk="0">
                    <a:moveTo>
                      <a:pt x="973" y="373"/>
                    </a:moveTo>
                    <a:cubicBezTo>
                      <a:pt x="1125" y="677"/>
                      <a:pt x="1223" y="989"/>
                      <a:pt x="1276" y="1310"/>
                    </a:cubicBezTo>
                    <a:cubicBezTo>
                      <a:pt x="1257" y="1309"/>
                      <a:pt x="1237" y="1308"/>
                      <a:pt x="1218" y="1308"/>
                    </a:cubicBezTo>
                    <a:cubicBezTo>
                      <a:pt x="1086" y="1308"/>
                      <a:pt x="955" y="1334"/>
                      <a:pt x="830" y="1372"/>
                    </a:cubicBezTo>
                    <a:cubicBezTo>
                      <a:pt x="741" y="1256"/>
                      <a:pt x="661" y="1140"/>
                      <a:pt x="634" y="1007"/>
                    </a:cubicBezTo>
                    <a:cubicBezTo>
                      <a:pt x="563" y="739"/>
                      <a:pt x="652" y="427"/>
                      <a:pt x="964" y="373"/>
                    </a:cubicBezTo>
                    <a:close/>
                    <a:moveTo>
                      <a:pt x="830" y="106"/>
                    </a:moveTo>
                    <a:cubicBezTo>
                      <a:pt x="866" y="168"/>
                      <a:pt x="902" y="231"/>
                      <a:pt x="937" y="293"/>
                    </a:cubicBezTo>
                    <a:cubicBezTo>
                      <a:pt x="411" y="400"/>
                      <a:pt x="384" y="1114"/>
                      <a:pt x="795" y="1381"/>
                    </a:cubicBezTo>
                    <a:cubicBezTo>
                      <a:pt x="750" y="1399"/>
                      <a:pt x="714" y="1417"/>
                      <a:pt x="670" y="1435"/>
                    </a:cubicBezTo>
                    <a:cubicBezTo>
                      <a:pt x="491" y="1274"/>
                      <a:pt x="340" y="1149"/>
                      <a:pt x="286" y="891"/>
                    </a:cubicBezTo>
                    <a:cubicBezTo>
                      <a:pt x="224" y="516"/>
                      <a:pt x="384" y="150"/>
                      <a:pt x="803" y="115"/>
                    </a:cubicBezTo>
                    <a:cubicBezTo>
                      <a:pt x="812" y="115"/>
                      <a:pt x="821" y="115"/>
                      <a:pt x="830" y="106"/>
                    </a:cubicBezTo>
                    <a:close/>
                    <a:moveTo>
                      <a:pt x="1312" y="1649"/>
                    </a:moveTo>
                    <a:cubicBezTo>
                      <a:pt x="1321" y="1774"/>
                      <a:pt x="1321" y="2532"/>
                      <a:pt x="1312" y="2657"/>
                    </a:cubicBezTo>
                    <a:cubicBezTo>
                      <a:pt x="1142" y="2639"/>
                      <a:pt x="973" y="2604"/>
                      <a:pt x="830" y="2505"/>
                    </a:cubicBezTo>
                    <a:cubicBezTo>
                      <a:pt x="687" y="2416"/>
                      <a:pt x="616" y="2282"/>
                      <a:pt x="518" y="2157"/>
                    </a:cubicBezTo>
                    <a:cubicBezTo>
                      <a:pt x="518" y="2157"/>
                      <a:pt x="509" y="2149"/>
                      <a:pt x="509" y="2149"/>
                    </a:cubicBezTo>
                    <a:cubicBezTo>
                      <a:pt x="509" y="2149"/>
                      <a:pt x="518" y="2149"/>
                      <a:pt x="518" y="2140"/>
                    </a:cubicBezTo>
                    <a:cubicBezTo>
                      <a:pt x="616" y="2015"/>
                      <a:pt x="687" y="1890"/>
                      <a:pt x="830" y="1801"/>
                    </a:cubicBezTo>
                    <a:cubicBezTo>
                      <a:pt x="973" y="1702"/>
                      <a:pt x="1142" y="1667"/>
                      <a:pt x="1312" y="1649"/>
                    </a:cubicBezTo>
                    <a:close/>
                    <a:moveTo>
                      <a:pt x="1276" y="1363"/>
                    </a:moveTo>
                    <a:cubicBezTo>
                      <a:pt x="1294" y="1435"/>
                      <a:pt x="1303" y="1506"/>
                      <a:pt x="1303" y="1578"/>
                    </a:cubicBezTo>
                    <a:cubicBezTo>
                      <a:pt x="1287" y="1576"/>
                      <a:pt x="1271" y="1576"/>
                      <a:pt x="1255" y="1576"/>
                    </a:cubicBezTo>
                    <a:cubicBezTo>
                      <a:pt x="930" y="1576"/>
                      <a:pt x="506" y="1825"/>
                      <a:pt x="438" y="2140"/>
                    </a:cubicBezTo>
                    <a:cubicBezTo>
                      <a:pt x="438" y="2140"/>
                      <a:pt x="438" y="2149"/>
                      <a:pt x="438" y="2149"/>
                    </a:cubicBezTo>
                    <a:cubicBezTo>
                      <a:pt x="438" y="2149"/>
                      <a:pt x="438" y="2149"/>
                      <a:pt x="438" y="2157"/>
                    </a:cubicBezTo>
                    <a:cubicBezTo>
                      <a:pt x="505" y="2468"/>
                      <a:pt x="918" y="2723"/>
                      <a:pt x="1242" y="2723"/>
                    </a:cubicBezTo>
                    <a:cubicBezTo>
                      <a:pt x="1263" y="2723"/>
                      <a:pt x="1283" y="2722"/>
                      <a:pt x="1303" y="2719"/>
                    </a:cubicBezTo>
                    <a:lnTo>
                      <a:pt x="1303" y="2719"/>
                    </a:lnTo>
                    <a:cubicBezTo>
                      <a:pt x="1303" y="2791"/>
                      <a:pt x="1294" y="2871"/>
                      <a:pt x="1276" y="2943"/>
                    </a:cubicBezTo>
                    <a:cubicBezTo>
                      <a:pt x="1026" y="2907"/>
                      <a:pt x="803" y="2853"/>
                      <a:pt x="589" y="2702"/>
                    </a:cubicBezTo>
                    <a:cubicBezTo>
                      <a:pt x="393" y="2559"/>
                      <a:pt x="268" y="2363"/>
                      <a:pt x="170" y="2149"/>
                    </a:cubicBezTo>
                    <a:cubicBezTo>
                      <a:pt x="268" y="1934"/>
                      <a:pt x="393" y="1747"/>
                      <a:pt x="589" y="1595"/>
                    </a:cubicBezTo>
                    <a:cubicBezTo>
                      <a:pt x="803" y="1444"/>
                      <a:pt x="1026" y="1390"/>
                      <a:pt x="1276" y="1363"/>
                    </a:cubicBezTo>
                    <a:close/>
                    <a:moveTo>
                      <a:pt x="830" y="2925"/>
                    </a:moveTo>
                    <a:cubicBezTo>
                      <a:pt x="950" y="2970"/>
                      <a:pt x="1076" y="2989"/>
                      <a:pt x="1202" y="2989"/>
                    </a:cubicBezTo>
                    <a:cubicBezTo>
                      <a:pt x="1227" y="2989"/>
                      <a:pt x="1252" y="2989"/>
                      <a:pt x="1276" y="2987"/>
                    </a:cubicBezTo>
                    <a:lnTo>
                      <a:pt x="1276" y="2987"/>
                    </a:lnTo>
                    <a:cubicBezTo>
                      <a:pt x="1223" y="3308"/>
                      <a:pt x="1125" y="3621"/>
                      <a:pt x="973" y="3924"/>
                    </a:cubicBezTo>
                    <a:lnTo>
                      <a:pt x="964" y="3924"/>
                    </a:lnTo>
                    <a:cubicBezTo>
                      <a:pt x="652" y="3879"/>
                      <a:pt x="563" y="3558"/>
                      <a:pt x="634" y="3290"/>
                    </a:cubicBezTo>
                    <a:cubicBezTo>
                      <a:pt x="661" y="3157"/>
                      <a:pt x="741" y="3041"/>
                      <a:pt x="830" y="2925"/>
                    </a:cubicBezTo>
                    <a:close/>
                    <a:moveTo>
                      <a:pt x="670" y="2862"/>
                    </a:moveTo>
                    <a:cubicBezTo>
                      <a:pt x="714" y="2880"/>
                      <a:pt x="750" y="2898"/>
                      <a:pt x="795" y="2916"/>
                    </a:cubicBezTo>
                    <a:cubicBezTo>
                      <a:pt x="384" y="3192"/>
                      <a:pt x="411" y="3897"/>
                      <a:pt x="937" y="4004"/>
                    </a:cubicBezTo>
                    <a:cubicBezTo>
                      <a:pt x="902" y="4067"/>
                      <a:pt x="866" y="4129"/>
                      <a:pt x="830" y="4191"/>
                    </a:cubicBezTo>
                    <a:cubicBezTo>
                      <a:pt x="821" y="4191"/>
                      <a:pt x="812" y="4183"/>
                      <a:pt x="803" y="4183"/>
                    </a:cubicBezTo>
                    <a:cubicBezTo>
                      <a:pt x="384" y="4147"/>
                      <a:pt x="224" y="3781"/>
                      <a:pt x="286" y="3406"/>
                    </a:cubicBezTo>
                    <a:cubicBezTo>
                      <a:pt x="340" y="3157"/>
                      <a:pt x="491" y="3023"/>
                      <a:pt x="670" y="2862"/>
                    </a:cubicBezTo>
                    <a:close/>
                    <a:moveTo>
                      <a:pt x="854" y="0"/>
                    </a:moveTo>
                    <a:cubicBezTo>
                      <a:pt x="842" y="0"/>
                      <a:pt x="825" y="13"/>
                      <a:pt x="812" y="25"/>
                    </a:cubicBezTo>
                    <a:cubicBezTo>
                      <a:pt x="527" y="61"/>
                      <a:pt x="268" y="239"/>
                      <a:pt x="197" y="534"/>
                    </a:cubicBezTo>
                    <a:cubicBezTo>
                      <a:pt x="81" y="935"/>
                      <a:pt x="295" y="1274"/>
                      <a:pt x="625" y="1462"/>
                    </a:cubicBezTo>
                    <a:cubicBezTo>
                      <a:pt x="384" y="1595"/>
                      <a:pt x="1" y="2131"/>
                      <a:pt x="9" y="2149"/>
                    </a:cubicBezTo>
                    <a:cubicBezTo>
                      <a:pt x="1" y="2166"/>
                      <a:pt x="384" y="2711"/>
                      <a:pt x="625" y="2844"/>
                    </a:cubicBezTo>
                    <a:cubicBezTo>
                      <a:pt x="295" y="3032"/>
                      <a:pt x="81" y="3371"/>
                      <a:pt x="197" y="3763"/>
                    </a:cubicBezTo>
                    <a:cubicBezTo>
                      <a:pt x="268" y="4058"/>
                      <a:pt x="527" y="4236"/>
                      <a:pt x="812" y="4272"/>
                    </a:cubicBezTo>
                    <a:cubicBezTo>
                      <a:pt x="824" y="4289"/>
                      <a:pt x="839" y="4299"/>
                      <a:pt x="851" y="4299"/>
                    </a:cubicBezTo>
                    <a:cubicBezTo>
                      <a:pt x="857" y="4299"/>
                      <a:pt x="863" y="4296"/>
                      <a:pt x="866" y="4290"/>
                    </a:cubicBezTo>
                    <a:cubicBezTo>
                      <a:pt x="1303" y="3719"/>
                      <a:pt x="1464" y="2934"/>
                      <a:pt x="1437" y="2149"/>
                    </a:cubicBezTo>
                    <a:cubicBezTo>
                      <a:pt x="1464" y="1363"/>
                      <a:pt x="1303" y="587"/>
                      <a:pt x="866" y="7"/>
                    </a:cubicBezTo>
                    <a:cubicBezTo>
                      <a:pt x="863" y="2"/>
                      <a:pt x="859" y="0"/>
                      <a:pt x="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44"/>
              <p:cNvSpPr/>
              <p:nvPr/>
            </p:nvSpPr>
            <p:spPr>
              <a:xfrm>
                <a:off x="1438587" y="2496361"/>
                <a:ext cx="210364" cy="68834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1123" extrusionOk="0">
                    <a:moveTo>
                      <a:pt x="1151" y="343"/>
                    </a:moveTo>
                    <a:cubicBezTo>
                      <a:pt x="1160" y="352"/>
                      <a:pt x="1374" y="468"/>
                      <a:pt x="1445" y="717"/>
                    </a:cubicBezTo>
                    <a:cubicBezTo>
                      <a:pt x="1533" y="915"/>
                      <a:pt x="1412" y="1001"/>
                      <a:pt x="1283" y="1001"/>
                    </a:cubicBezTo>
                    <a:cubicBezTo>
                      <a:pt x="1202" y="1001"/>
                      <a:pt x="1118" y="967"/>
                      <a:pt x="1080" y="905"/>
                    </a:cubicBezTo>
                    <a:cubicBezTo>
                      <a:pt x="946" y="691"/>
                      <a:pt x="1017" y="477"/>
                      <a:pt x="1151" y="343"/>
                    </a:cubicBezTo>
                    <a:close/>
                    <a:moveTo>
                      <a:pt x="436" y="1"/>
                    </a:moveTo>
                    <a:cubicBezTo>
                      <a:pt x="279" y="1"/>
                      <a:pt x="130" y="35"/>
                      <a:pt x="18" y="120"/>
                    </a:cubicBezTo>
                    <a:cubicBezTo>
                      <a:pt x="9" y="120"/>
                      <a:pt x="0" y="147"/>
                      <a:pt x="18" y="147"/>
                    </a:cubicBezTo>
                    <a:cubicBezTo>
                      <a:pt x="135" y="108"/>
                      <a:pt x="259" y="89"/>
                      <a:pt x="384" y="89"/>
                    </a:cubicBezTo>
                    <a:cubicBezTo>
                      <a:pt x="630" y="89"/>
                      <a:pt x="878" y="162"/>
                      <a:pt x="1080" y="298"/>
                    </a:cubicBezTo>
                    <a:cubicBezTo>
                      <a:pt x="919" y="423"/>
                      <a:pt x="839" y="619"/>
                      <a:pt x="919" y="825"/>
                    </a:cubicBezTo>
                    <a:cubicBezTo>
                      <a:pt x="986" y="971"/>
                      <a:pt x="1158" y="1122"/>
                      <a:pt x="1317" y="1122"/>
                    </a:cubicBezTo>
                    <a:cubicBezTo>
                      <a:pt x="1390" y="1122"/>
                      <a:pt x="1461" y="1090"/>
                      <a:pt x="1517" y="1012"/>
                    </a:cubicBezTo>
                    <a:cubicBezTo>
                      <a:pt x="1686" y="771"/>
                      <a:pt x="1436" y="450"/>
                      <a:pt x="1231" y="280"/>
                    </a:cubicBezTo>
                    <a:cubicBezTo>
                      <a:pt x="1235" y="276"/>
                      <a:pt x="1344" y="221"/>
                      <a:pt x="1510" y="221"/>
                    </a:cubicBezTo>
                    <a:cubicBezTo>
                      <a:pt x="1722" y="221"/>
                      <a:pt x="2028" y="312"/>
                      <a:pt x="2329" y="717"/>
                    </a:cubicBezTo>
                    <a:cubicBezTo>
                      <a:pt x="2423" y="851"/>
                      <a:pt x="2664" y="965"/>
                      <a:pt x="2860" y="965"/>
                    </a:cubicBezTo>
                    <a:cubicBezTo>
                      <a:pt x="2886" y="965"/>
                      <a:pt x="2911" y="963"/>
                      <a:pt x="2935" y="958"/>
                    </a:cubicBezTo>
                    <a:cubicBezTo>
                      <a:pt x="3185" y="923"/>
                      <a:pt x="3426" y="655"/>
                      <a:pt x="3346" y="378"/>
                    </a:cubicBezTo>
                    <a:cubicBezTo>
                      <a:pt x="3281" y="190"/>
                      <a:pt x="3017" y="44"/>
                      <a:pt x="2793" y="44"/>
                    </a:cubicBezTo>
                    <a:cubicBezTo>
                      <a:pt x="2709" y="44"/>
                      <a:pt x="2630" y="65"/>
                      <a:pt x="2569" y="111"/>
                    </a:cubicBezTo>
                    <a:cubicBezTo>
                      <a:pt x="2316" y="303"/>
                      <a:pt x="2545" y="541"/>
                      <a:pt x="2785" y="541"/>
                    </a:cubicBezTo>
                    <a:cubicBezTo>
                      <a:pt x="2823" y="541"/>
                      <a:pt x="2862" y="535"/>
                      <a:pt x="2900" y="521"/>
                    </a:cubicBezTo>
                    <a:cubicBezTo>
                      <a:pt x="2908" y="521"/>
                      <a:pt x="2917" y="494"/>
                      <a:pt x="2908" y="494"/>
                    </a:cubicBezTo>
                    <a:lnTo>
                      <a:pt x="2908" y="494"/>
                    </a:lnTo>
                    <a:cubicBezTo>
                      <a:pt x="2895" y="495"/>
                      <a:pt x="2882" y="496"/>
                      <a:pt x="2870" y="496"/>
                    </a:cubicBezTo>
                    <a:cubicBezTo>
                      <a:pt x="2515" y="496"/>
                      <a:pt x="2466" y="123"/>
                      <a:pt x="2777" y="123"/>
                    </a:cubicBezTo>
                    <a:cubicBezTo>
                      <a:pt x="2860" y="123"/>
                      <a:pt x="2969" y="150"/>
                      <a:pt x="3105" y="218"/>
                    </a:cubicBezTo>
                    <a:cubicBezTo>
                      <a:pt x="3432" y="504"/>
                      <a:pt x="3171" y="858"/>
                      <a:pt x="2834" y="858"/>
                    </a:cubicBezTo>
                    <a:cubicBezTo>
                      <a:pt x="2730" y="858"/>
                      <a:pt x="2619" y="824"/>
                      <a:pt x="2516" y="744"/>
                    </a:cubicBezTo>
                    <a:cubicBezTo>
                      <a:pt x="2338" y="602"/>
                      <a:pt x="2213" y="361"/>
                      <a:pt x="2007" y="245"/>
                    </a:cubicBezTo>
                    <a:cubicBezTo>
                      <a:pt x="1887" y="171"/>
                      <a:pt x="1722" y="140"/>
                      <a:pt x="1568" y="140"/>
                    </a:cubicBezTo>
                    <a:cubicBezTo>
                      <a:pt x="1404" y="140"/>
                      <a:pt x="1252" y="176"/>
                      <a:pt x="1178" y="236"/>
                    </a:cubicBezTo>
                    <a:cubicBezTo>
                      <a:pt x="1169" y="227"/>
                      <a:pt x="1160" y="218"/>
                      <a:pt x="1151" y="209"/>
                    </a:cubicBezTo>
                    <a:cubicBezTo>
                      <a:pt x="974" y="93"/>
                      <a:pt x="694" y="1"/>
                      <a:pt x="4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44"/>
              <p:cNvSpPr/>
              <p:nvPr/>
            </p:nvSpPr>
            <p:spPr>
              <a:xfrm>
                <a:off x="1438035" y="2625753"/>
                <a:ext cx="106653" cy="711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16" extrusionOk="0">
                    <a:moveTo>
                      <a:pt x="780" y="1"/>
                    </a:moveTo>
                    <a:cubicBezTo>
                      <a:pt x="534" y="1"/>
                      <a:pt x="290" y="11"/>
                      <a:pt x="54" y="34"/>
                    </a:cubicBezTo>
                    <a:cubicBezTo>
                      <a:pt x="36" y="34"/>
                      <a:pt x="0" y="78"/>
                      <a:pt x="27" y="78"/>
                    </a:cubicBezTo>
                    <a:cubicBezTo>
                      <a:pt x="260" y="105"/>
                      <a:pt x="500" y="115"/>
                      <a:pt x="742" y="115"/>
                    </a:cubicBezTo>
                    <a:cubicBezTo>
                      <a:pt x="1075" y="115"/>
                      <a:pt x="1411" y="95"/>
                      <a:pt x="1731" y="70"/>
                    </a:cubicBezTo>
                    <a:cubicBezTo>
                      <a:pt x="1740" y="61"/>
                      <a:pt x="1740" y="52"/>
                      <a:pt x="1731" y="43"/>
                    </a:cubicBezTo>
                    <a:cubicBezTo>
                      <a:pt x="1423" y="18"/>
                      <a:pt x="1100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44"/>
              <p:cNvSpPr/>
              <p:nvPr/>
            </p:nvSpPr>
            <p:spPr>
              <a:xfrm>
                <a:off x="1432580" y="2605710"/>
                <a:ext cx="37206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607" h="71" extrusionOk="0">
                    <a:moveTo>
                      <a:pt x="224" y="0"/>
                    </a:moveTo>
                    <a:cubicBezTo>
                      <a:pt x="175" y="0"/>
                      <a:pt x="127" y="1"/>
                      <a:pt x="80" y="4"/>
                    </a:cubicBezTo>
                    <a:cubicBezTo>
                      <a:pt x="45" y="4"/>
                      <a:pt x="0" y="66"/>
                      <a:pt x="45" y="66"/>
                    </a:cubicBezTo>
                    <a:cubicBezTo>
                      <a:pt x="97" y="69"/>
                      <a:pt x="148" y="70"/>
                      <a:pt x="199" y="70"/>
                    </a:cubicBezTo>
                    <a:cubicBezTo>
                      <a:pt x="322" y="70"/>
                      <a:pt x="442" y="64"/>
                      <a:pt x="562" y="58"/>
                    </a:cubicBezTo>
                    <a:cubicBezTo>
                      <a:pt x="580" y="58"/>
                      <a:pt x="607" y="13"/>
                      <a:pt x="580" y="13"/>
                    </a:cubicBezTo>
                    <a:cubicBezTo>
                      <a:pt x="460" y="7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44"/>
              <p:cNvSpPr/>
              <p:nvPr/>
            </p:nvSpPr>
            <p:spPr>
              <a:xfrm>
                <a:off x="1432580" y="2648371"/>
                <a:ext cx="37206" cy="4658"/>
              </a:xfrm>
              <a:custGeom>
                <a:avLst/>
                <a:gdLst/>
                <a:ahLst/>
                <a:cxnLst/>
                <a:rect l="l" t="t" r="r" b="b"/>
                <a:pathLst>
                  <a:path w="607" h="76" extrusionOk="0">
                    <a:moveTo>
                      <a:pt x="224" y="0"/>
                    </a:moveTo>
                    <a:cubicBezTo>
                      <a:pt x="175" y="0"/>
                      <a:pt x="127" y="1"/>
                      <a:pt x="80" y="4"/>
                    </a:cubicBezTo>
                    <a:cubicBezTo>
                      <a:pt x="45" y="4"/>
                      <a:pt x="0" y="66"/>
                      <a:pt x="45" y="75"/>
                    </a:cubicBezTo>
                    <a:cubicBezTo>
                      <a:pt x="223" y="75"/>
                      <a:pt x="393" y="66"/>
                      <a:pt x="562" y="57"/>
                    </a:cubicBezTo>
                    <a:cubicBezTo>
                      <a:pt x="580" y="57"/>
                      <a:pt x="607" y="13"/>
                      <a:pt x="580" y="13"/>
                    </a:cubicBezTo>
                    <a:cubicBezTo>
                      <a:pt x="460" y="6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44"/>
              <p:cNvSpPr/>
              <p:nvPr/>
            </p:nvSpPr>
            <p:spPr>
              <a:xfrm>
                <a:off x="1364728" y="2497342"/>
                <a:ext cx="101688" cy="87284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424" extrusionOk="0">
                    <a:moveTo>
                      <a:pt x="340" y="0"/>
                    </a:moveTo>
                    <a:cubicBezTo>
                      <a:pt x="224" y="0"/>
                      <a:pt x="104" y="40"/>
                      <a:pt x="1" y="113"/>
                    </a:cubicBezTo>
                    <a:cubicBezTo>
                      <a:pt x="1" y="113"/>
                      <a:pt x="1" y="131"/>
                      <a:pt x="10" y="131"/>
                    </a:cubicBezTo>
                    <a:cubicBezTo>
                      <a:pt x="104" y="81"/>
                      <a:pt x="195" y="58"/>
                      <a:pt x="280" y="58"/>
                    </a:cubicBezTo>
                    <a:cubicBezTo>
                      <a:pt x="500" y="58"/>
                      <a:pt x="677" y="213"/>
                      <a:pt x="741" y="452"/>
                    </a:cubicBezTo>
                    <a:cubicBezTo>
                      <a:pt x="768" y="577"/>
                      <a:pt x="759" y="710"/>
                      <a:pt x="777" y="835"/>
                    </a:cubicBezTo>
                    <a:cubicBezTo>
                      <a:pt x="804" y="1005"/>
                      <a:pt x="866" y="1237"/>
                      <a:pt x="1000" y="1353"/>
                    </a:cubicBezTo>
                    <a:cubicBezTo>
                      <a:pt x="1060" y="1403"/>
                      <a:pt x="1125" y="1424"/>
                      <a:pt x="1190" y="1424"/>
                    </a:cubicBezTo>
                    <a:cubicBezTo>
                      <a:pt x="1357" y="1424"/>
                      <a:pt x="1522" y="1282"/>
                      <a:pt x="1580" y="1121"/>
                    </a:cubicBezTo>
                    <a:cubicBezTo>
                      <a:pt x="1659" y="898"/>
                      <a:pt x="1506" y="577"/>
                      <a:pt x="1286" y="577"/>
                    </a:cubicBezTo>
                    <a:cubicBezTo>
                      <a:pt x="1232" y="577"/>
                      <a:pt x="1175" y="596"/>
                      <a:pt x="1116" y="639"/>
                    </a:cubicBezTo>
                    <a:cubicBezTo>
                      <a:pt x="897" y="797"/>
                      <a:pt x="1031" y="1050"/>
                      <a:pt x="1264" y="1050"/>
                    </a:cubicBezTo>
                    <a:cubicBezTo>
                      <a:pt x="1268" y="1050"/>
                      <a:pt x="1273" y="1050"/>
                      <a:pt x="1277" y="1049"/>
                    </a:cubicBezTo>
                    <a:cubicBezTo>
                      <a:pt x="1312" y="1049"/>
                      <a:pt x="1357" y="987"/>
                      <a:pt x="1312" y="978"/>
                    </a:cubicBezTo>
                    <a:cubicBezTo>
                      <a:pt x="1232" y="969"/>
                      <a:pt x="1080" y="907"/>
                      <a:pt x="1116" y="782"/>
                    </a:cubicBezTo>
                    <a:cubicBezTo>
                      <a:pt x="1131" y="725"/>
                      <a:pt x="1192" y="693"/>
                      <a:pt x="1262" y="693"/>
                    </a:cubicBezTo>
                    <a:cubicBezTo>
                      <a:pt x="1357" y="693"/>
                      <a:pt x="1469" y="754"/>
                      <a:pt x="1500" y="898"/>
                    </a:cubicBezTo>
                    <a:cubicBezTo>
                      <a:pt x="1554" y="1125"/>
                      <a:pt x="1341" y="1339"/>
                      <a:pt x="1185" y="1339"/>
                    </a:cubicBezTo>
                    <a:cubicBezTo>
                      <a:pt x="1164" y="1339"/>
                      <a:pt x="1143" y="1335"/>
                      <a:pt x="1125" y="1326"/>
                    </a:cubicBezTo>
                    <a:cubicBezTo>
                      <a:pt x="1036" y="1264"/>
                      <a:pt x="973" y="1183"/>
                      <a:pt x="938" y="1085"/>
                    </a:cubicBezTo>
                    <a:cubicBezTo>
                      <a:pt x="884" y="969"/>
                      <a:pt x="857" y="835"/>
                      <a:pt x="848" y="710"/>
                    </a:cubicBezTo>
                    <a:cubicBezTo>
                      <a:pt x="831" y="541"/>
                      <a:pt x="839" y="371"/>
                      <a:pt x="741" y="229"/>
                    </a:cubicBezTo>
                    <a:cubicBezTo>
                      <a:pt x="645" y="71"/>
                      <a:pt x="495" y="0"/>
                      <a:pt x="3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44"/>
              <p:cNvSpPr/>
              <p:nvPr/>
            </p:nvSpPr>
            <p:spPr>
              <a:xfrm>
                <a:off x="1438710" y="2695016"/>
                <a:ext cx="210181" cy="69018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1126" extrusionOk="0">
                    <a:moveTo>
                      <a:pt x="1281" y="119"/>
                    </a:moveTo>
                    <a:cubicBezTo>
                      <a:pt x="1410" y="119"/>
                      <a:pt x="1531" y="205"/>
                      <a:pt x="1443" y="403"/>
                    </a:cubicBezTo>
                    <a:cubicBezTo>
                      <a:pt x="1372" y="652"/>
                      <a:pt x="1158" y="768"/>
                      <a:pt x="1149" y="777"/>
                    </a:cubicBezTo>
                    <a:cubicBezTo>
                      <a:pt x="1015" y="652"/>
                      <a:pt x="944" y="429"/>
                      <a:pt x="1078" y="215"/>
                    </a:cubicBezTo>
                    <a:cubicBezTo>
                      <a:pt x="1116" y="153"/>
                      <a:pt x="1200" y="119"/>
                      <a:pt x="1281" y="119"/>
                    </a:cubicBezTo>
                    <a:close/>
                    <a:moveTo>
                      <a:pt x="1312" y="1"/>
                    </a:moveTo>
                    <a:cubicBezTo>
                      <a:pt x="1154" y="1"/>
                      <a:pt x="984" y="153"/>
                      <a:pt x="917" y="304"/>
                    </a:cubicBezTo>
                    <a:cubicBezTo>
                      <a:pt x="837" y="510"/>
                      <a:pt x="917" y="706"/>
                      <a:pt x="1078" y="831"/>
                    </a:cubicBezTo>
                    <a:cubicBezTo>
                      <a:pt x="874" y="963"/>
                      <a:pt x="621" y="1034"/>
                      <a:pt x="372" y="1034"/>
                    </a:cubicBezTo>
                    <a:cubicBezTo>
                      <a:pt x="250" y="1034"/>
                      <a:pt x="130" y="1017"/>
                      <a:pt x="16" y="982"/>
                    </a:cubicBezTo>
                    <a:cubicBezTo>
                      <a:pt x="14" y="981"/>
                      <a:pt x="12" y="981"/>
                      <a:pt x="10" y="981"/>
                    </a:cubicBezTo>
                    <a:cubicBezTo>
                      <a:pt x="1" y="981"/>
                      <a:pt x="8" y="1002"/>
                      <a:pt x="16" y="1009"/>
                    </a:cubicBezTo>
                    <a:cubicBezTo>
                      <a:pt x="125" y="1092"/>
                      <a:pt x="270" y="1126"/>
                      <a:pt x="424" y="1126"/>
                    </a:cubicBezTo>
                    <a:cubicBezTo>
                      <a:pt x="684" y="1126"/>
                      <a:pt x="969" y="1029"/>
                      <a:pt x="1149" y="911"/>
                    </a:cubicBezTo>
                    <a:cubicBezTo>
                      <a:pt x="1158" y="902"/>
                      <a:pt x="1167" y="902"/>
                      <a:pt x="1176" y="893"/>
                    </a:cubicBezTo>
                    <a:cubicBezTo>
                      <a:pt x="1248" y="952"/>
                      <a:pt x="1397" y="986"/>
                      <a:pt x="1559" y="986"/>
                    </a:cubicBezTo>
                    <a:cubicBezTo>
                      <a:pt x="1715" y="986"/>
                      <a:pt x="1883" y="954"/>
                      <a:pt x="2005" y="884"/>
                    </a:cubicBezTo>
                    <a:cubicBezTo>
                      <a:pt x="2211" y="768"/>
                      <a:pt x="2336" y="519"/>
                      <a:pt x="2514" y="385"/>
                    </a:cubicBezTo>
                    <a:cubicBezTo>
                      <a:pt x="2618" y="302"/>
                      <a:pt x="2730" y="267"/>
                      <a:pt x="2835" y="267"/>
                    </a:cubicBezTo>
                    <a:cubicBezTo>
                      <a:pt x="3170" y="267"/>
                      <a:pt x="3429" y="623"/>
                      <a:pt x="3103" y="902"/>
                    </a:cubicBezTo>
                    <a:cubicBezTo>
                      <a:pt x="2966" y="971"/>
                      <a:pt x="2856" y="998"/>
                      <a:pt x="2772" y="998"/>
                    </a:cubicBezTo>
                    <a:cubicBezTo>
                      <a:pt x="2462" y="998"/>
                      <a:pt x="2515" y="625"/>
                      <a:pt x="2877" y="625"/>
                    </a:cubicBezTo>
                    <a:cubicBezTo>
                      <a:pt x="2886" y="625"/>
                      <a:pt x="2896" y="625"/>
                      <a:pt x="2906" y="626"/>
                    </a:cubicBezTo>
                    <a:cubicBezTo>
                      <a:pt x="2915" y="626"/>
                      <a:pt x="2906" y="608"/>
                      <a:pt x="2898" y="608"/>
                    </a:cubicBezTo>
                    <a:cubicBezTo>
                      <a:pt x="2859" y="594"/>
                      <a:pt x="2819" y="587"/>
                      <a:pt x="2780" y="587"/>
                    </a:cubicBezTo>
                    <a:cubicBezTo>
                      <a:pt x="2541" y="587"/>
                      <a:pt x="2315" y="818"/>
                      <a:pt x="2567" y="1009"/>
                    </a:cubicBezTo>
                    <a:cubicBezTo>
                      <a:pt x="2630" y="1059"/>
                      <a:pt x="2712" y="1081"/>
                      <a:pt x="2798" y="1081"/>
                    </a:cubicBezTo>
                    <a:cubicBezTo>
                      <a:pt x="3021" y="1081"/>
                      <a:pt x="3279" y="937"/>
                      <a:pt x="3344" y="750"/>
                    </a:cubicBezTo>
                    <a:cubicBezTo>
                      <a:pt x="3424" y="465"/>
                      <a:pt x="3183" y="206"/>
                      <a:pt x="2933" y="162"/>
                    </a:cubicBezTo>
                    <a:cubicBezTo>
                      <a:pt x="2909" y="158"/>
                      <a:pt x="2884" y="156"/>
                      <a:pt x="2858" y="156"/>
                    </a:cubicBezTo>
                    <a:cubicBezTo>
                      <a:pt x="2662" y="156"/>
                      <a:pt x="2421" y="270"/>
                      <a:pt x="2327" y="412"/>
                    </a:cubicBezTo>
                    <a:cubicBezTo>
                      <a:pt x="2025" y="814"/>
                      <a:pt x="1718" y="901"/>
                      <a:pt x="1505" y="901"/>
                    </a:cubicBezTo>
                    <a:cubicBezTo>
                      <a:pt x="1341" y="901"/>
                      <a:pt x="1233" y="849"/>
                      <a:pt x="1229" y="849"/>
                    </a:cubicBezTo>
                    <a:cubicBezTo>
                      <a:pt x="1434" y="679"/>
                      <a:pt x="1684" y="358"/>
                      <a:pt x="1515" y="117"/>
                    </a:cubicBezTo>
                    <a:cubicBezTo>
                      <a:pt x="1458" y="34"/>
                      <a:pt x="1386" y="1"/>
                      <a:pt x="1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44"/>
              <p:cNvSpPr/>
              <p:nvPr/>
            </p:nvSpPr>
            <p:spPr>
              <a:xfrm>
                <a:off x="1364728" y="2675831"/>
                <a:ext cx="101750" cy="871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422" extrusionOk="0">
                    <a:moveTo>
                      <a:pt x="1194" y="1"/>
                    </a:moveTo>
                    <a:cubicBezTo>
                      <a:pt x="1128" y="1"/>
                      <a:pt x="1061" y="23"/>
                      <a:pt x="1000" y="73"/>
                    </a:cubicBezTo>
                    <a:cubicBezTo>
                      <a:pt x="866" y="189"/>
                      <a:pt x="804" y="412"/>
                      <a:pt x="777" y="582"/>
                    </a:cubicBezTo>
                    <a:cubicBezTo>
                      <a:pt x="759" y="707"/>
                      <a:pt x="768" y="840"/>
                      <a:pt x="741" y="974"/>
                    </a:cubicBezTo>
                    <a:cubicBezTo>
                      <a:pt x="677" y="1214"/>
                      <a:pt x="499" y="1364"/>
                      <a:pt x="278" y="1364"/>
                    </a:cubicBezTo>
                    <a:cubicBezTo>
                      <a:pt x="194" y="1364"/>
                      <a:pt x="103" y="1342"/>
                      <a:pt x="10" y="1295"/>
                    </a:cubicBezTo>
                    <a:cubicBezTo>
                      <a:pt x="8" y="1294"/>
                      <a:pt x="7" y="1293"/>
                      <a:pt x="5" y="1293"/>
                    </a:cubicBezTo>
                    <a:cubicBezTo>
                      <a:pt x="1" y="1293"/>
                      <a:pt x="1" y="1304"/>
                      <a:pt x="1" y="1304"/>
                    </a:cubicBezTo>
                    <a:cubicBezTo>
                      <a:pt x="104" y="1381"/>
                      <a:pt x="224" y="1421"/>
                      <a:pt x="341" y="1421"/>
                    </a:cubicBezTo>
                    <a:cubicBezTo>
                      <a:pt x="496" y="1421"/>
                      <a:pt x="645" y="1350"/>
                      <a:pt x="741" y="1197"/>
                    </a:cubicBezTo>
                    <a:cubicBezTo>
                      <a:pt x="839" y="1046"/>
                      <a:pt x="831" y="876"/>
                      <a:pt x="848" y="716"/>
                    </a:cubicBezTo>
                    <a:cubicBezTo>
                      <a:pt x="857" y="582"/>
                      <a:pt x="884" y="457"/>
                      <a:pt x="938" y="341"/>
                    </a:cubicBezTo>
                    <a:cubicBezTo>
                      <a:pt x="973" y="234"/>
                      <a:pt x="1036" y="154"/>
                      <a:pt x="1125" y="100"/>
                    </a:cubicBezTo>
                    <a:cubicBezTo>
                      <a:pt x="1143" y="91"/>
                      <a:pt x="1164" y="87"/>
                      <a:pt x="1185" y="87"/>
                    </a:cubicBezTo>
                    <a:cubicBezTo>
                      <a:pt x="1341" y="87"/>
                      <a:pt x="1554" y="300"/>
                      <a:pt x="1500" y="519"/>
                    </a:cubicBezTo>
                    <a:cubicBezTo>
                      <a:pt x="1469" y="669"/>
                      <a:pt x="1357" y="729"/>
                      <a:pt x="1262" y="729"/>
                    </a:cubicBezTo>
                    <a:cubicBezTo>
                      <a:pt x="1192" y="729"/>
                      <a:pt x="1131" y="697"/>
                      <a:pt x="1116" y="644"/>
                    </a:cubicBezTo>
                    <a:cubicBezTo>
                      <a:pt x="1080" y="510"/>
                      <a:pt x="1232" y="457"/>
                      <a:pt x="1312" y="448"/>
                    </a:cubicBezTo>
                    <a:cubicBezTo>
                      <a:pt x="1357" y="439"/>
                      <a:pt x="1312" y="368"/>
                      <a:pt x="1277" y="368"/>
                    </a:cubicBezTo>
                    <a:cubicBezTo>
                      <a:pt x="1036" y="368"/>
                      <a:pt x="893" y="617"/>
                      <a:pt x="1116" y="787"/>
                    </a:cubicBezTo>
                    <a:cubicBezTo>
                      <a:pt x="1173" y="827"/>
                      <a:pt x="1229" y="845"/>
                      <a:pt x="1281" y="845"/>
                    </a:cubicBezTo>
                    <a:cubicBezTo>
                      <a:pt x="1504" y="845"/>
                      <a:pt x="1659" y="522"/>
                      <a:pt x="1580" y="305"/>
                    </a:cubicBezTo>
                    <a:cubicBezTo>
                      <a:pt x="1522" y="139"/>
                      <a:pt x="1360" y="1"/>
                      <a:pt x="1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44"/>
              <p:cNvSpPr/>
              <p:nvPr/>
            </p:nvSpPr>
            <p:spPr>
              <a:xfrm>
                <a:off x="1230432" y="2577821"/>
                <a:ext cx="130374" cy="101137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50" extrusionOk="0">
                    <a:moveTo>
                      <a:pt x="998" y="84"/>
                    </a:moveTo>
                    <a:cubicBezTo>
                      <a:pt x="1100" y="84"/>
                      <a:pt x="1210" y="111"/>
                      <a:pt x="1327" y="174"/>
                    </a:cubicBezTo>
                    <a:cubicBezTo>
                      <a:pt x="1692" y="361"/>
                      <a:pt x="1683" y="807"/>
                      <a:pt x="1523" y="1128"/>
                    </a:cubicBezTo>
                    <a:cubicBezTo>
                      <a:pt x="1384" y="1413"/>
                      <a:pt x="1137" y="1548"/>
                      <a:pt x="846" y="1548"/>
                    </a:cubicBezTo>
                    <a:cubicBezTo>
                      <a:pt x="837" y="1548"/>
                      <a:pt x="827" y="1548"/>
                      <a:pt x="818" y="1547"/>
                    </a:cubicBezTo>
                    <a:cubicBezTo>
                      <a:pt x="0" y="1384"/>
                      <a:pt x="298" y="84"/>
                      <a:pt x="998" y="84"/>
                    </a:cubicBezTo>
                    <a:close/>
                    <a:moveTo>
                      <a:pt x="1018" y="0"/>
                    </a:moveTo>
                    <a:cubicBezTo>
                      <a:pt x="570" y="0"/>
                      <a:pt x="168" y="328"/>
                      <a:pt x="185" y="807"/>
                    </a:cubicBezTo>
                    <a:cubicBezTo>
                      <a:pt x="194" y="1119"/>
                      <a:pt x="408" y="1485"/>
                      <a:pt x="702" y="1592"/>
                    </a:cubicBezTo>
                    <a:cubicBezTo>
                      <a:pt x="702" y="1601"/>
                      <a:pt x="711" y="1610"/>
                      <a:pt x="720" y="1610"/>
                    </a:cubicBezTo>
                    <a:cubicBezTo>
                      <a:pt x="803" y="1637"/>
                      <a:pt x="882" y="1649"/>
                      <a:pt x="957" y="1649"/>
                    </a:cubicBezTo>
                    <a:cubicBezTo>
                      <a:pt x="1798" y="1649"/>
                      <a:pt x="2127" y="94"/>
                      <a:pt x="1103" y="4"/>
                    </a:cubicBezTo>
                    <a:cubicBezTo>
                      <a:pt x="1075" y="1"/>
                      <a:pt x="1047" y="0"/>
                      <a:pt x="10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44"/>
              <p:cNvSpPr/>
              <p:nvPr/>
            </p:nvSpPr>
            <p:spPr>
              <a:xfrm>
                <a:off x="1157554" y="2509049"/>
                <a:ext cx="163535" cy="15029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452" extrusionOk="0">
                    <a:moveTo>
                      <a:pt x="2154" y="0"/>
                    </a:moveTo>
                    <a:cubicBezTo>
                      <a:pt x="1923" y="0"/>
                      <a:pt x="1782" y="278"/>
                      <a:pt x="1730" y="466"/>
                    </a:cubicBezTo>
                    <a:cubicBezTo>
                      <a:pt x="1695" y="600"/>
                      <a:pt x="1695" y="725"/>
                      <a:pt x="1713" y="849"/>
                    </a:cubicBezTo>
                    <a:cubicBezTo>
                      <a:pt x="1535" y="648"/>
                      <a:pt x="1183" y="403"/>
                      <a:pt x="907" y="403"/>
                    </a:cubicBezTo>
                    <a:cubicBezTo>
                      <a:pt x="768" y="403"/>
                      <a:pt x="648" y="465"/>
                      <a:pt x="580" y="626"/>
                    </a:cubicBezTo>
                    <a:cubicBezTo>
                      <a:pt x="464" y="876"/>
                      <a:pt x="678" y="1188"/>
                      <a:pt x="856" y="1358"/>
                    </a:cubicBezTo>
                    <a:cubicBezTo>
                      <a:pt x="910" y="1412"/>
                      <a:pt x="972" y="1456"/>
                      <a:pt x="1035" y="1501"/>
                    </a:cubicBezTo>
                    <a:cubicBezTo>
                      <a:pt x="1000" y="1498"/>
                      <a:pt x="964" y="1496"/>
                      <a:pt x="927" y="1496"/>
                    </a:cubicBezTo>
                    <a:cubicBezTo>
                      <a:pt x="528" y="1496"/>
                      <a:pt x="0" y="1675"/>
                      <a:pt x="196" y="2107"/>
                    </a:cubicBezTo>
                    <a:cubicBezTo>
                      <a:pt x="311" y="2362"/>
                      <a:pt x="596" y="2452"/>
                      <a:pt x="889" y="2452"/>
                    </a:cubicBezTo>
                    <a:cubicBezTo>
                      <a:pt x="1120" y="2452"/>
                      <a:pt x="1355" y="2396"/>
                      <a:pt x="1516" y="2321"/>
                    </a:cubicBezTo>
                    <a:cubicBezTo>
                      <a:pt x="1558" y="2305"/>
                      <a:pt x="1499" y="2249"/>
                      <a:pt x="1469" y="2249"/>
                    </a:cubicBezTo>
                    <a:cubicBezTo>
                      <a:pt x="1467" y="2249"/>
                      <a:pt x="1465" y="2249"/>
                      <a:pt x="1463" y="2250"/>
                    </a:cubicBezTo>
                    <a:cubicBezTo>
                      <a:pt x="1319" y="2267"/>
                      <a:pt x="1036" y="2330"/>
                      <a:pt x="782" y="2330"/>
                    </a:cubicBezTo>
                    <a:cubicBezTo>
                      <a:pt x="501" y="2330"/>
                      <a:pt x="257" y="2252"/>
                      <a:pt x="285" y="1947"/>
                    </a:cubicBezTo>
                    <a:cubicBezTo>
                      <a:pt x="313" y="1641"/>
                      <a:pt x="697" y="1579"/>
                      <a:pt x="997" y="1579"/>
                    </a:cubicBezTo>
                    <a:cubicBezTo>
                      <a:pt x="1082" y="1579"/>
                      <a:pt x="1161" y="1584"/>
                      <a:pt x="1222" y="1590"/>
                    </a:cubicBezTo>
                    <a:lnTo>
                      <a:pt x="1231" y="1590"/>
                    </a:lnTo>
                    <a:cubicBezTo>
                      <a:pt x="1315" y="1625"/>
                      <a:pt x="1410" y="1649"/>
                      <a:pt x="1508" y="1649"/>
                    </a:cubicBezTo>
                    <a:cubicBezTo>
                      <a:pt x="1534" y="1649"/>
                      <a:pt x="1561" y="1647"/>
                      <a:pt x="1588" y="1643"/>
                    </a:cubicBezTo>
                    <a:cubicBezTo>
                      <a:pt x="1614" y="1643"/>
                      <a:pt x="1597" y="1599"/>
                      <a:pt x="1570" y="1590"/>
                    </a:cubicBezTo>
                    <a:cubicBezTo>
                      <a:pt x="1195" y="1519"/>
                      <a:pt x="749" y="1313"/>
                      <a:pt x="678" y="876"/>
                    </a:cubicBezTo>
                    <a:cubicBezTo>
                      <a:pt x="660" y="751"/>
                      <a:pt x="696" y="635"/>
                      <a:pt x="803" y="564"/>
                    </a:cubicBezTo>
                    <a:cubicBezTo>
                      <a:pt x="869" y="520"/>
                      <a:pt x="938" y="501"/>
                      <a:pt x="1008" y="501"/>
                    </a:cubicBezTo>
                    <a:cubicBezTo>
                      <a:pt x="1135" y="501"/>
                      <a:pt x="1261" y="564"/>
                      <a:pt x="1365" y="644"/>
                    </a:cubicBezTo>
                    <a:cubicBezTo>
                      <a:pt x="1507" y="742"/>
                      <a:pt x="1614" y="876"/>
                      <a:pt x="1739" y="974"/>
                    </a:cubicBezTo>
                    <a:lnTo>
                      <a:pt x="1748" y="974"/>
                    </a:lnTo>
                    <a:cubicBezTo>
                      <a:pt x="1775" y="1073"/>
                      <a:pt x="1820" y="1171"/>
                      <a:pt x="1882" y="1260"/>
                    </a:cubicBezTo>
                    <a:cubicBezTo>
                      <a:pt x="1888" y="1266"/>
                      <a:pt x="1896" y="1269"/>
                      <a:pt x="1902" y="1269"/>
                    </a:cubicBezTo>
                    <a:cubicBezTo>
                      <a:pt x="1914" y="1269"/>
                      <a:pt x="1924" y="1259"/>
                      <a:pt x="1918" y="1242"/>
                    </a:cubicBezTo>
                    <a:cubicBezTo>
                      <a:pt x="1766" y="939"/>
                      <a:pt x="1730" y="466"/>
                      <a:pt x="1998" y="216"/>
                    </a:cubicBezTo>
                    <a:cubicBezTo>
                      <a:pt x="2072" y="148"/>
                      <a:pt x="2137" y="120"/>
                      <a:pt x="2192" y="120"/>
                    </a:cubicBezTo>
                    <a:cubicBezTo>
                      <a:pt x="2391" y="120"/>
                      <a:pt x="2477" y="477"/>
                      <a:pt x="2498" y="644"/>
                    </a:cubicBezTo>
                    <a:cubicBezTo>
                      <a:pt x="2516" y="849"/>
                      <a:pt x="2462" y="1010"/>
                      <a:pt x="2426" y="1206"/>
                    </a:cubicBezTo>
                    <a:cubicBezTo>
                      <a:pt x="2426" y="1220"/>
                      <a:pt x="2448" y="1250"/>
                      <a:pt x="2466" y="1250"/>
                    </a:cubicBezTo>
                    <a:cubicBezTo>
                      <a:pt x="2471" y="1250"/>
                      <a:pt x="2476" y="1248"/>
                      <a:pt x="2480" y="1242"/>
                    </a:cubicBezTo>
                    <a:cubicBezTo>
                      <a:pt x="2649" y="948"/>
                      <a:pt x="2667" y="56"/>
                      <a:pt x="2185" y="2"/>
                    </a:cubicBezTo>
                    <a:cubicBezTo>
                      <a:pt x="2175" y="1"/>
                      <a:pt x="2164" y="0"/>
                      <a:pt x="2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44"/>
              <p:cNvSpPr/>
              <p:nvPr/>
            </p:nvSpPr>
            <p:spPr>
              <a:xfrm>
                <a:off x="1225590" y="2565685"/>
                <a:ext cx="35858" cy="30157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2" extrusionOk="0">
                    <a:moveTo>
                      <a:pt x="32" y="0"/>
                    </a:moveTo>
                    <a:cubicBezTo>
                      <a:pt x="13" y="0"/>
                      <a:pt x="0" y="21"/>
                      <a:pt x="14" y="41"/>
                    </a:cubicBezTo>
                    <a:cubicBezTo>
                      <a:pt x="76" y="131"/>
                      <a:pt x="174" y="202"/>
                      <a:pt x="264" y="264"/>
                    </a:cubicBezTo>
                    <a:cubicBezTo>
                      <a:pt x="353" y="345"/>
                      <a:pt x="451" y="416"/>
                      <a:pt x="558" y="488"/>
                    </a:cubicBezTo>
                    <a:cubicBezTo>
                      <a:pt x="562" y="490"/>
                      <a:pt x="566" y="492"/>
                      <a:pt x="569" y="492"/>
                    </a:cubicBezTo>
                    <a:cubicBezTo>
                      <a:pt x="584" y="492"/>
                      <a:pt x="582" y="458"/>
                      <a:pt x="567" y="443"/>
                    </a:cubicBezTo>
                    <a:cubicBezTo>
                      <a:pt x="478" y="363"/>
                      <a:pt x="389" y="291"/>
                      <a:pt x="299" y="211"/>
                    </a:cubicBezTo>
                    <a:cubicBezTo>
                      <a:pt x="219" y="140"/>
                      <a:pt x="139" y="59"/>
                      <a:pt x="50" y="6"/>
                    </a:cubicBezTo>
                    <a:cubicBezTo>
                      <a:pt x="43" y="2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44"/>
              <p:cNvSpPr/>
              <p:nvPr/>
            </p:nvSpPr>
            <p:spPr>
              <a:xfrm>
                <a:off x="1283268" y="2537735"/>
                <a:ext cx="8275" cy="44684"/>
              </a:xfrm>
              <a:custGeom>
                <a:avLst/>
                <a:gdLst/>
                <a:ahLst/>
                <a:cxnLst/>
                <a:rect l="l" t="t" r="r" b="b"/>
                <a:pathLst>
                  <a:path w="135" h="729" extrusionOk="0">
                    <a:moveTo>
                      <a:pt x="50" y="1"/>
                    </a:moveTo>
                    <a:cubicBezTo>
                      <a:pt x="42" y="1"/>
                      <a:pt x="36" y="5"/>
                      <a:pt x="36" y="16"/>
                    </a:cubicBezTo>
                    <a:cubicBezTo>
                      <a:pt x="1" y="239"/>
                      <a:pt x="27" y="489"/>
                      <a:pt x="54" y="712"/>
                    </a:cubicBezTo>
                    <a:cubicBezTo>
                      <a:pt x="54" y="718"/>
                      <a:pt x="63" y="728"/>
                      <a:pt x="71" y="728"/>
                    </a:cubicBezTo>
                    <a:cubicBezTo>
                      <a:pt x="75" y="728"/>
                      <a:pt x="78" y="726"/>
                      <a:pt x="81" y="720"/>
                    </a:cubicBezTo>
                    <a:cubicBezTo>
                      <a:pt x="108" y="497"/>
                      <a:pt x="134" y="257"/>
                      <a:pt x="99" y="42"/>
                    </a:cubicBezTo>
                    <a:cubicBezTo>
                      <a:pt x="99" y="24"/>
                      <a:pt x="68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44"/>
              <p:cNvSpPr/>
              <p:nvPr/>
            </p:nvSpPr>
            <p:spPr>
              <a:xfrm>
                <a:off x="1206160" y="2626305"/>
                <a:ext cx="38371" cy="594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97" extrusionOk="0">
                    <a:moveTo>
                      <a:pt x="108" y="1"/>
                    </a:moveTo>
                    <a:cubicBezTo>
                      <a:pt x="78" y="1"/>
                      <a:pt x="48" y="3"/>
                      <a:pt x="19" y="7"/>
                    </a:cubicBezTo>
                    <a:cubicBezTo>
                      <a:pt x="1" y="16"/>
                      <a:pt x="19" y="52"/>
                      <a:pt x="36" y="52"/>
                    </a:cubicBezTo>
                    <a:cubicBezTo>
                      <a:pt x="143" y="96"/>
                      <a:pt x="268" y="96"/>
                      <a:pt x="384" y="96"/>
                    </a:cubicBezTo>
                    <a:cubicBezTo>
                      <a:pt x="474" y="96"/>
                      <a:pt x="545" y="87"/>
                      <a:pt x="625" y="52"/>
                    </a:cubicBezTo>
                    <a:cubicBezTo>
                      <a:pt x="625" y="43"/>
                      <a:pt x="625" y="43"/>
                      <a:pt x="625" y="43"/>
                    </a:cubicBezTo>
                    <a:cubicBezTo>
                      <a:pt x="545" y="16"/>
                      <a:pt x="465" y="16"/>
                      <a:pt x="384" y="16"/>
                    </a:cubicBezTo>
                    <a:cubicBezTo>
                      <a:pt x="297" y="16"/>
                      <a:pt x="200" y="1"/>
                      <a:pt x="1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44"/>
              <p:cNvSpPr/>
              <p:nvPr/>
            </p:nvSpPr>
            <p:spPr>
              <a:xfrm>
                <a:off x="1174471" y="2569608"/>
                <a:ext cx="24641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68" extrusionOk="0">
                    <a:moveTo>
                      <a:pt x="298" y="0"/>
                    </a:moveTo>
                    <a:cubicBezTo>
                      <a:pt x="185" y="0"/>
                      <a:pt x="103" y="97"/>
                      <a:pt x="63" y="200"/>
                    </a:cubicBezTo>
                    <a:cubicBezTo>
                      <a:pt x="0" y="361"/>
                      <a:pt x="27" y="531"/>
                      <a:pt x="143" y="664"/>
                    </a:cubicBezTo>
                    <a:cubicBezTo>
                      <a:pt x="145" y="667"/>
                      <a:pt x="148" y="668"/>
                      <a:pt x="151" y="668"/>
                    </a:cubicBezTo>
                    <a:cubicBezTo>
                      <a:pt x="160" y="668"/>
                      <a:pt x="167" y="660"/>
                      <a:pt x="161" y="647"/>
                    </a:cubicBezTo>
                    <a:cubicBezTo>
                      <a:pt x="107" y="531"/>
                      <a:pt x="116" y="388"/>
                      <a:pt x="152" y="263"/>
                    </a:cubicBezTo>
                    <a:cubicBezTo>
                      <a:pt x="197" y="147"/>
                      <a:pt x="259" y="120"/>
                      <a:pt x="366" y="67"/>
                    </a:cubicBezTo>
                    <a:cubicBezTo>
                      <a:pt x="402" y="49"/>
                      <a:pt x="357" y="4"/>
                      <a:pt x="339" y="4"/>
                    </a:cubicBezTo>
                    <a:cubicBezTo>
                      <a:pt x="325" y="1"/>
                      <a:pt x="312" y="0"/>
                      <a:pt x="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44"/>
              <p:cNvSpPr/>
              <p:nvPr/>
            </p:nvSpPr>
            <p:spPr>
              <a:xfrm>
                <a:off x="1225590" y="2518672"/>
                <a:ext cx="50323" cy="2298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75" extrusionOk="0">
                    <a:moveTo>
                      <a:pt x="507" y="0"/>
                    </a:moveTo>
                    <a:cubicBezTo>
                      <a:pt x="305" y="0"/>
                      <a:pt x="106" y="121"/>
                      <a:pt x="14" y="318"/>
                    </a:cubicBezTo>
                    <a:cubicBezTo>
                      <a:pt x="0" y="338"/>
                      <a:pt x="33" y="374"/>
                      <a:pt x="58" y="374"/>
                    </a:cubicBezTo>
                    <a:cubicBezTo>
                      <a:pt x="65" y="374"/>
                      <a:pt x="72" y="371"/>
                      <a:pt x="76" y="362"/>
                    </a:cubicBezTo>
                    <a:cubicBezTo>
                      <a:pt x="166" y="195"/>
                      <a:pt x="344" y="88"/>
                      <a:pt x="527" y="88"/>
                    </a:cubicBezTo>
                    <a:cubicBezTo>
                      <a:pt x="598" y="88"/>
                      <a:pt x="669" y="104"/>
                      <a:pt x="736" y="139"/>
                    </a:cubicBezTo>
                    <a:cubicBezTo>
                      <a:pt x="751" y="148"/>
                      <a:pt x="764" y="151"/>
                      <a:pt x="774" y="151"/>
                    </a:cubicBezTo>
                    <a:cubicBezTo>
                      <a:pt x="810" y="151"/>
                      <a:pt x="820" y="111"/>
                      <a:pt x="772" y="77"/>
                    </a:cubicBezTo>
                    <a:cubicBezTo>
                      <a:pt x="689" y="24"/>
                      <a:pt x="598" y="0"/>
                      <a:pt x="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44"/>
              <p:cNvSpPr/>
              <p:nvPr/>
            </p:nvSpPr>
            <p:spPr>
              <a:xfrm>
                <a:off x="1185933" y="2648984"/>
                <a:ext cx="135155" cy="101443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655" extrusionOk="0">
                    <a:moveTo>
                      <a:pt x="1015" y="0"/>
                    </a:moveTo>
                    <a:cubicBezTo>
                      <a:pt x="896" y="0"/>
                      <a:pt x="759" y="65"/>
                      <a:pt x="759" y="65"/>
                    </a:cubicBezTo>
                    <a:cubicBezTo>
                      <a:pt x="759" y="65"/>
                      <a:pt x="625" y="128"/>
                      <a:pt x="572" y="163"/>
                    </a:cubicBezTo>
                    <a:cubicBezTo>
                      <a:pt x="509" y="199"/>
                      <a:pt x="447" y="244"/>
                      <a:pt x="393" y="297"/>
                    </a:cubicBezTo>
                    <a:cubicBezTo>
                      <a:pt x="215" y="467"/>
                      <a:pt x="1" y="779"/>
                      <a:pt x="117" y="1038"/>
                    </a:cubicBezTo>
                    <a:cubicBezTo>
                      <a:pt x="188" y="1199"/>
                      <a:pt x="309" y="1261"/>
                      <a:pt x="447" y="1261"/>
                    </a:cubicBezTo>
                    <a:cubicBezTo>
                      <a:pt x="723" y="1261"/>
                      <a:pt x="1071" y="1014"/>
                      <a:pt x="1250" y="806"/>
                    </a:cubicBezTo>
                    <a:lnTo>
                      <a:pt x="1250" y="806"/>
                    </a:lnTo>
                    <a:cubicBezTo>
                      <a:pt x="1232" y="931"/>
                      <a:pt x="1232" y="1064"/>
                      <a:pt x="1267" y="1189"/>
                    </a:cubicBezTo>
                    <a:cubicBezTo>
                      <a:pt x="1319" y="1377"/>
                      <a:pt x="1460" y="1655"/>
                      <a:pt x="1691" y="1655"/>
                    </a:cubicBezTo>
                    <a:cubicBezTo>
                      <a:pt x="1701" y="1655"/>
                      <a:pt x="1712" y="1654"/>
                      <a:pt x="1722" y="1653"/>
                    </a:cubicBezTo>
                    <a:cubicBezTo>
                      <a:pt x="2204" y="1600"/>
                      <a:pt x="2177" y="681"/>
                      <a:pt x="2008" y="386"/>
                    </a:cubicBezTo>
                    <a:cubicBezTo>
                      <a:pt x="2005" y="383"/>
                      <a:pt x="2000" y="382"/>
                      <a:pt x="1996" y="382"/>
                    </a:cubicBezTo>
                    <a:cubicBezTo>
                      <a:pt x="1978" y="382"/>
                      <a:pt x="1956" y="408"/>
                      <a:pt x="1963" y="422"/>
                    </a:cubicBezTo>
                    <a:cubicBezTo>
                      <a:pt x="1990" y="618"/>
                      <a:pt x="2053" y="806"/>
                      <a:pt x="2035" y="1011"/>
                    </a:cubicBezTo>
                    <a:cubicBezTo>
                      <a:pt x="2014" y="1178"/>
                      <a:pt x="1928" y="1539"/>
                      <a:pt x="1731" y="1539"/>
                    </a:cubicBezTo>
                    <a:cubicBezTo>
                      <a:pt x="1675" y="1539"/>
                      <a:pt x="1610" y="1510"/>
                      <a:pt x="1535" y="1439"/>
                    </a:cubicBezTo>
                    <a:cubicBezTo>
                      <a:pt x="1267" y="1189"/>
                      <a:pt x="1303" y="716"/>
                      <a:pt x="1455" y="413"/>
                    </a:cubicBezTo>
                    <a:cubicBezTo>
                      <a:pt x="1460" y="398"/>
                      <a:pt x="1453" y="388"/>
                      <a:pt x="1443" y="388"/>
                    </a:cubicBezTo>
                    <a:cubicBezTo>
                      <a:pt x="1436" y="388"/>
                      <a:pt x="1427" y="393"/>
                      <a:pt x="1419" y="404"/>
                    </a:cubicBezTo>
                    <a:cubicBezTo>
                      <a:pt x="1357" y="485"/>
                      <a:pt x="1312" y="583"/>
                      <a:pt x="1285" y="681"/>
                    </a:cubicBezTo>
                    <a:lnTo>
                      <a:pt x="1276" y="681"/>
                    </a:lnTo>
                    <a:cubicBezTo>
                      <a:pt x="1151" y="788"/>
                      <a:pt x="1044" y="922"/>
                      <a:pt x="902" y="1020"/>
                    </a:cubicBezTo>
                    <a:cubicBezTo>
                      <a:pt x="796" y="1096"/>
                      <a:pt x="668" y="1161"/>
                      <a:pt x="539" y="1161"/>
                    </a:cubicBezTo>
                    <a:cubicBezTo>
                      <a:pt x="471" y="1161"/>
                      <a:pt x="404" y="1143"/>
                      <a:pt x="340" y="1100"/>
                    </a:cubicBezTo>
                    <a:cubicBezTo>
                      <a:pt x="233" y="1029"/>
                      <a:pt x="197" y="904"/>
                      <a:pt x="215" y="779"/>
                    </a:cubicBezTo>
                    <a:cubicBezTo>
                      <a:pt x="286" y="351"/>
                      <a:pt x="670" y="154"/>
                      <a:pt x="1053" y="74"/>
                    </a:cubicBezTo>
                    <a:cubicBezTo>
                      <a:pt x="1071" y="74"/>
                      <a:pt x="1080" y="3"/>
                      <a:pt x="1053" y="3"/>
                    </a:cubicBezTo>
                    <a:cubicBezTo>
                      <a:pt x="1041" y="1"/>
                      <a:pt x="1028" y="0"/>
                      <a:pt x="1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44"/>
              <p:cNvSpPr/>
              <p:nvPr/>
            </p:nvSpPr>
            <p:spPr>
              <a:xfrm>
                <a:off x="1225590" y="2664001"/>
                <a:ext cx="35858" cy="2991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88" extrusionOk="0">
                    <a:moveTo>
                      <a:pt x="571" y="0"/>
                    </a:moveTo>
                    <a:cubicBezTo>
                      <a:pt x="568" y="0"/>
                      <a:pt x="563" y="2"/>
                      <a:pt x="558" y="8"/>
                    </a:cubicBezTo>
                    <a:cubicBezTo>
                      <a:pt x="451" y="70"/>
                      <a:pt x="353" y="150"/>
                      <a:pt x="264" y="222"/>
                    </a:cubicBezTo>
                    <a:cubicBezTo>
                      <a:pt x="174" y="293"/>
                      <a:pt x="76" y="355"/>
                      <a:pt x="14" y="445"/>
                    </a:cubicBezTo>
                    <a:cubicBezTo>
                      <a:pt x="1" y="471"/>
                      <a:pt x="12" y="487"/>
                      <a:pt x="29" y="487"/>
                    </a:cubicBezTo>
                    <a:cubicBezTo>
                      <a:pt x="35" y="487"/>
                      <a:pt x="42" y="485"/>
                      <a:pt x="50" y="480"/>
                    </a:cubicBezTo>
                    <a:cubicBezTo>
                      <a:pt x="139" y="427"/>
                      <a:pt x="219" y="347"/>
                      <a:pt x="299" y="275"/>
                    </a:cubicBezTo>
                    <a:cubicBezTo>
                      <a:pt x="389" y="204"/>
                      <a:pt x="478" y="124"/>
                      <a:pt x="567" y="43"/>
                    </a:cubicBezTo>
                    <a:cubicBezTo>
                      <a:pt x="581" y="36"/>
                      <a:pt x="584" y="0"/>
                      <a:pt x="5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44"/>
              <p:cNvSpPr/>
              <p:nvPr/>
            </p:nvSpPr>
            <p:spPr>
              <a:xfrm>
                <a:off x="1283268" y="2677486"/>
                <a:ext cx="827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726" extrusionOk="0">
                    <a:moveTo>
                      <a:pt x="67" y="0"/>
                    </a:moveTo>
                    <a:cubicBezTo>
                      <a:pt x="60" y="0"/>
                      <a:pt x="54" y="5"/>
                      <a:pt x="54" y="11"/>
                    </a:cubicBezTo>
                    <a:cubicBezTo>
                      <a:pt x="27" y="234"/>
                      <a:pt x="1" y="483"/>
                      <a:pt x="36" y="706"/>
                    </a:cubicBezTo>
                    <a:cubicBezTo>
                      <a:pt x="36" y="720"/>
                      <a:pt x="42" y="725"/>
                      <a:pt x="50" y="725"/>
                    </a:cubicBezTo>
                    <a:cubicBezTo>
                      <a:pt x="69" y="725"/>
                      <a:pt x="99" y="698"/>
                      <a:pt x="99" y="680"/>
                    </a:cubicBezTo>
                    <a:cubicBezTo>
                      <a:pt x="134" y="466"/>
                      <a:pt x="108" y="225"/>
                      <a:pt x="81" y="11"/>
                    </a:cubicBezTo>
                    <a:cubicBezTo>
                      <a:pt x="77" y="3"/>
                      <a:pt x="72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44"/>
              <p:cNvSpPr/>
              <p:nvPr/>
            </p:nvSpPr>
            <p:spPr>
              <a:xfrm>
                <a:off x="1174471" y="2649045"/>
                <a:ext cx="24641" cy="4100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69" extrusionOk="0">
                    <a:moveTo>
                      <a:pt x="155" y="1"/>
                    </a:moveTo>
                    <a:cubicBezTo>
                      <a:pt x="151" y="1"/>
                      <a:pt x="146" y="4"/>
                      <a:pt x="143" y="11"/>
                    </a:cubicBezTo>
                    <a:cubicBezTo>
                      <a:pt x="27" y="136"/>
                      <a:pt x="0" y="305"/>
                      <a:pt x="63" y="466"/>
                    </a:cubicBezTo>
                    <a:cubicBezTo>
                      <a:pt x="102" y="567"/>
                      <a:pt x="182" y="668"/>
                      <a:pt x="291" y="668"/>
                    </a:cubicBezTo>
                    <a:cubicBezTo>
                      <a:pt x="306" y="668"/>
                      <a:pt x="323" y="666"/>
                      <a:pt x="339" y="662"/>
                    </a:cubicBezTo>
                    <a:cubicBezTo>
                      <a:pt x="357" y="662"/>
                      <a:pt x="402" y="617"/>
                      <a:pt x="366" y="599"/>
                    </a:cubicBezTo>
                    <a:cubicBezTo>
                      <a:pt x="259" y="546"/>
                      <a:pt x="197" y="519"/>
                      <a:pt x="152" y="403"/>
                    </a:cubicBezTo>
                    <a:cubicBezTo>
                      <a:pt x="116" y="287"/>
                      <a:pt x="107" y="136"/>
                      <a:pt x="161" y="20"/>
                    </a:cubicBezTo>
                    <a:cubicBezTo>
                      <a:pt x="166" y="9"/>
                      <a:pt x="162" y="1"/>
                      <a:pt x="1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44"/>
              <p:cNvSpPr/>
              <p:nvPr/>
            </p:nvSpPr>
            <p:spPr>
              <a:xfrm>
                <a:off x="1306621" y="2533689"/>
                <a:ext cx="114499" cy="12565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2050" extrusionOk="0">
                    <a:moveTo>
                      <a:pt x="960" y="1"/>
                    </a:moveTo>
                    <a:cubicBezTo>
                      <a:pt x="684" y="1"/>
                      <a:pt x="333" y="246"/>
                      <a:pt x="155" y="447"/>
                    </a:cubicBezTo>
                    <a:cubicBezTo>
                      <a:pt x="84" y="555"/>
                      <a:pt x="12" y="822"/>
                      <a:pt x="12" y="822"/>
                    </a:cubicBezTo>
                    <a:cubicBezTo>
                      <a:pt x="1" y="840"/>
                      <a:pt x="12" y="853"/>
                      <a:pt x="23" y="853"/>
                    </a:cubicBezTo>
                    <a:cubicBezTo>
                      <a:pt x="29" y="853"/>
                      <a:pt x="36" y="849"/>
                      <a:pt x="39" y="840"/>
                    </a:cubicBezTo>
                    <a:cubicBezTo>
                      <a:pt x="101" y="751"/>
                      <a:pt x="92" y="671"/>
                      <a:pt x="119" y="572"/>
                    </a:cubicBezTo>
                    <a:lnTo>
                      <a:pt x="128" y="572"/>
                    </a:lnTo>
                    <a:cubicBezTo>
                      <a:pt x="253" y="474"/>
                      <a:pt x="360" y="340"/>
                      <a:pt x="503" y="242"/>
                    </a:cubicBezTo>
                    <a:cubicBezTo>
                      <a:pt x="607" y="162"/>
                      <a:pt x="733" y="99"/>
                      <a:pt x="860" y="99"/>
                    </a:cubicBezTo>
                    <a:cubicBezTo>
                      <a:pt x="929" y="99"/>
                      <a:pt x="999" y="118"/>
                      <a:pt x="1065" y="162"/>
                    </a:cubicBezTo>
                    <a:cubicBezTo>
                      <a:pt x="1172" y="233"/>
                      <a:pt x="1208" y="349"/>
                      <a:pt x="1190" y="474"/>
                    </a:cubicBezTo>
                    <a:cubicBezTo>
                      <a:pt x="1118" y="911"/>
                      <a:pt x="779" y="1108"/>
                      <a:pt x="396" y="1179"/>
                    </a:cubicBezTo>
                    <a:cubicBezTo>
                      <a:pt x="378" y="1179"/>
                      <a:pt x="351" y="1224"/>
                      <a:pt x="387" y="1233"/>
                    </a:cubicBezTo>
                    <a:cubicBezTo>
                      <a:pt x="413" y="1235"/>
                      <a:pt x="434" y="1236"/>
                      <a:pt x="453" y="1236"/>
                    </a:cubicBezTo>
                    <a:cubicBezTo>
                      <a:pt x="519" y="1236"/>
                      <a:pt x="554" y="1223"/>
                      <a:pt x="637" y="1188"/>
                    </a:cubicBezTo>
                    <a:cubicBezTo>
                      <a:pt x="643" y="1188"/>
                      <a:pt x="645" y="1192"/>
                      <a:pt x="645" y="1192"/>
                    </a:cubicBezTo>
                    <a:cubicBezTo>
                      <a:pt x="646" y="1192"/>
                      <a:pt x="646" y="1191"/>
                      <a:pt x="646" y="1188"/>
                    </a:cubicBezTo>
                    <a:cubicBezTo>
                      <a:pt x="707" y="1182"/>
                      <a:pt x="785" y="1177"/>
                      <a:pt x="871" y="1177"/>
                    </a:cubicBezTo>
                    <a:cubicBezTo>
                      <a:pt x="1170" y="1177"/>
                      <a:pt x="1554" y="1239"/>
                      <a:pt x="1582" y="1545"/>
                    </a:cubicBezTo>
                    <a:cubicBezTo>
                      <a:pt x="1610" y="1850"/>
                      <a:pt x="1367" y="1928"/>
                      <a:pt x="1085" y="1928"/>
                    </a:cubicBezTo>
                    <a:cubicBezTo>
                      <a:pt x="832" y="1928"/>
                      <a:pt x="548" y="1865"/>
                      <a:pt x="405" y="1848"/>
                    </a:cubicBezTo>
                    <a:cubicBezTo>
                      <a:pt x="403" y="1847"/>
                      <a:pt x="401" y="1847"/>
                      <a:pt x="399" y="1847"/>
                    </a:cubicBezTo>
                    <a:cubicBezTo>
                      <a:pt x="369" y="1847"/>
                      <a:pt x="309" y="1903"/>
                      <a:pt x="351" y="1919"/>
                    </a:cubicBezTo>
                    <a:cubicBezTo>
                      <a:pt x="512" y="1994"/>
                      <a:pt x="748" y="2050"/>
                      <a:pt x="978" y="2050"/>
                    </a:cubicBezTo>
                    <a:cubicBezTo>
                      <a:pt x="1271" y="2050"/>
                      <a:pt x="1557" y="1960"/>
                      <a:pt x="1671" y="1705"/>
                    </a:cubicBezTo>
                    <a:cubicBezTo>
                      <a:pt x="1867" y="1273"/>
                      <a:pt x="1347" y="1094"/>
                      <a:pt x="942" y="1094"/>
                    </a:cubicBezTo>
                    <a:cubicBezTo>
                      <a:pt x="905" y="1094"/>
                      <a:pt x="868" y="1096"/>
                      <a:pt x="833" y="1099"/>
                    </a:cubicBezTo>
                    <a:cubicBezTo>
                      <a:pt x="895" y="1054"/>
                      <a:pt x="958" y="1010"/>
                      <a:pt x="1011" y="956"/>
                    </a:cubicBezTo>
                    <a:cubicBezTo>
                      <a:pt x="1190" y="786"/>
                      <a:pt x="1404" y="474"/>
                      <a:pt x="1288" y="224"/>
                    </a:cubicBezTo>
                    <a:cubicBezTo>
                      <a:pt x="1219" y="63"/>
                      <a:pt x="1099" y="1"/>
                      <a:pt x="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44"/>
              <p:cNvSpPr/>
              <p:nvPr/>
            </p:nvSpPr>
            <p:spPr>
              <a:xfrm>
                <a:off x="1319922" y="2563969"/>
                <a:ext cx="35674" cy="29667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84" extrusionOk="0">
                    <a:moveTo>
                      <a:pt x="553" y="0"/>
                    </a:moveTo>
                    <a:cubicBezTo>
                      <a:pt x="545" y="0"/>
                      <a:pt x="536" y="2"/>
                      <a:pt x="527" y="7"/>
                    </a:cubicBezTo>
                    <a:cubicBezTo>
                      <a:pt x="437" y="52"/>
                      <a:pt x="357" y="141"/>
                      <a:pt x="277" y="203"/>
                    </a:cubicBezTo>
                    <a:cubicBezTo>
                      <a:pt x="188" y="284"/>
                      <a:pt x="98" y="355"/>
                      <a:pt x="18" y="435"/>
                    </a:cubicBezTo>
                    <a:cubicBezTo>
                      <a:pt x="3" y="450"/>
                      <a:pt x="1" y="484"/>
                      <a:pt x="16" y="484"/>
                    </a:cubicBezTo>
                    <a:cubicBezTo>
                      <a:pt x="19" y="484"/>
                      <a:pt x="23" y="483"/>
                      <a:pt x="27" y="480"/>
                    </a:cubicBezTo>
                    <a:cubicBezTo>
                      <a:pt x="134" y="408"/>
                      <a:pt x="223" y="337"/>
                      <a:pt x="321" y="257"/>
                    </a:cubicBezTo>
                    <a:cubicBezTo>
                      <a:pt x="402" y="194"/>
                      <a:pt x="509" y="123"/>
                      <a:pt x="562" y="43"/>
                    </a:cubicBezTo>
                    <a:cubicBezTo>
                      <a:pt x="582" y="17"/>
                      <a:pt x="573" y="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44"/>
              <p:cNvSpPr/>
              <p:nvPr/>
            </p:nvSpPr>
            <p:spPr>
              <a:xfrm>
                <a:off x="1334142" y="2626305"/>
                <a:ext cx="38309" cy="594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97" extrusionOk="0">
                    <a:moveTo>
                      <a:pt x="517" y="1"/>
                    </a:moveTo>
                    <a:cubicBezTo>
                      <a:pt x="425" y="1"/>
                      <a:pt x="328" y="16"/>
                      <a:pt x="241" y="16"/>
                    </a:cubicBezTo>
                    <a:cubicBezTo>
                      <a:pt x="161" y="16"/>
                      <a:pt x="81" y="16"/>
                      <a:pt x="0" y="43"/>
                    </a:cubicBezTo>
                    <a:cubicBezTo>
                      <a:pt x="0" y="43"/>
                      <a:pt x="0" y="43"/>
                      <a:pt x="0" y="52"/>
                    </a:cubicBezTo>
                    <a:cubicBezTo>
                      <a:pt x="81" y="87"/>
                      <a:pt x="152" y="96"/>
                      <a:pt x="241" y="96"/>
                    </a:cubicBezTo>
                    <a:cubicBezTo>
                      <a:pt x="357" y="96"/>
                      <a:pt x="482" y="96"/>
                      <a:pt x="589" y="52"/>
                    </a:cubicBezTo>
                    <a:cubicBezTo>
                      <a:pt x="607" y="52"/>
                      <a:pt x="625" y="16"/>
                      <a:pt x="607" y="7"/>
                    </a:cubicBezTo>
                    <a:cubicBezTo>
                      <a:pt x="578" y="3"/>
                      <a:pt x="548" y="1"/>
                      <a:pt x="5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44"/>
              <p:cNvSpPr/>
              <p:nvPr/>
            </p:nvSpPr>
            <p:spPr>
              <a:xfrm>
                <a:off x="1379499" y="2569608"/>
                <a:ext cx="24702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668" extrusionOk="0">
                    <a:moveTo>
                      <a:pt x="104" y="0"/>
                    </a:moveTo>
                    <a:cubicBezTo>
                      <a:pt x="91" y="0"/>
                      <a:pt x="77" y="1"/>
                      <a:pt x="63" y="4"/>
                    </a:cubicBezTo>
                    <a:cubicBezTo>
                      <a:pt x="45" y="4"/>
                      <a:pt x="1" y="49"/>
                      <a:pt x="36" y="67"/>
                    </a:cubicBezTo>
                    <a:cubicBezTo>
                      <a:pt x="143" y="120"/>
                      <a:pt x="206" y="147"/>
                      <a:pt x="251" y="263"/>
                    </a:cubicBezTo>
                    <a:cubicBezTo>
                      <a:pt x="295" y="388"/>
                      <a:pt x="295" y="531"/>
                      <a:pt x="242" y="647"/>
                    </a:cubicBezTo>
                    <a:cubicBezTo>
                      <a:pt x="235" y="660"/>
                      <a:pt x="243" y="668"/>
                      <a:pt x="251" y="668"/>
                    </a:cubicBezTo>
                    <a:cubicBezTo>
                      <a:pt x="254" y="668"/>
                      <a:pt x="257" y="667"/>
                      <a:pt x="259" y="664"/>
                    </a:cubicBezTo>
                    <a:cubicBezTo>
                      <a:pt x="375" y="531"/>
                      <a:pt x="402" y="361"/>
                      <a:pt x="340" y="200"/>
                    </a:cubicBezTo>
                    <a:cubicBezTo>
                      <a:pt x="300" y="97"/>
                      <a:pt x="217" y="0"/>
                      <a:pt x="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44"/>
              <p:cNvSpPr/>
              <p:nvPr/>
            </p:nvSpPr>
            <p:spPr>
              <a:xfrm>
                <a:off x="1257586" y="2648984"/>
                <a:ext cx="135094" cy="101443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655" extrusionOk="0">
                    <a:moveTo>
                      <a:pt x="1190" y="0"/>
                    </a:moveTo>
                    <a:cubicBezTo>
                      <a:pt x="1177" y="0"/>
                      <a:pt x="1164" y="1"/>
                      <a:pt x="1151" y="3"/>
                    </a:cubicBezTo>
                    <a:cubicBezTo>
                      <a:pt x="1124" y="3"/>
                      <a:pt x="1133" y="74"/>
                      <a:pt x="1160" y="74"/>
                    </a:cubicBezTo>
                    <a:cubicBezTo>
                      <a:pt x="1535" y="154"/>
                      <a:pt x="1918" y="351"/>
                      <a:pt x="1990" y="779"/>
                    </a:cubicBezTo>
                    <a:cubicBezTo>
                      <a:pt x="2008" y="904"/>
                      <a:pt x="1972" y="1029"/>
                      <a:pt x="1865" y="1100"/>
                    </a:cubicBezTo>
                    <a:cubicBezTo>
                      <a:pt x="1801" y="1143"/>
                      <a:pt x="1733" y="1161"/>
                      <a:pt x="1666" y="1161"/>
                    </a:cubicBezTo>
                    <a:cubicBezTo>
                      <a:pt x="1537" y="1161"/>
                      <a:pt x="1408" y="1096"/>
                      <a:pt x="1303" y="1020"/>
                    </a:cubicBezTo>
                    <a:cubicBezTo>
                      <a:pt x="1160" y="922"/>
                      <a:pt x="1053" y="788"/>
                      <a:pt x="928" y="681"/>
                    </a:cubicBezTo>
                    <a:lnTo>
                      <a:pt x="919" y="681"/>
                    </a:lnTo>
                    <a:cubicBezTo>
                      <a:pt x="892" y="583"/>
                      <a:pt x="848" y="485"/>
                      <a:pt x="785" y="404"/>
                    </a:cubicBezTo>
                    <a:cubicBezTo>
                      <a:pt x="778" y="393"/>
                      <a:pt x="769" y="388"/>
                      <a:pt x="762" y="388"/>
                    </a:cubicBezTo>
                    <a:cubicBezTo>
                      <a:pt x="751" y="388"/>
                      <a:pt x="745" y="398"/>
                      <a:pt x="750" y="413"/>
                    </a:cubicBezTo>
                    <a:cubicBezTo>
                      <a:pt x="901" y="716"/>
                      <a:pt x="937" y="1189"/>
                      <a:pt x="669" y="1439"/>
                    </a:cubicBezTo>
                    <a:cubicBezTo>
                      <a:pt x="594" y="1510"/>
                      <a:pt x="530" y="1539"/>
                      <a:pt x="474" y="1539"/>
                    </a:cubicBezTo>
                    <a:cubicBezTo>
                      <a:pt x="276" y="1539"/>
                      <a:pt x="191" y="1178"/>
                      <a:pt x="170" y="1011"/>
                    </a:cubicBezTo>
                    <a:cubicBezTo>
                      <a:pt x="152" y="806"/>
                      <a:pt x="214" y="618"/>
                      <a:pt x="241" y="422"/>
                    </a:cubicBezTo>
                    <a:cubicBezTo>
                      <a:pt x="248" y="408"/>
                      <a:pt x="226" y="382"/>
                      <a:pt x="208" y="382"/>
                    </a:cubicBezTo>
                    <a:cubicBezTo>
                      <a:pt x="204" y="382"/>
                      <a:pt x="200" y="383"/>
                      <a:pt x="197" y="386"/>
                    </a:cubicBezTo>
                    <a:cubicBezTo>
                      <a:pt x="27" y="681"/>
                      <a:pt x="0" y="1600"/>
                      <a:pt x="482" y="1653"/>
                    </a:cubicBezTo>
                    <a:cubicBezTo>
                      <a:pt x="493" y="1654"/>
                      <a:pt x="503" y="1655"/>
                      <a:pt x="514" y="1655"/>
                    </a:cubicBezTo>
                    <a:cubicBezTo>
                      <a:pt x="745" y="1655"/>
                      <a:pt x="886" y="1377"/>
                      <a:pt x="937" y="1189"/>
                    </a:cubicBezTo>
                    <a:cubicBezTo>
                      <a:pt x="973" y="1064"/>
                      <a:pt x="973" y="931"/>
                      <a:pt x="955" y="806"/>
                    </a:cubicBezTo>
                    <a:lnTo>
                      <a:pt x="955" y="806"/>
                    </a:lnTo>
                    <a:cubicBezTo>
                      <a:pt x="1133" y="1014"/>
                      <a:pt x="1485" y="1261"/>
                      <a:pt x="1761" y="1261"/>
                    </a:cubicBezTo>
                    <a:cubicBezTo>
                      <a:pt x="1900" y="1261"/>
                      <a:pt x="2019" y="1199"/>
                      <a:pt x="2088" y="1038"/>
                    </a:cubicBezTo>
                    <a:cubicBezTo>
                      <a:pt x="2204" y="779"/>
                      <a:pt x="1990" y="467"/>
                      <a:pt x="1811" y="297"/>
                    </a:cubicBezTo>
                    <a:cubicBezTo>
                      <a:pt x="1758" y="244"/>
                      <a:pt x="1695" y="199"/>
                      <a:pt x="1633" y="163"/>
                    </a:cubicBezTo>
                    <a:cubicBezTo>
                      <a:pt x="1579" y="128"/>
                      <a:pt x="1446" y="65"/>
                      <a:pt x="1446" y="65"/>
                    </a:cubicBezTo>
                    <a:cubicBezTo>
                      <a:pt x="1446" y="65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44"/>
              <p:cNvSpPr/>
              <p:nvPr/>
            </p:nvSpPr>
            <p:spPr>
              <a:xfrm>
                <a:off x="1317225" y="2664001"/>
                <a:ext cx="35796" cy="2991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88" extrusionOk="0">
                    <a:moveTo>
                      <a:pt x="18" y="0"/>
                    </a:moveTo>
                    <a:cubicBezTo>
                      <a:pt x="0" y="0"/>
                      <a:pt x="3" y="36"/>
                      <a:pt x="18" y="43"/>
                    </a:cubicBezTo>
                    <a:cubicBezTo>
                      <a:pt x="107" y="124"/>
                      <a:pt x="196" y="204"/>
                      <a:pt x="285" y="275"/>
                    </a:cubicBezTo>
                    <a:cubicBezTo>
                      <a:pt x="365" y="347"/>
                      <a:pt x="446" y="427"/>
                      <a:pt x="535" y="480"/>
                    </a:cubicBezTo>
                    <a:cubicBezTo>
                      <a:pt x="542" y="485"/>
                      <a:pt x="549" y="487"/>
                      <a:pt x="556" y="487"/>
                    </a:cubicBezTo>
                    <a:cubicBezTo>
                      <a:pt x="573" y="487"/>
                      <a:pt x="584" y="471"/>
                      <a:pt x="571" y="445"/>
                    </a:cubicBezTo>
                    <a:cubicBezTo>
                      <a:pt x="508" y="355"/>
                      <a:pt x="410" y="293"/>
                      <a:pt x="321" y="222"/>
                    </a:cubicBezTo>
                    <a:cubicBezTo>
                      <a:pt x="232" y="150"/>
                      <a:pt x="134" y="70"/>
                      <a:pt x="35" y="8"/>
                    </a:cubicBezTo>
                    <a:cubicBezTo>
                      <a:pt x="28" y="2"/>
                      <a:pt x="23" y="0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44"/>
              <p:cNvSpPr/>
              <p:nvPr/>
            </p:nvSpPr>
            <p:spPr>
              <a:xfrm>
                <a:off x="1379499" y="2649045"/>
                <a:ext cx="24702" cy="4100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669" extrusionOk="0">
                    <a:moveTo>
                      <a:pt x="247" y="1"/>
                    </a:moveTo>
                    <a:cubicBezTo>
                      <a:pt x="241" y="1"/>
                      <a:pt x="236" y="9"/>
                      <a:pt x="242" y="20"/>
                    </a:cubicBezTo>
                    <a:cubicBezTo>
                      <a:pt x="295" y="136"/>
                      <a:pt x="295" y="287"/>
                      <a:pt x="251" y="403"/>
                    </a:cubicBezTo>
                    <a:cubicBezTo>
                      <a:pt x="206" y="519"/>
                      <a:pt x="143" y="546"/>
                      <a:pt x="36" y="599"/>
                    </a:cubicBezTo>
                    <a:cubicBezTo>
                      <a:pt x="1" y="617"/>
                      <a:pt x="45" y="662"/>
                      <a:pt x="63" y="662"/>
                    </a:cubicBezTo>
                    <a:cubicBezTo>
                      <a:pt x="80" y="666"/>
                      <a:pt x="96" y="668"/>
                      <a:pt x="112" y="668"/>
                    </a:cubicBezTo>
                    <a:cubicBezTo>
                      <a:pt x="221" y="668"/>
                      <a:pt x="301" y="567"/>
                      <a:pt x="340" y="466"/>
                    </a:cubicBezTo>
                    <a:cubicBezTo>
                      <a:pt x="402" y="305"/>
                      <a:pt x="375" y="136"/>
                      <a:pt x="259" y="11"/>
                    </a:cubicBezTo>
                    <a:cubicBezTo>
                      <a:pt x="256" y="4"/>
                      <a:pt x="251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44"/>
              <p:cNvSpPr/>
              <p:nvPr/>
            </p:nvSpPr>
            <p:spPr>
              <a:xfrm>
                <a:off x="1225590" y="2718063"/>
                <a:ext cx="50384" cy="2280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2" extrusionOk="0">
                    <a:moveTo>
                      <a:pt x="54" y="1"/>
                    </a:moveTo>
                    <a:cubicBezTo>
                      <a:pt x="31" y="1"/>
                      <a:pt x="1" y="36"/>
                      <a:pt x="14" y="62"/>
                    </a:cubicBezTo>
                    <a:cubicBezTo>
                      <a:pt x="106" y="253"/>
                      <a:pt x="304" y="371"/>
                      <a:pt x="506" y="371"/>
                    </a:cubicBezTo>
                    <a:cubicBezTo>
                      <a:pt x="597" y="371"/>
                      <a:pt x="689" y="347"/>
                      <a:pt x="772" y="294"/>
                    </a:cubicBezTo>
                    <a:cubicBezTo>
                      <a:pt x="821" y="266"/>
                      <a:pt x="810" y="221"/>
                      <a:pt x="772" y="221"/>
                    </a:cubicBezTo>
                    <a:cubicBezTo>
                      <a:pt x="761" y="221"/>
                      <a:pt x="750" y="224"/>
                      <a:pt x="736" y="232"/>
                    </a:cubicBezTo>
                    <a:cubicBezTo>
                      <a:pt x="669" y="267"/>
                      <a:pt x="597" y="283"/>
                      <a:pt x="525" y="283"/>
                    </a:cubicBezTo>
                    <a:cubicBezTo>
                      <a:pt x="343" y="283"/>
                      <a:pt x="166" y="178"/>
                      <a:pt x="76" y="18"/>
                    </a:cubicBezTo>
                    <a:cubicBezTo>
                      <a:pt x="71" y="6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44"/>
              <p:cNvSpPr/>
              <p:nvPr/>
            </p:nvSpPr>
            <p:spPr>
              <a:xfrm>
                <a:off x="1304353" y="2518243"/>
                <a:ext cx="48668" cy="2126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347" extrusionOk="0">
                    <a:moveTo>
                      <a:pt x="334" y="0"/>
                    </a:moveTo>
                    <a:cubicBezTo>
                      <a:pt x="240" y="0"/>
                      <a:pt x="142" y="27"/>
                      <a:pt x="49" y="84"/>
                    </a:cubicBezTo>
                    <a:cubicBezTo>
                      <a:pt x="1" y="118"/>
                      <a:pt x="17" y="158"/>
                      <a:pt x="55" y="158"/>
                    </a:cubicBezTo>
                    <a:cubicBezTo>
                      <a:pt x="66" y="158"/>
                      <a:pt x="79" y="155"/>
                      <a:pt x="94" y="146"/>
                    </a:cubicBezTo>
                    <a:cubicBezTo>
                      <a:pt x="170" y="107"/>
                      <a:pt x="249" y="88"/>
                      <a:pt x="324" y="88"/>
                    </a:cubicBezTo>
                    <a:cubicBezTo>
                      <a:pt x="485" y="88"/>
                      <a:pt x="633" y="175"/>
                      <a:pt x="718" y="334"/>
                    </a:cubicBezTo>
                    <a:cubicBezTo>
                      <a:pt x="723" y="343"/>
                      <a:pt x="731" y="347"/>
                      <a:pt x="739" y="347"/>
                    </a:cubicBezTo>
                    <a:cubicBezTo>
                      <a:pt x="763" y="347"/>
                      <a:pt x="794" y="316"/>
                      <a:pt x="781" y="289"/>
                    </a:cubicBezTo>
                    <a:cubicBezTo>
                      <a:pt x="692" y="105"/>
                      <a:pt x="520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44"/>
              <p:cNvSpPr/>
              <p:nvPr/>
            </p:nvSpPr>
            <p:spPr>
              <a:xfrm>
                <a:off x="1304292" y="2720024"/>
                <a:ext cx="49342" cy="21208"/>
              </a:xfrm>
              <a:custGeom>
                <a:avLst/>
                <a:gdLst/>
                <a:ahLst/>
                <a:cxnLst/>
                <a:rect l="l" t="t" r="r" b="b"/>
                <a:pathLst>
                  <a:path w="805" h="346" extrusionOk="0">
                    <a:moveTo>
                      <a:pt x="739" y="1"/>
                    </a:moveTo>
                    <a:cubicBezTo>
                      <a:pt x="731" y="1"/>
                      <a:pt x="723" y="4"/>
                      <a:pt x="719" y="12"/>
                    </a:cubicBezTo>
                    <a:cubicBezTo>
                      <a:pt x="640" y="171"/>
                      <a:pt x="490" y="258"/>
                      <a:pt x="327" y="258"/>
                    </a:cubicBezTo>
                    <a:cubicBezTo>
                      <a:pt x="250" y="258"/>
                      <a:pt x="171" y="239"/>
                      <a:pt x="95" y="200"/>
                    </a:cubicBezTo>
                    <a:cubicBezTo>
                      <a:pt x="82" y="192"/>
                      <a:pt x="69" y="189"/>
                      <a:pt x="59" y="189"/>
                    </a:cubicBezTo>
                    <a:cubicBezTo>
                      <a:pt x="18" y="189"/>
                      <a:pt x="1" y="234"/>
                      <a:pt x="50" y="262"/>
                    </a:cubicBezTo>
                    <a:cubicBezTo>
                      <a:pt x="143" y="319"/>
                      <a:pt x="242" y="346"/>
                      <a:pt x="337" y="346"/>
                    </a:cubicBezTo>
                    <a:cubicBezTo>
                      <a:pt x="526" y="346"/>
                      <a:pt x="702" y="241"/>
                      <a:pt x="791" y="57"/>
                    </a:cubicBezTo>
                    <a:cubicBezTo>
                      <a:pt x="804" y="37"/>
                      <a:pt x="766" y="1"/>
                      <a:pt x="7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44"/>
              <p:cNvSpPr/>
              <p:nvPr/>
            </p:nvSpPr>
            <p:spPr>
              <a:xfrm>
                <a:off x="586661" y="2480731"/>
                <a:ext cx="1460599" cy="299120"/>
              </a:xfrm>
              <a:custGeom>
                <a:avLst/>
                <a:gdLst/>
                <a:ahLst/>
                <a:cxnLst/>
                <a:rect l="l" t="t" r="r" b="b"/>
                <a:pathLst>
                  <a:path w="23829" h="4880" extrusionOk="0">
                    <a:moveTo>
                      <a:pt x="0" y="0"/>
                    </a:moveTo>
                    <a:cubicBezTo>
                      <a:pt x="0" y="0"/>
                      <a:pt x="21081" y="241"/>
                      <a:pt x="21536" y="393"/>
                    </a:cubicBezTo>
                    <a:cubicBezTo>
                      <a:pt x="21991" y="553"/>
                      <a:pt x="22008" y="3818"/>
                      <a:pt x="21348" y="4139"/>
                    </a:cubicBezTo>
                    <a:cubicBezTo>
                      <a:pt x="20697" y="4470"/>
                      <a:pt x="0" y="4880"/>
                      <a:pt x="0" y="4880"/>
                    </a:cubicBezTo>
                    <a:lnTo>
                      <a:pt x="22883" y="4880"/>
                    </a:lnTo>
                    <a:cubicBezTo>
                      <a:pt x="22883" y="4880"/>
                      <a:pt x="23828" y="2757"/>
                      <a:pt x="22883" y="0"/>
                    </a:cubicBezTo>
                    <a:close/>
                  </a:path>
                </a:pathLst>
              </a:custGeom>
              <a:solidFill>
                <a:schemeClr val="accent4">
                  <a:alpha val="286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44"/>
              <p:cNvSpPr/>
              <p:nvPr/>
            </p:nvSpPr>
            <p:spPr>
              <a:xfrm>
                <a:off x="570785" y="2491825"/>
                <a:ext cx="82626" cy="27490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4485" extrusionOk="0">
                    <a:moveTo>
                      <a:pt x="865" y="1"/>
                    </a:moveTo>
                    <a:cubicBezTo>
                      <a:pt x="507" y="1"/>
                      <a:pt x="17" y="813"/>
                      <a:pt x="9" y="1933"/>
                    </a:cubicBezTo>
                    <a:cubicBezTo>
                      <a:pt x="1" y="3136"/>
                      <a:pt x="286" y="4485"/>
                      <a:pt x="615" y="4485"/>
                    </a:cubicBezTo>
                    <a:cubicBezTo>
                      <a:pt x="630" y="4485"/>
                      <a:pt x="645" y="4482"/>
                      <a:pt x="661" y="4476"/>
                    </a:cubicBezTo>
                    <a:cubicBezTo>
                      <a:pt x="1241" y="4262"/>
                      <a:pt x="1142" y="3307"/>
                      <a:pt x="1009" y="2308"/>
                    </a:cubicBezTo>
                    <a:cubicBezTo>
                      <a:pt x="875" y="1309"/>
                      <a:pt x="1348" y="247"/>
                      <a:pt x="982" y="33"/>
                    </a:cubicBezTo>
                    <a:cubicBezTo>
                      <a:pt x="945" y="11"/>
                      <a:pt x="906" y="1"/>
                      <a:pt x="865" y="1"/>
                    </a:cubicBezTo>
                    <a:close/>
                  </a:path>
                </a:pathLst>
              </a:custGeom>
              <a:solidFill>
                <a:srgbClr val="FFFFFF">
                  <a:alpha val="25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8" name="Google Shape;4968;p42"/>
          <p:cNvSpPr/>
          <p:nvPr/>
        </p:nvSpPr>
        <p:spPr>
          <a:xfrm>
            <a:off x="2932538" y="1293714"/>
            <a:ext cx="906600" cy="906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9" name="Google Shape;4969;p42"/>
          <p:cNvSpPr/>
          <p:nvPr/>
        </p:nvSpPr>
        <p:spPr>
          <a:xfrm>
            <a:off x="2932538" y="3071705"/>
            <a:ext cx="906600" cy="906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0" name="Google Shape;4970;p42"/>
          <p:cNvSpPr/>
          <p:nvPr/>
        </p:nvSpPr>
        <p:spPr>
          <a:xfrm>
            <a:off x="5295638" y="1293714"/>
            <a:ext cx="906600" cy="906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1" name="Google Shape;4971;p42"/>
          <p:cNvSpPr/>
          <p:nvPr/>
        </p:nvSpPr>
        <p:spPr>
          <a:xfrm>
            <a:off x="5295638" y="3071705"/>
            <a:ext cx="906600" cy="906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2" name="Google Shape;4972;p4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 &amp; Lit Exams</a:t>
            </a:r>
            <a:endParaRPr dirty="0"/>
          </a:p>
        </p:txBody>
      </p:sp>
      <p:sp>
        <p:nvSpPr>
          <p:cNvPr id="4973" name="Google Shape;4973;p42"/>
          <p:cNvSpPr txBox="1">
            <a:spLocks noGrp="1"/>
          </p:cNvSpPr>
          <p:nvPr>
            <p:ph type="title" idx="2"/>
          </p:nvPr>
        </p:nvSpPr>
        <p:spPr>
          <a:xfrm>
            <a:off x="734398" y="1249464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Paper 1</a:t>
            </a:r>
            <a:endParaRPr dirty="0"/>
          </a:p>
        </p:txBody>
      </p:sp>
      <p:sp>
        <p:nvSpPr>
          <p:cNvPr id="4974" name="Google Shape;4974;p42"/>
          <p:cNvSpPr txBox="1">
            <a:spLocks noGrp="1"/>
          </p:cNvSpPr>
          <p:nvPr>
            <p:ph type="subTitle" idx="1"/>
          </p:nvPr>
        </p:nvSpPr>
        <p:spPr>
          <a:xfrm>
            <a:off x="329900" y="1958187"/>
            <a:ext cx="2526388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~2 hrs. 15 min.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~2 non-literary passages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~2 diff. text types/an analysis essay for each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~focus on textual aspects</a:t>
            </a:r>
            <a:endParaRPr dirty="0"/>
          </a:p>
        </p:txBody>
      </p:sp>
      <p:sp>
        <p:nvSpPr>
          <p:cNvPr id="4975" name="Google Shape;4975;p42"/>
          <p:cNvSpPr txBox="1">
            <a:spLocks noGrp="1"/>
          </p:cNvSpPr>
          <p:nvPr>
            <p:ph type="title" idx="3"/>
          </p:nvPr>
        </p:nvSpPr>
        <p:spPr>
          <a:xfrm>
            <a:off x="6278448" y="1249464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Paper 2</a:t>
            </a:r>
            <a:endParaRPr dirty="0"/>
          </a:p>
        </p:txBody>
      </p:sp>
      <p:sp>
        <p:nvSpPr>
          <p:cNvPr id="4976" name="Google Shape;4976;p42"/>
          <p:cNvSpPr txBox="1">
            <a:spLocks noGrp="1"/>
          </p:cNvSpPr>
          <p:nvPr>
            <p:ph type="subTitle" idx="4"/>
          </p:nvPr>
        </p:nvSpPr>
        <p:spPr>
          <a:xfrm>
            <a:off x="6278448" y="1958187"/>
            <a:ext cx="252374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~1 hr. 45 min.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~4 general questions/ respond to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~use 2 literary texts to write a comparison essay</a:t>
            </a:r>
          </a:p>
        </p:txBody>
      </p:sp>
      <p:sp>
        <p:nvSpPr>
          <p:cNvPr id="4977" name="Google Shape;4977;p42"/>
          <p:cNvSpPr txBox="1">
            <a:spLocks noGrp="1"/>
          </p:cNvSpPr>
          <p:nvPr>
            <p:ph type="title" idx="5"/>
          </p:nvPr>
        </p:nvSpPr>
        <p:spPr>
          <a:xfrm>
            <a:off x="734398" y="3027431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Individual Oral</a:t>
            </a:r>
            <a:endParaRPr dirty="0"/>
          </a:p>
        </p:txBody>
      </p:sp>
      <p:sp>
        <p:nvSpPr>
          <p:cNvPr id="4978" name="Google Shape;4978;p42"/>
          <p:cNvSpPr txBox="1">
            <a:spLocks noGrp="1"/>
          </p:cNvSpPr>
          <p:nvPr>
            <p:ph type="subTitle" idx="6"/>
          </p:nvPr>
        </p:nvSpPr>
        <p:spPr>
          <a:xfrm>
            <a:off x="207034" y="3839674"/>
            <a:ext cx="264661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~select 2 extracts (</a:t>
            </a:r>
            <a:r>
              <a:rPr lang="en-US" b="1" dirty="0"/>
              <a:t>one non-lit/ one lit.)</a:t>
            </a:r>
            <a:endParaRPr lang="en-US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~10 min. prepared response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~5 min. questions from me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~relate extracts to a global issue of your choice</a:t>
            </a:r>
            <a:endParaRPr dirty="0"/>
          </a:p>
        </p:txBody>
      </p:sp>
      <p:sp>
        <p:nvSpPr>
          <p:cNvPr id="4979" name="Google Shape;4979;p42"/>
          <p:cNvSpPr txBox="1">
            <a:spLocks noGrp="1"/>
          </p:cNvSpPr>
          <p:nvPr>
            <p:ph type="title" idx="7"/>
          </p:nvPr>
        </p:nvSpPr>
        <p:spPr>
          <a:xfrm>
            <a:off x="6278448" y="3027431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HL Essay  </a:t>
            </a:r>
            <a:endParaRPr dirty="0"/>
          </a:p>
        </p:txBody>
      </p:sp>
      <p:sp>
        <p:nvSpPr>
          <p:cNvPr id="4980" name="Google Shape;4980;p42"/>
          <p:cNvSpPr txBox="1">
            <a:spLocks noGrp="1"/>
          </p:cNvSpPr>
          <p:nvPr>
            <p:ph type="subTitle" idx="8"/>
          </p:nvPr>
        </p:nvSpPr>
        <p:spPr>
          <a:xfrm>
            <a:off x="6278448" y="3727536"/>
            <a:ext cx="252374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~an essay on </a:t>
            </a:r>
            <a:r>
              <a:rPr lang="en" b="1" dirty="0"/>
              <a:t>1 literary work OR 1 non-lit body of work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~1,200-1,500 words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~develop an inquiry question to guide the essay</a:t>
            </a:r>
            <a:endParaRPr dirty="0"/>
          </a:p>
        </p:txBody>
      </p:sp>
      <p:sp>
        <p:nvSpPr>
          <p:cNvPr id="4981" name="Google Shape;4981;p42"/>
          <p:cNvSpPr txBox="1">
            <a:spLocks noGrp="1"/>
          </p:cNvSpPr>
          <p:nvPr>
            <p:ph type="title" idx="9"/>
          </p:nvPr>
        </p:nvSpPr>
        <p:spPr>
          <a:xfrm>
            <a:off x="2932488" y="1483164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982" name="Google Shape;4982;p42"/>
          <p:cNvSpPr txBox="1">
            <a:spLocks noGrp="1"/>
          </p:cNvSpPr>
          <p:nvPr>
            <p:ph type="title" idx="13"/>
          </p:nvPr>
        </p:nvSpPr>
        <p:spPr>
          <a:xfrm>
            <a:off x="2932488" y="326115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83" name="Google Shape;4983;p42"/>
          <p:cNvSpPr txBox="1">
            <a:spLocks noGrp="1"/>
          </p:cNvSpPr>
          <p:nvPr>
            <p:ph type="title" idx="14"/>
          </p:nvPr>
        </p:nvSpPr>
        <p:spPr>
          <a:xfrm>
            <a:off x="5295638" y="1483164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984" name="Google Shape;4984;p42"/>
          <p:cNvSpPr txBox="1">
            <a:spLocks noGrp="1"/>
          </p:cNvSpPr>
          <p:nvPr>
            <p:ph type="title" idx="15"/>
          </p:nvPr>
        </p:nvSpPr>
        <p:spPr>
          <a:xfrm>
            <a:off x="5295638" y="326115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985" name="Google Shape;4985;p42"/>
          <p:cNvSpPr/>
          <p:nvPr/>
        </p:nvSpPr>
        <p:spPr>
          <a:xfrm>
            <a:off x="329900" y="153438"/>
            <a:ext cx="1046301" cy="323467"/>
          </a:xfrm>
          <a:custGeom>
            <a:avLst/>
            <a:gdLst/>
            <a:ahLst/>
            <a:cxnLst/>
            <a:rect l="l" t="t" r="r" b="b"/>
            <a:pathLst>
              <a:path w="4085" h="1263" extrusionOk="0">
                <a:moveTo>
                  <a:pt x="1864" y="112"/>
                </a:moveTo>
                <a:cubicBezTo>
                  <a:pt x="1906" y="112"/>
                  <a:pt x="1950" y="126"/>
                  <a:pt x="1990" y="157"/>
                </a:cubicBezTo>
                <a:cubicBezTo>
                  <a:pt x="2159" y="291"/>
                  <a:pt x="2195" y="496"/>
                  <a:pt x="2132" y="674"/>
                </a:cubicBezTo>
                <a:cubicBezTo>
                  <a:pt x="2079" y="674"/>
                  <a:pt x="2025" y="674"/>
                  <a:pt x="1963" y="665"/>
                </a:cubicBezTo>
                <a:cubicBezTo>
                  <a:pt x="1847" y="647"/>
                  <a:pt x="1731" y="585"/>
                  <a:pt x="1660" y="487"/>
                </a:cubicBezTo>
                <a:cubicBezTo>
                  <a:pt x="1546" y="317"/>
                  <a:pt x="1698" y="112"/>
                  <a:pt x="1864" y="112"/>
                </a:cubicBezTo>
                <a:close/>
                <a:moveTo>
                  <a:pt x="561" y="695"/>
                </a:moveTo>
                <a:cubicBezTo>
                  <a:pt x="595" y="695"/>
                  <a:pt x="631" y="700"/>
                  <a:pt x="669" y="710"/>
                </a:cubicBezTo>
                <a:cubicBezTo>
                  <a:pt x="678" y="719"/>
                  <a:pt x="687" y="719"/>
                  <a:pt x="705" y="728"/>
                </a:cubicBezTo>
                <a:cubicBezTo>
                  <a:pt x="705" y="746"/>
                  <a:pt x="705" y="772"/>
                  <a:pt x="696" y="799"/>
                </a:cubicBezTo>
                <a:cubicBezTo>
                  <a:pt x="688" y="930"/>
                  <a:pt x="567" y="1175"/>
                  <a:pt x="379" y="1175"/>
                </a:cubicBezTo>
                <a:cubicBezTo>
                  <a:pt x="349" y="1175"/>
                  <a:pt x="318" y="1169"/>
                  <a:pt x="286" y="1156"/>
                </a:cubicBezTo>
                <a:cubicBezTo>
                  <a:pt x="152" y="1111"/>
                  <a:pt x="197" y="978"/>
                  <a:pt x="277" y="844"/>
                </a:cubicBezTo>
                <a:cubicBezTo>
                  <a:pt x="313" y="778"/>
                  <a:pt x="414" y="695"/>
                  <a:pt x="561" y="695"/>
                </a:cubicBezTo>
                <a:close/>
                <a:moveTo>
                  <a:pt x="1843" y="0"/>
                </a:moveTo>
                <a:cubicBezTo>
                  <a:pt x="1615" y="0"/>
                  <a:pt x="1452" y="249"/>
                  <a:pt x="1544" y="478"/>
                </a:cubicBezTo>
                <a:cubicBezTo>
                  <a:pt x="1620" y="685"/>
                  <a:pt x="1796" y="760"/>
                  <a:pt x="1997" y="760"/>
                </a:cubicBezTo>
                <a:cubicBezTo>
                  <a:pt x="2030" y="760"/>
                  <a:pt x="2063" y="758"/>
                  <a:pt x="2097" y="754"/>
                </a:cubicBezTo>
                <a:lnTo>
                  <a:pt x="2097" y="754"/>
                </a:lnTo>
                <a:cubicBezTo>
                  <a:pt x="2034" y="870"/>
                  <a:pt x="1936" y="969"/>
                  <a:pt x="1802" y="986"/>
                </a:cubicBezTo>
                <a:cubicBezTo>
                  <a:pt x="1758" y="994"/>
                  <a:pt x="1714" y="998"/>
                  <a:pt x="1670" y="998"/>
                </a:cubicBezTo>
                <a:cubicBezTo>
                  <a:pt x="1272" y="998"/>
                  <a:pt x="937" y="696"/>
                  <a:pt x="776" y="647"/>
                </a:cubicBezTo>
                <a:cubicBezTo>
                  <a:pt x="750" y="407"/>
                  <a:pt x="598" y="166"/>
                  <a:pt x="348" y="157"/>
                </a:cubicBezTo>
                <a:cubicBezTo>
                  <a:pt x="339" y="157"/>
                  <a:pt x="322" y="184"/>
                  <a:pt x="339" y="192"/>
                </a:cubicBezTo>
                <a:cubicBezTo>
                  <a:pt x="518" y="255"/>
                  <a:pt x="652" y="433"/>
                  <a:pt x="687" y="621"/>
                </a:cubicBezTo>
                <a:cubicBezTo>
                  <a:pt x="643" y="612"/>
                  <a:pt x="598" y="607"/>
                  <a:pt x="554" y="607"/>
                </a:cubicBezTo>
                <a:cubicBezTo>
                  <a:pt x="466" y="607"/>
                  <a:pt x="381" y="627"/>
                  <a:pt x="304" y="674"/>
                </a:cubicBezTo>
                <a:cubicBezTo>
                  <a:pt x="116" y="781"/>
                  <a:pt x="0" y="1102"/>
                  <a:pt x="232" y="1227"/>
                </a:cubicBezTo>
                <a:cubicBezTo>
                  <a:pt x="274" y="1252"/>
                  <a:pt x="316" y="1263"/>
                  <a:pt x="357" y="1263"/>
                </a:cubicBezTo>
                <a:cubicBezTo>
                  <a:pt x="553" y="1263"/>
                  <a:pt x="731" y="1014"/>
                  <a:pt x="768" y="844"/>
                </a:cubicBezTo>
                <a:cubicBezTo>
                  <a:pt x="776" y="817"/>
                  <a:pt x="776" y="781"/>
                  <a:pt x="785" y="754"/>
                </a:cubicBezTo>
                <a:cubicBezTo>
                  <a:pt x="821" y="772"/>
                  <a:pt x="857" y="790"/>
                  <a:pt x="892" y="808"/>
                </a:cubicBezTo>
                <a:cubicBezTo>
                  <a:pt x="982" y="856"/>
                  <a:pt x="1328" y="1104"/>
                  <a:pt x="1665" y="1104"/>
                </a:cubicBezTo>
                <a:cubicBezTo>
                  <a:pt x="1831" y="1104"/>
                  <a:pt x="1994" y="1044"/>
                  <a:pt x="2124" y="870"/>
                </a:cubicBezTo>
                <a:cubicBezTo>
                  <a:pt x="2150" y="826"/>
                  <a:pt x="2186" y="790"/>
                  <a:pt x="2204" y="746"/>
                </a:cubicBezTo>
                <a:cubicBezTo>
                  <a:pt x="2320" y="719"/>
                  <a:pt x="2641" y="621"/>
                  <a:pt x="3042" y="362"/>
                </a:cubicBezTo>
                <a:cubicBezTo>
                  <a:pt x="3163" y="286"/>
                  <a:pt x="3285" y="252"/>
                  <a:pt x="3402" y="252"/>
                </a:cubicBezTo>
                <a:cubicBezTo>
                  <a:pt x="3657" y="252"/>
                  <a:pt x="3892" y="415"/>
                  <a:pt x="4051" y="665"/>
                </a:cubicBezTo>
                <a:cubicBezTo>
                  <a:pt x="4052" y="667"/>
                  <a:pt x="4053" y="667"/>
                  <a:pt x="4055" y="667"/>
                </a:cubicBezTo>
                <a:cubicBezTo>
                  <a:pt x="4066" y="667"/>
                  <a:pt x="4085" y="646"/>
                  <a:pt x="4077" y="639"/>
                </a:cubicBezTo>
                <a:cubicBezTo>
                  <a:pt x="3997" y="371"/>
                  <a:pt x="3783" y="184"/>
                  <a:pt x="3497" y="157"/>
                </a:cubicBezTo>
                <a:cubicBezTo>
                  <a:pt x="3481" y="156"/>
                  <a:pt x="3466" y="155"/>
                  <a:pt x="3450" y="155"/>
                </a:cubicBezTo>
                <a:cubicBezTo>
                  <a:pt x="3083" y="155"/>
                  <a:pt x="2823" y="447"/>
                  <a:pt x="2498" y="567"/>
                </a:cubicBezTo>
                <a:cubicBezTo>
                  <a:pt x="2489" y="567"/>
                  <a:pt x="2320" y="630"/>
                  <a:pt x="2240" y="647"/>
                </a:cubicBezTo>
                <a:cubicBezTo>
                  <a:pt x="2311" y="407"/>
                  <a:pt x="2231" y="121"/>
                  <a:pt x="1963" y="23"/>
                </a:cubicBezTo>
                <a:cubicBezTo>
                  <a:pt x="1922" y="8"/>
                  <a:pt x="1881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6" name="Google Shape;4986;p42"/>
          <p:cNvSpPr/>
          <p:nvPr/>
        </p:nvSpPr>
        <p:spPr>
          <a:xfrm rot="10799966">
            <a:off x="7767801" y="152285"/>
            <a:ext cx="1046301" cy="325772"/>
          </a:xfrm>
          <a:custGeom>
            <a:avLst/>
            <a:gdLst/>
            <a:ahLst/>
            <a:cxnLst/>
            <a:rect l="l" t="t" r="r" b="b"/>
            <a:pathLst>
              <a:path w="4085" h="1272" extrusionOk="0">
                <a:moveTo>
                  <a:pt x="378" y="88"/>
                </a:moveTo>
                <a:cubicBezTo>
                  <a:pt x="567" y="88"/>
                  <a:pt x="688" y="334"/>
                  <a:pt x="696" y="473"/>
                </a:cubicBezTo>
                <a:cubicBezTo>
                  <a:pt x="705" y="491"/>
                  <a:pt x="705" y="518"/>
                  <a:pt x="705" y="544"/>
                </a:cubicBezTo>
                <a:cubicBezTo>
                  <a:pt x="687" y="544"/>
                  <a:pt x="678" y="553"/>
                  <a:pt x="669" y="553"/>
                </a:cubicBezTo>
                <a:cubicBezTo>
                  <a:pt x="628" y="566"/>
                  <a:pt x="590" y="571"/>
                  <a:pt x="554" y="571"/>
                </a:cubicBezTo>
                <a:cubicBezTo>
                  <a:pt x="411" y="571"/>
                  <a:pt x="313" y="485"/>
                  <a:pt x="277" y="428"/>
                </a:cubicBezTo>
                <a:cubicBezTo>
                  <a:pt x="197" y="286"/>
                  <a:pt x="152" y="161"/>
                  <a:pt x="286" y="107"/>
                </a:cubicBezTo>
                <a:cubicBezTo>
                  <a:pt x="318" y="94"/>
                  <a:pt x="349" y="88"/>
                  <a:pt x="378" y="88"/>
                </a:cubicBezTo>
                <a:close/>
                <a:moveTo>
                  <a:pt x="2051" y="591"/>
                </a:moveTo>
                <a:cubicBezTo>
                  <a:pt x="2079" y="591"/>
                  <a:pt x="2106" y="593"/>
                  <a:pt x="2132" y="598"/>
                </a:cubicBezTo>
                <a:cubicBezTo>
                  <a:pt x="2195" y="776"/>
                  <a:pt x="2159" y="981"/>
                  <a:pt x="1990" y="1106"/>
                </a:cubicBezTo>
                <a:cubicBezTo>
                  <a:pt x="1949" y="1138"/>
                  <a:pt x="1904" y="1152"/>
                  <a:pt x="1861" y="1152"/>
                </a:cubicBezTo>
                <a:cubicBezTo>
                  <a:pt x="1696" y="1152"/>
                  <a:pt x="1547" y="954"/>
                  <a:pt x="1660" y="785"/>
                </a:cubicBezTo>
                <a:cubicBezTo>
                  <a:pt x="1731" y="678"/>
                  <a:pt x="1847" y="625"/>
                  <a:pt x="1963" y="598"/>
                </a:cubicBezTo>
                <a:cubicBezTo>
                  <a:pt x="1994" y="593"/>
                  <a:pt x="2023" y="591"/>
                  <a:pt x="2051" y="591"/>
                </a:cubicBezTo>
                <a:close/>
                <a:moveTo>
                  <a:pt x="356" y="0"/>
                </a:moveTo>
                <a:cubicBezTo>
                  <a:pt x="315" y="0"/>
                  <a:pt x="274" y="11"/>
                  <a:pt x="232" y="36"/>
                </a:cubicBezTo>
                <a:cubicBezTo>
                  <a:pt x="0" y="170"/>
                  <a:pt x="116" y="482"/>
                  <a:pt x="304" y="589"/>
                </a:cubicBezTo>
                <a:cubicBezTo>
                  <a:pt x="378" y="640"/>
                  <a:pt x="459" y="662"/>
                  <a:pt x="543" y="662"/>
                </a:cubicBezTo>
                <a:cubicBezTo>
                  <a:pt x="591" y="662"/>
                  <a:pt x="639" y="655"/>
                  <a:pt x="687" y="642"/>
                </a:cubicBezTo>
                <a:lnTo>
                  <a:pt x="687" y="642"/>
                </a:lnTo>
                <a:cubicBezTo>
                  <a:pt x="652" y="839"/>
                  <a:pt x="518" y="1008"/>
                  <a:pt x="339" y="1080"/>
                </a:cubicBezTo>
                <a:cubicBezTo>
                  <a:pt x="322" y="1080"/>
                  <a:pt x="339" y="1106"/>
                  <a:pt x="348" y="1106"/>
                </a:cubicBezTo>
                <a:cubicBezTo>
                  <a:pt x="598" y="1097"/>
                  <a:pt x="750" y="856"/>
                  <a:pt x="776" y="625"/>
                </a:cubicBezTo>
                <a:cubicBezTo>
                  <a:pt x="937" y="568"/>
                  <a:pt x="1272" y="265"/>
                  <a:pt x="1670" y="265"/>
                </a:cubicBezTo>
                <a:cubicBezTo>
                  <a:pt x="1714" y="265"/>
                  <a:pt x="1758" y="269"/>
                  <a:pt x="1802" y="277"/>
                </a:cubicBezTo>
                <a:cubicBezTo>
                  <a:pt x="1936" y="303"/>
                  <a:pt x="2034" y="402"/>
                  <a:pt x="2097" y="509"/>
                </a:cubicBezTo>
                <a:cubicBezTo>
                  <a:pt x="2072" y="507"/>
                  <a:pt x="2046" y="506"/>
                  <a:pt x="2022" y="506"/>
                </a:cubicBezTo>
                <a:cubicBezTo>
                  <a:pt x="1811" y="506"/>
                  <a:pt x="1624" y="578"/>
                  <a:pt x="1544" y="785"/>
                </a:cubicBezTo>
                <a:cubicBezTo>
                  <a:pt x="1452" y="1022"/>
                  <a:pt x="1615" y="1272"/>
                  <a:pt x="1843" y="1272"/>
                </a:cubicBezTo>
                <a:cubicBezTo>
                  <a:pt x="1882" y="1272"/>
                  <a:pt x="1922" y="1264"/>
                  <a:pt x="1963" y="1249"/>
                </a:cubicBezTo>
                <a:cubicBezTo>
                  <a:pt x="2231" y="1151"/>
                  <a:pt x="2311" y="856"/>
                  <a:pt x="2240" y="616"/>
                </a:cubicBezTo>
                <a:lnTo>
                  <a:pt x="2240" y="616"/>
                </a:lnTo>
                <a:cubicBezTo>
                  <a:pt x="2320" y="633"/>
                  <a:pt x="2489" y="696"/>
                  <a:pt x="2498" y="696"/>
                </a:cubicBezTo>
                <a:cubicBezTo>
                  <a:pt x="2820" y="814"/>
                  <a:pt x="3077" y="1109"/>
                  <a:pt x="3437" y="1109"/>
                </a:cubicBezTo>
                <a:cubicBezTo>
                  <a:pt x="3457" y="1109"/>
                  <a:pt x="3477" y="1108"/>
                  <a:pt x="3497" y="1106"/>
                </a:cubicBezTo>
                <a:cubicBezTo>
                  <a:pt x="3783" y="1088"/>
                  <a:pt x="3997" y="901"/>
                  <a:pt x="4077" y="633"/>
                </a:cubicBezTo>
                <a:cubicBezTo>
                  <a:pt x="4084" y="620"/>
                  <a:pt x="4070" y="601"/>
                  <a:pt x="4059" y="601"/>
                </a:cubicBezTo>
                <a:cubicBezTo>
                  <a:pt x="4056" y="601"/>
                  <a:pt x="4053" y="603"/>
                  <a:pt x="4051" y="607"/>
                </a:cubicBezTo>
                <a:cubicBezTo>
                  <a:pt x="3892" y="851"/>
                  <a:pt x="3658" y="1015"/>
                  <a:pt x="3404" y="1015"/>
                </a:cubicBezTo>
                <a:cubicBezTo>
                  <a:pt x="3286" y="1015"/>
                  <a:pt x="3164" y="980"/>
                  <a:pt x="3042" y="901"/>
                </a:cubicBezTo>
                <a:cubicBezTo>
                  <a:pt x="2641" y="651"/>
                  <a:pt x="2320" y="544"/>
                  <a:pt x="2204" y="526"/>
                </a:cubicBezTo>
                <a:cubicBezTo>
                  <a:pt x="2186" y="482"/>
                  <a:pt x="2150" y="437"/>
                  <a:pt x="2124" y="402"/>
                </a:cubicBezTo>
                <a:cubicBezTo>
                  <a:pt x="1993" y="224"/>
                  <a:pt x="1828" y="162"/>
                  <a:pt x="1661" y="162"/>
                </a:cubicBezTo>
                <a:cubicBezTo>
                  <a:pt x="1326" y="162"/>
                  <a:pt x="982" y="410"/>
                  <a:pt x="892" y="464"/>
                </a:cubicBezTo>
                <a:cubicBezTo>
                  <a:pt x="857" y="482"/>
                  <a:pt x="821" y="500"/>
                  <a:pt x="785" y="518"/>
                </a:cubicBezTo>
                <a:cubicBezTo>
                  <a:pt x="776" y="482"/>
                  <a:pt x="776" y="455"/>
                  <a:pt x="768" y="428"/>
                </a:cubicBezTo>
                <a:cubicBezTo>
                  <a:pt x="731" y="251"/>
                  <a:pt x="553" y="0"/>
                  <a:pt x="3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7" name="Google Shape;4987;p42"/>
          <p:cNvGrpSpPr/>
          <p:nvPr/>
        </p:nvGrpSpPr>
        <p:grpSpPr>
          <a:xfrm rot="5400000">
            <a:off x="3379652" y="2999333"/>
            <a:ext cx="2838466" cy="593057"/>
            <a:chOff x="2640972" y="2305647"/>
            <a:chExt cx="1502708" cy="313953"/>
          </a:xfrm>
        </p:grpSpPr>
        <p:sp>
          <p:nvSpPr>
            <p:cNvPr id="4988" name="Google Shape;4988;p42"/>
            <p:cNvSpPr/>
            <p:nvPr/>
          </p:nvSpPr>
          <p:spPr>
            <a:xfrm>
              <a:off x="2640972" y="2305647"/>
              <a:ext cx="1502708" cy="313953"/>
            </a:xfrm>
            <a:custGeom>
              <a:avLst/>
              <a:gdLst/>
              <a:ahLst/>
              <a:cxnLst/>
              <a:rect l="l" t="t" r="r" b="b"/>
              <a:pathLst>
                <a:path w="24516" h="5122" extrusionOk="0">
                  <a:moveTo>
                    <a:pt x="893" y="1"/>
                  </a:moveTo>
                  <a:cubicBezTo>
                    <a:pt x="1" y="2900"/>
                    <a:pt x="893" y="5122"/>
                    <a:pt x="893" y="5122"/>
                  </a:cubicBezTo>
                  <a:lnTo>
                    <a:pt x="23615" y="5122"/>
                  </a:lnTo>
                  <a:cubicBezTo>
                    <a:pt x="23615" y="5122"/>
                    <a:pt x="24516" y="2900"/>
                    <a:pt x="23615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2"/>
            <p:cNvSpPr/>
            <p:nvPr/>
          </p:nvSpPr>
          <p:spPr>
            <a:xfrm>
              <a:off x="2995313" y="2342853"/>
              <a:ext cx="1089335" cy="239541"/>
            </a:xfrm>
            <a:custGeom>
              <a:avLst/>
              <a:gdLst/>
              <a:ahLst/>
              <a:cxnLst/>
              <a:rect l="l" t="t" r="r" b="b"/>
              <a:pathLst>
                <a:path w="17772" h="3908" extrusionOk="0">
                  <a:moveTo>
                    <a:pt x="0" y="0"/>
                  </a:moveTo>
                  <a:lnTo>
                    <a:pt x="0" y="3908"/>
                  </a:lnTo>
                  <a:lnTo>
                    <a:pt x="17084" y="3908"/>
                  </a:lnTo>
                  <a:cubicBezTo>
                    <a:pt x="17084" y="3908"/>
                    <a:pt x="17771" y="2213"/>
                    <a:pt x="17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2"/>
            <p:cNvSpPr/>
            <p:nvPr/>
          </p:nvSpPr>
          <p:spPr>
            <a:xfrm>
              <a:off x="2693501" y="2342853"/>
              <a:ext cx="277789" cy="239541"/>
            </a:xfrm>
            <a:custGeom>
              <a:avLst/>
              <a:gdLst/>
              <a:ahLst/>
              <a:cxnLst/>
              <a:rect l="l" t="t" r="r" b="b"/>
              <a:pathLst>
                <a:path w="4532" h="3908" extrusionOk="0">
                  <a:moveTo>
                    <a:pt x="687" y="0"/>
                  </a:moveTo>
                  <a:cubicBezTo>
                    <a:pt x="0" y="2213"/>
                    <a:pt x="687" y="3908"/>
                    <a:pt x="687" y="3908"/>
                  </a:cubicBezTo>
                  <a:lnTo>
                    <a:pt x="4532" y="3908"/>
                  </a:lnTo>
                  <a:lnTo>
                    <a:pt x="4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2"/>
            <p:cNvSpPr/>
            <p:nvPr/>
          </p:nvSpPr>
          <p:spPr>
            <a:xfrm>
              <a:off x="3410335" y="2425477"/>
              <a:ext cx="29238" cy="17530"/>
            </a:xfrm>
            <a:custGeom>
              <a:avLst/>
              <a:gdLst/>
              <a:ahLst/>
              <a:cxnLst/>
              <a:rect l="l" t="t" r="r" b="b"/>
              <a:pathLst>
                <a:path w="477" h="286" extrusionOk="0">
                  <a:moveTo>
                    <a:pt x="276" y="1"/>
                  </a:moveTo>
                  <a:cubicBezTo>
                    <a:pt x="258" y="1"/>
                    <a:pt x="237" y="3"/>
                    <a:pt x="215" y="8"/>
                  </a:cubicBezTo>
                  <a:cubicBezTo>
                    <a:pt x="27" y="44"/>
                    <a:pt x="0" y="285"/>
                    <a:pt x="232" y="285"/>
                  </a:cubicBezTo>
                  <a:cubicBezTo>
                    <a:pt x="437" y="285"/>
                    <a:pt x="476" y="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2"/>
            <p:cNvSpPr/>
            <p:nvPr/>
          </p:nvSpPr>
          <p:spPr>
            <a:xfrm>
              <a:off x="3406228" y="2478987"/>
              <a:ext cx="31628" cy="15998"/>
            </a:xfrm>
            <a:custGeom>
              <a:avLst/>
              <a:gdLst/>
              <a:ahLst/>
              <a:cxnLst/>
              <a:rect l="l" t="t" r="r" b="b"/>
              <a:pathLst>
                <a:path w="516" h="261" extrusionOk="0">
                  <a:moveTo>
                    <a:pt x="290" y="1"/>
                  </a:moveTo>
                  <a:cubicBezTo>
                    <a:pt x="117" y="1"/>
                    <a:pt x="1" y="242"/>
                    <a:pt x="246" y="260"/>
                  </a:cubicBezTo>
                  <a:cubicBezTo>
                    <a:pt x="254" y="260"/>
                    <a:pt x="262" y="260"/>
                    <a:pt x="270" y="260"/>
                  </a:cubicBezTo>
                  <a:cubicBezTo>
                    <a:pt x="506" y="260"/>
                    <a:pt x="515" y="9"/>
                    <a:pt x="299" y="1"/>
                  </a:cubicBezTo>
                  <a:cubicBezTo>
                    <a:pt x="296" y="1"/>
                    <a:pt x="293" y="1"/>
                    <a:pt x="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2"/>
            <p:cNvSpPr/>
            <p:nvPr/>
          </p:nvSpPr>
          <p:spPr>
            <a:xfrm>
              <a:off x="3595995" y="2425416"/>
              <a:ext cx="29299" cy="17592"/>
            </a:xfrm>
            <a:custGeom>
              <a:avLst/>
              <a:gdLst/>
              <a:ahLst/>
              <a:cxnLst/>
              <a:rect l="l" t="t" r="r" b="b"/>
              <a:pathLst>
                <a:path w="478" h="287" extrusionOk="0">
                  <a:moveTo>
                    <a:pt x="229" y="0"/>
                  </a:moveTo>
                  <a:cubicBezTo>
                    <a:pt x="59" y="0"/>
                    <a:pt x="1" y="286"/>
                    <a:pt x="226" y="286"/>
                  </a:cubicBezTo>
                  <a:cubicBezTo>
                    <a:pt x="230" y="286"/>
                    <a:pt x="233" y="286"/>
                    <a:pt x="237" y="286"/>
                  </a:cubicBezTo>
                  <a:cubicBezTo>
                    <a:pt x="477" y="268"/>
                    <a:pt x="433" y="1"/>
                    <a:pt x="237" y="1"/>
                  </a:cubicBezTo>
                  <a:cubicBezTo>
                    <a:pt x="234" y="0"/>
                    <a:pt x="231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2"/>
            <p:cNvSpPr/>
            <p:nvPr/>
          </p:nvSpPr>
          <p:spPr>
            <a:xfrm>
              <a:off x="3598079" y="2478681"/>
              <a:ext cx="25928" cy="16795"/>
            </a:xfrm>
            <a:custGeom>
              <a:avLst/>
              <a:gdLst/>
              <a:ahLst/>
              <a:cxnLst/>
              <a:rect l="l" t="t" r="r" b="b"/>
              <a:pathLst>
                <a:path w="423" h="274" extrusionOk="0">
                  <a:moveTo>
                    <a:pt x="233" y="0"/>
                  </a:moveTo>
                  <a:cubicBezTo>
                    <a:pt x="216" y="0"/>
                    <a:pt x="197" y="2"/>
                    <a:pt x="176" y="6"/>
                  </a:cubicBezTo>
                  <a:cubicBezTo>
                    <a:pt x="23" y="30"/>
                    <a:pt x="1" y="273"/>
                    <a:pt x="156" y="273"/>
                  </a:cubicBezTo>
                  <a:cubicBezTo>
                    <a:pt x="173" y="273"/>
                    <a:pt x="191" y="270"/>
                    <a:pt x="212" y="265"/>
                  </a:cubicBezTo>
                  <a:cubicBezTo>
                    <a:pt x="399" y="207"/>
                    <a:pt x="423" y="0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2"/>
            <p:cNvSpPr/>
            <p:nvPr/>
          </p:nvSpPr>
          <p:spPr>
            <a:xfrm>
              <a:off x="4004152" y="2546840"/>
              <a:ext cx="48730" cy="35551"/>
            </a:xfrm>
            <a:custGeom>
              <a:avLst/>
              <a:gdLst/>
              <a:ahLst/>
              <a:cxnLst/>
              <a:rect l="l" t="t" r="r" b="b"/>
              <a:pathLst>
                <a:path w="795" h="580" extrusionOk="0">
                  <a:moveTo>
                    <a:pt x="795" y="0"/>
                  </a:moveTo>
                  <a:lnTo>
                    <a:pt x="795" y="0"/>
                  </a:lnTo>
                  <a:cubicBezTo>
                    <a:pt x="251" y="71"/>
                    <a:pt x="63" y="401"/>
                    <a:pt x="1" y="580"/>
                  </a:cubicBezTo>
                  <a:lnTo>
                    <a:pt x="625" y="580"/>
                  </a:lnTo>
                  <a:cubicBezTo>
                    <a:pt x="625" y="580"/>
                    <a:pt x="714" y="366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2"/>
            <p:cNvSpPr/>
            <p:nvPr/>
          </p:nvSpPr>
          <p:spPr>
            <a:xfrm>
              <a:off x="4005807" y="2342853"/>
              <a:ext cx="45971" cy="35061"/>
            </a:xfrm>
            <a:custGeom>
              <a:avLst/>
              <a:gdLst/>
              <a:ahLst/>
              <a:cxnLst/>
              <a:rect l="l" t="t" r="r" b="b"/>
              <a:pathLst>
                <a:path w="750" h="572" extrusionOk="0">
                  <a:moveTo>
                    <a:pt x="9" y="0"/>
                  </a:moveTo>
                  <a:lnTo>
                    <a:pt x="1" y="9"/>
                  </a:lnTo>
                  <a:cubicBezTo>
                    <a:pt x="1" y="9"/>
                    <a:pt x="125" y="527"/>
                    <a:pt x="750" y="571"/>
                  </a:cubicBezTo>
                  <a:cubicBezTo>
                    <a:pt x="705" y="384"/>
                    <a:pt x="661" y="197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2"/>
            <p:cNvSpPr/>
            <p:nvPr/>
          </p:nvSpPr>
          <p:spPr>
            <a:xfrm>
              <a:off x="3092096" y="2450547"/>
              <a:ext cx="29605" cy="24702"/>
            </a:xfrm>
            <a:custGeom>
              <a:avLst/>
              <a:gdLst/>
              <a:ahLst/>
              <a:cxnLst/>
              <a:rect l="l" t="t" r="r" b="b"/>
              <a:pathLst>
                <a:path w="483" h="403" extrusionOk="0">
                  <a:moveTo>
                    <a:pt x="235" y="0"/>
                  </a:moveTo>
                  <a:cubicBezTo>
                    <a:pt x="130" y="0"/>
                    <a:pt x="1" y="86"/>
                    <a:pt x="9" y="179"/>
                  </a:cubicBezTo>
                  <a:cubicBezTo>
                    <a:pt x="9" y="274"/>
                    <a:pt x="85" y="403"/>
                    <a:pt x="219" y="403"/>
                  </a:cubicBezTo>
                  <a:cubicBezTo>
                    <a:pt x="223" y="403"/>
                    <a:pt x="228" y="403"/>
                    <a:pt x="232" y="402"/>
                  </a:cubicBezTo>
                  <a:cubicBezTo>
                    <a:pt x="331" y="393"/>
                    <a:pt x="482" y="295"/>
                    <a:pt x="473" y="197"/>
                  </a:cubicBezTo>
                  <a:cubicBezTo>
                    <a:pt x="464" y="90"/>
                    <a:pt x="348" y="10"/>
                    <a:pt x="250" y="1"/>
                  </a:cubicBezTo>
                  <a:cubicBezTo>
                    <a:pt x="245" y="1"/>
                    <a:pt x="240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2"/>
            <p:cNvSpPr/>
            <p:nvPr/>
          </p:nvSpPr>
          <p:spPr>
            <a:xfrm>
              <a:off x="2786423" y="2448524"/>
              <a:ext cx="103956" cy="26050"/>
            </a:xfrm>
            <a:custGeom>
              <a:avLst/>
              <a:gdLst/>
              <a:ahLst/>
              <a:cxnLst/>
              <a:rect l="l" t="t" r="r" b="b"/>
              <a:pathLst>
                <a:path w="1696" h="425" extrusionOk="0">
                  <a:moveTo>
                    <a:pt x="973" y="1"/>
                  </a:moveTo>
                  <a:cubicBezTo>
                    <a:pt x="720" y="1"/>
                    <a:pt x="398" y="56"/>
                    <a:pt x="1" y="221"/>
                  </a:cubicBezTo>
                  <a:cubicBezTo>
                    <a:pt x="1" y="221"/>
                    <a:pt x="427" y="425"/>
                    <a:pt x="925" y="425"/>
                  </a:cubicBezTo>
                  <a:cubicBezTo>
                    <a:pt x="1179" y="425"/>
                    <a:pt x="1452" y="372"/>
                    <a:pt x="1696" y="212"/>
                  </a:cubicBezTo>
                  <a:cubicBezTo>
                    <a:pt x="1696" y="212"/>
                    <a:pt x="1468" y="1"/>
                    <a:pt x="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2"/>
            <p:cNvSpPr/>
            <p:nvPr/>
          </p:nvSpPr>
          <p:spPr>
            <a:xfrm>
              <a:off x="3177418" y="2448831"/>
              <a:ext cx="77661" cy="24457"/>
            </a:xfrm>
            <a:custGeom>
              <a:avLst/>
              <a:gdLst/>
              <a:ahLst/>
              <a:cxnLst/>
              <a:rect l="l" t="t" r="r" b="b"/>
              <a:pathLst>
                <a:path w="1267" h="399" extrusionOk="0">
                  <a:moveTo>
                    <a:pt x="695" y="1"/>
                  </a:moveTo>
                  <a:cubicBezTo>
                    <a:pt x="509" y="1"/>
                    <a:pt x="278" y="51"/>
                    <a:pt x="0" y="198"/>
                  </a:cubicBezTo>
                  <a:cubicBezTo>
                    <a:pt x="0" y="198"/>
                    <a:pt x="300" y="398"/>
                    <a:pt x="614" y="398"/>
                  </a:cubicBezTo>
                  <a:cubicBezTo>
                    <a:pt x="639" y="398"/>
                    <a:pt x="663" y="397"/>
                    <a:pt x="687" y="395"/>
                  </a:cubicBezTo>
                  <a:cubicBezTo>
                    <a:pt x="1026" y="350"/>
                    <a:pt x="1267" y="216"/>
                    <a:pt x="1267" y="216"/>
                  </a:cubicBezTo>
                  <a:cubicBezTo>
                    <a:pt x="1267" y="216"/>
                    <a:pt x="1080" y="1"/>
                    <a:pt x="695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2"/>
            <p:cNvSpPr/>
            <p:nvPr/>
          </p:nvSpPr>
          <p:spPr>
            <a:xfrm>
              <a:off x="3226085" y="2402982"/>
              <a:ext cx="82626" cy="58046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8" y="1"/>
                  </a:moveTo>
                  <a:cubicBezTo>
                    <a:pt x="18" y="1"/>
                    <a:pt x="0" y="215"/>
                    <a:pt x="357" y="518"/>
                  </a:cubicBezTo>
                  <a:cubicBezTo>
                    <a:pt x="714" y="822"/>
                    <a:pt x="1347" y="946"/>
                    <a:pt x="1347" y="946"/>
                  </a:cubicBezTo>
                  <a:cubicBezTo>
                    <a:pt x="1347" y="946"/>
                    <a:pt x="1338" y="616"/>
                    <a:pt x="964" y="304"/>
                  </a:cubicBezTo>
                  <a:cubicBezTo>
                    <a:pt x="589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2"/>
            <p:cNvSpPr/>
            <p:nvPr/>
          </p:nvSpPr>
          <p:spPr>
            <a:xfrm>
              <a:off x="3297125" y="2374542"/>
              <a:ext cx="100708" cy="84832"/>
            </a:xfrm>
            <a:custGeom>
              <a:avLst/>
              <a:gdLst/>
              <a:ahLst/>
              <a:cxnLst/>
              <a:rect l="l" t="t" r="r" b="b"/>
              <a:pathLst>
                <a:path w="1643" h="1384" extrusionOk="0">
                  <a:moveTo>
                    <a:pt x="1" y="1"/>
                  </a:moveTo>
                  <a:cubicBezTo>
                    <a:pt x="1" y="1"/>
                    <a:pt x="72" y="438"/>
                    <a:pt x="536" y="839"/>
                  </a:cubicBezTo>
                  <a:cubicBezTo>
                    <a:pt x="1000" y="1241"/>
                    <a:pt x="1642" y="1384"/>
                    <a:pt x="1642" y="1384"/>
                  </a:cubicBezTo>
                  <a:cubicBezTo>
                    <a:pt x="1642" y="1384"/>
                    <a:pt x="1580" y="911"/>
                    <a:pt x="1107" y="474"/>
                  </a:cubicBezTo>
                  <a:cubicBezTo>
                    <a:pt x="634" y="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2"/>
            <p:cNvSpPr/>
            <p:nvPr/>
          </p:nvSpPr>
          <p:spPr>
            <a:xfrm>
              <a:off x="3446989" y="2393175"/>
              <a:ext cx="140549" cy="67854"/>
            </a:xfrm>
            <a:custGeom>
              <a:avLst/>
              <a:gdLst/>
              <a:ahLst/>
              <a:cxnLst/>
              <a:rect l="l" t="t" r="r" b="b"/>
              <a:pathLst>
                <a:path w="2293" h="1107" extrusionOk="0">
                  <a:moveTo>
                    <a:pt x="1133" y="0"/>
                  </a:moveTo>
                  <a:cubicBezTo>
                    <a:pt x="1133" y="0"/>
                    <a:pt x="821" y="179"/>
                    <a:pt x="812" y="625"/>
                  </a:cubicBezTo>
                  <a:cubicBezTo>
                    <a:pt x="812" y="625"/>
                    <a:pt x="473" y="414"/>
                    <a:pt x="164" y="414"/>
                  </a:cubicBezTo>
                  <a:cubicBezTo>
                    <a:pt x="108" y="414"/>
                    <a:pt x="52" y="421"/>
                    <a:pt x="0" y="437"/>
                  </a:cubicBezTo>
                  <a:cubicBezTo>
                    <a:pt x="0" y="437"/>
                    <a:pt x="98" y="910"/>
                    <a:pt x="393" y="1106"/>
                  </a:cubicBezTo>
                  <a:lnTo>
                    <a:pt x="1918" y="1106"/>
                  </a:lnTo>
                  <a:cubicBezTo>
                    <a:pt x="1918" y="1106"/>
                    <a:pt x="2293" y="803"/>
                    <a:pt x="2293" y="428"/>
                  </a:cubicBezTo>
                  <a:cubicBezTo>
                    <a:pt x="2293" y="428"/>
                    <a:pt x="2235" y="415"/>
                    <a:pt x="2141" y="415"/>
                  </a:cubicBezTo>
                  <a:cubicBezTo>
                    <a:pt x="1984" y="415"/>
                    <a:pt x="1727" y="453"/>
                    <a:pt x="1481" y="660"/>
                  </a:cubicBezTo>
                  <a:cubicBezTo>
                    <a:pt x="1481" y="660"/>
                    <a:pt x="1463" y="161"/>
                    <a:pt x="1133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2"/>
            <p:cNvSpPr/>
            <p:nvPr/>
          </p:nvSpPr>
          <p:spPr>
            <a:xfrm>
              <a:off x="2995313" y="2405189"/>
              <a:ext cx="77722" cy="114315"/>
            </a:xfrm>
            <a:custGeom>
              <a:avLst/>
              <a:gdLst/>
              <a:ahLst/>
              <a:cxnLst/>
              <a:rect l="l" t="t" r="r" b="b"/>
              <a:pathLst>
                <a:path w="1268" h="1865" extrusionOk="0">
                  <a:moveTo>
                    <a:pt x="678" y="0"/>
                  </a:moveTo>
                  <a:cubicBezTo>
                    <a:pt x="678" y="0"/>
                    <a:pt x="116" y="393"/>
                    <a:pt x="0" y="545"/>
                  </a:cubicBezTo>
                  <a:lnTo>
                    <a:pt x="0" y="1303"/>
                  </a:lnTo>
                  <a:cubicBezTo>
                    <a:pt x="0" y="1303"/>
                    <a:pt x="268" y="1731"/>
                    <a:pt x="687" y="1865"/>
                  </a:cubicBezTo>
                  <a:cubicBezTo>
                    <a:pt x="687" y="1865"/>
                    <a:pt x="741" y="1713"/>
                    <a:pt x="687" y="1481"/>
                  </a:cubicBezTo>
                  <a:cubicBezTo>
                    <a:pt x="687" y="1481"/>
                    <a:pt x="1196" y="1089"/>
                    <a:pt x="1267" y="937"/>
                  </a:cubicBezTo>
                  <a:cubicBezTo>
                    <a:pt x="1267" y="937"/>
                    <a:pt x="928" y="545"/>
                    <a:pt x="678" y="393"/>
                  </a:cubicBezTo>
                  <a:cubicBezTo>
                    <a:pt x="678" y="393"/>
                    <a:pt x="768" y="125"/>
                    <a:pt x="678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2"/>
            <p:cNvSpPr/>
            <p:nvPr/>
          </p:nvSpPr>
          <p:spPr>
            <a:xfrm>
              <a:off x="3226085" y="2460967"/>
              <a:ext cx="82626" cy="58046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347" y="0"/>
                  </a:moveTo>
                  <a:lnTo>
                    <a:pt x="1347" y="0"/>
                  </a:lnTo>
                  <a:cubicBezTo>
                    <a:pt x="1347" y="0"/>
                    <a:pt x="714" y="125"/>
                    <a:pt x="357" y="429"/>
                  </a:cubicBezTo>
                  <a:cubicBezTo>
                    <a:pt x="0" y="732"/>
                    <a:pt x="18" y="946"/>
                    <a:pt x="18" y="946"/>
                  </a:cubicBezTo>
                  <a:cubicBezTo>
                    <a:pt x="18" y="946"/>
                    <a:pt x="589" y="946"/>
                    <a:pt x="964" y="643"/>
                  </a:cubicBezTo>
                  <a:cubicBezTo>
                    <a:pt x="1338" y="331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2"/>
            <p:cNvSpPr/>
            <p:nvPr/>
          </p:nvSpPr>
          <p:spPr>
            <a:xfrm>
              <a:off x="3297125" y="2462622"/>
              <a:ext cx="100708" cy="84771"/>
            </a:xfrm>
            <a:custGeom>
              <a:avLst/>
              <a:gdLst/>
              <a:ahLst/>
              <a:cxnLst/>
              <a:rect l="l" t="t" r="r" b="b"/>
              <a:pathLst>
                <a:path w="1643" h="1383" extrusionOk="0">
                  <a:moveTo>
                    <a:pt x="1642" y="0"/>
                  </a:moveTo>
                  <a:cubicBezTo>
                    <a:pt x="1642" y="0"/>
                    <a:pt x="1000" y="143"/>
                    <a:pt x="536" y="544"/>
                  </a:cubicBezTo>
                  <a:cubicBezTo>
                    <a:pt x="72" y="946"/>
                    <a:pt x="1" y="1383"/>
                    <a:pt x="1" y="1383"/>
                  </a:cubicBezTo>
                  <a:cubicBezTo>
                    <a:pt x="1" y="1383"/>
                    <a:pt x="634" y="1356"/>
                    <a:pt x="1107" y="910"/>
                  </a:cubicBezTo>
                  <a:cubicBezTo>
                    <a:pt x="1580" y="473"/>
                    <a:pt x="1642" y="0"/>
                    <a:pt x="1642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2"/>
            <p:cNvSpPr/>
            <p:nvPr/>
          </p:nvSpPr>
          <p:spPr>
            <a:xfrm>
              <a:off x="3776690" y="2448524"/>
              <a:ext cx="78274" cy="24334"/>
            </a:xfrm>
            <a:custGeom>
              <a:avLst/>
              <a:gdLst/>
              <a:ahLst/>
              <a:cxnLst/>
              <a:rect l="l" t="t" r="r" b="b"/>
              <a:pathLst>
                <a:path w="1277" h="397" extrusionOk="0">
                  <a:moveTo>
                    <a:pt x="580" y="1"/>
                  </a:moveTo>
                  <a:cubicBezTo>
                    <a:pt x="192" y="1"/>
                    <a:pt x="1" y="212"/>
                    <a:pt x="1" y="212"/>
                  </a:cubicBezTo>
                  <a:cubicBezTo>
                    <a:pt x="1" y="212"/>
                    <a:pt x="241" y="355"/>
                    <a:pt x="580" y="391"/>
                  </a:cubicBezTo>
                  <a:cubicBezTo>
                    <a:pt x="609" y="395"/>
                    <a:pt x="638" y="396"/>
                    <a:pt x="667" y="396"/>
                  </a:cubicBezTo>
                  <a:cubicBezTo>
                    <a:pt x="977" y="396"/>
                    <a:pt x="1276" y="194"/>
                    <a:pt x="1276" y="194"/>
                  </a:cubicBezTo>
                  <a:cubicBezTo>
                    <a:pt x="998" y="50"/>
                    <a:pt x="766" y="1"/>
                    <a:pt x="580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2"/>
            <p:cNvSpPr/>
            <p:nvPr/>
          </p:nvSpPr>
          <p:spPr>
            <a:xfrm>
              <a:off x="3723671" y="2402982"/>
              <a:ext cx="82074" cy="57495"/>
            </a:xfrm>
            <a:custGeom>
              <a:avLst/>
              <a:gdLst/>
              <a:ahLst/>
              <a:cxnLst/>
              <a:rect l="l" t="t" r="r" b="b"/>
              <a:pathLst>
                <a:path w="1339" h="938" extrusionOk="0">
                  <a:moveTo>
                    <a:pt x="1316" y="1"/>
                  </a:moveTo>
                  <a:cubicBezTo>
                    <a:pt x="1260" y="1"/>
                    <a:pt x="738" y="9"/>
                    <a:pt x="375" y="304"/>
                  </a:cubicBezTo>
                  <a:cubicBezTo>
                    <a:pt x="0" y="607"/>
                    <a:pt x="0" y="937"/>
                    <a:pt x="0" y="937"/>
                  </a:cubicBezTo>
                  <a:cubicBezTo>
                    <a:pt x="0" y="937"/>
                    <a:pt x="625" y="813"/>
                    <a:pt x="982" y="509"/>
                  </a:cubicBezTo>
                  <a:cubicBezTo>
                    <a:pt x="1338" y="215"/>
                    <a:pt x="1321" y="1"/>
                    <a:pt x="1321" y="1"/>
                  </a:cubicBezTo>
                  <a:cubicBezTo>
                    <a:pt x="1321" y="1"/>
                    <a:pt x="1319" y="1"/>
                    <a:pt x="1316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2"/>
            <p:cNvSpPr/>
            <p:nvPr/>
          </p:nvSpPr>
          <p:spPr>
            <a:xfrm>
              <a:off x="3633997" y="2374542"/>
              <a:ext cx="100646" cy="84281"/>
            </a:xfrm>
            <a:custGeom>
              <a:avLst/>
              <a:gdLst/>
              <a:ahLst/>
              <a:cxnLst/>
              <a:rect l="l" t="t" r="r" b="b"/>
              <a:pathLst>
                <a:path w="1642" h="1375" extrusionOk="0">
                  <a:moveTo>
                    <a:pt x="1642" y="1"/>
                  </a:moveTo>
                  <a:cubicBezTo>
                    <a:pt x="1642" y="1"/>
                    <a:pt x="1008" y="28"/>
                    <a:pt x="535" y="465"/>
                  </a:cubicBezTo>
                  <a:cubicBezTo>
                    <a:pt x="63" y="902"/>
                    <a:pt x="0" y="1375"/>
                    <a:pt x="0" y="1375"/>
                  </a:cubicBezTo>
                  <a:cubicBezTo>
                    <a:pt x="0" y="1375"/>
                    <a:pt x="651" y="1241"/>
                    <a:pt x="1106" y="839"/>
                  </a:cubicBezTo>
                  <a:cubicBezTo>
                    <a:pt x="1570" y="429"/>
                    <a:pt x="1642" y="1"/>
                    <a:pt x="1642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2"/>
            <p:cNvSpPr/>
            <p:nvPr/>
          </p:nvSpPr>
          <p:spPr>
            <a:xfrm>
              <a:off x="3723671" y="2460967"/>
              <a:ext cx="82074" cy="58046"/>
            </a:xfrm>
            <a:custGeom>
              <a:avLst/>
              <a:gdLst/>
              <a:ahLst/>
              <a:cxnLst/>
              <a:rect l="l" t="t" r="r" b="b"/>
              <a:pathLst>
                <a:path w="1339" h="947" extrusionOk="0">
                  <a:moveTo>
                    <a:pt x="0" y="0"/>
                  </a:moveTo>
                  <a:cubicBezTo>
                    <a:pt x="0" y="0"/>
                    <a:pt x="0" y="331"/>
                    <a:pt x="375" y="634"/>
                  </a:cubicBezTo>
                  <a:cubicBezTo>
                    <a:pt x="759" y="946"/>
                    <a:pt x="1321" y="946"/>
                    <a:pt x="1321" y="946"/>
                  </a:cubicBezTo>
                  <a:cubicBezTo>
                    <a:pt x="1321" y="946"/>
                    <a:pt x="1338" y="723"/>
                    <a:pt x="982" y="429"/>
                  </a:cubicBezTo>
                  <a:cubicBezTo>
                    <a:pt x="625" y="1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2"/>
            <p:cNvSpPr/>
            <p:nvPr/>
          </p:nvSpPr>
          <p:spPr>
            <a:xfrm>
              <a:off x="3633997" y="2462622"/>
              <a:ext cx="100646" cy="84281"/>
            </a:xfrm>
            <a:custGeom>
              <a:avLst/>
              <a:gdLst/>
              <a:ahLst/>
              <a:cxnLst/>
              <a:rect l="l" t="t" r="r" b="b"/>
              <a:pathLst>
                <a:path w="1642" h="1375" extrusionOk="0">
                  <a:moveTo>
                    <a:pt x="0" y="0"/>
                  </a:moveTo>
                  <a:cubicBezTo>
                    <a:pt x="0" y="0"/>
                    <a:pt x="63" y="473"/>
                    <a:pt x="535" y="910"/>
                  </a:cubicBezTo>
                  <a:cubicBezTo>
                    <a:pt x="1008" y="1347"/>
                    <a:pt x="1642" y="1374"/>
                    <a:pt x="1642" y="1374"/>
                  </a:cubicBezTo>
                  <a:cubicBezTo>
                    <a:pt x="1642" y="1374"/>
                    <a:pt x="1570" y="946"/>
                    <a:pt x="1106" y="535"/>
                  </a:cubicBezTo>
                  <a:cubicBezTo>
                    <a:pt x="651" y="1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2"/>
            <p:cNvSpPr/>
            <p:nvPr/>
          </p:nvSpPr>
          <p:spPr>
            <a:xfrm>
              <a:off x="3446989" y="2460415"/>
              <a:ext cx="140549" cy="67854"/>
            </a:xfrm>
            <a:custGeom>
              <a:avLst/>
              <a:gdLst/>
              <a:ahLst/>
              <a:cxnLst/>
              <a:rect l="l" t="t" r="r" b="b"/>
              <a:pathLst>
                <a:path w="2293" h="1107" extrusionOk="0">
                  <a:moveTo>
                    <a:pt x="393" y="0"/>
                  </a:moveTo>
                  <a:cubicBezTo>
                    <a:pt x="98" y="197"/>
                    <a:pt x="0" y="661"/>
                    <a:pt x="0" y="661"/>
                  </a:cubicBezTo>
                  <a:cubicBezTo>
                    <a:pt x="56" y="680"/>
                    <a:pt x="115" y="688"/>
                    <a:pt x="176" y="688"/>
                  </a:cubicBezTo>
                  <a:cubicBezTo>
                    <a:pt x="482" y="688"/>
                    <a:pt x="812" y="482"/>
                    <a:pt x="812" y="482"/>
                  </a:cubicBezTo>
                  <a:cubicBezTo>
                    <a:pt x="821" y="928"/>
                    <a:pt x="1133" y="1107"/>
                    <a:pt x="1133" y="1107"/>
                  </a:cubicBezTo>
                  <a:cubicBezTo>
                    <a:pt x="1463" y="946"/>
                    <a:pt x="1481" y="447"/>
                    <a:pt x="1481" y="447"/>
                  </a:cubicBezTo>
                  <a:cubicBezTo>
                    <a:pt x="1727" y="654"/>
                    <a:pt x="1984" y="692"/>
                    <a:pt x="2141" y="692"/>
                  </a:cubicBezTo>
                  <a:cubicBezTo>
                    <a:pt x="2235" y="692"/>
                    <a:pt x="2293" y="678"/>
                    <a:pt x="2293" y="678"/>
                  </a:cubicBezTo>
                  <a:cubicBezTo>
                    <a:pt x="2293" y="304"/>
                    <a:pt x="1918" y="0"/>
                    <a:pt x="1918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2"/>
            <p:cNvSpPr/>
            <p:nvPr/>
          </p:nvSpPr>
          <p:spPr>
            <a:xfrm>
              <a:off x="4000904" y="2400040"/>
              <a:ext cx="59088" cy="42968"/>
            </a:xfrm>
            <a:custGeom>
              <a:avLst/>
              <a:gdLst/>
              <a:ahLst/>
              <a:cxnLst/>
              <a:rect l="l" t="t" r="r" b="b"/>
              <a:pathLst>
                <a:path w="964" h="701" extrusionOk="0">
                  <a:moveTo>
                    <a:pt x="637" y="1"/>
                  </a:moveTo>
                  <a:cubicBezTo>
                    <a:pt x="447" y="1"/>
                    <a:pt x="197" y="65"/>
                    <a:pt x="0" y="343"/>
                  </a:cubicBezTo>
                  <a:cubicBezTo>
                    <a:pt x="0" y="343"/>
                    <a:pt x="18" y="566"/>
                    <a:pt x="134" y="700"/>
                  </a:cubicBezTo>
                  <a:cubicBezTo>
                    <a:pt x="134" y="700"/>
                    <a:pt x="571" y="325"/>
                    <a:pt x="946" y="316"/>
                  </a:cubicBezTo>
                  <a:cubicBezTo>
                    <a:pt x="946" y="316"/>
                    <a:pt x="964" y="111"/>
                    <a:pt x="919" y="49"/>
                  </a:cubicBezTo>
                  <a:cubicBezTo>
                    <a:pt x="919" y="49"/>
                    <a:pt x="801" y="1"/>
                    <a:pt x="637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2"/>
            <p:cNvSpPr/>
            <p:nvPr/>
          </p:nvSpPr>
          <p:spPr>
            <a:xfrm>
              <a:off x="4001455" y="2483952"/>
              <a:ext cx="58537" cy="42845"/>
            </a:xfrm>
            <a:custGeom>
              <a:avLst/>
              <a:gdLst/>
              <a:ahLst/>
              <a:cxnLst/>
              <a:rect l="l" t="t" r="r" b="b"/>
              <a:pathLst>
                <a:path w="955" h="699" extrusionOk="0">
                  <a:moveTo>
                    <a:pt x="107" y="0"/>
                  </a:moveTo>
                  <a:cubicBezTo>
                    <a:pt x="107" y="0"/>
                    <a:pt x="0" y="214"/>
                    <a:pt x="18" y="393"/>
                  </a:cubicBezTo>
                  <a:cubicBezTo>
                    <a:pt x="18" y="393"/>
                    <a:pt x="254" y="699"/>
                    <a:pt x="629" y="699"/>
                  </a:cubicBezTo>
                  <a:cubicBezTo>
                    <a:pt x="716" y="699"/>
                    <a:pt x="810" y="683"/>
                    <a:pt x="910" y="642"/>
                  </a:cubicBezTo>
                  <a:lnTo>
                    <a:pt x="955" y="348"/>
                  </a:lnTo>
                  <a:lnTo>
                    <a:pt x="955" y="348"/>
                  </a:lnTo>
                  <a:cubicBezTo>
                    <a:pt x="955" y="348"/>
                    <a:pt x="951" y="348"/>
                    <a:pt x="944" y="348"/>
                  </a:cubicBezTo>
                  <a:cubicBezTo>
                    <a:pt x="869" y="348"/>
                    <a:pt x="432" y="333"/>
                    <a:pt x="107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2"/>
            <p:cNvSpPr/>
            <p:nvPr/>
          </p:nvSpPr>
          <p:spPr>
            <a:xfrm>
              <a:off x="2768402" y="2382326"/>
              <a:ext cx="80971" cy="56820"/>
            </a:xfrm>
            <a:custGeom>
              <a:avLst/>
              <a:gdLst/>
              <a:ahLst/>
              <a:cxnLst/>
              <a:rect l="l" t="t" r="r" b="b"/>
              <a:pathLst>
                <a:path w="1321" h="927" extrusionOk="0">
                  <a:moveTo>
                    <a:pt x="555" y="0"/>
                  </a:moveTo>
                  <a:cubicBezTo>
                    <a:pt x="217" y="0"/>
                    <a:pt x="0" y="275"/>
                    <a:pt x="0" y="275"/>
                  </a:cubicBezTo>
                  <a:cubicBezTo>
                    <a:pt x="81" y="336"/>
                    <a:pt x="175" y="353"/>
                    <a:pt x="254" y="353"/>
                  </a:cubicBezTo>
                  <a:cubicBezTo>
                    <a:pt x="348" y="353"/>
                    <a:pt x="419" y="329"/>
                    <a:pt x="419" y="329"/>
                  </a:cubicBezTo>
                  <a:lnTo>
                    <a:pt x="419" y="329"/>
                  </a:lnTo>
                  <a:cubicBezTo>
                    <a:pt x="188" y="641"/>
                    <a:pt x="295" y="927"/>
                    <a:pt x="295" y="927"/>
                  </a:cubicBezTo>
                  <a:cubicBezTo>
                    <a:pt x="580" y="828"/>
                    <a:pt x="758" y="543"/>
                    <a:pt x="758" y="543"/>
                  </a:cubicBezTo>
                  <a:cubicBezTo>
                    <a:pt x="821" y="775"/>
                    <a:pt x="1071" y="927"/>
                    <a:pt x="1071" y="927"/>
                  </a:cubicBezTo>
                  <a:cubicBezTo>
                    <a:pt x="1321" y="338"/>
                    <a:pt x="812" y="52"/>
                    <a:pt x="812" y="52"/>
                  </a:cubicBezTo>
                  <a:cubicBezTo>
                    <a:pt x="721" y="15"/>
                    <a:pt x="635" y="0"/>
                    <a:pt x="555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2"/>
            <p:cNvSpPr/>
            <p:nvPr/>
          </p:nvSpPr>
          <p:spPr>
            <a:xfrm>
              <a:off x="2869538" y="2366390"/>
              <a:ext cx="18634" cy="50323"/>
            </a:xfrm>
            <a:custGeom>
              <a:avLst/>
              <a:gdLst/>
              <a:ahLst/>
              <a:cxnLst/>
              <a:rect l="l" t="t" r="r" b="b"/>
              <a:pathLst>
                <a:path w="304" h="821" extrusionOk="0">
                  <a:moveTo>
                    <a:pt x="125" y="0"/>
                  </a:moveTo>
                  <a:cubicBezTo>
                    <a:pt x="125" y="0"/>
                    <a:pt x="36" y="71"/>
                    <a:pt x="18" y="357"/>
                  </a:cubicBezTo>
                  <a:cubicBezTo>
                    <a:pt x="1" y="651"/>
                    <a:pt x="215" y="821"/>
                    <a:pt x="215" y="821"/>
                  </a:cubicBezTo>
                  <a:cubicBezTo>
                    <a:pt x="215" y="821"/>
                    <a:pt x="304" y="678"/>
                    <a:pt x="295" y="437"/>
                  </a:cubicBezTo>
                  <a:cubicBezTo>
                    <a:pt x="286" y="196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2"/>
            <p:cNvSpPr/>
            <p:nvPr/>
          </p:nvSpPr>
          <p:spPr>
            <a:xfrm>
              <a:off x="2901778" y="2422781"/>
              <a:ext cx="29054" cy="29483"/>
            </a:xfrm>
            <a:custGeom>
              <a:avLst/>
              <a:gdLst/>
              <a:ahLst/>
              <a:cxnLst/>
              <a:rect l="l" t="t" r="r" b="b"/>
              <a:pathLst>
                <a:path w="474" h="481" extrusionOk="0">
                  <a:moveTo>
                    <a:pt x="427" y="0"/>
                  </a:moveTo>
                  <a:cubicBezTo>
                    <a:pt x="382" y="0"/>
                    <a:pt x="306" y="15"/>
                    <a:pt x="197" y="88"/>
                  </a:cubicBezTo>
                  <a:cubicBezTo>
                    <a:pt x="1" y="204"/>
                    <a:pt x="90" y="481"/>
                    <a:pt x="90" y="481"/>
                  </a:cubicBezTo>
                  <a:cubicBezTo>
                    <a:pt x="474" y="418"/>
                    <a:pt x="474" y="8"/>
                    <a:pt x="474" y="8"/>
                  </a:cubicBezTo>
                  <a:cubicBezTo>
                    <a:pt x="474" y="8"/>
                    <a:pt x="458" y="0"/>
                    <a:pt x="427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2"/>
            <p:cNvSpPr/>
            <p:nvPr/>
          </p:nvSpPr>
          <p:spPr>
            <a:xfrm>
              <a:off x="2768402" y="2486098"/>
              <a:ext cx="80971" cy="56882"/>
            </a:xfrm>
            <a:custGeom>
              <a:avLst/>
              <a:gdLst/>
              <a:ahLst/>
              <a:cxnLst/>
              <a:rect l="l" t="t" r="r" b="b"/>
              <a:pathLst>
                <a:path w="1321" h="928" extrusionOk="0">
                  <a:moveTo>
                    <a:pt x="295" y="1"/>
                  </a:moveTo>
                  <a:cubicBezTo>
                    <a:pt x="295" y="1"/>
                    <a:pt x="188" y="286"/>
                    <a:pt x="419" y="598"/>
                  </a:cubicBezTo>
                  <a:cubicBezTo>
                    <a:pt x="419" y="598"/>
                    <a:pt x="348" y="575"/>
                    <a:pt x="254" y="575"/>
                  </a:cubicBezTo>
                  <a:cubicBezTo>
                    <a:pt x="175" y="575"/>
                    <a:pt x="81" y="591"/>
                    <a:pt x="0" y="652"/>
                  </a:cubicBezTo>
                  <a:cubicBezTo>
                    <a:pt x="0" y="652"/>
                    <a:pt x="217" y="927"/>
                    <a:pt x="555" y="927"/>
                  </a:cubicBezTo>
                  <a:cubicBezTo>
                    <a:pt x="635" y="927"/>
                    <a:pt x="721" y="912"/>
                    <a:pt x="812" y="875"/>
                  </a:cubicBezTo>
                  <a:cubicBezTo>
                    <a:pt x="812" y="875"/>
                    <a:pt x="1321" y="590"/>
                    <a:pt x="1071" y="1"/>
                  </a:cubicBezTo>
                  <a:lnTo>
                    <a:pt x="1071" y="1"/>
                  </a:lnTo>
                  <a:cubicBezTo>
                    <a:pt x="1071" y="1"/>
                    <a:pt x="821" y="161"/>
                    <a:pt x="758" y="384"/>
                  </a:cubicBezTo>
                  <a:cubicBezTo>
                    <a:pt x="758" y="384"/>
                    <a:pt x="580" y="99"/>
                    <a:pt x="295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2"/>
            <p:cNvSpPr/>
            <p:nvPr/>
          </p:nvSpPr>
          <p:spPr>
            <a:xfrm>
              <a:off x="2869538" y="2508531"/>
              <a:ext cx="18634" cy="50384"/>
            </a:xfrm>
            <a:custGeom>
              <a:avLst/>
              <a:gdLst/>
              <a:ahLst/>
              <a:cxnLst/>
              <a:rect l="l" t="t" r="r" b="b"/>
              <a:pathLst>
                <a:path w="304" h="822" extrusionOk="0">
                  <a:moveTo>
                    <a:pt x="215" y="1"/>
                  </a:moveTo>
                  <a:cubicBezTo>
                    <a:pt x="215" y="1"/>
                    <a:pt x="1" y="170"/>
                    <a:pt x="18" y="464"/>
                  </a:cubicBezTo>
                  <a:cubicBezTo>
                    <a:pt x="36" y="750"/>
                    <a:pt x="125" y="821"/>
                    <a:pt x="125" y="821"/>
                  </a:cubicBezTo>
                  <a:cubicBezTo>
                    <a:pt x="125" y="821"/>
                    <a:pt x="286" y="625"/>
                    <a:pt x="295" y="384"/>
                  </a:cubicBezTo>
                  <a:cubicBezTo>
                    <a:pt x="304" y="143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2"/>
            <p:cNvSpPr/>
            <p:nvPr/>
          </p:nvSpPr>
          <p:spPr>
            <a:xfrm>
              <a:off x="2901778" y="2472981"/>
              <a:ext cx="29054" cy="29544"/>
            </a:xfrm>
            <a:custGeom>
              <a:avLst/>
              <a:gdLst/>
              <a:ahLst/>
              <a:cxnLst/>
              <a:rect l="l" t="t" r="r" b="b"/>
              <a:pathLst>
                <a:path w="474" h="482" extrusionOk="0">
                  <a:moveTo>
                    <a:pt x="90" y="1"/>
                  </a:moveTo>
                  <a:cubicBezTo>
                    <a:pt x="90" y="1"/>
                    <a:pt x="1" y="277"/>
                    <a:pt x="197" y="402"/>
                  </a:cubicBezTo>
                  <a:cubicBezTo>
                    <a:pt x="303" y="468"/>
                    <a:pt x="378" y="482"/>
                    <a:pt x="422" y="482"/>
                  </a:cubicBezTo>
                  <a:cubicBezTo>
                    <a:pt x="457" y="482"/>
                    <a:pt x="474" y="473"/>
                    <a:pt x="474" y="473"/>
                  </a:cubicBezTo>
                  <a:cubicBezTo>
                    <a:pt x="474" y="473"/>
                    <a:pt x="474" y="63"/>
                    <a:pt x="90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2"/>
            <p:cNvSpPr/>
            <p:nvPr/>
          </p:nvSpPr>
          <p:spPr>
            <a:xfrm>
              <a:off x="2722983" y="2386065"/>
              <a:ext cx="173281" cy="91575"/>
            </a:xfrm>
            <a:custGeom>
              <a:avLst/>
              <a:gdLst/>
              <a:ahLst/>
              <a:cxnLst/>
              <a:rect l="l" t="t" r="r" b="b"/>
              <a:pathLst>
                <a:path w="2827" h="1494" extrusionOk="0">
                  <a:moveTo>
                    <a:pt x="1" y="0"/>
                  </a:moveTo>
                  <a:cubicBezTo>
                    <a:pt x="109" y="905"/>
                    <a:pt x="1071" y="1493"/>
                    <a:pt x="1973" y="1493"/>
                  </a:cubicBezTo>
                  <a:cubicBezTo>
                    <a:pt x="2263" y="1493"/>
                    <a:pt x="2546" y="1433"/>
                    <a:pt x="2793" y="1303"/>
                  </a:cubicBezTo>
                  <a:cubicBezTo>
                    <a:pt x="2826" y="1286"/>
                    <a:pt x="2774" y="1230"/>
                    <a:pt x="2738" y="1230"/>
                  </a:cubicBezTo>
                  <a:cubicBezTo>
                    <a:pt x="2735" y="1230"/>
                    <a:pt x="2733" y="1231"/>
                    <a:pt x="2731" y="1231"/>
                  </a:cubicBezTo>
                  <a:cubicBezTo>
                    <a:pt x="2487" y="1362"/>
                    <a:pt x="2215" y="1422"/>
                    <a:pt x="1938" y="1422"/>
                  </a:cubicBezTo>
                  <a:cubicBezTo>
                    <a:pt x="1080" y="1422"/>
                    <a:pt x="183" y="84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2"/>
            <p:cNvSpPr/>
            <p:nvPr/>
          </p:nvSpPr>
          <p:spPr>
            <a:xfrm>
              <a:off x="2742107" y="2342853"/>
              <a:ext cx="65708" cy="77354"/>
            </a:xfrm>
            <a:custGeom>
              <a:avLst/>
              <a:gdLst/>
              <a:ahLst/>
              <a:cxnLst/>
              <a:rect l="l" t="t" r="r" b="b"/>
              <a:pathLst>
                <a:path w="1072" h="1262" extrusionOk="0">
                  <a:moveTo>
                    <a:pt x="723" y="251"/>
                  </a:moveTo>
                  <a:cubicBezTo>
                    <a:pt x="752" y="251"/>
                    <a:pt x="780" y="256"/>
                    <a:pt x="804" y="268"/>
                  </a:cubicBezTo>
                  <a:cubicBezTo>
                    <a:pt x="938" y="339"/>
                    <a:pt x="956" y="393"/>
                    <a:pt x="875" y="429"/>
                  </a:cubicBezTo>
                  <a:cubicBezTo>
                    <a:pt x="840" y="443"/>
                    <a:pt x="807" y="449"/>
                    <a:pt x="778" y="449"/>
                  </a:cubicBezTo>
                  <a:cubicBezTo>
                    <a:pt x="662" y="449"/>
                    <a:pt x="593" y="352"/>
                    <a:pt x="536" y="295"/>
                  </a:cubicBezTo>
                  <a:cubicBezTo>
                    <a:pt x="596" y="271"/>
                    <a:pt x="663" y="251"/>
                    <a:pt x="723" y="251"/>
                  </a:cubicBezTo>
                  <a:close/>
                  <a:moveTo>
                    <a:pt x="384" y="0"/>
                  </a:moveTo>
                  <a:cubicBezTo>
                    <a:pt x="372" y="0"/>
                    <a:pt x="364" y="8"/>
                    <a:pt x="367" y="27"/>
                  </a:cubicBezTo>
                  <a:cubicBezTo>
                    <a:pt x="376" y="99"/>
                    <a:pt x="394" y="170"/>
                    <a:pt x="420" y="241"/>
                  </a:cubicBezTo>
                  <a:cubicBezTo>
                    <a:pt x="349" y="277"/>
                    <a:pt x="278" y="331"/>
                    <a:pt x="233" y="384"/>
                  </a:cubicBezTo>
                  <a:cubicBezTo>
                    <a:pt x="1" y="643"/>
                    <a:pt x="81" y="1009"/>
                    <a:pt x="286" y="1258"/>
                  </a:cubicBezTo>
                  <a:cubicBezTo>
                    <a:pt x="289" y="1261"/>
                    <a:pt x="291" y="1262"/>
                    <a:pt x="293" y="1262"/>
                  </a:cubicBezTo>
                  <a:cubicBezTo>
                    <a:pt x="299" y="1262"/>
                    <a:pt x="302" y="1254"/>
                    <a:pt x="295" y="1241"/>
                  </a:cubicBezTo>
                  <a:cubicBezTo>
                    <a:pt x="108" y="964"/>
                    <a:pt x="126" y="571"/>
                    <a:pt x="411" y="366"/>
                  </a:cubicBezTo>
                  <a:cubicBezTo>
                    <a:pt x="429" y="348"/>
                    <a:pt x="447" y="339"/>
                    <a:pt x="465" y="331"/>
                  </a:cubicBezTo>
                  <a:cubicBezTo>
                    <a:pt x="536" y="447"/>
                    <a:pt x="643" y="527"/>
                    <a:pt x="795" y="527"/>
                  </a:cubicBezTo>
                  <a:cubicBezTo>
                    <a:pt x="956" y="518"/>
                    <a:pt x="1072" y="348"/>
                    <a:pt x="920" y="232"/>
                  </a:cubicBezTo>
                  <a:cubicBezTo>
                    <a:pt x="860" y="187"/>
                    <a:pt x="786" y="167"/>
                    <a:pt x="708" y="167"/>
                  </a:cubicBezTo>
                  <a:cubicBezTo>
                    <a:pt x="634" y="167"/>
                    <a:pt x="556" y="184"/>
                    <a:pt x="483" y="215"/>
                  </a:cubicBezTo>
                  <a:cubicBezTo>
                    <a:pt x="456" y="170"/>
                    <a:pt x="447" y="116"/>
                    <a:pt x="447" y="54"/>
                  </a:cubicBezTo>
                  <a:cubicBezTo>
                    <a:pt x="441" y="25"/>
                    <a:pt x="406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2"/>
            <p:cNvSpPr/>
            <p:nvPr/>
          </p:nvSpPr>
          <p:spPr>
            <a:xfrm>
              <a:off x="2856053" y="2342546"/>
              <a:ext cx="96111" cy="61601"/>
            </a:xfrm>
            <a:custGeom>
              <a:avLst/>
              <a:gdLst/>
              <a:ahLst/>
              <a:cxnLst/>
              <a:rect l="l" t="t" r="r" b="b"/>
              <a:pathLst>
                <a:path w="1568" h="1005" extrusionOk="0">
                  <a:moveTo>
                    <a:pt x="774" y="541"/>
                  </a:moveTo>
                  <a:cubicBezTo>
                    <a:pt x="792" y="603"/>
                    <a:pt x="899" y="755"/>
                    <a:pt x="774" y="799"/>
                  </a:cubicBezTo>
                  <a:cubicBezTo>
                    <a:pt x="765" y="803"/>
                    <a:pt x="757" y="805"/>
                    <a:pt x="750" y="805"/>
                  </a:cubicBezTo>
                  <a:cubicBezTo>
                    <a:pt x="671" y="805"/>
                    <a:pt x="651" y="606"/>
                    <a:pt x="774" y="541"/>
                  </a:cubicBezTo>
                  <a:close/>
                  <a:moveTo>
                    <a:pt x="1317" y="1"/>
                  </a:moveTo>
                  <a:cubicBezTo>
                    <a:pt x="1295" y="1"/>
                    <a:pt x="1279" y="12"/>
                    <a:pt x="1291" y="41"/>
                  </a:cubicBezTo>
                  <a:cubicBezTo>
                    <a:pt x="1371" y="220"/>
                    <a:pt x="1362" y="389"/>
                    <a:pt x="1309" y="541"/>
                  </a:cubicBezTo>
                  <a:cubicBezTo>
                    <a:pt x="1205" y="444"/>
                    <a:pt x="1059" y="369"/>
                    <a:pt x="915" y="369"/>
                  </a:cubicBezTo>
                  <a:cubicBezTo>
                    <a:pt x="873" y="369"/>
                    <a:pt x="832" y="375"/>
                    <a:pt x="792" y="389"/>
                  </a:cubicBezTo>
                  <a:cubicBezTo>
                    <a:pt x="747" y="309"/>
                    <a:pt x="693" y="237"/>
                    <a:pt x="658" y="211"/>
                  </a:cubicBezTo>
                  <a:cubicBezTo>
                    <a:pt x="568" y="139"/>
                    <a:pt x="462" y="102"/>
                    <a:pt x="361" y="102"/>
                  </a:cubicBezTo>
                  <a:cubicBezTo>
                    <a:pt x="211" y="102"/>
                    <a:pt x="70" y="183"/>
                    <a:pt x="6" y="353"/>
                  </a:cubicBezTo>
                  <a:cubicBezTo>
                    <a:pt x="0" y="360"/>
                    <a:pt x="3" y="366"/>
                    <a:pt x="8" y="366"/>
                  </a:cubicBezTo>
                  <a:cubicBezTo>
                    <a:pt x="10" y="366"/>
                    <a:pt x="13" y="365"/>
                    <a:pt x="15" y="362"/>
                  </a:cubicBezTo>
                  <a:cubicBezTo>
                    <a:pt x="69" y="318"/>
                    <a:pt x="122" y="273"/>
                    <a:pt x="176" y="229"/>
                  </a:cubicBezTo>
                  <a:cubicBezTo>
                    <a:pt x="238" y="191"/>
                    <a:pt x="300" y="176"/>
                    <a:pt x="359" y="176"/>
                  </a:cubicBezTo>
                  <a:cubicBezTo>
                    <a:pt x="554" y="176"/>
                    <a:pt x="715" y="343"/>
                    <a:pt x="729" y="425"/>
                  </a:cubicBezTo>
                  <a:cubicBezTo>
                    <a:pt x="720" y="434"/>
                    <a:pt x="702" y="443"/>
                    <a:pt x="693" y="452"/>
                  </a:cubicBezTo>
                  <a:cubicBezTo>
                    <a:pt x="587" y="541"/>
                    <a:pt x="556" y="899"/>
                    <a:pt x="735" y="899"/>
                  </a:cubicBezTo>
                  <a:cubicBezTo>
                    <a:pt x="752" y="899"/>
                    <a:pt x="771" y="896"/>
                    <a:pt x="792" y="889"/>
                  </a:cubicBezTo>
                  <a:cubicBezTo>
                    <a:pt x="943" y="844"/>
                    <a:pt x="916" y="657"/>
                    <a:pt x="845" y="496"/>
                  </a:cubicBezTo>
                  <a:cubicBezTo>
                    <a:pt x="854" y="487"/>
                    <a:pt x="872" y="478"/>
                    <a:pt x="890" y="469"/>
                  </a:cubicBezTo>
                  <a:cubicBezTo>
                    <a:pt x="922" y="459"/>
                    <a:pt x="952" y="454"/>
                    <a:pt x="980" y="454"/>
                  </a:cubicBezTo>
                  <a:cubicBezTo>
                    <a:pt x="1096" y="454"/>
                    <a:pt x="1189" y="530"/>
                    <a:pt x="1282" y="594"/>
                  </a:cubicBezTo>
                  <a:cubicBezTo>
                    <a:pt x="1202" y="764"/>
                    <a:pt x="1050" y="898"/>
                    <a:pt x="863" y="978"/>
                  </a:cubicBezTo>
                  <a:cubicBezTo>
                    <a:pt x="854" y="978"/>
                    <a:pt x="863" y="1005"/>
                    <a:pt x="872" y="1005"/>
                  </a:cubicBezTo>
                  <a:cubicBezTo>
                    <a:pt x="1327" y="915"/>
                    <a:pt x="1568" y="460"/>
                    <a:pt x="1389" y="41"/>
                  </a:cubicBezTo>
                  <a:cubicBezTo>
                    <a:pt x="1380" y="17"/>
                    <a:pt x="1344" y="1"/>
                    <a:pt x="1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2"/>
            <p:cNvSpPr/>
            <p:nvPr/>
          </p:nvSpPr>
          <p:spPr>
            <a:xfrm>
              <a:off x="2768402" y="2345734"/>
              <a:ext cx="204541" cy="107818"/>
            </a:xfrm>
            <a:custGeom>
              <a:avLst/>
              <a:gdLst/>
              <a:ahLst/>
              <a:cxnLst/>
              <a:rect l="l" t="t" r="r" b="b"/>
              <a:pathLst>
                <a:path w="3337" h="1759" extrusionOk="0">
                  <a:moveTo>
                    <a:pt x="803" y="683"/>
                  </a:moveTo>
                  <a:lnTo>
                    <a:pt x="803" y="683"/>
                  </a:lnTo>
                  <a:cubicBezTo>
                    <a:pt x="806" y="684"/>
                    <a:pt x="808" y="684"/>
                    <a:pt x="811" y="685"/>
                  </a:cubicBezTo>
                  <a:lnTo>
                    <a:pt x="803" y="685"/>
                  </a:lnTo>
                  <a:cubicBezTo>
                    <a:pt x="803" y="684"/>
                    <a:pt x="803" y="684"/>
                    <a:pt x="803" y="683"/>
                  </a:cubicBezTo>
                  <a:close/>
                  <a:moveTo>
                    <a:pt x="522" y="623"/>
                  </a:moveTo>
                  <a:cubicBezTo>
                    <a:pt x="618" y="623"/>
                    <a:pt x="688" y="652"/>
                    <a:pt x="792" y="680"/>
                  </a:cubicBezTo>
                  <a:lnTo>
                    <a:pt x="792" y="680"/>
                  </a:lnTo>
                  <a:cubicBezTo>
                    <a:pt x="790" y="681"/>
                    <a:pt x="787" y="683"/>
                    <a:pt x="785" y="685"/>
                  </a:cubicBezTo>
                  <a:cubicBezTo>
                    <a:pt x="678" y="747"/>
                    <a:pt x="580" y="828"/>
                    <a:pt x="455" y="863"/>
                  </a:cubicBezTo>
                  <a:cubicBezTo>
                    <a:pt x="383" y="883"/>
                    <a:pt x="304" y="891"/>
                    <a:pt x="225" y="891"/>
                  </a:cubicBezTo>
                  <a:cubicBezTo>
                    <a:pt x="157" y="891"/>
                    <a:pt x="89" y="885"/>
                    <a:pt x="27" y="872"/>
                  </a:cubicBezTo>
                  <a:cubicBezTo>
                    <a:pt x="107" y="756"/>
                    <a:pt x="214" y="694"/>
                    <a:pt x="348" y="649"/>
                  </a:cubicBezTo>
                  <a:cubicBezTo>
                    <a:pt x="418" y="630"/>
                    <a:pt x="474" y="623"/>
                    <a:pt x="522" y="623"/>
                  </a:cubicBezTo>
                  <a:close/>
                  <a:moveTo>
                    <a:pt x="1784" y="391"/>
                  </a:moveTo>
                  <a:cubicBezTo>
                    <a:pt x="1900" y="623"/>
                    <a:pt x="1900" y="846"/>
                    <a:pt x="1847" y="1104"/>
                  </a:cubicBezTo>
                  <a:cubicBezTo>
                    <a:pt x="1847" y="1095"/>
                    <a:pt x="1847" y="1095"/>
                    <a:pt x="1847" y="1095"/>
                  </a:cubicBezTo>
                  <a:cubicBezTo>
                    <a:pt x="1820" y="1086"/>
                    <a:pt x="1793" y="1069"/>
                    <a:pt x="1775" y="1051"/>
                  </a:cubicBezTo>
                  <a:cubicBezTo>
                    <a:pt x="1651" y="855"/>
                    <a:pt x="1695" y="596"/>
                    <a:pt x="1784" y="391"/>
                  </a:cubicBezTo>
                  <a:close/>
                  <a:moveTo>
                    <a:pt x="839" y="765"/>
                  </a:moveTo>
                  <a:lnTo>
                    <a:pt x="839" y="765"/>
                  </a:lnTo>
                  <a:cubicBezTo>
                    <a:pt x="1097" y="908"/>
                    <a:pt x="1169" y="1202"/>
                    <a:pt x="1044" y="1470"/>
                  </a:cubicBezTo>
                  <a:cubicBezTo>
                    <a:pt x="928" y="1408"/>
                    <a:pt x="830" y="1283"/>
                    <a:pt x="794" y="1149"/>
                  </a:cubicBezTo>
                  <a:cubicBezTo>
                    <a:pt x="848" y="1033"/>
                    <a:pt x="883" y="890"/>
                    <a:pt x="839" y="765"/>
                  </a:cubicBezTo>
                  <a:close/>
                  <a:moveTo>
                    <a:pt x="776" y="792"/>
                  </a:moveTo>
                  <a:lnTo>
                    <a:pt x="776" y="792"/>
                  </a:lnTo>
                  <a:cubicBezTo>
                    <a:pt x="767" y="935"/>
                    <a:pt x="750" y="1060"/>
                    <a:pt x="669" y="1194"/>
                  </a:cubicBezTo>
                  <a:cubicBezTo>
                    <a:pt x="580" y="1336"/>
                    <a:pt x="437" y="1408"/>
                    <a:pt x="295" y="1488"/>
                  </a:cubicBezTo>
                  <a:cubicBezTo>
                    <a:pt x="295" y="1095"/>
                    <a:pt x="535" y="917"/>
                    <a:pt x="535" y="917"/>
                  </a:cubicBezTo>
                  <a:cubicBezTo>
                    <a:pt x="625" y="881"/>
                    <a:pt x="705" y="837"/>
                    <a:pt x="776" y="792"/>
                  </a:cubicBezTo>
                  <a:close/>
                  <a:moveTo>
                    <a:pt x="2596" y="1301"/>
                  </a:moveTo>
                  <a:lnTo>
                    <a:pt x="2596" y="1301"/>
                  </a:lnTo>
                  <a:cubicBezTo>
                    <a:pt x="2561" y="1488"/>
                    <a:pt x="2462" y="1657"/>
                    <a:pt x="2275" y="1720"/>
                  </a:cubicBezTo>
                  <a:cubicBezTo>
                    <a:pt x="2275" y="1693"/>
                    <a:pt x="2266" y="1657"/>
                    <a:pt x="2266" y="1622"/>
                  </a:cubicBezTo>
                  <a:cubicBezTo>
                    <a:pt x="2266" y="1559"/>
                    <a:pt x="2284" y="1497"/>
                    <a:pt x="2302" y="1443"/>
                  </a:cubicBezTo>
                  <a:cubicBezTo>
                    <a:pt x="2329" y="1399"/>
                    <a:pt x="2355" y="1372"/>
                    <a:pt x="2391" y="1345"/>
                  </a:cubicBezTo>
                  <a:cubicBezTo>
                    <a:pt x="2453" y="1345"/>
                    <a:pt x="2525" y="1327"/>
                    <a:pt x="2596" y="1301"/>
                  </a:cubicBezTo>
                  <a:close/>
                  <a:moveTo>
                    <a:pt x="3267" y="1"/>
                  </a:moveTo>
                  <a:cubicBezTo>
                    <a:pt x="3261" y="1"/>
                    <a:pt x="3256" y="5"/>
                    <a:pt x="3256" y="16"/>
                  </a:cubicBezTo>
                  <a:cubicBezTo>
                    <a:pt x="3234" y="589"/>
                    <a:pt x="2879" y="1247"/>
                    <a:pt x="2326" y="1247"/>
                  </a:cubicBezTo>
                  <a:cubicBezTo>
                    <a:pt x="2208" y="1247"/>
                    <a:pt x="2080" y="1217"/>
                    <a:pt x="1945" y="1149"/>
                  </a:cubicBezTo>
                  <a:cubicBezTo>
                    <a:pt x="2007" y="881"/>
                    <a:pt x="2007" y="560"/>
                    <a:pt x="1802" y="346"/>
                  </a:cubicBezTo>
                  <a:cubicBezTo>
                    <a:pt x="1809" y="319"/>
                    <a:pt x="1780" y="292"/>
                    <a:pt x="1758" y="292"/>
                  </a:cubicBezTo>
                  <a:cubicBezTo>
                    <a:pt x="1751" y="292"/>
                    <a:pt x="1744" y="295"/>
                    <a:pt x="1740" y="301"/>
                  </a:cubicBezTo>
                  <a:cubicBezTo>
                    <a:pt x="1624" y="498"/>
                    <a:pt x="1588" y="801"/>
                    <a:pt x="1704" y="1006"/>
                  </a:cubicBezTo>
                  <a:cubicBezTo>
                    <a:pt x="1461" y="833"/>
                    <a:pt x="1108" y="693"/>
                    <a:pt x="802" y="620"/>
                  </a:cubicBezTo>
                  <a:lnTo>
                    <a:pt x="802" y="620"/>
                  </a:lnTo>
                  <a:cubicBezTo>
                    <a:pt x="706" y="573"/>
                    <a:pt x="608" y="550"/>
                    <a:pt x="515" y="550"/>
                  </a:cubicBezTo>
                  <a:cubicBezTo>
                    <a:pt x="300" y="550"/>
                    <a:pt x="106" y="667"/>
                    <a:pt x="0" y="872"/>
                  </a:cubicBezTo>
                  <a:cubicBezTo>
                    <a:pt x="0" y="872"/>
                    <a:pt x="0" y="872"/>
                    <a:pt x="0" y="881"/>
                  </a:cubicBezTo>
                  <a:cubicBezTo>
                    <a:pt x="0" y="881"/>
                    <a:pt x="0" y="890"/>
                    <a:pt x="9" y="890"/>
                  </a:cubicBezTo>
                  <a:cubicBezTo>
                    <a:pt x="95" y="947"/>
                    <a:pt x="192" y="964"/>
                    <a:pt x="291" y="964"/>
                  </a:cubicBezTo>
                  <a:cubicBezTo>
                    <a:pt x="316" y="964"/>
                    <a:pt x="341" y="963"/>
                    <a:pt x="366" y="962"/>
                  </a:cubicBezTo>
                  <a:lnTo>
                    <a:pt x="366" y="962"/>
                  </a:lnTo>
                  <a:cubicBezTo>
                    <a:pt x="321" y="1015"/>
                    <a:pt x="295" y="1086"/>
                    <a:pt x="277" y="1149"/>
                  </a:cubicBezTo>
                  <a:cubicBezTo>
                    <a:pt x="232" y="1274"/>
                    <a:pt x="232" y="1390"/>
                    <a:pt x="268" y="1515"/>
                  </a:cubicBezTo>
                  <a:cubicBezTo>
                    <a:pt x="268" y="1515"/>
                    <a:pt x="277" y="1524"/>
                    <a:pt x="277" y="1532"/>
                  </a:cubicBezTo>
                  <a:cubicBezTo>
                    <a:pt x="286" y="1541"/>
                    <a:pt x="286" y="1541"/>
                    <a:pt x="295" y="1541"/>
                  </a:cubicBezTo>
                  <a:lnTo>
                    <a:pt x="304" y="1541"/>
                  </a:lnTo>
                  <a:cubicBezTo>
                    <a:pt x="482" y="1479"/>
                    <a:pt x="660" y="1381"/>
                    <a:pt x="767" y="1211"/>
                  </a:cubicBezTo>
                  <a:lnTo>
                    <a:pt x="767" y="1202"/>
                  </a:lnTo>
                  <a:cubicBezTo>
                    <a:pt x="776" y="1256"/>
                    <a:pt x="803" y="1301"/>
                    <a:pt x="839" y="1345"/>
                  </a:cubicBezTo>
                  <a:cubicBezTo>
                    <a:pt x="892" y="1417"/>
                    <a:pt x="964" y="1506"/>
                    <a:pt x="1044" y="1532"/>
                  </a:cubicBezTo>
                  <a:cubicBezTo>
                    <a:pt x="1062" y="1532"/>
                    <a:pt x="1062" y="1532"/>
                    <a:pt x="1071" y="1524"/>
                  </a:cubicBezTo>
                  <a:cubicBezTo>
                    <a:pt x="1249" y="1265"/>
                    <a:pt x="1178" y="935"/>
                    <a:pt x="937" y="756"/>
                  </a:cubicBezTo>
                  <a:lnTo>
                    <a:pt x="937" y="756"/>
                  </a:lnTo>
                  <a:cubicBezTo>
                    <a:pt x="1428" y="792"/>
                    <a:pt x="1820" y="1309"/>
                    <a:pt x="2293" y="1345"/>
                  </a:cubicBezTo>
                  <a:cubicBezTo>
                    <a:pt x="2266" y="1372"/>
                    <a:pt x="2248" y="1417"/>
                    <a:pt x="2230" y="1443"/>
                  </a:cubicBezTo>
                  <a:cubicBezTo>
                    <a:pt x="2195" y="1532"/>
                    <a:pt x="2177" y="1640"/>
                    <a:pt x="2222" y="1729"/>
                  </a:cubicBezTo>
                  <a:cubicBezTo>
                    <a:pt x="2230" y="1738"/>
                    <a:pt x="2239" y="1747"/>
                    <a:pt x="2248" y="1747"/>
                  </a:cubicBezTo>
                  <a:cubicBezTo>
                    <a:pt x="2248" y="1747"/>
                    <a:pt x="2248" y="1756"/>
                    <a:pt x="2248" y="1756"/>
                  </a:cubicBezTo>
                  <a:cubicBezTo>
                    <a:pt x="2262" y="1757"/>
                    <a:pt x="2275" y="1758"/>
                    <a:pt x="2288" y="1758"/>
                  </a:cubicBezTo>
                  <a:cubicBezTo>
                    <a:pt x="2517" y="1758"/>
                    <a:pt x="2685" y="1468"/>
                    <a:pt x="2685" y="1265"/>
                  </a:cubicBezTo>
                  <a:cubicBezTo>
                    <a:pt x="3140" y="1033"/>
                    <a:pt x="3337" y="524"/>
                    <a:pt x="3301" y="34"/>
                  </a:cubicBezTo>
                  <a:cubicBezTo>
                    <a:pt x="3301" y="21"/>
                    <a:pt x="3280" y="1"/>
                    <a:pt x="3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2"/>
            <p:cNvSpPr/>
            <p:nvPr/>
          </p:nvSpPr>
          <p:spPr>
            <a:xfrm>
              <a:off x="2995313" y="2344263"/>
              <a:ext cx="140611" cy="76128"/>
            </a:xfrm>
            <a:custGeom>
              <a:avLst/>
              <a:gdLst/>
              <a:ahLst/>
              <a:cxnLst/>
              <a:rect l="l" t="t" r="r" b="b"/>
              <a:pathLst>
                <a:path w="2294" h="1242" extrusionOk="0">
                  <a:moveTo>
                    <a:pt x="1620" y="207"/>
                  </a:moveTo>
                  <a:cubicBezTo>
                    <a:pt x="1669" y="207"/>
                    <a:pt x="1727" y="218"/>
                    <a:pt x="1794" y="245"/>
                  </a:cubicBezTo>
                  <a:cubicBezTo>
                    <a:pt x="1856" y="290"/>
                    <a:pt x="1901" y="334"/>
                    <a:pt x="1936" y="388"/>
                  </a:cubicBezTo>
                  <a:cubicBezTo>
                    <a:pt x="1862" y="425"/>
                    <a:pt x="1769" y="444"/>
                    <a:pt x="1688" y="444"/>
                  </a:cubicBezTo>
                  <a:cubicBezTo>
                    <a:pt x="1672" y="444"/>
                    <a:pt x="1657" y="443"/>
                    <a:pt x="1642" y="441"/>
                  </a:cubicBezTo>
                  <a:cubicBezTo>
                    <a:pt x="1562" y="432"/>
                    <a:pt x="1446" y="388"/>
                    <a:pt x="1437" y="325"/>
                  </a:cubicBezTo>
                  <a:cubicBezTo>
                    <a:pt x="1430" y="280"/>
                    <a:pt x="1494" y="207"/>
                    <a:pt x="1620" y="207"/>
                  </a:cubicBezTo>
                  <a:close/>
                  <a:moveTo>
                    <a:pt x="634" y="352"/>
                  </a:moveTo>
                  <a:cubicBezTo>
                    <a:pt x="669" y="450"/>
                    <a:pt x="705" y="602"/>
                    <a:pt x="643" y="682"/>
                  </a:cubicBezTo>
                  <a:cubicBezTo>
                    <a:pt x="622" y="717"/>
                    <a:pt x="597" y="731"/>
                    <a:pt x="573" y="731"/>
                  </a:cubicBezTo>
                  <a:cubicBezTo>
                    <a:pt x="536" y="731"/>
                    <a:pt x="502" y="696"/>
                    <a:pt x="491" y="647"/>
                  </a:cubicBezTo>
                  <a:cubicBezTo>
                    <a:pt x="464" y="540"/>
                    <a:pt x="562" y="388"/>
                    <a:pt x="634" y="352"/>
                  </a:cubicBezTo>
                  <a:close/>
                  <a:moveTo>
                    <a:pt x="2260" y="0"/>
                  </a:moveTo>
                  <a:cubicBezTo>
                    <a:pt x="2258" y="0"/>
                    <a:pt x="2257" y="1"/>
                    <a:pt x="2257" y="4"/>
                  </a:cubicBezTo>
                  <a:cubicBezTo>
                    <a:pt x="2213" y="147"/>
                    <a:pt x="2141" y="272"/>
                    <a:pt x="2008" y="352"/>
                  </a:cubicBezTo>
                  <a:cubicBezTo>
                    <a:pt x="1933" y="233"/>
                    <a:pt x="1748" y="123"/>
                    <a:pt x="1586" y="123"/>
                  </a:cubicBezTo>
                  <a:cubicBezTo>
                    <a:pt x="1517" y="123"/>
                    <a:pt x="1452" y="144"/>
                    <a:pt x="1401" y="192"/>
                  </a:cubicBezTo>
                  <a:cubicBezTo>
                    <a:pt x="1223" y="352"/>
                    <a:pt x="1446" y="495"/>
                    <a:pt x="1606" y="513"/>
                  </a:cubicBezTo>
                  <a:cubicBezTo>
                    <a:pt x="1631" y="515"/>
                    <a:pt x="1657" y="516"/>
                    <a:pt x="1683" y="516"/>
                  </a:cubicBezTo>
                  <a:cubicBezTo>
                    <a:pt x="1779" y="516"/>
                    <a:pt x="1881" y="501"/>
                    <a:pt x="1972" y="459"/>
                  </a:cubicBezTo>
                  <a:lnTo>
                    <a:pt x="1972" y="459"/>
                  </a:lnTo>
                  <a:cubicBezTo>
                    <a:pt x="2070" y="709"/>
                    <a:pt x="1963" y="1030"/>
                    <a:pt x="1722" y="1164"/>
                  </a:cubicBezTo>
                  <a:cubicBezTo>
                    <a:pt x="1696" y="1168"/>
                    <a:pt x="1671" y="1169"/>
                    <a:pt x="1647" y="1169"/>
                  </a:cubicBezTo>
                  <a:cubicBezTo>
                    <a:pt x="1370" y="1169"/>
                    <a:pt x="1196" y="945"/>
                    <a:pt x="1098" y="682"/>
                  </a:cubicBezTo>
                  <a:cubicBezTo>
                    <a:pt x="1053" y="548"/>
                    <a:pt x="1026" y="397"/>
                    <a:pt x="919" y="308"/>
                  </a:cubicBezTo>
                  <a:cubicBezTo>
                    <a:pt x="855" y="250"/>
                    <a:pt x="787" y="225"/>
                    <a:pt x="720" y="225"/>
                  </a:cubicBezTo>
                  <a:cubicBezTo>
                    <a:pt x="694" y="225"/>
                    <a:pt x="668" y="229"/>
                    <a:pt x="643" y="236"/>
                  </a:cubicBezTo>
                  <a:cubicBezTo>
                    <a:pt x="589" y="174"/>
                    <a:pt x="527" y="129"/>
                    <a:pt x="438" y="120"/>
                  </a:cubicBezTo>
                  <a:cubicBezTo>
                    <a:pt x="424" y="119"/>
                    <a:pt x="410" y="118"/>
                    <a:pt x="397" y="118"/>
                  </a:cubicBezTo>
                  <a:cubicBezTo>
                    <a:pt x="199" y="118"/>
                    <a:pt x="84" y="300"/>
                    <a:pt x="0" y="459"/>
                  </a:cubicBezTo>
                  <a:cubicBezTo>
                    <a:pt x="0" y="466"/>
                    <a:pt x="5" y="472"/>
                    <a:pt x="7" y="472"/>
                  </a:cubicBezTo>
                  <a:cubicBezTo>
                    <a:pt x="9" y="472"/>
                    <a:pt x="9" y="471"/>
                    <a:pt x="9" y="468"/>
                  </a:cubicBezTo>
                  <a:cubicBezTo>
                    <a:pt x="63" y="406"/>
                    <a:pt x="125" y="343"/>
                    <a:pt x="188" y="290"/>
                  </a:cubicBezTo>
                  <a:cubicBezTo>
                    <a:pt x="232" y="254"/>
                    <a:pt x="304" y="209"/>
                    <a:pt x="366" y="201"/>
                  </a:cubicBezTo>
                  <a:cubicBezTo>
                    <a:pt x="381" y="197"/>
                    <a:pt x="397" y="195"/>
                    <a:pt x="413" y="195"/>
                  </a:cubicBezTo>
                  <a:cubicBezTo>
                    <a:pt x="473" y="195"/>
                    <a:pt x="538" y="221"/>
                    <a:pt x="580" y="263"/>
                  </a:cubicBezTo>
                  <a:cubicBezTo>
                    <a:pt x="536" y="290"/>
                    <a:pt x="464" y="388"/>
                    <a:pt x="438" y="432"/>
                  </a:cubicBezTo>
                  <a:cubicBezTo>
                    <a:pt x="393" y="522"/>
                    <a:pt x="384" y="745"/>
                    <a:pt x="527" y="807"/>
                  </a:cubicBezTo>
                  <a:cubicBezTo>
                    <a:pt x="555" y="821"/>
                    <a:pt x="581" y="827"/>
                    <a:pt x="603" y="827"/>
                  </a:cubicBezTo>
                  <a:cubicBezTo>
                    <a:pt x="745" y="827"/>
                    <a:pt x="781" y="591"/>
                    <a:pt x="750" y="468"/>
                  </a:cubicBezTo>
                  <a:cubicBezTo>
                    <a:pt x="750" y="441"/>
                    <a:pt x="714" y="370"/>
                    <a:pt x="705" y="334"/>
                  </a:cubicBezTo>
                  <a:cubicBezTo>
                    <a:pt x="715" y="319"/>
                    <a:pt x="734" y="310"/>
                    <a:pt x="757" y="310"/>
                  </a:cubicBezTo>
                  <a:cubicBezTo>
                    <a:pt x="818" y="310"/>
                    <a:pt x="911" y="371"/>
                    <a:pt x="982" y="557"/>
                  </a:cubicBezTo>
                  <a:cubicBezTo>
                    <a:pt x="1008" y="638"/>
                    <a:pt x="1026" y="718"/>
                    <a:pt x="1062" y="789"/>
                  </a:cubicBezTo>
                  <a:cubicBezTo>
                    <a:pt x="1107" y="905"/>
                    <a:pt x="1169" y="1003"/>
                    <a:pt x="1258" y="1093"/>
                  </a:cubicBezTo>
                  <a:cubicBezTo>
                    <a:pt x="1368" y="1188"/>
                    <a:pt x="1492" y="1242"/>
                    <a:pt x="1625" y="1242"/>
                  </a:cubicBezTo>
                  <a:cubicBezTo>
                    <a:pt x="1666" y="1242"/>
                    <a:pt x="1707" y="1237"/>
                    <a:pt x="1749" y="1226"/>
                  </a:cubicBezTo>
                  <a:cubicBezTo>
                    <a:pt x="2070" y="1102"/>
                    <a:pt x="2159" y="700"/>
                    <a:pt x="2043" y="424"/>
                  </a:cubicBezTo>
                  <a:cubicBezTo>
                    <a:pt x="2195" y="343"/>
                    <a:pt x="2293" y="209"/>
                    <a:pt x="2266" y="4"/>
                  </a:cubicBezTo>
                  <a:cubicBezTo>
                    <a:pt x="2266" y="4"/>
                    <a:pt x="2262" y="0"/>
                    <a:pt x="2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2"/>
            <p:cNvSpPr/>
            <p:nvPr/>
          </p:nvSpPr>
          <p:spPr>
            <a:xfrm>
              <a:off x="3133654" y="2340646"/>
              <a:ext cx="75515" cy="93046"/>
            </a:xfrm>
            <a:custGeom>
              <a:avLst/>
              <a:gdLst/>
              <a:ahLst/>
              <a:cxnLst/>
              <a:rect l="l" t="t" r="r" b="b"/>
              <a:pathLst>
                <a:path w="1232" h="1518" extrusionOk="0">
                  <a:moveTo>
                    <a:pt x="233" y="745"/>
                  </a:moveTo>
                  <a:cubicBezTo>
                    <a:pt x="331" y="745"/>
                    <a:pt x="420" y="866"/>
                    <a:pt x="420" y="866"/>
                  </a:cubicBezTo>
                  <a:cubicBezTo>
                    <a:pt x="352" y="921"/>
                    <a:pt x="295" y="942"/>
                    <a:pt x="249" y="942"/>
                  </a:cubicBezTo>
                  <a:cubicBezTo>
                    <a:pt x="132" y="942"/>
                    <a:pt x="95" y="804"/>
                    <a:pt x="179" y="759"/>
                  </a:cubicBezTo>
                  <a:cubicBezTo>
                    <a:pt x="197" y="749"/>
                    <a:pt x="215" y="745"/>
                    <a:pt x="233" y="745"/>
                  </a:cubicBezTo>
                  <a:close/>
                  <a:moveTo>
                    <a:pt x="1232" y="1"/>
                  </a:moveTo>
                  <a:cubicBezTo>
                    <a:pt x="991" y="45"/>
                    <a:pt x="803" y="197"/>
                    <a:pt x="687" y="402"/>
                  </a:cubicBezTo>
                  <a:cubicBezTo>
                    <a:pt x="625" y="509"/>
                    <a:pt x="527" y="661"/>
                    <a:pt x="464" y="786"/>
                  </a:cubicBezTo>
                  <a:cubicBezTo>
                    <a:pt x="398" y="705"/>
                    <a:pt x="292" y="638"/>
                    <a:pt x="201" y="638"/>
                  </a:cubicBezTo>
                  <a:cubicBezTo>
                    <a:pt x="132" y="638"/>
                    <a:pt x="72" y="677"/>
                    <a:pt x="45" y="777"/>
                  </a:cubicBezTo>
                  <a:cubicBezTo>
                    <a:pt x="1" y="941"/>
                    <a:pt x="130" y="1029"/>
                    <a:pt x="267" y="1029"/>
                  </a:cubicBezTo>
                  <a:cubicBezTo>
                    <a:pt x="323" y="1029"/>
                    <a:pt x="381" y="1014"/>
                    <a:pt x="429" y="982"/>
                  </a:cubicBezTo>
                  <a:lnTo>
                    <a:pt x="429" y="982"/>
                  </a:lnTo>
                  <a:cubicBezTo>
                    <a:pt x="438" y="1116"/>
                    <a:pt x="393" y="1223"/>
                    <a:pt x="348" y="1285"/>
                  </a:cubicBezTo>
                  <a:cubicBezTo>
                    <a:pt x="268" y="1384"/>
                    <a:pt x="206" y="1428"/>
                    <a:pt x="81" y="1482"/>
                  </a:cubicBezTo>
                  <a:cubicBezTo>
                    <a:pt x="72" y="1491"/>
                    <a:pt x="90" y="1517"/>
                    <a:pt x="107" y="1517"/>
                  </a:cubicBezTo>
                  <a:cubicBezTo>
                    <a:pt x="357" y="1446"/>
                    <a:pt x="625" y="1161"/>
                    <a:pt x="527" y="884"/>
                  </a:cubicBezTo>
                  <a:cubicBezTo>
                    <a:pt x="616" y="759"/>
                    <a:pt x="661" y="599"/>
                    <a:pt x="714" y="483"/>
                  </a:cubicBezTo>
                  <a:cubicBezTo>
                    <a:pt x="830" y="251"/>
                    <a:pt x="991" y="99"/>
                    <a:pt x="1232" y="10"/>
                  </a:cubicBezTo>
                  <a:cubicBezTo>
                    <a:pt x="1232" y="10"/>
                    <a:pt x="1232" y="1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2"/>
            <p:cNvSpPr/>
            <p:nvPr/>
          </p:nvSpPr>
          <p:spPr>
            <a:xfrm>
              <a:off x="3197645" y="2421616"/>
              <a:ext cx="29912" cy="8888"/>
            </a:xfrm>
            <a:custGeom>
              <a:avLst/>
              <a:gdLst/>
              <a:ahLst/>
              <a:cxnLst/>
              <a:rect l="l" t="t" r="r" b="b"/>
              <a:pathLst>
                <a:path w="488" h="145" extrusionOk="0">
                  <a:moveTo>
                    <a:pt x="111" y="0"/>
                  </a:moveTo>
                  <a:cubicBezTo>
                    <a:pt x="76" y="0"/>
                    <a:pt x="42" y="3"/>
                    <a:pt x="9" y="9"/>
                  </a:cubicBezTo>
                  <a:cubicBezTo>
                    <a:pt x="0" y="9"/>
                    <a:pt x="9" y="27"/>
                    <a:pt x="18" y="27"/>
                  </a:cubicBezTo>
                  <a:cubicBezTo>
                    <a:pt x="89" y="36"/>
                    <a:pt x="170" y="45"/>
                    <a:pt x="250" y="63"/>
                  </a:cubicBezTo>
                  <a:cubicBezTo>
                    <a:pt x="321" y="89"/>
                    <a:pt x="393" y="116"/>
                    <a:pt x="464" y="143"/>
                  </a:cubicBezTo>
                  <a:cubicBezTo>
                    <a:pt x="467" y="144"/>
                    <a:pt x="469" y="144"/>
                    <a:pt x="471" y="144"/>
                  </a:cubicBezTo>
                  <a:cubicBezTo>
                    <a:pt x="487" y="144"/>
                    <a:pt x="472" y="115"/>
                    <a:pt x="464" y="107"/>
                  </a:cubicBezTo>
                  <a:cubicBezTo>
                    <a:pt x="366" y="37"/>
                    <a:pt x="236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2"/>
            <p:cNvSpPr/>
            <p:nvPr/>
          </p:nvSpPr>
          <p:spPr>
            <a:xfrm>
              <a:off x="3242451" y="2381039"/>
              <a:ext cx="50384" cy="23415"/>
            </a:xfrm>
            <a:custGeom>
              <a:avLst/>
              <a:gdLst/>
              <a:ahLst/>
              <a:cxnLst/>
              <a:rect l="l" t="t" r="r" b="b"/>
              <a:pathLst>
                <a:path w="822" h="382" extrusionOk="0">
                  <a:moveTo>
                    <a:pt x="54" y="1"/>
                  </a:moveTo>
                  <a:cubicBezTo>
                    <a:pt x="39" y="1"/>
                    <a:pt x="24" y="1"/>
                    <a:pt x="10" y="2"/>
                  </a:cubicBezTo>
                  <a:cubicBezTo>
                    <a:pt x="1" y="2"/>
                    <a:pt x="10" y="38"/>
                    <a:pt x="27" y="38"/>
                  </a:cubicBezTo>
                  <a:cubicBezTo>
                    <a:pt x="340" y="55"/>
                    <a:pt x="545" y="225"/>
                    <a:pt x="795" y="377"/>
                  </a:cubicBezTo>
                  <a:cubicBezTo>
                    <a:pt x="800" y="380"/>
                    <a:pt x="804" y="382"/>
                    <a:pt x="807" y="382"/>
                  </a:cubicBezTo>
                  <a:cubicBezTo>
                    <a:pt x="821" y="382"/>
                    <a:pt x="820" y="357"/>
                    <a:pt x="813" y="350"/>
                  </a:cubicBezTo>
                  <a:cubicBezTo>
                    <a:pt x="609" y="163"/>
                    <a:pt x="341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2"/>
            <p:cNvSpPr/>
            <p:nvPr/>
          </p:nvSpPr>
          <p:spPr>
            <a:xfrm>
              <a:off x="3380240" y="2370006"/>
              <a:ext cx="103650" cy="41435"/>
            </a:xfrm>
            <a:custGeom>
              <a:avLst/>
              <a:gdLst/>
              <a:ahLst/>
              <a:cxnLst/>
              <a:rect l="l" t="t" r="r" b="b"/>
              <a:pathLst>
                <a:path w="1691" h="676" extrusionOk="0">
                  <a:moveTo>
                    <a:pt x="817" y="1"/>
                  </a:moveTo>
                  <a:cubicBezTo>
                    <a:pt x="789" y="1"/>
                    <a:pt x="761" y="2"/>
                    <a:pt x="732" y="4"/>
                  </a:cubicBezTo>
                  <a:cubicBezTo>
                    <a:pt x="491" y="12"/>
                    <a:pt x="1" y="209"/>
                    <a:pt x="215" y="557"/>
                  </a:cubicBezTo>
                  <a:cubicBezTo>
                    <a:pt x="262" y="635"/>
                    <a:pt x="355" y="676"/>
                    <a:pt x="445" y="676"/>
                  </a:cubicBezTo>
                  <a:cubicBezTo>
                    <a:pt x="560" y="676"/>
                    <a:pt x="673" y="611"/>
                    <a:pt x="688" y="476"/>
                  </a:cubicBezTo>
                  <a:cubicBezTo>
                    <a:pt x="699" y="354"/>
                    <a:pt x="610" y="260"/>
                    <a:pt x="528" y="260"/>
                  </a:cubicBezTo>
                  <a:cubicBezTo>
                    <a:pt x="478" y="260"/>
                    <a:pt x="431" y="294"/>
                    <a:pt x="411" y="378"/>
                  </a:cubicBezTo>
                  <a:cubicBezTo>
                    <a:pt x="404" y="385"/>
                    <a:pt x="414" y="398"/>
                    <a:pt x="418" y="398"/>
                  </a:cubicBezTo>
                  <a:cubicBezTo>
                    <a:pt x="419" y="398"/>
                    <a:pt x="420" y="398"/>
                    <a:pt x="420" y="396"/>
                  </a:cubicBezTo>
                  <a:cubicBezTo>
                    <a:pt x="439" y="394"/>
                    <a:pt x="456" y="392"/>
                    <a:pt x="471" y="392"/>
                  </a:cubicBezTo>
                  <a:cubicBezTo>
                    <a:pt x="669" y="392"/>
                    <a:pt x="561" y="582"/>
                    <a:pt x="417" y="582"/>
                  </a:cubicBezTo>
                  <a:cubicBezTo>
                    <a:pt x="368" y="582"/>
                    <a:pt x="315" y="560"/>
                    <a:pt x="268" y="503"/>
                  </a:cubicBezTo>
                  <a:cubicBezTo>
                    <a:pt x="99" y="289"/>
                    <a:pt x="527" y="57"/>
                    <a:pt x="732" y="57"/>
                  </a:cubicBezTo>
                  <a:cubicBezTo>
                    <a:pt x="1196" y="66"/>
                    <a:pt x="1419" y="182"/>
                    <a:pt x="1633" y="459"/>
                  </a:cubicBezTo>
                  <a:cubicBezTo>
                    <a:pt x="1647" y="473"/>
                    <a:pt x="1667" y="484"/>
                    <a:pt x="1678" y="484"/>
                  </a:cubicBezTo>
                  <a:cubicBezTo>
                    <a:pt x="1687" y="484"/>
                    <a:pt x="1691" y="475"/>
                    <a:pt x="1678" y="450"/>
                  </a:cubicBezTo>
                  <a:cubicBezTo>
                    <a:pt x="1496" y="153"/>
                    <a:pt x="1162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2"/>
            <p:cNvSpPr/>
            <p:nvPr/>
          </p:nvSpPr>
          <p:spPr>
            <a:xfrm>
              <a:off x="3407025" y="2423700"/>
              <a:ext cx="31199" cy="22189"/>
            </a:xfrm>
            <a:custGeom>
              <a:avLst/>
              <a:gdLst/>
              <a:ahLst/>
              <a:cxnLst/>
              <a:rect l="l" t="t" r="r" b="b"/>
              <a:pathLst>
                <a:path w="509" h="362" extrusionOk="0">
                  <a:moveTo>
                    <a:pt x="278" y="76"/>
                  </a:moveTo>
                  <a:cubicBezTo>
                    <a:pt x="346" y="76"/>
                    <a:pt x="423" y="104"/>
                    <a:pt x="402" y="180"/>
                  </a:cubicBezTo>
                  <a:cubicBezTo>
                    <a:pt x="385" y="260"/>
                    <a:pt x="304" y="278"/>
                    <a:pt x="233" y="287"/>
                  </a:cubicBezTo>
                  <a:cubicBezTo>
                    <a:pt x="188" y="278"/>
                    <a:pt x="144" y="260"/>
                    <a:pt x="135" y="225"/>
                  </a:cubicBezTo>
                  <a:cubicBezTo>
                    <a:pt x="117" y="171"/>
                    <a:pt x="179" y="100"/>
                    <a:pt x="224" y="82"/>
                  </a:cubicBezTo>
                  <a:cubicBezTo>
                    <a:pt x="240" y="78"/>
                    <a:pt x="258" y="76"/>
                    <a:pt x="278" y="76"/>
                  </a:cubicBezTo>
                  <a:close/>
                  <a:moveTo>
                    <a:pt x="261" y="1"/>
                  </a:moveTo>
                  <a:cubicBezTo>
                    <a:pt x="252" y="1"/>
                    <a:pt x="242" y="1"/>
                    <a:pt x="233" y="2"/>
                  </a:cubicBezTo>
                  <a:cubicBezTo>
                    <a:pt x="117" y="11"/>
                    <a:pt x="1" y="118"/>
                    <a:pt x="54" y="243"/>
                  </a:cubicBezTo>
                  <a:cubicBezTo>
                    <a:pt x="90" y="314"/>
                    <a:pt x="162" y="341"/>
                    <a:pt x="233" y="341"/>
                  </a:cubicBezTo>
                  <a:cubicBezTo>
                    <a:pt x="242" y="350"/>
                    <a:pt x="251" y="359"/>
                    <a:pt x="260" y="359"/>
                  </a:cubicBezTo>
                  <a:cubicBezTo>
                    <a:pt x="270" y="360"/>
                    <a:pt x="281" y="361"/>
                    <a:pt x="292" y="361"/>
                  </a:cubicBezTo>
                  <a:cubicBezTo>
                    <a:pt x="399" y="361"/>
                    <a:pt x="509" y="285"/>
                    <a:pt x="501" y="171"/>
                  </a:cubicBezTo>
                  <a:cubicBezTo>
                    <a:pt x="484" y="48"/>
                    <a:pt x="370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2"/>
            <p:cNvSpPr/>
            <p:nvPr/>
          </p:nvSpPr>
          <p:spPr>
            <a:xfrm>
              <a:off x="2995313" y="2402431"/>
              <a:ext cx="80664" cy="60989"/>
            </a:xfrm>
            <a:custGeom>
              <a:avLst/>
              <a:gdLst/>
              <a:ahLst/>
              <a:cxnLst/>
              <a:rect l="l" t="t" r="r" b="b"/>
              <a:pathLst>
                <a:path w="1316" h="995" extrusionOk="0">
                  <a:moveTo>
                    <a:pt x="688" y="1"/>
                  </a:moveTo>
                  <a:cubicBezTo>
                    <a:pt x="688" y="1"/>
                    <a:pt x="688" y="1"/>
                    <a:pt x="687" y="1"/>
                  </a:cubicBezTo>
                  <a:cubicBezTo>
                    <a:pt x="429" y="117"/>
                    <a:pt x="99" y="349"/>
                    <a:pt x="0" y="616"/>
                  </a:cubicBezTo>
                  <a:cubicBezTo>
                    <a:pt x="0" y="623"/>
                    <a:pt x="11" y="640"/>
                    <a:pt x="20" y="640"/>
                  </a:cubicBezTo>
                  <a:cubicBezTo>
                    <a:pt x="22" y="640"/>
                    <a:pt x="25" y="639"/>
                    <a:pt x="27" y="634"/>
                  </a:cubicBezTo>
                  <a:cubicBezTo>
                    <a:pt x="170" y="402"/>
                    <a:pt x="446" y="224"/>
                    <a:pt x="687" y="90"/>
                  </a:cubicBezTo>
                  <a:lnTo>
                    <a:pt x="687" y="90"/>
                  </a:lnTo>
                  <a:cubicBezTo>
                    <a:pt x="687" y="206"/>
                    <a:pt x="678" y="322"/>
                    <a:pt x="643" y="447"/>
                  </a:cubicBezTo>
                  <a:cubicBezTo>
                    <a:pt x="634" y="474"/>
                    <a:pt x="857" y="625"/>
                    <a:pt x="937" y="688"/>
                  </a:cubicBezTo>
                  <a:cubicBezTo>
                    <a:pt x="1035" y="777"/>
                    <a:pt x="1124" y="884"/>
                    <a:pt x="1223" y="973"/>
                  </a:cubicBezTo>
                  <a:cubicBezTo>
                    <a:pt x="1237" y="988"/>
                    <a:pt x="1257" y="995"/>
                    <a:pt x="1273" y="995"/>
                  </a:cubicBezTo>
                  <a:cubicBezTo>
                    <a:pt x="1298" y="995"/>
                    <a:pt x="1315" y="979"/>
                    <a:pt x="1294" y="946"/>
                  </a:cubicBezTo>
                  <a:cubicBezTo>
                    <a:pt x="1223" y="839"/>
                    <a:pt x="1124" y="750"/>
                    <a:pt x="1026" y="670"/>
                  </a:cubicBezTo>
                  <a:cubicBezTo>
                    <a:pt x="937" y="590"/>
                    <a:pt x="839" y="492"/>
                    <a:pt x="723" y="438"/>
                  </a:cubicBezTo>
                  <a:cubicBezTo>
                    <a:pt x="758" y="324"/>
                    <a:pt x="715" y="1"/>
                    <a:pt x="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2"/>
            <p:cNvSpPr/>
            <p:nvPr/>
          </p:nvSpPr>
          <p:spPr>
            <a:xfrm>
              <a:off x="3082780" y="2439514"/>
              <a:ext cx="50384" cy="18818"/>
            </a:xfrm>
            <a:custGeom>
              <a:avLst/>
              <a:gdLst/>
              <a:ahLst/>
              <a:cxnLst/>
              <a:rect l="l" t="t" r="r" b="b"/>
              <a:pathLst>
                <a:path w="822" h="307" extrusionOk="0">
                  <a:moveTo>
                    <a:pt x="375" y="0"/>
                  </a:moveTo>
                  <a:cubicBezTo>
                    <a:pt x="206" y="0"/>
                    <a:pt x="17" y="90"/>
                    <a:pt x="1" y="270"/>
                  </a:cubicBezTo>
                  <a:cubicBezTo>
                    <a:pt x="1" y="283"/>
                    <a:pt x="16" y="307"/>
                    <a:pt x="30" y="307"/>
                  </a:cubicBezTo>
                  <a:cubicBezTo>
                    <a:pt x="36" y="307"/>
                    <a:pt x="41" y="304"/>
                    <a:pt x="45" y="297"/>
                  </a:cubicBezTo>
                  <a:cubicBezTo>
                    <a:pt x="99" y="163"/>
                    <a:pt x="268" y="83"/>
                    <a:pt x="411" y="83"/>
                  </a:cubicBezTo>
                  <a:cubicBezTo>
                    <a:pt x="572" y="83"/>
                    <a:pt x="616" y="190"/>
                    <a:pt x="732" y="270"/>
                  </a:cubicBezTo>
                  <a:cubicBezTo>
                    <a:pt x="737" y="275"/>
                    <a:pt x="746" y="280"/>
                    <a:pt x="753" y="280"/>
                  </a:cubicBezTo>
                  <a:cubicBezTo>
                    <a:pt x="759" y="280"/>
                    <a:pt x="764" y="278"/>
                    <a:pt x="768" y="270"/>
                  </a:cubicBezTo>
                  <a:cubicBezTo>
                    <a:pt x="822" y="118"/>
                    <a:pt x="527" y="11"/>
                    <a:pt x="420" y="2"/>
                  </a:cubicBezTo>
                  <a:cubicBezTo>
                    <a:pt x="405" y="1"/>
                    <a:pt x="390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2"/>
            <p:cNvSpPr/>
            <p:nvPr/>
          </p:nvSpPr>
          <p:spPr>
            <a:xfrm>
              <a:off x="2722983" y="2447850"/>
              <a:ext cx="173158" cy="91391"/>
            </a:xfrm>
            <a:custGeom>
              <a:avLst/>
              <a:gdLst/>
              <a:ahLst/>
              <a:cxnLst/>
              <a:rect l="l" t="t" r="r" b="b"/>
              <a:pathLst>
                <a:path w="2825" h="1491" extrusionOk="0">
                  <a:moveTo>
                    <a:pt x="1976" y="1"/>
                  </a:moveTo>
                  <a:cubicBezTo>
                    <a:pt x="1073" y="1"/>
                    <a:pt x="109" y="584"/>
                    <a:pt x="1" y="1490"/>
                  </a:cubicBezTo>
                  <a:cubicBezTo>
                    <a:pt x="183" y="647"/>
                    <a:pt x="1080" y="69"/>
                    <a:pt x="1938" y="69"/>
                  </a:cubicBezTo>
                  <a:cubicBezTo>
                    <a:pt x="2215" y="69"/>
                    <a:pt x="2487" y="129"/>
                    <a:pt x="2731" y="259"/>
                  </a:cubicBezTo>
                  <a:cubicBezTo>
                    <a:pt x="2735" y="261"/>
                    <a:pt x="2740" y="262"/>
                    <a:pt x="2745" y="262"/>
                  </a:cubicBezTo>
                  <a:cubicBezTo>
                    <a:pt x="2780" y="262"/>
                    <a:pt x="2824" y="211"/>
                    <a:pt x="2793" y="188"/>
                  </a:cubicBezTo>
                  <a:cubicBezTo>
                    <a:pt x="2547" y="60"/>
                    <a:pt x="2265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2"/>
            <p:cNvSpPr/>
            <p:nvPr/>
          </p:nvSpPr>
          <p:spPr>
            <a:xfrm>
              <a:off x="2742107" y="2505037"/>
              <a:ext cx="65708" cy="77416"/>
            </a:xfrm>
            <a:custGeom>
              <a:avLst/>
              <a:gdLst/>
              <a:ahLst/>
              <a:cxnLst/>
              <a:rect l="l" t="t" r="r" b="b"/>
              <a:pathLst>
                <a:path w="1072" h="1263" extrusionOk="0">
                  <a:moveTo>
                    <a:pt x="783" y="817"/>
                  </a:moveTo>
                  <a:cubicBezTo>
                    <a:pt x="811" y="817"/>
                    <a:pt x="841" y="822"/>
                    <a:pt x="875" y="834"/>
                  </a:cubicBezTo>
                  <a:cubicBezTo>
                    <a:pt x="956" y="869"/>
                    <a:pt x="938" y="923"/>
                    <a:pt x="804" y="994"/>
                  </a:cubicBezTo>
                  <a:cubicBezTo>
                    <a:pt x="780" y="1006"/>
                    <a:pt x="752" y="1011"/>
                    <a:pt x="723" y="1011"/>
                  </a:cubicBezTo>
                  <a:cubicBezTo>
                    <a:pt x="663" y="1011"/>
                    <a:pt x="596" y="991"/>
                    <a:pt x="536" y="967"/>
                  </a:cubicBezTo>
                  <a:cubicBezTo>
                    <a:pt x="594" y="910"/>
                    <a:pt x="664" y="817"/>
                    <a:pt x="783" y="817"/>
                  </a:cubicBezTo>
                  <a:close/>
                  <a:moveTo>
                    <a:pt x="293" y="1"/>
                  </a:moveTo>
                  <a:cubicBezTo>
                    <a:pt x="291" y="1"/>
                    <a:pt x="289" y="2"/>
                    <a:pt x="286" y="4"/>
                  </a:cubicBezTo>
                  <a:cubicBezTo>
                    <a:pt x="81" y="254"/>
                    <a:pt x="1" y="620"/>
                    <a:pt x="233" y="878"/>
                  </a:cubicBezTo>
                  <a:cubicBezTo>
                    <a:pt x="278" y="932"/>
                    <a:pt x="349" y="985"/>
                    <a:pt x="420" y="1021"/>
                  </a:cubicBezTo>
                  <a:cubicBezTo>
                    <a:pt x="394" y="1092"/>
                    <a:pt x="376" y="1164"/>
                    <a:pt x="367" y="1235"/>
                  </a:cubicBezTo>
                  <a:cubicBezTo>
                    <a:pt x="363" y="1255"/>
                    <a:pt x="372" y="1262"/>
                    <a:pt x="385" y="1262"/>
                  </a:cubicBezTo>
                  <a:cubicBezTo>
                    <a:pt x="407" y="1262"/>
                    <a:pt x="441" y="1240"/>
                    <a:pt x="447" y="1217"/>
                  </a:cubicBezTo>
                  <a:cubicBezTo>
                    <a:pt x="447" y="1146"/>
                    <a:pt x="456" y="1092"/>
                    <a:pt x="483" y="1048"/>
                  </a:cubicBezTo>
                  <a:cubicBezTo>
                    <a:pt x="556" y="1078"/>
                    <a:pt x="634" y="1096"/>
                    <a:pt x="708" y="1096"/>
                  </a:cubicBezTo>
                  <a:cubicBezTo>
                    <a:pt x="786" y="1096"/>
                    <a:pt x="860" y="1076"/>
                    <a:pt x="920" y="1030"/>
                  </a:cubicBezTo>
                  <a:cubicBezTo>
                    <a:pt x="1072" y="914"/>
                    <a:pt x="956" y="744"/>
                    <a:pt x="795" y="744"/>
                  </a:cubicBezTo>
                  <a:cubicBezTo>
                    <a:pt x="787" y="744"/>
                    <a:pt x="780" y="744"/>
                    <a:pt x="772" y="744"/>
                  </a:cubicBezTo>
                  <a:cubicBezTo>
                    <a:pt x="633" y="744"/>
                    <a:pt x="533" y="822"/>
                    <a:pt x="465" y="932"/>
                  </a:cubicBezTo>
                  <a:cubicBezTo>
                    <a:pt x="447" y="923"/>
                    <a:pt x="429" y="914"/>
                    <a:pt x="411" y="896"/>
                  </a:cubicBezTo>
                  <a:cubicBezTo>
                    <a:pt x="126" y="691"/>
                    <a:pt x="108" y="298"/>
                    <a:pt x="295" y="22"/>
                  </a:cubicBezTo>
                  <a:cubicBezTo>
                    <a:pt x="302" y="9"/>
                    <a:pt x="299" y="1"/>
                    <a:pt x="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2"/>
            <p:cNvSpPr/>
            <p:nvPr/>
          </p:nvSpPr>
          <p:spPr>
            <a:xfrm>
              <a:off x="2855992" y="2521097"/>
              <a:ext cx="96172" cy="61601"/>
            </a:xfrm>
            <a:custGeom>
              <a:avLst/>
              <a:gdLst/>
              <a:ahLst/>
              <a:cxnLst/>
              <a:rect l="l" t="t" r="r" b="b"/>
              <a:pathLst>
                <a:path w="1569" h="1005" extrusionOk="0">
                  <a:moveTo>
                    <a:pt x="751" y="200"/>
                  </a:moveTo>
                  <a:cubicBezTo>
                    <a:pt x="759" y="200"/>
                    <a:pt x="766" y="202"/>
                    <a:pt x="775" y="206"/>
                  </a:cubicBezTo>
                  <a:cubicBezTo>
                    <a:pt x="900" y="251"/>
                    <a:pt x="793" y="402"/>
                    <a:pt x="775" y="465"/>
                  </a:cubicBezTo>
                  <a:cubicBezTo>
                    <a:pt x="652" y="407"/>
                    <a:pt x="672" y="200"/>
                    <a:pt x="751" y="200"/>
                  </a:cubicBezTo>
                  <a:close/>
                  <a:moveTo>
                    <a:pt x="873" y="1"/>
                  </a:moveTo>
                  <a:cubicBezTo>
                    <a:pt x="864" y="1"/>
                    <a:pt x="855" y="27"/>
                    <a:pt x="864" y="27"/>
                  </a:cubicBezTo>
                  <a:cubicBezTo>
                    <a:pt x="1051" y="108"/>
                    <a:pt x="1203" y="251"/>
                    <a:pt x="1283" y="411"/>
                  </a:cubicBezTo>
                  <a:cubicBezTo>
                    <a:pt x="1187" y="477"/>
                    <a:pt x="1091" y="556"/>
                    <a:pt x="970" y="556"/>
                  </a:cubicBezTo>
                  <a:cubicBezTo>
                    <a:pt x="945" y="556"/>
                    <a:pt x="918" y="553"/>
                    <a:pt x="891" y="545"/>
                  </a:cubicBezTo>
                  <a:cubicBezTo>
                    <a:pt x="873" y="536"/>
                    <a:pt x="855" y="527"/>
                    <a:pt x="846" y="518"/>
                  </a:cubicBezTo>
                  <a:cubicBezTo>
                    <a:pt x="917" y="349"/>
                    <a:pt x="944" y="161"/>
                    <a:pt x="793" y="117"/>
                  </a:cubicBezTo>
                  <a:cubicBezTo>
                    <a:pt x="773" y="111"/>
                    <a:pt x="756" y="108"/>
                    <a:pt x="740" y="108"/>
                  </a:cubicBezTo>
                  <a:cubicBezTo>
                    <a:pt x="556" y="108"/>
                    <a:pt x="588" y="463"/>
                    <a:pt x="694" y="554"/>
                  </a:cubicBezTo>
                  <a:cubicBezTo>
                    <a:pt x="703" y="563"/>
                    <a:pt x="721" y="572"/>
                    <a:pt x="730" y="581"/>
                  </a:cubicBezTo>
                  <a:cubicBezTo>
                    <a:pt x="716" y="662"/>
                    <a:pt x="557" y="833"/>
                    <a:pt x="363" y="833"/>
                  </a:cubicBezTo>
                  <a:cubicBezTo>
                    <a:pt x="303" y="833"/>
                    <a:pt x="240" y="817"/>
                    <a:pt x="177" y="777"/>
                  </a:cubicBezTo>
                  <a:cubicBezTo>
                    <a:pt x="123" y="732"/>
                    <a:pt x="70" y="688"/>
                    <a:pt x="16" y="643"/>
                  </a:cubicBezTo>
                  <a:cubicBezTo>
                    <a:pt x="15" y="641"/>
                    <a:pt x="13" y="641"/>
                    <a:pt x="11" y="641"/>
                  </a:cubicBezTo>
                  <a:cubicBezTo>
                    <a:pt x="5" y="641"/>
                    <a:pt x="0" y="652"/>
                    <a:pt x="7" y="652"/>
                  </a:cubicBezTo>
                  <a:cubicBezTo>
                    <a:pt x="72" y="823"/>
                    <a:pt x="213" y="908"/>
                    <a:pt x="363" y="908"/>
                  </a:cubicBezTo>
                  <a:cubicBezTo>
                    <a:pt x="464" y="908"/>
                    <a:pt x="569" y="870"/>
                    <a:pt x="659" y="795"/>
                  </a:cubicBezTo>
                  <a:cubicBezTo>
                    <a:pt x="694" y="768"/>
                    <a:pt x="748" y="697"/>
                    <a:pt x="793" y="616"/>
                  </a:cubicBezTo>
                  <a:cubicBezTo>
                    <a:pt x="835" y="631"/>
                    <a:pt x="878" y="638"/>
                    <a:pt x="922" y="638"/>
                  </a:cubicBezTo>
                  <a:cubicBezTo>
                    <a:pt x="1064" y="638"/>
                    <a:pt x="1208" y="567"/>
                    <a:pt x="1310" y="465"/>
                  </a:cubicBezTo>
                  <a:lnTo>
                    <a:pt x="1310" y="465"/>
                  </a:lnTo>
                  <a:cubicBezTo>
                    <a:pt x="1363" y="616"/>
                    <a:pt x="1372" y="795"/>
                    <a:pt x="1292" y="964"/>
                  </a:cubicBezTo>
                  <a:cubicBezTo>
                    <a:pt x="1280" y="993"/>
                    <a:pt x="1296" y="1005"/>
                    <a:pt x="1318" y="1005"/>
                  </a:cubicBezTo>
                  <a:cubicBezTo>
                    <a:pt x="1345" y="1005"/>
                    <a:pt x="1381" y="988"/>
                    <a:pt x="1390" y="964"/>
                  </a:cubicBezTo>
                  <a:cubicBezTo>
                    <a:pt x="1569" y="545"/>
                    <a:pt x="1328" y="90"/>
                    <a:pt x="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2"/>
            <p:cNvSpPr/>
            <p:nvPr/>
          </p:nvSpPr>
          <p:spPr>
            <a:xfrm>
              <a:off x="2768402" y="2471755"/>
              <a:ext cx="204541" cy="107757"/>
            </a:xfrm>
            <a:custGeom>
              <a:avLst/>
              <a:gdLst/>
              <a:ahLst/>
              <a:cxnLst/>
              <a:rect l="l" t="t" r="r" b="b"/>
              <a:pathLst>
                <a:path w="3337" h="1758" extrusionOk="0">
                  <a:moveTo>
                    <a:pt x="2275" y="39"/>
                  </a:moveTo>
                  <a:cubicBezTo>
                    <a:pt x="2462" y="101"/>
                    <a:pt x="2561" y="270"/>
                    <a:pt x="2596" y="458"/>
                  </a:cubicBezTo>
                  <a:cubicBezTo>
                    <a:pt x="2525" y="431"/>
                    <a:pt x="2453" y="413"/>
                    <a:pt x="2391" y="413"/>
                  </a:cubicBezTo>
                  <a:cubicBezTo>
                    <a:pt x="2355" y="386"/>
                    <a:pt x="2329" y="360"/>
                    <a:pt x="2302" y="315"/>
                  </a:cubicBezTo>
                  <a:cubicBezTo>
                    <a:pt x="2284" y="262"/>
                    <a:pt x="2266" y="199"/>
                    <a:pt x="2266" y="137"/>
                  </a:cubicBezTo>
                  <a:cubicBezTo>
                    <a:pt x="2266" y="101"/>
                    <a:pt x="2275" y="74"/>
                    <a:pt x="2275" y="39"/>
                  </a:cubicBezTo>
                  <a:close/>
                  <a:moveTo>
                    <a:pt x="295" y="270"/>
                  </a:moveTo>
                  <a:lnTo>
                    <a:pt x="295" y="270"/>
                  </a:lnTo>
                  <a:cubicBezTo>
                    <a:pt x="437" y="351"/>
                    <a:pt x="580" y="422"/>
                    <a:pt x="669" y="565"/>
                  </a:cubicBezTo>
                  <a:cubicBezTo>
                    <a:pt x="750" y="699"/>
                    <a:pt x="767" y="824"/>
                    <a:pt x="776" y="975"/>
                  </a:cubicBezTo>
                  <a:cubicBezTo>
                    <a:pt x="705" y="922"/>
                    <a:pt x="625" y="877"/>
                    <a:pt x="535" y="841"/>
                  </a:cubicBezTo>
                  <a:cubicBezTo>
                    <a:pt x="535" y="841"/>
                    <a:pt x="295" y="672"/>
                    <a:pt x="295" y="270"/>
                  </a:cubicBezTo>
                  <a:close/>
                  <a:moveTo>
                    <a:pt x="1044" y="288"/>
                  </a:moveTo>
                  <a:cubicBezTo>
                    <a:pt x="1169" y="556"/>
                    <a:pt x="1097" y="850"/>
                    <a:pt x="839" y="993"/>
                  </a:cubicBezTo>
                  <a:cubicBezTo>
                    <a:pt x="883" y="877"/>
                    <a:pt x="848" y="725"/>
                    <a:pt x="794" y="609"/>
                  </a:cubicBezTo>
                  <a:cubicBezTo>
                    <a:pt x="830" y="476"/>
                    <a:pt x="928" y="351"/>
                    <a:pt x="1044" y="288"/>
                  </a:cubicBezTo>
                  <a:close/>
                  <a:moveTo>
                    <a:pt x="803" y="1073"/>
                  </a:moveTo>
                  <a:cubicBezTo>
                    <a:pt x="804" y="1074"/>
                    <a:pt x="804" y="1074"/>
                    <a:pt x="805" y="1075"/>
                  </a:cubicBezTo>
                  <a:lnTo>
                    <a:pt x="805" y="1075"/>
                  </a:lnTo>
                  <a:cubicBezTo>
                    <a:pt x="804" y="1075"/>
                    <a:pt x="804" y="1075"/>
                    <a:pt x="803" y="1075"/>
                  </a:cubicBezTo>
                  <a:lnTo>
                    <a:pt x="803" y="1075"/>
                  </a:lnTo>
                  <a:cubicBezTo>
                    <a:pt x="803" y="1075"/>
                    <a:pt x="803" y="1074"/>
                    <a:pt x="803" y="1073"/>
                  </a:cubicBezTo>
                  <a:close/>
                  <a:moveTo>
                    <a:pt x="225" y="867"/>
                  </a:moveTo>
                  <a:cubicBezTo>
                    <a:pt x="304" y="867"/>
                    <a:pt x="383" y="876"/>
                    <a:pt x="455" y="895"/>
                  </a:cubicBezTo>
                  <a:cubicBezTo>
                    <a:pt x="580" y="931"/>
                    <a:pt x="678" y="1011"/>
                    <a:pt x="785" y="1073"/>
                  </a:cubicBezTo>
                  <a:cubicBezTo>
                    <a:pt x="787" y="1076"/>
                    <a:pt x="790" y="1077"/>
                    <a:pt x="792" y="1078"/>
                  </a:cubicBezTo>
                  <a:lnTo>
                    <a:pt x="792" y="1078"/>
                  </a:lnTo>
                  <a:cubicBezTo>
                    <a:pt x="688" y="1106"/>
                    <a:pt x="618" y="1135"/>
                    <a:pt x="522" y="1135"/>
                  </a:cubicBezTo>
                  <a:cubicBezTo>
                    <a:pt x="474" y="1135"/>
                    <a:pt x="418" y="1128"/>
                    <a:pt x="348" y="1109"/>
                  </a:cubicBezTo>
                  <a:cubicBezTo>
                    <a:pt x="214" y="1064"/>
                    <a:pt x="107" y="1002"/>
                    <a:pt x="27" y="886"/>
                  </a:cubicBezTo>
                  <a:cubicBezTo>
                    <a:pt x="89" y="874"/>
                    <a:pt x="157" y="867"/>
                    <a:pt x="225" y="867"/>
                  </a:cubicBezTo>
                  <a:close/>
                  <a:moveTo>
                    <a:pt x="1847" y="663"/>
                  </a:moveTo>
                  <a:lnTo>
                    <a:pt x="1847" y="663"/>
                  </a:lnTo>
                  <a:cubicBezTo>
                    <a:pt x="1900" y="913"/>
                    <a:pt x="1900" y="1136"/>
                    <a:pt x="1784" y="1368"/>
                  </a:cubicBezTo>
                  <a:cubicBezTo>
                    <a:pt x="1695" y="1171"/>
                    <a:pt x="1651" y="904"/>
                    <a:pt x="1775" y="708"/>
                  </a:cubicBezTo>
                  <a:cubicBezTo>
                    <a:pt x="1793" y="690"/>
                    <a:pt x="1820" y="672"/>
                    <a:pt x="1847" y="663"/>
                  </a:cubicBezTo>
                  <a:close/>
                  <a:moveTo>
                    <a:pt x="2288" y="0"/>
                  </a:moveTo>
                  <a:cubicBezTo>
                    <a:pt x="2275" y="0"/>
                    <a:pt x="2262" y="1"/>
                    <a:pt x="2248" y="3"/>
                  </a:cubicBezTo>
                  <a:cubicBezTo>
                    <a:pt x="2248" y="3"/>
                    <a:pt x="2248" y="12"/>
                    <a:pt x="2248" y="12"/>
                  </a:cubicBezTo>
                  <a:cubicBezTo>
                    <a:pt x="2239" y="21"/>
                    <a:pt x="2230" y="21"/>
                    <a:pt x="2222" y="30"/>
                  </a:cubicBezTo>
                  <a:cubicBezTo>
                    <a:pt x="2177" y="119"/>
                    <a:pt x="2195" y="226"/>
                    <a:pt x="2230" y="315"/>
                  </a:cubicBezTo>
                  <a:cubicBezTo>
                    <a:pt x="2248" y="351"/>
                    <a:pt x="2266" y="386"/>
                    <a:pt x="2293" y="413"/>
                  </a:cubicBezTo>
                  <a:cubicBezTo>
                    <a:pt x="1820" y="458"/>
                    <a:pt x="1428" y="966"/>
                    <a:pt x="937" y="1002"/>
                  </a:cubicBezTo>
                  <a:cubicBezTo>
                    <a:pt x="1178" y="824"/>
                    <a:pt x="1249" y="493"/>
                    <a:pt x="1071" y="235"/>
                  </a:cubicBezTo>
                  <a:cubicBezTo>
                    <a:pt x="1062" y="226"/>
                    <a:pt x="1062" y="226"/>
                    <a:pt x="1044" y="226"/>
                  </a:cubicBezTo>
                  <a:cubicBezTo>
                    <a:pt x="964" y="253"/>
                    <a:pt x="892" y="342"/>
                    <a:pt x="839" y="413"/>
                  </a:cubicBezTo>
                  <a:cubicBezTo>
                    <a:pt x="803" y="458"/>
                    <a:pt x="776" y="502"/>
                    <a:pt x="767" y="556"/>
                  </a:cubicBezTo>
                  <a:cubicBezTo>
                    <a:pt x="660" y="378"/>
                    <a:pt x="482" y="279"/>
                    <a:pt x="304" y="217"/>
                  </a:cubicBezTo>
                  <a:lnTo>
                    <a:pt x="295" y="217"/>
                  </a:lnTo>
                  <a:cubicBezTo>
                    <a:pt x="286" y="217"/>
                    <a:pt x="286" y="217"/>
                    <a:pt x="277" y="226"/>
                  </a:cubicBezTo>
                  <a:cubicBezTo>
                    <a:pt x="277" y="235"/>
                    <a:pt x="268" y="244"/>
                    <a:pt x="268" y="253"/>
                  </a:cubicBezTo>
                  <a:cubicBezTo>
                    <a:pt x="232" y="369"/>
                    <a:pt x="232" y="485"/>
                    <a:pt x="277" y="609"/>
                  </a:cubicBezTo>
                  <a:cubicBezTo>
                    <a:pt x="295" y="672"/>
                    <a:pt x="321" y="743"/>
                    <a:pt x="366" y="806"/>
                  </a:cubicBezTo>
                  <a:cubicBezTo>
                    <a:pt x="331" y="801"/>
                    <a:pt x="296" y="798"/>
                    <a:pt x="261" y="798"/>
                  </a:cubicBezTo>
                  <a:cubicBezTo>
                    <a:pt x="172" y="798"/>
                    <a:pt x="86" y="817"/>
                    <a:pt x="9" y="868"/>
                  </a:cubicBezTo>
                  <a:cubicBezTo>
                    <a:pt x="0" y="868"/>
                    <a:pt x="0" y="877"/>
                    <a:pt x="0" y="877"/>
                  </a:cubicBezTo>
                  <a:cubicBezTo>
                    <a:pt x="0" y="886"/>
                    <a:pt x="0" y="886"/>
                    <a:pt x="0" y="886"/>
                  </a:cubicBezTo>
                  <a:cubicBezTo>
                    <a:pt x="105" y="1096"/>
                    <a:pt x="297" y="1214"/>
                    <a:pt x="510" y="1214"/>
                  </a:cubicBezTo>
                  <a:cubicBezTo>
                    <a:pt x="606" y="1214"/>
                    <a:pt x="708" y="1189"/>
                    <a:pt x="807" y="1138"/>
                  </a:cubicBezTo>
                  <a:lnTo>
                    <a:pt x="807" y="1138"/>
                  </a:lnTo>
                  <a:cubicBezTo>
                    <a:pt x="1112" y="1064"/>
                    <a:pt x="1462" y="925"/>
                    <a:pt x="1704" y="752"/>
                  </a:cubicBezTo>
                  <a:lnTo>
                    <a:pt x="1704" y="752"/>
                  </a:lnTo>
                  <a:cubicBezTo>
                    <a:pt x="1588" y="957"/>
                    <a:pt x="1624" y="1261"/>
                    <a:pt x="1740" y="1457"/>
                  </a:cubicBezTo>
                  <a:cubicBezTo>
                    <a:pt x="1744" y="1464"/>
                    <a:pt x="1751" y="1466"/>
                    <a:pt x="1758" y="1466"/>
                  </a:cubicBezTo>
                  <a:cubicBezTo>
                    <a:pt x="1780" y="1466"/>
                    <a:pt x="1809" y="1441"/>
                    <a:pt x="1802" y="1421"/>
                  </a:cubicBezTo>
                  <a:cubicBezTo>
                    <a:pt x="2007" y="1207"/>
                    <a:pt x="2007" y="877"/>
                    <a:pt x="1945" y="609"/>
                  </a:cubicBezTo>
                  <a:cubicBezTo>
                    <a:pt x="2079" y="542"/>
                    <a:pt x="2206" y="512"/>
                    <a:pt x="2324" y="512"/>
                  </a:cubicBezTo>
                  <a:cubicBezTo>
                    <a:pt x="2878" y="512"/>
                    <a:pt x="3234" y="1176"/>
                    <a:pt x="3256" y="1742"/>
                  </a:cubicBezTo>
                  <a:cubicBezTo>
                    <a:pt x="3256" y="1753"/>
                    <a:pt x="3261" y="1758"/>
                    <a:pt x="3267" y="1758"/>
                  </a:cubicBezTo>
                  <a:cubicBezTo>
                    <a:pt x="3280" y="1758"/>
                    <a:pt x="3301" y="1737"/>
                    <a:pt x="3301" y="1725"/>
                  </a:cubicBezTo>
                  <a:cubicBezTo>
                    <a:pt x="3337" y="1234"/>
                    <a:pt x="3140" y="725"/>
                    <a:pt x="2685" y="493"/>
                  </a:cubicBezTo>
                  <a:cubicBezTo>
                    <a:pt x="2685" y="291"/>
                    <a:pt x="2517" y="0"/>
                    <a:pt x="2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2"/>
            <p:cNvSpPr/>
            <p:nvPr/>
          </p:nvSpPr>
          <p:spPr>
            <a:xfrm>
              <a:off x="2995313" y="2504854"/>
              <a:ext cx="140611" cy="76190"/>
            </a:xfrm>
            <a:custGeom>
              <a:avLst/>
              <a:gdLst/>
              <a:ahLst/>
              <a:cxnLst/>
              <a:rect l="l" t="t" r="r" b="b"/>
              <a:pathLst>
                <a:path w="2294" h="1243" extrusionOk="0">
                  <a:moveTo>
                    <a:pt x="575" y="511"/>
                  </a:moveTo>
                  <a:cubicBezTo>
                    <a:pt x="598" y="511"/>
                    <a:pt x="622" y="526"/>
                    <a:pt x="643" y="560"/>
                  </a:cubicBezTo>
                  <a:cubicBezTo>
                    <a:pt x="705" y="640"/>
                    <a:pt x="669" y="792"/>
                    <a:pt x="634" y="890"/>
                  </a:cubicBezTo>
                  <a:cubicBezTo>
                    <a:pt x="562" y="855"/>
                    <a:pt x="464" y="703"/>
                    <a:pt x="491" y="605"/>
                  </a:cubicBezTo>
                  <a:cubicBezTo>
                    <a:pt x="502" y="550"/>
                    <a:pt x="537" y="511"/>
                    <a:pt x="575" y="511"/>
                  </a:cubicBezTo>
                  <a:close/>
                  <a:moveTo>
                    <a:pt x="1688" y="799"/>
                  </a:moveTo>
                  <a:cubicBezTo>
                    <a:pt x="1769" y="799"/>
                    <a:pt x="1862" y="817"/>
                    <a:pt x="1936" y="855"/>
                  </a:cubicBezTo>
                  <a:cubicBezTo>
                    <a:pt x="1901" y="908"/>
                    <a:pt x="1856" y="953"/>
                    <a:pt x="1794" y="997"/>
                  </a:cubicBezTo>
                  <a:cubicBezTo>
                    <a:pt x="1727" y="1024"/>
                    <a:pt x="1669" y="1035"/>
                    <a:pt x="1620" y="1035"/>
                  </a:cubicBezTo>
                  <a:cubicBezTo>
                    <a:pt x="1494" y="1035"/>
                    <a:pt x="1430" y="962"/>
                    <a:pt x="1437" y="917"/>
                  </a:cubicBezTo>
                  <a:cubicBezTo>
                    <a:pt x="1446" y="855"/>
                    <a:pt x="1562" y="810"/>
                    <a:pt x="1642" y="801"/>
                  </a:cubicBezTo>
                  <a:cubicBezTo>
                    <a:pt x="1657" y="799"/>
                    <a:pt x="1672" y="799"/>
                    <a:pt x="1688" y="799"/>
                  </a:cubicBezTo>
                  <a:close/>
                  <a:moveTo>
                    <a:pt x="1625" y="0"/>
                  </a:moveTo>
                  <a:cubicBezTo>
                    <a:pt x="1492" y="0"/>
                    <a:pt x="1368" y="54"/>
                    <a:pt x="1258" y="150"/>
                  </a:cubicBezTo>
                  <a:cubicBezTo>
                    <a:pt x="1169" y="239"/>
                    <a:pt x="1107" y="337"/>
                    <a:pt x="1062" y="453"/>
                  </a:cubicBezTo>
                  <a:cubicBezTo>
                    <a:pt x="1026" y="524"/>
                    <a:pt x="1008" y="605"/>
                    <a:pt x="982" y="685"/>
                  </a:cubicBezTo>
                  <a:cubicBezTo>
                    <a:pt x="911" y="871"/>
                    <a:pt x="818" y="932"/>
                    <a:pt x="757" y="932"/>
                  </a:cubicBezTo>
                  <a:cubicBezTo>
                    <a:pt x="734" y="932"/>
                    <a:pt x="715" y="923"/>
                    <a:pt x="705" y="908"/>
                  </a:cubicBezTo>
                  <a:cubicBezTo>
                    <a:pt x="714" y="872"/>
                    <a:pt x="750" y="810"/>
                    <a:pt x="750" y="774"/>
                  </a:cubicBezTo>
                  <a:cubicBezTo>
                    <a:pt x="781" y="651"/>
                    <a:pt x="745" y="416"/>
                    <a:pt x="603" y="416"/>
                  </a:cubicBezTo>
                  <a:cubicBezTo>
                    <a:pt x="581" y="416"/>
                    <a:pt x="555" y="422"/>
                    <a:pt x="527" y="435"/>
                  </a:cubicBezTo>
                  <a:cubicBezTo>
                    <a:pt x="384" y="498"/>
                    <a:pt x="393" y="721"/>
                    <a:pt x="438" y="819"/>
                  </a:cubicBezTo>
                  <a:cubicBezTo>
                    <a:pt x="464" y="855"/>
                    <a:pt x="536" y="953"/>
                    <a:pt x="580" y="979"/>
                  </a:cubicBezTo>
                  <a:cubicBezTo>
                    <a:pt x="538" y="1022"/>
                    <a:pt x="473" y="1047"/>
                    <a:pt x="413" y="1047"/>
                  </a:cubicBezTo>
                  <a:cubicBezTo>
                    <a:pt x="397" y="1047"/>
                    <a:pt x="381" y="1046"/>
                    <a:pt x="366" y="1042"/>
                  </a:cubicBezTo>
                  <a:cubicBezTo>
                    <a:pt x="304" y="1033"/>
                    <a:pt x="232" y="997"/>
                    <a:pt x="188" y="953"/>
                  </a:cubicBezTo>
                  <a:cubicBezTo>
                    <a:pt x="125" y="899"/>
                    <a:pt x="63" y="837"/>
                    <a:pt x="9" y="774"/>
                  </a:cubicBezTo>
                  <a:cubicBezTo>
                    <a:pt x="9" y="772"/>
                    <a:pt x="9" y="772"/>
                    <a:pt x="8" y="772"/>
                  </a:cubicBezTo>
                  <a:cubicBezTo>
                    <a:pt x="6" y="772"/>
                    <a:pt x="0" y="783"/>
                    <a:pt x="0" y="783"/>
                  </a:cubicBezTo>
                  <a:cubicBezTo>
                    <a:pt x="84" y="942"/>
                    <a:pt x="199" y="1125"/>
                    <a:pt x="397" y="1125"/>
                  </a:cubicBezTo>
                  <a:cubicBezTo>
                    <a:pt x="410" y="1125"/>
                    <a:pt x="424" y="1124"/>
                    <a:pt x="438" y="1122"/>
                  </a:cubicBezTo>
                  <a:cubicBezTo>
                    <a:pt x="527" y="1113"/>
                    <a:pt x="589" y="1069"/>
                    <a:pt x="643" y="1006"/>
                  </a:cubicBezTo>
                  <a:cubicBezTo>
                    <a:pt x="669" y="1014"/>
                    <a:pt x="696" y="1018"/>
                    <a:pt x="723" y="1018"/>
                  </a:cubicBezTo>
                  <a:cubicBezTo>
                    <a:pt x="788" y="1018"/>
                    <a:pt x="856" y="994"/>
                    <a:pt x="919" y="944"/>
                  </a:cubicBezTo>
                  <a:cubicBezTo>
                    <a:pt x="1026" y="846"/>
                    <a:pt x="1053" y="694"/>
                    <a:pt x="1098" y="560"/>
                  </a:cubicBezTo>
                  <a:cubicBezTo>
                    <a:pt x="1197" y="294"/>
                    <a:pt x="1375" y="75"/>
                    <a:pt x="1658" y="75"/>
                  </a:cubicBezTo>
                  <a:cubicBezTo>
                    <a:pt x="1679" y="75"/>
                    <a:pt x="1700" y="76"/>
                    <a:pt x="1722" y="78"/>
                  </a:cubicBezTo>
                  <a:cubicBezTo>
                    <a:pt x="1963" y="221"/>
                    <a:pt x="2070" y="533"/>
                    <a:pt x="1972" y="783"/>
                  </a:cubicBezTo>
                  <a:cubicBezTo>
                    <a:pt x="1875" y="746"/>
                    <a:pt x="1766" y="727"/>
                    <a:pt x="1666" y="727"/>
                  </a:cubicBezTo>
                  <a:cubicBezTo>
                    <a:pt x="1645" y="727"/>
                    <a:pt x="1626" y="728"/>
                    <a:pt x="1606" y="730"/>
                  </a:cubicBezTo>
                  <a:cubicBezTo>
                    <a:pt x="1446" y="747"/>
                    <a:pt x="1223" y="890"/>
                    <a:pt x="1401" y="1051"/>
                  </a:cubicBezTo>
                  <a:cubicBezTo>
                    <a:pt x="1452" y="1099"/>
                    <a:pt x="1517" y="1119"/>
                    <a:pt x="1586" y="1119"/>
                  </a:cubicBezTo>
                  <a:cubicBezTo>
                    <a:pt x="1748" y="1119"/>
                    <a:pt x="1933" y="1009"/>
                    <a:pt x="2008" y="890"/>
                  </a:cubicBezTo>
                  <a:cubicBezTo>
                    <a:pt x="2141" y="970"/>
                    <a:pt x="2213" y="1095"/>
                    <a:pt x="2257" y="1238"/>
                  </a:cubicBezTo>
                  <a:cubicBezTo>
                    <a:pt x="2257" y="1241"/>
                    <a:pt x="2258" y="1242"/>
                    <a:pt x="2260" y="1242"/>
                  </a:cubicBezTo>
                  <a:cubicBezTo>
                    <a:pt x="2262" y="1242"/>
                    <a:pt x="2266" y="1238"/>
                    <a:pt x="2266" y="1238"/>
                  </a:cubicBezTo>
                  <a:cubicBezTo>
                    <a:pt x="2293" y="1042"/>
                    <a:pt x="2195" y="899"/>
                    <a:pt x="2043" y="819"/>
                  </a:cubicBezTo>
                  <a:cubicBezTo>
                    <a:pt x="2159" y="542"/>
                    <a:pt x="2070" y="141"/>
                    <a:pt x="1749" y="16"/>
                  </a:cubicBezTo>
                  <a:cubicBezTo>
                    <a:pt x="1707" y="5"/>
                    <a:pt x="1666" y="0"/>
                    <a:pt x="1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2"/>
            <p:cNvSpPr/>
            <p:nvPr/>
          </p:nvSpPr>
          <p:spPr>
            <a:xfrm>
              <a:off x="3133654" y="2491553"/>
              <a:ext cx="75515" cy="93046"/>
            </a:xfrm>
            <a:custGeom>
              <a:avLst/>
              <a:gdLst/>
              <a:ahLst/>
              <a:cxnLst/>
              <a:rect l="l" t="t" r="r" b="b"/>
              <a:pathLst>
                <a:path w="1232" h="1518" extrusionOk="0">
                  <a:moveTo>
                    <a:pt x="249" y="577"/>
                  </a:moveTo>
                  <a:cubicBezTo>
                    <a:pt x="295" y="577"/>
                    <a:pt x="352" y="597"/>
                    <a:pt x="420" y="652"/>
                  </a:cubicBezTo>
                  <a:cubicBezTo>
                    <a:pt x="420" y="652"/>
                    <a:pt x="331" y="773"/>
                    <a:pt x="233" y="773"/>
                  </a:cubicBezTo>
                  <a:cubicBezTo>
                    <a:pt x="215" y="773"/>
                    <a:pt x="197" y="769"/>
                    <a:pt x="179" y="759"/>
                  </a:cubicBezTo>
                  <a:cubicBezTo>
                    <a:pt x="95" y="714"/>
                    <a:pt x="132" y="577"/>
                    <a:pt x="249" y="577"/>
                  </a:cubicBezTo>
                  <a:close/>
                  <a:moveTo>
                    <a:pt x="107" y="1"/>
                  </a:moveTo>
                  <a:cubicBezTo>
                    <a:pt x="90" y="1"/>
                    <a:pt x="72" y="28"/>
                    <a:pt x="81" y="37"/>
                  </a:cubicBezTo>
                  <a:cubicBezTo>
                    <a:pt x="206" y="90"/>
                    <a:pt x="268" y="135"/>
                    <a:pt x="348" y="233"/>
                  </a:cubicBezTo>
                  <a:cubicBezTo>
                    <a:pt x="393" y="295"/>
                    <a:pt x="438" y="402"/>
                    <a:pt x="429" y="536"/>
                  </a:cubicBezTo>
                  <a:cubicBezTo>
                    <a:pt x="381" y="505"/>
                    <a:pt x="323" y="490"/>
                    <a:pt x="267" y="490"/>
                  </a:cubicBezTo>
                  <a:cubicBezTo>
                    <a:pt x="130" y="490"/>
                    <a:pt x="1" y="578"/>
                    <a:pt x="45" y="741"/>
                  </a:cubicBezTo>
                  <a:cubicBezTo>
                    <a:pt x="72" y="843"/>
                    <a:pt x="133" y="881"/>
                    <a:pt x="203" y="881"/>
                  </a:cubicBezTo>
                  <a:cubicBezTo>
                    <a:pt x="294" y="881"/>
                    <a:pt x="399" y="817"/>
                    <a:pt x="464" y="741"/>
                  </a:cubicBezTo>
                  <a:cubicBezTo>
                    <a:pt x="527" y="866"/>
                    <a:pt x="625" y="1009"/>
                    <a:pt x="687" y="1116"/>
                  </a:cubicBezTo>
                  <a:cubicBezTo>
                    <a:pt x="803" y="1321"/>
                    <a:pt x="991" y="1482"/>
                    <a:pt x="1232" y="1518"/>
                  </a:cubicBezTo>
                  <a:cubicBezTo>
                    <a:pt x="1232" y="1518"/>
                    <a:pt x="1232" y="1509"/>
                    <a:pt x="1232" y="1509"/>
                  </a:cubicBezTo>
                  <a:cubicBezTo>
                    <a:pt x="991" y="1419"/>
                    <a:pt x="830" y="1268"/>
                    <a:pt x="714" y="1036"/>
                  </a:cubicBezTo>
                  <a:cubicBezTo>
                    <a:pt x="661" y="920"/>
                    <a:pt x="616" y="759"/>
                    <a:pt x="527" y="634"/>
                  </a:cubicBezTo>
                  <a:cubicBezTo>
                    <a:pt x="625" y="358"/>
                    <a:pt x="357" y="72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2"/>
            <p:cNvSpPr/>
            <p:nvPr/>
          </p:nvSpPr>
          <p:spPr>
            <a:xfrm>
              <a:off x="3197645" y="2491491"/>
              <a:ext cx="29912" cy="8643"/>
            </a:xfrm>
            <a:custGeom>
              <a:avLst/>
              <a:gdLst/>
              <a:ahLst/>
              <a:cxnLst/>
              <a:rect l="l" t="t" r="r" b="b"/>
              <a:pathLst>
                <a:path w="488" h="141" extrusionOk="0">
                  <a:moveTo>
                    <a:pt x="471" y="1"/>
                  </a:moveTo>
                  <a:cubicBezTo>
                    <a:pt x="469" y="1"/>
                    <a:pt x="467" y="1"/>
                    <a:pt x="464" y="2"/>
                  </a:cubicBezTo>
                  <a:cubicBezTo>
                    <a:pt x="393" y="20"/>
                    <a:pt x="321" y="56"/>
                    <a:pt x="250" y="73"/>
                  </a:cubicBezTo>
                  <a:cubicBezTo>
                    <a:pt x="170" y="91"/>
                    <a:pt x="89" y="100"/>
                    <a:pt x="18" y="109"/>
                  </a:cubicBezTo>
                  <a:cubicBezTo>
                    <a:pt x="9" y="118"/>
                    <a:pt x="0" y="136"/>
                    <a:pt x="9" y="136"/>
                  </a:cubicBezTo>
                  <a:cubicBezTo>
                    <a:pt x="35" y="139"/>
                    <a:pt x="61" y="140"/>
                    <a:pt x="88" y="140"/>
                  </a:cubicBezTo>
                  <a:cubicBezTo>
                    <a:pt x="220" y="140"/>
                    <a:pt x="360" y="104"/>
                    <a:pt x="464" y="38"/>
                  </a:cubicBezTo>
                  <a:cubicBezTo>
                    <a:pt x="472" y="30"/>
                    <a:pt x="4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2"/>
            <p:cNvSpPr/>
            <p:nvPr/>
          </p:nvSpPr>
          <p:spPr>
            <a:xfrm>
              <a:off x="3242451" y="2517174"/>
              <a:ext cx="50384" cy="23721"/>
            </a:xfrm>
            <a:custGeom>
              <a:avLst/>
              <a:gdLst/>
              <a:ahLst/>
              <a:cxnLst/>
              <a:rect l="l" t="t" r="r" b="b"/>
              <a:pathLst>
                <a:path w="822" h="387" extrusionOk="0">
                  <a:moveTo>
                    <a:pt x="803" y="1"/>
                  </a:moveTo>
                  <a:cubicBezTo>
                    <a:pt x="800" y="1"/>
                    <a:pt x="798" y="1"/>
                    <a:pt x="795" y="2"/>
                  </a:cubicBezTo>
                  <a:cubicBezTo>
                    <a:pt x="545" y="154"/>
                    <a:pt x="340" y="323"/>
                    <a:pt x="27" y="350"/>
                  </a:cubicBezTo>
                  <a:cubicBezTo>
                    <a:pt x="10" y="350"/>
                    <a:pt x="1" y="386"/>
                    <a:pt x="10" y="386"/>
                  </a:cubicBezTo>
                  <a:cubicBezTo>
                    <a:pt x="17" y="386"/>
                    <a:pt x="25" y="386"/>
                    <a:pt x="33" y="386"/>
                  </a:cubicBezTo>
                  <a:cubicBezTo>
                    <a:pt x="327" y="386"/>
                    <a:pt x="604" y="221"/>
                    <a:pt x="813" y="38"/>
                  </a:cubicBezTo>
                  <a:cubicBezTo>
                    <a:pt x="820" y="30"/>
                    <a:pt x="821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2"/>
            <p:cNvSpPr/>
            <p:nvPr/>
          </p:nvSpPr>
          <p:spPr>
            <a:xfrm>
              <a:off x="3380240" y="2510309"/>
              <a:ext cx="103589" cy="41558"/>
            </a:xfrm>
            <a:custGeom>
              <a:avLst/>
              <a:gdLst/>
              <a:ahLst/>
              <a:cxnLst/>
              <a:rect l="l" t="t" r="r" b="b"/>
              <a:pathLst>
                <a:path w="1690" h="678" extrusionOk="0">
                  <a:moveTo>
                    <a:pt x="443" y="0"/>
                  </a:moveTo>
                  <a:cubicBezTo>
                    <a:pt x="353" y="0"/>
                    <a:pt x="262" y="41"/>
                    <a:pt x="215" y="123"/>
                  </a:cubicBezTo>
                  <a:cubicBezTo>
                    <a:pt x="1" y="462"/>
                    <a:pt x="491" y="658"/>
                    <a:pt x="732" y="676"/>
                  </a:cubicBezTo>
                  <a:cubicBezTo>
                    <a:pt x="752" y="677"/>
                    <a:pt x="772" y="678"/>
                    <a:pt x="791" y="678"/>
                  </a:cubicBezTo>
                  <a:cubicBezTo>
                    <a:pt x="1146" y="678"/>
                    <a:pt x="1492" y="526"/>
                    <a:pt x="1678" y="221"/>
                  </a:cubicBezTo>
                  <a:cubicBezTo>
                    <a:pt x="1690" y="202"/>
                    <a:pt x="1688" y="194"/>
                    <a:pt x="1679" y="194"/>
                  </a:cubicBezTo>
                  <a:cubicBezTo>
                    <a:pt x="1669" y="194"/>
                    <a:pt x="1648" y="206"/>
                    <a:pt x="1633" y="221"/>
                  </a:cubicBezTo>
                  <a:cubicBezTo>
                    <a:pt x="1419" y="498"/>
                    <a:pt x="1196" y="605"/>
                    <a:pt x="732" y="614"/>
                  </a:cubicBezTo>
                  <a:cubicBezTo>
                    <a:pt x="729" y="614"/>
                    <a:pt x="725" y="614"/>
                    <a:pt x="721" y="614"/>
                  </a:cubicBezTo>
                  <a:cubicBezTo>
                    <a:pt x="511" y="614"/>
                    <a:pt x="102" y="387"/>
                    <a:pt x="268" y="177"/>
                  </a:cubicBezTo>
                  <a:cubicBezTo>
                    <a:pt x="315" y="119"/>
                    <a:pt x="368" y="98"/>
                    <a:pt x="417" y="98"/>
                  </a:cubicBezTo>
                  <a:cubicBezTo>
                    <a:pt x="561" y="98"/>
                    <a:pt x="669" y="287"/>
                    <a:pt x="471" y="287"/>
                  </a:cubicBezTo>
                  <a:cubicBezTo>
                    <a:pt x="456" y="287"/>
                    <a:pt x="439" y="286"/>
                    <a:pt x="420" y="284"/>
                  </a:cubicBezTo>
                  <a:cubicBezTo>
                    <a:pt x="420" y="282"/>
                    <a:pt x="419" y="281"/>
                    <a:pt x="418" y="281"/>
                  </a:cubicBezTo>
                  <a:cubicBezTo>
                    <a:pt x="414" y="281"/>
                    <a:pt x="404" y="294"/>
                    <a:pt x="411" y="302"/>
                  </a:cubicBezTo>
                  <a:cubicBezTo>
                    <a:pt x="431" y="386"/>
                    <a:pt x="478" y="420"/>
                    <a:pt x="528" y="420"/>
                  </a:cubicBezTo>
                  <a:cubicBezTo>
                    <a:pt x="610" y="420"/>
                    <a:pt x="699" y="326"/>
                    <a:pt x="688" y="203"/>
                  </a:cubicBezTo>
                  <a:cubicBezTo>
                    <a:pt x="673" y="68"/>
                    <a:pt x="559" y="0"/>
                    <a:pt x="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2"/>
            <p:cNvSpPr/>
            <p:nvPr/>
          </p:nvSpPr>
          <p:spPr>
            <a:xfrm>
              <a:off x="3407025" y="2475555"/>
              <a:ext cx="31199" cy="22679"/>
            </a:xfrm>
            <a:custGeom>
              <a:avLst/>
              <a:gdLst/>
              <a:ahLst/>
              <a:cxnLst/>
              <a:rect l="l" t="t" r="r" b="b"/>
              <a:pathLst>
                <a:path w="509" h="370" extrusionOk="0">
                  <a:moveTo>
                    <a:pt x="233" y="84"/>
                  </a:moveTo>
                  <a:cubicBezTo>
                    <a:pt x="304" y="84"/>
                    <a:pt x="385" y="110"/>
                    <a:pt x="402" y="191"/>
                  </a:cubicBezTo>
                  <a:cubicBezTo>
                    <a:pt x="422" y="262"/>
                    <a:pt x="356" y="291"/>
                    <a:pt x="291" y="291"/>
                  </a:cubicBezTo>
                  <a:cubicBezTo>
                    <a:pt x="267" y="291"/>
                    <a:pt x="243" y="287"/>
                    <a:pt x="224" y="280"/>
                  </a:cubicBezTo>
                  <a:cubicBezTo>
                    <a:pt x="179" y="262"/>
                    <a:pt x="117" y="200"/>
                    <a:pt x="135" y="137"/>
                  </a:cubicBezTo>
                  <a:cubicBezTo>
                    <a:pt x="144" y="101"/>
                    <a:pt x="188" y="84"/>
                    <a:pt x="233" y="84"/>
                  </a:cubicBezTo>
                  <a:close/>
                  <a:moveTo>
                    <a:pt x="292" y="1"/>
                  </a:moveTo>
                  <a:cubicBezTo>
                    <a:pt x="281" y="1"/>
                    <a:pt x="270" y="2"/>
                    <a:pt x="260" y="3"/>
                  </a:cubicBezTo>
                  <a:cubicBezTo>
                    <a:pt x="251" y="3"/>
                    <a:pt x="242" y="12"/>
                    <a:pt x="233" y="21"/>
                  </a:cubicBezTo>
                  <a:cubicBezTo>
                    <a:pt x="162" y="21"/>
                    <a:pt x="90" y="57"/>
                    <a:pt x="54" y="128"/>
                  </a:cubicBezTo>
                  <a:cubicBezTo>
                    <a:pt x="1" y="244"/>
                    <a:pt x="117" y="360"/>
                    <a:pt x="233" y="369"/>
                  </a:cubicBezTo>
                  <a:cubicBezTo>
                    <a:pt x="241" y="370"/>
                    <a:pt x="249" y="370"/>
                    <a:pt x="258" y="370"/>
                  </a:cubicBezTo>
                  <a:cubicBezTo>
                    <a:pt x="367" y="370"/>
                    <a:pt x="484" y="316"/>
                    <a:pt x="501" y="200"/>
                  </a:cubicBezTo>
                  <a:cubicBezTo>
                    <a:pt x="509" y="78"/>
                    <a:pt x="399" y="1"/>
                    <a:pt x="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2"/>
            <p:cNvSpPr/>
            <p:nvPr/>
          </p:nvSpPr>
          <p:spPr>
            <a:xfrm>
              <a:off x="3792565" y="2340646"/>
              <a:ext cx="76006" cy="93046"/>
            </a:xfrm>
            <a:custGeom>
              <a:avLst/>
              <a:gdLst/>
              <a:ahLst/>
              <a:cxnLst/>
              <a:rect l="l" t="t" r="r" b="b"/>
              <a:pathLst>
                <a:path w="1240" h="1518" extrusionOk="0">
                  <a:moveTo>
                    <a:pt x="999" y="745"/>
                  </a:moveTo>
                  <a:cubicBezTo>
                    <a:pt x="1017" y="745"/>
                    <a:pt x="1035" y="749"/>
                    <a:pt x="1053" y="759"/>
                  </a:cubicBezTo>
                  <a:cubicBezTo>
                    <a:pt x="1137" y="804"/>
                    <a:pt x="1100" y="942"/>
                    <a:pt x="986" y="942"/>
                  </a:cubicBezTo>
                  <a:cubicBezTo>
                    <a:pt x="942" y="942"/>
                    <a:pt x="886" y="921"/>
                    <a:pt x="821" y="866"/>
                  </a:cubicBezTo>
                  <a:cubicBezTo>
                    <a:pt x="821" y="866"/>
                    <a:pt x="904" y="745"/>
                    <a:pt x="999" y="745"/>
                  </a:cubicBezTo>
                  <a:close/>
                  <a:moveTo>
                    <a:pt x="9" y="1"/>
                  </a:moveTo>
                  <a:cubicBezTo>
                    <a:pt x="9" y="1"/>
                    <a:pt x="0" y="10"/>
                    <a:pt x="9" y="10"/>
                  </a:cubicBezTo>
                  <a:cubicBezTo>
                    <a:pt x="241" y="99"/>
                    <a:pt x="411" y="251"/>
                    <a:pt x="518" y="483"/>
                  </a:cubicBezTo>
                  <a:cubicBezTo>
                    <a:pt x="580" y="599"/>
                    <a:pt x="625" y="759"/>
                    <a:pt x="714" y="884"/>
                  </a:cubicBezTo>
                  <a:cubicBezTo>
                    <a:pt x="607" y="1161"/>
                    <a:pt x="875" y="1446"/>
                    <a:pt x="1133" y="1517"/>
                  </a:cubicBezTo>
                  <a:cubicBezTo>
                    <a:pt x="1142" y="1517"/>
                    <a:pt x="1169" y="1491"/>
                    <a:pt x="1151" y="1482"/>
                  </a:cubicBezTo>
                  <a:cubicBezTo>
                    <a:pt x="1035" y="1428"/>
                    <a:pt x="973" y="1384"/>
                    <a:pt x="892" y="1285"/>
                  </a:cubicBezTo>
                  <a:cubicBezTo>
                    <a:pt x="839" y="1223"/>
                    <a:pt x="803" y="1116"/>
                    <a:pt x="803" y="982"/>
                  </a:cubicBezTo>
                  <a:lnTo>
                    <a:pt x="812" y="982"/>
                  </a:lnTo>
                  <a:cubicBezTo>
                    <a:pt x="857" y="1014"/>
                    <a:pt x="914" y="1029"/>
                    <a:pt x="970" y="1029"/>
                  </a:cubicBezTo>
                  <a:cubicBezTo>
                    <a:pt x="1106" y="1029"/>
                    <a:pt x="1240" y="941"/>
                    <a:pt x="1196" y="777"/>
                  </a:cubicBezTo>
                  <a:cubicBezTo>
                    <a:pt x="1169" y="677"/>
                    <a:pt x="1107" y="638"/>
                    <a:pt x="1036" y="638"/>
                  </a:cubicBezTo>
                  <a:cubicBezTo>
                    <a:pt x="942" y="638"/>
                    <a:pt x="833" y="705"/>
                    <a:pt x="768" y="786"/>
                  </a:cubicBezTo>
                  <a:cubicBezTo>
                    <a:pt x="714" y="661"/>
                    <a:pt x="616" y="509"/>
                    <a:pt x="553" y="402"/>
                  </a:cubicBezTo>
                  <a:cubicBezTo>
                    <a:pt x="429" y="197"/>
                    <a:pt x="250" y="45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2"/>
            <p:cNvSpPr/>
            <p:nvPr/>
          </p:nvSpPr>
          <p:spPr>
            <a:xfrm>
              <a:off x="3806908" y="2421616"/>
              <a:ext cx="29422" cy="8888"/>
            </a:xfrm>
            <a:custGeom>
              <a:avLst/>
              <a:gdLst/>
              <a:ahLst/>
              <a:cxnLst/>
              <a:rect l="l" t="t" r="r" b="b"/>
              <a:pathLst>
                <a:path w="480" h="145" extrusionOk="0">
                  <a:moveTo>
                    <a:pt x="369" y="0"/>
                  </a:moveTo>
                  <a:cubicBezTo>
                    <a:pt x="244" y="0"/>
                    <a:pt x="114" y="37"/>
                    <a:pt x="16" y="107"/>
                  </a:cubicBezTo>
                  <a:cubicBezTo>
                    <a:pt x="8" y="115"/>
                    <a:pt x="0" y="144"/>
                    <a:pt x="11" y="144"/>
                  </a:cubicBezTo>
                  <a:cubicBezTo>
                    <a:pt x="13" y="144"/>
                    <a:pt x="14" y="144"/>
                    <a:pt x="16" y="143"/>
                  </a:cubicBezTo>
                  <a:cubicBezTo>
                    <a:pt x="96" y="116"/>
                    <a:pt x="159" y="89"/>
                    <a:pt x="230" y="63"/>
                  </a:cubicBezTo>
                  <a:cubicBezTo>
                    <a:pt x="310" y="45"/>
                    <a:pt x="391" y="36"/>
                    <a:pt x="462" y="27"/>
                  </a:cubicBezTo>
                  <a:cubicBezTo>
                    <a:pt x="471" y="27"/>
                    <a:pt x="480" y="9"/>
                    <a:pt x="471" y="9"/>
                  </a:cubicBezTo>
                  <a:cubicBezTo>
                    <a:pt x="438" y="3"/>
                    <a:pt x="404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2"/>
            <p:cNvSpPr/>
            <p:nvPr/>
          </p:nvSpPr>
          <p:spPr>
            <a:xfrm>
              <a:off x="3741201" y="2381039"/>
              <a:ext cx="50875" cy="23415"/>
            </a:xfrm>
            <a:custGeom>
              <a:avLst/>
              <a:gdLst/>
              <a:ahLst/>
              <a:cxnLst/>
              <a:rect l="l" t="t" r="r" b="b"/>
              <a:pathLst>
                <a:path w="830" h="382" extrusionOk="0">
                  <a:moveTo>
                    <a:pt x="769" y="1"/>
                  </a:moveTo>
                  <a:cubicBezTo>
                    <a:pt x="490" y="1"/>
                    <a:pt x="221" y="163"/>
                    <a:pt x="9" y="350"/>
                  </a:cubicBezTo>
                  <a:cubicBezTo>
                    <a:pt x="1" y="357"/>
                    <a:pt x="0" y="382"/>
                    <a:pt x="14" y="382"/>
                  </a:cubicBezTo>
                  <a:cubicBezTo>
                    <a:pt x="17" y="382"/>
                    <a:pt x="21" y="380"/>
                    <a:pt x="26" y="377"/>
                  </a:cubicBezTo>
                  <a:cubicBezTo>
                    <a:pt x="276" y="225"/>
                    <a:pt x="481" y="55"/>
                    <a:pt x="794" y="38"/>
                  </a:cubicBezTo>
                  <a:cubicBezTo>
                    <a:pt x="812" y="38"/>
                    <a:pt x="829" y="2"/>
                    <a:pt x="812" y="2"/>
                  </a:cubicBezTo>
                  <a:cubicBezTo>
                    <a:pt x="797" y="1"/>
                    <a:pt x="783" y="1"/>
                    <a:pt x="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2"/>
            <p:cNvSpPr/>
            <p:nvPr/>
          </p:nvSpPr>
          <p:spPr>
            <a:xfrm>
              <a:off x="3550086" y="2370006"/>
              <a:ext cx="103650" cy="41435"/>
            </a:xfrm>
            <a:custGeom>
              <a:avLst/>
              <a:gdLst/>
              <a:ahLst/>
              <a:cxnLst/>
              <a:rect l="l" t="t" r="r" b="b"/>
              <a:pathLst>
                <a:path w="1691" h="676" extrusionOk="0">
                  <a:moveTo>
                    <a:pt x="874" y="1"/>
                  </a:moveTo>
                  <a:cubicBezTo>
                    <a:pt x="529" y="1"/>
                    <a:pt x="195" y="153"/>
                    <a:pt x="13" y="450"/>
                  </a:cubicBezTo>
                  <a:cubicBezTo>
                    <a:pt x="1" y="475"/>
                    <a:pt x="4" y="484"/>
                    <a:pt x="14" y="484"/>
                  </a:cubicBezTo>
                  <a:cubicBezTo>
                    <a:pt x="25" y="484"/>
                    <a:pt x="44" y="473"/>
                    <a:pt x="58" y="459"/>
                  </a:cubicBezTo>
                  <a:cubicBezTo>
                    <a:pt x="272" y="182"/>
                    <a:pt x="495" y="66"/>
                    <a:pt x="959" y="57"/>
                  </a:cubicBezTo>
                  <a:cubicBezTo>
                    <a:pt x="1164" y="57"/>
                    <a:pt x="1592" y="289"/>
                    <a:pt x="1423" y="503"/>
                  </a:cubicBezTo>
                  <a:cubicBezTo>
                    <a:pt x="1376" y="560"/>
                    <a:pt x="1323" y="582"/>
                    <a:pt x="1275" y="582"/>
                  </a:cubicBezTo>
                  <a:cubicBezTo>
                    <a:pt x="1130" y="582"/>
                    <a:pt x="1022" y="392"/>
                    <a:pt x="1220" y="392"/>
                  </a:cubicBezTo>
                  <a:cubicBezTo>
                    <a:pt x="1235" y="392"/>
                    <a:pt x="1252" y="394"/>
                    <a:pt x="1271" y="396"/>
                  </a:cubicBezTo>
                  <a:cubicBezTo>
                    <a:pt x="1273" y="398"/>
                    <a:pt x="1274" y="398"/>
                    <a:pt x="1276" y="398"/>
                  </a:cubicBezTo>
                  <a:cubicBezTo>
                    <a:pt x="1283" y="398"/>
                    <a:pt x="1289" y="385"/>
                    <a:pt x="1289" y="378"/>
                  </a:cubicBezTo>
                  <a:cubicBezTo>
                    <a:pt x="1265" y="294"/>
                    <a:pt x="1216" y="260"/>
                    <a:pt x="1166" y="260"/>
                  </a:cubicBezTo>
                  <a:cubicBezTo>
                    <a:pt x="1082" y="260"/>
                    <a:pt x="992" y="354"/>
                    <a:pt x="1003" y="476"/>
                  </a:cubicBezTo>
                  <a:cubicBezTo>
                    <a:pt x="1018" y="611"/>
                    <a:pt x="1131" y="676"/>
                    <a:pt x="1247" y="676"/>
                  </a:cubicBezTo>
                  <a:cubicBezTo>
                    <a:pt x="1339" y="676"/>
                    <a:pt x="1434" y="635"/>
                    <a:pt x="1485" y="557"/>
                  </a:cubicBezTo>
                  <a:cubicBezTo>
                    <a:pt x="1690" y="209"/>
                    <a:pt x="1200" y="12"/>
                    <a:pt x="959" y="4"/>
                  </a:cubicBezTo>
                  <a:cubicBezTo>
                    <a:pt x="931" y="2"/>
                    <a:pt x="903" y="1"/>
                    <a:pt x="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2"/>
            <p:cNvSpPr/>
            <p:nvPr/>
          </p:nvSpPr>
          <p:spPr>
            <a:xfrm>
              <a:off x="3595811" y="2423700"/>
              <a:ext cx="31138" cy="22189"/>
            </a:xfrm>
            <a:custGeom>
              <a:avLst/>
              <a:gdLst/>
              <a:ahLst/>
              <a:cxnLst/>
              <a:rect l="l" t="t" r="r" b="b"/>
              <a:pathLst>
                <a:path w="508" h="362" extrusionOk="0">
                  <a:moveTo>
                    <a:pt x="230" y="76"/>
                  </a:moveTo>
                  <a:cubicBezTo>
                    <a:pt x="250" y="76"/>
                    <a:pt x="269" y="78"/>
                    <a:pt x="284" y="82"/>
                  </a:cubicBezTo>
                  <a:cubicBezTo>
                    <a:pt x="329" y="100"/>
                    <a:pt x="391" y="171"/>
                    <a:pt x="373" y="225"/>
                  </a:cubicBezTo>
                  <a:cubicBezTo>
                    <a:pt x="364" y="260"/>
                    <a:pt x="320" y="278"/>
                    <a:pt x="275" y="287"/>
                  </a:cubicBezTo>
                  <a:cubicBezTo>
                    <a:pt x="204" y="278"/>
                    <a:pt x="124" y="260"/>
                    <a:pt x="106" y="180"/>
                  </a:cubicBezTo>
                  <a:cubicBezTo>
                    <a:pt x="85" y="104"/>
                    <a:pt x="162" y="76"/>
                    <a:pt x="230" y="76"/>
                  </a:cubicBezTo>
                  <a:close/>
                  <a:moveTo>
                    <a:pt x="247" y="1"/>
                  </a:moveTo>
                  <a:cubicBezTo>
                    <a:pt x="138" y="1"/>
                    <a:pt x="25" y="48"/>
                    <a:pt x="17" y="171"/>
                  </a:cubicBezTo>
                  <a:cubicBezTo>
                    <a:pt x="0" y="285"/>
                    <a:pt x="109" y="361"/>
                    <a:pt x="216" y="361"/>
                  </a:cubicBezTo>
                  <a:cubicBezTo>
                    <a:pt x="227" y="361"/>
                    <a:pt x="238" y="360"/>
                    <a:pt x="249" y="359"/>
                  </a:cubicBezTo>
                  <a:cubicBezTo>
                    <a:pt x="257" y="359"/>
                    <a:pt x="266" y="350"/>
                    <a:pt x="275" y="341"/>
                  </a:cubicBezTo>
                  <a:cubicBezTo>
                    <a:pt x="347" y="341"/>
                    <a:pt x="418" y="314"/>
                    <a:pt x="454" y="243"/>
                  </a:cubicBezTo>
                  <a:cubicBezTo>
                    <a:pt x="507" y="118"/>
                    <a:pt x="391" y="11"/>
                    <a:pt x="275" y="2"/>
                  </a:cubicBezTo>
                  <a:cubicBezTo>
                    <a:pt x="266" y="1"/>
                    <a:pt x="256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2"/>
            <p:cNvSpPr/>
            <p:nvPr/>
          </p:nvSpPr>
          <p:spPr>
            <a:xfrm>
              <a:off x="3792565" y="2491553"/>
              <a:ext cx="76006" cy="93046"/>
            </a:xfrm>
            <a:custGeom>
              <a:avLst/>
              <a:gdLst/>
              <a:ahLst/>
              <a:cxnLst/>
              <a:rect l="l" t="t" r="r" b="b"/>
              <a:pathLst>
                <a:path w="1240" h="1518" extrusionOk="0">
                  <a:moveTo>
                    <a:pt x="986" y="577"/>
                  </a:moveTo>
                  <a:cubicBezTo>
                    <a:pt x="1100" y="577"/>
                    <a:pt x="1137" y="714"/>
                    <a:pt x="1053" y="759"/>
                  </a:cubicBezTo>
                  <a:cubicBezTo>
                    <a:pt x="1035" y="769"/>
                    <a:pt x="1017" y="773"/>
                    <a:pt x="999" y="773"/>
                  </a:cubicBezTo>
                  <a:cubicBezTo>
                    <a:pt x="904" y="773"/>
                    <a:pt x="821" y="652"/>
                    <a:pt x="821" y="652"/>
                  </a:cubicBezTo>
                  <a:cubicBezTo>
                    <a:pt x="886" y="597"/>
                    <a:pt x="942" y="577"/>
                    <a:pt x="986" y="577"/>
                  </a:cubicBezTo>
                  <a:close/>
                  <a:moveTo>
                    <a:pt x="1133" y="1"/>
                  </a:moveTo>
                  <a:cubicBezTo>
                    <a:pt x="875" y="72"/>
                    <a:pt x="607" y="358"/>
                    <a:pt x="714" y="634"/>
                  </a:cubicBezTo>
                  <a:cubicBezTo>
                    <a:pt x="625" y="759"/>
                    <a:pt x="580" y="920"/>
                    <a:pt x="518" y="1036"/>
                  </a:cubicBezTo>
                  <a:cubicBezTo>
                    <a:pt x="411" y="1268"/>
                    <a:pt x="241" y="1419"/>
                    <a:pt x="9" y="1509"/>
                  </a:cubicBezTo>
                  <a:cubicBezTo>
                    <a:pt x="0" y="1509"/>
                    <a:pt x="9" y="1518"/>
                    <a:pt x="9" y="1518"/>
                  </a:cubicBezTo>
                  <a:cubicBezTo>
                    <a:pt x="250" y="1482"/>
                    <a:pt x="429" y="1321"/>
                    <a:pt x="553" y="1116"/>
                  </a:cubicBezTo>
                  <a:cubicBezTo>
                    <a:pt x="616" y="1009"/>
                    <a:pt x="714" y="866"/>
                    <a:pt x="768" y="741"/>
                  </a:cubicBezTo>
                  <a:cubicBezTo>
                    <a:pt x="833" y="817"/>
                    <a:pt x="941" y="881"/>
                    <a:pt x="1034" y="881"/>
                  </a:cubicBezTo>
                  <a:cubicBezTo>
                    <a:pt x="1106" y="881"/>
                    <a:pt x="1168" y="843"/>
                    <a:pt x="1196" y="741"/>
                  </a:cubicBezTo>
                  <a:cubicBezTo>
                    <a:pt x="1240" y="578"/>
                    <a:pt x="1106" y="490"/>
                    <a:pt x="970" y="490"/>
                  </a:cubicBezTo>
                  <a:cubicBezTo>
                    <a:pt x="914" y="490"/>
                    <a:pt x="857" y="505"/>
                    <a:pt x="812" y="536"/>
                  </a:cubicBezTo>
                  <a:lnTo>
                    <a:pt x="803" y="536"/>
                  </a:lnTo>
                  <a:cubicBezTo>
                    <a:pt x="803" y="402"/>
                    <a:pt x="839" y="295"/>
                    <a:pt x="892" y="233"/>
                  </a:cubicBezTo>
                  <a:cubicBezTo>
                    <a:pt x="973" y="135"/>
                    <a:pt x="1035" y="90"/>
                    <a:pt x="1151" y="37"/>
                  </a:cubicBezTo>
                  <a:cubicBezTo>
                    <a:pt x="1169" y="28"/>
                    <a:pt x="1142" y="1"/>
                    <a:pt x="1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2"/>
            <p:cNvSpPr/>
            <p:nvPr/>
          </p:nvSpPr>
          <p:spPr>
            <a:xfrm>
              <a:off x="3806908" y="2491491"/>
              <a:ext cx="29422" cy="8643"/>
            </a:xfrm>
            <a:custGeom>
              <a:avLst/>
              <a:gdLst/>
              <a:ahLst/>
              <a:cxnLst/>
              <a:rect l="l" t="t" r="r" b="b"/>
              <a:pathLst>
                <a:path w="480" h="141" extrusionOk="0">
                  <a:moveTo>
                    <a:pt x="11" y="1"/>
                  </a:moveTo>
                  <a:cubicBezTo>
                    <a:pt x="0" y="1"/>
                    <a:pt x="8" y="30"/>
                    <a:pt x="16" y="38"/>
                  </a:cubicBezTo>
                  <a:cubicBezTo>
                    <a:pt x="120" y="104"/>
                    <a:pt x="261" y="140"/>
                    <a:pt x="392" y="140"/>
                  </a:cubicBezTo>
                  <a:cubicBezTo>
                    <a:pt x="419" y="140"/>
                    <a:pt x="445" y="139"/>
                    <a:pt x="471" y="136"/>
                  </a:cubicBezTo>
                  <a:cubicBezTo>
                    <a:pt x="480" y="136"/>
                    <a:pt x="471" y="118"/>
                    <a:pt x="462" y="109"/>
                  </a:cubicBezTo>
                  <a:cubicBezTo>
                    <a:pt x="391" y="100"/>
                    <a:pt x="310" y="91"/>
                    <a:pt x="230" y="73"/>
                  </a:cubicBezTo>
                  <a:cubicBezTo>
                    <a:pt x="159" y="56"/>
                    <a:pt x="96" y="20"/>
                    <a:pt x="16" y="2"/>
                  </a:cubicBezTo>
                  <a:cubicBezTo>
                    <a:pt x="14" y="1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2"/>
            <p:cNvSpPr/>
            <p:nvPr/>
          </p:nvSpPr>
          <p:spPr>
            <a:xfrm>
              <a:off x="3741139" y="2517174"/>
              <a:ext cx="50936" cy="23721"/>
            </a:xfrm>
            <a:custGeom>
              <a:avLst/>
              <a:gdLst/>
              <a:ahLst/>
              <a:cxnLst/>
              <a:rect l="l" t="t" r="r" b="b"/>
              <a:pathLst>
                <a:path w="831" h="387" extrusionOk="0">
                  <a:moveTo>
                    <a:pt x="20" y="1"/>
                  </a:moveTo>
                  <a:cubicBezTo>
                    <a:pt x="1" y="1"/>
                    <a:pt x="2" y="30"/>
                    <a:pt x="10" y="38"/>
                  </a:cubicBezTo>
                  <a:cubicBezTo>
                    <a:pt x="227" y="221"/>
                    <a:pt x="504" y="386"/>
                    <a:pt x="790" y="386"/>
                  </a:cubicBezTo>
                  <a:cubicBezTo>
                    <a:pt x="798" y="386"/>
                    <a:pt x="805" y="386"/>
                    <a:pt x="813" y="386"/>
                  </a:cubicBezTo>
                  <a:cubicBezTo>
                    <a:pt x="830" y="386"/>
                    <a:pt x="813" y="350"/>
                    <a:pt x="795" y="350"/>
                  </a:cubicBezTo>
                  <a:cubicBezTo>
                    <a:pt x="482" y="323"/>
                    <a:pt x="277" y="154"/>
                    <a:pt x="27" y="2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2"/>
            <p:cNvSpPr/>
            <p:nvPr/>
          </p:nvSpPr>
          <p:spPr>
            <a:xfrm>
              <a:off x="3550147" y="2510309"/>
              <a:ext cx="103589" cy="41558"/>
            </a:xfrm>
            <a:custGeom>
              <a:avLst/>
              <a:gdLst/>
              <a:ahLst/>
              <a:cxnLst/>
              <a:rect l="l" t="t" r="r" b="b"/>
              <a:pathLst>
                <a:path w="1690" h="678" extrusionOk="0">
                  <a:moveTo>
                    <a:pt x="1249" y="0"/>
                  </a:moveTo>
                  <a:cubicBezTo>
                    <a:pt x="1131" y="0"/>
                    <a:pt x="1017" y="68"/>
                    <a:pt x="1002" y="203"/>
                  </a:cubicBezTo>
                  <a:cubicBezTo>
                    <a:pt x="991" y="326"/>
                    <a:pt x="1081" y="420"/>
                    <a:pt x="1165" y="420"/>
                  </a:cubicBezTo>
                  <a:cubicBezTo>
                    <a:pt x="1215" y="420"/>
                    <a:pt x="1264" y="386"/>
                    <a:pt x="1288" y="302"/>
                  </a:cubicBezTo>
                  <a:cubicBezTo>
                    <a:pt x="1288" y="294"/>
                    <a:pt x="1282" y="281"/>
                    <a:pt x="1275" y="281"/>
                  </a:cubicBezTo>
                  <a:cubicBezTo>
                    <a:pt x="1273" y="281"/>
                    <a:pt x="1272" y="282"/>
                    <a:pt x="1270" y="284"/>
                  </a:cubicBezTo>
                  <a:cubicBezTo>
                    <a:pt x="1251" y="286"/>
                    <a:pt x="1234" y="287"/>
                    <a:pt x="1219" y="287"/>
                  </a:cubicBezTo>
                  <a:cubicBezTo>
                    <a:pt x="1021" y="287"/>
                    <a:pt x="1129" y="98"/>
                    <a:pt x="1274" y="98"/>
                  </a:cubicBezTo>
                  <a:cubicBezTo>
                    <a:pt x="1322" y="98"/>
                    <a:pt x="1375" y="119"/>
                    <a:pt x="1422" y="177"/>
                  </a:cubicBezTo>
                  <a:cubicBezTo>
                    <a:pt x="1588" y="387"/>
                    <a:pt x="1179" y="614"/>
                    <a:pt x="970" y="614"/>
                  </a:cubicBezTo>
                  <a:cubicBezTo>
                    <a:pt x="966" y="614"/>
                    <a:pt x="962" y="614"/>
                    <a:pt x="958" y="614"/>
                  </a:cubicBezTo>
                  <a:cubicBezTo>
                    <a:pt x="494" y="605"/>
                    <a:pt x="271" y="498"/>
                    <a:pt x="57" y="221"/>
                  </a:cubicBezTo>
                  <a:cubicBezTo>
                    <a:pt x="42" y="206"/>
                    <a:pt x="21" y="194"/>
                    <a:pt x="11" y="194"/>
                  </a:cubicBezTo>
                  <a:cubicBezTo>
                    <a:pt x="2" y="194"/>
                    <a:pt x="0" y="202"/>
                    <a:pt x="12" y="221"/>
                  </a:cubicBezTo>
                  <a:cubicBezTo>
                    <a:pt x="198" y="526"/>
                    <a:pt x="544" y="678"/>
                    <a:pt x="899" y="678"/>
                  </a:cubicBezTo>
                  <a:cubicBezTo>
                    <a:pt x="918" y="678"/>
                    <a:pt x="938" y="677"/>
                    <a:pt x="958" y="676"/>
                  </a:cubicBezTo>
                  <a:cubicBezTo>
                    <a:pt x="1199" y="658"/>
                    <a:pt x="1689" y="462"/>
                    <a:pt x="1484" y="123"/>
                  </a:cubicBezTo>
                  <a:cubicBezTo>
                    <a:pt x="1433" y="41"/>
                    <a:pt x="1340" y="0"/>
                    <a:pt x="1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2"/>
            <p:cNvSpPr/>
            <p:nvPr/>
          </p:nvSpPr>
          <p:spPr>
            <a:xfrm>
              <a:off x="3175211" y="2373500"/>
              <a:ext cx="681907" cy="174446"/>
            </a:xfrm>
            <a:custGeom>
              <a:avLst/>
              <a:gdLst/>
              <a:ahLst/>
              <a:cxnLst/>
              <a:rect l="l" t="t" r="r" b="b"/>
              <a:pathLst>
                <a:path w="11125" h="2846" extrusionOk="0">
                  <a:moveTo>
                    <a:pt x="1999" y="36"/>
                  </a:moveTo>
                  <a:cubicBezTo>
                    <a:pt x="2382" y="143"/>
                    <a:pt x="2757" y="214"/>
                    <a:pt x="3060" y="482"/>
                  </a:cubicBezTo>
                  <a:cubicBezTo>
                    <a:pt x="3328" y="705"/>
                    <a:pt x="3480" y="1017"/>
                    <a:pt x="3605" y="1338"/>
                  </a:cubicBezTo>
                  <a:cubicBezTo>
                    <a:pt x="2900" y="1187"/>
                    <a:pt x="2249" y="741"/>
                    <a:pt x="1999" y="36"/>
                  </a:cubicBezTo>
                  <a:close/>
                  <a:moveTo>
                    <a:pt x="9127" y="36"/>
                  </a:moveTo>
                  <a:lnTo>
                    <a:pt x="9127" y="36"/>
                  </a:lnTo>
                  <a:cubicBezTo>
                    <a:pt x="8886" y="741"/>
                    <a:pt x="8235" y="1187"/>
                    <a:pt x="7530" y="1338"/>
                  </a:cubicBezTo>
                  <a:cubicBezTo>
                    <a:pt x="7655" y="1017"/>
                    <a:pt x="7806" y="705"/>
                    <a:pt x="8065" y="482"/>
                  </a:cubicBezTo>
                  <a:cubicBezTo>
                    <a:pt x="8377" y="214"/>
                    <a:pt x="8752" y="143"/>
                    <a:pt x="9127" y="36"/>
                  </a:cubicBezTo>
                  <a:close/>
                  <a:moveTo>
                    <a:pt x="857" y="491"/>
                  </a:moveTo>
                  <a:cubicBezTo>
                    <a:pt x="1124" y="526"/>
                    <a:pt x="1392" y="571"/>
                    <a:pt x="1633" y="705"/>
                  </a:cubicBezTo>
                  <a:cubicBezTo>
                    <a:pt x="1910" y="865"/>
                    <a:pt x="2026" y="1088"/>
                    <a:pt x="2133" y="1365"/>
                  </a:cubicBezTo>
                  <a:cubicBezTo>
                    <a:pt x="1633" y="1276"/>
                    <a:pt x="1026" y="1008"/>
                    <a:pt x="857" y="491"/>
                  </a:cubicBezTo>
                  <a:close/>
                  <a:moveTo>
                    <a:pt x="10277" y="491"/>
                  </a:moveTo>
                  <a:lnTo>
                    <a:pt x="10277" y="491"/>
                  </a:lnTo>
                  <a:cubicBezTo>
                    <a:pt x="10108" y="1008"/>
                    <a:pt x="9501" y="1276"/>
                    <a:pt x="9002" y="1365"/>
                  </a:cubicBezTo>
                  <a:cubicBezTo>
                    <a:pt x="9109" y="1088"/>
                    <a:pt x="9225" y="865"/>
                    <a:pt x="9501" y="705"/>
                  </a:cubicBezTo>
                  <a:cubicBezTo>
                    <a:pt x="9742" y="571"/>
                    <a:pt x="10010" y="526"/>
                    <a:pt x="10277" y="491"/>
                  </a:cubicBezTo>
                  <a:close/>
                  <a:moveTo>
                    <a:pt x="4630" y="760"/>
                  </a:moveTo>
                  <a:cubicBezTo>
                    <a:pt x="4844" y="760"/>
                    <a:pt x="5075" y="841"/>
                    <a:pt x="5210" y="990"/>
                  </a:cubicBezTo>
                  <a:cubicBezTo>
                    <a:pt x="5228" y="1151"/>
                    <a:pt x="5273" y="1294"/>
                    <a:pt x="5353" y="1401"/>
                  </a:cubicBezTo>
                  <a:cubicBezTo>
                    <a:pt x="5175" y="1383"/>
                    <a:pt x="4996" y="1374"/>
                    <a:pt x="4827" y="1374"/>
                  </a:cubicBezTo>
                  <a:cubicBezTo>
                    <a:pt x="4613" y="1267"/>
                    <a:pt x="4497" y="1008"/>
                    <a:pt x="4470" y="776"/>
                  </a:cubicBezTo>
                  <a:cubicBezTo>
                    <a:pt x="4521" y="765"/>
                    <a:pt x="4575" y="760"/>
                    <a:pt x="4630" y="760"/>
                  </a:cubicBezTo>
                  <a:close/>
                  <a:moveTo>
                    <a:pt x="6504" y="760"/>
                  </a:moveTo>
                  <a:cubicBezTo>
                    <a:pt x="6559" y="760"/>
                    <a:pt x="6613" y="765"/>
                    <a:pt x="6664" y="776"/>
                  </a:cubicBezTo>
                  <a:cubicBezTo>
                    <a:pt x="6638" y="1008"/>
                    <a:pt x="6522" y="1267"/>
                    <a:pt x="6308" y="1374"/>
                  </a:cubicBezTo>
                  <a:cubicBezTo>
                    <a:pt x="6129" y="1374"/>
                    <a:pt x="5960" y="1383"/>
                    <a:pt x="5781" y="1401"/>
                  </a:cubicBezTo>
                  <a:cubicBezTo>
                    <a:pt x="5862" y="1294"/>
                    <a:pt x="5906" y="1151"/>
                    <a:pt x="5924" y="990"/>
                  </a:cubicBezTo>
                  <a:cubicBezTo>
                    <a:pt x="6059" y="841"/>
                    <a:pt x="6290" y="760"/>
                    <a:pt x="6504" y="760"/>
                  </a:cubicBezTo>
                  <a:close/>
                  <a:moveTo>
                    <a:pt x="5567" y="348"/>
                  </a:moveTo>
                  <a:cubicBezTo>
                    <a:pt x="5853" y="580"/>
                    <a:pt x="5951" y="1115"/>
                    <a:pt x="5674" y="1392"/>
                  </a:cubicBezTo>
                  <a:cubicBezTo>
                    <a:pt x="5674" y="1401"/>
                    <a:pt x="5665" y="1401"/>
                    <a:pt x="5665" y="1410"/>
                  </a:cubicBezTo>
                  <a:lnTo>
                    <a:pt x="5469" y="1410"/>
                  </a:lnTo>
                  <a:cubicBezTo>
                    <a:pt x="5469" y="1401"/>
                    <a:pt x="5460" y="1401"/>
                    <a:pt x="5460" y="1392"/>
                  </a:cubicBezTo>
                  <a:cubicBezTo>
                    <a:pt x="5184" y="1115"/>
                    <a:pt x="5282" y="580"/>
                    <a:pt x="5567" y="348"/>
                  </a:cubicBezTo>
                  <a:close/>
                  <a:moveTo>
                    <a:pt x="675" y="1286"/>
                  </a:moveTo>
                  <a:cubicBezTo>
                    <a:pt x="954" y="1286"/>
                    <a:pt x="1155" y="1373"/>
                    <a:pt x="1258" y="1427"/>
                  </a:cubicBezTo>
                  <a:cubicBezTo>
                    <a:pt x="1154" y="1477"/>
                    <a:pt x="949" y="1566"/>
                    <a:pt x="667" y="1566"/>
                  </a:cubicBezTo>
                  <a:cubicBezTo>
                    <a:pt x="488" y="1566"/>
                    <a:pt x="279" y="1531"/>
                    <a:pt x="45" y="1427"/>
                  </a:cubicBezTo>
                  <a:cubicBezTo>
                    <a:pt x="283" y="1322"/>
                    <a:pt x="495" y="1286"/>
                    <a:pt x="675" y="1286"/>
                  </a:cubicBezTo>
                  <a:close/>
                  <a:moveTo>
                    <a:pt x="10459" y="1286"/>
                  </a:moveTo>
                  <a:cubicBezTo>
                    <a:pt x="10639" y="1286"/>
                    <a:pt x="10851" y="1322"/>
                    <a:pt x="11089" y="1427"/>
                  </a:cubicBezTo>
                  <a:cubicBezTo>
                    <a:pt x="10855" y="1531"/>
                    <a:pt x="10646" y="1566"/>
                    <a:pt x="10468" y="1566"/>
                  </a:cubicBezTo>
                  <a:cubicBezTo>
                    <a:pt x="10185" y="1566"/>
                    <a:pt x="9980" y="1477"/>
                    <a:pt x="9876" y="1427"/>
                  </a:cubicBezTo>
                  <a:cubicBezTo>
                    <a:pt x="9979" y="1373"/>
                    <a:pt x="10181" y="1286"/>
                    <a:pt x="10459" y="1286"/>
                  </a:cubicBezTo>
                  <a:close/>
                  <a:moveTo>
                    <a:pt x="5353" y="1454"/>
                  </a:moveTo>
                  <a:cubicBezTo>
                    <a:pt x="5273" y="1552"/>
                    <a:pt x="5228" y="1704"/>
                    <a:pt x="5210" y="1856"/>
                  </a:cubicBezTo>
                  <a:cubicBezTo>
                    <a:pt x="5210" y="1856"/>
                    <a:pt x="5210" y="1856"/>
                    <a:pt x="5210" y="1865"/>
                  </a:cubicBezTo>
                  <a:cubicBezTo>
                    <a:pt x="5077" y="2011"/>
                    <a:pt x="4851" y="2087"/>
                    <a:pt x="4639" y="2087"/>
                  </a:cubicBezTo>
                  <a:cubicBezTo>
                    <a:pt x="4581" y="2087"/>
                    <a:pt x="4524" y="2081"/>
                    <a:pt x="4470" y="2070"/>
                  </a:cubicBezTo>
                  <a:cubicBezTo>
                    <a:pt x="4497" y="1847"/>
                    <a:pt x="4613" y="1588"/>
                    <a:pt x="4827" y="1481"/>
                  </a:cubicBezTo>
                  <a:cubicBezTo>
                    <a:pt x="4996" y="1472"/>
                    <a:pt x="5175" y="1472"/>
                    <a:pt x="5353" y="1454"/>
                  </a:cubicBezTo>
                  <a:close/>
                  <a:moveTo>
                    <a:pt x="5781" y="1454"/>
                  </a:moveTo>
                  <a:lnTo>
                    <a:pt x="5781" y="1454"/>
                  </a:lnTo>
                  <a:cubicBezTo>
                    <a:pt x="5960" y="1472"/>
                    <a:pt x="6129" y="1472"/>
                    <a:pt x="6308" y="1481"/>
                  </a:cubicBezTo>
                  <a:cubicBezTo>
                    <a:pt x="6522" y="1588"/>
                    <a:pt x="6638" y="1847"/>
                    <a:pt x="6664" y="2070"/>
                  </a:cubicBezTo>
                  <a:cubicBezTo>
                    <a:pt x="6611" y="2081"/>
                    <a:pt x="6553" y="2087"/>
                    <a:pt x="6495" y="2087"/>
                  </a:cubicBezTo>
                  <a:cubicBezTo>
                    <a:pt x="6283" y="2087"/>
                    <a:pt x="6057" y="2011"/>
                    <a:pt x="5924" y="1865"/>
                  </a:cubicBezTo>
                  <a:cubicBezTo>
                    <a:pt x="5924" y="1856"/>
                    <a:pt x="5924" y="1856"/>
                    <a:pt x="5924" y="1856"/>
                  </a:cubicBezTo>
                  <a:cubicBezTo>
                    <a:pt x="5906" y="1704"/>
                    <a:pt x="5862" y="1552"/>
                    <a:pt x="5781" y="1454"/>
                  </a:cubicBezTo>
                  <a:close/>
                  <a:moveTo>
                    <a:pt x="2133" y="1490"/>
                  </a:moveTo>
                  <a:cubicBezTo>
                    <a:pt x="2026" y="1766"/>
                    <a:pt x="1910" y="1989"/>
                    <a:pt x="1633" y="2141"/>
                  </a:cubicBezTo>
                  <a:cubicBezTo>
                    <a:pt x="1392" y="2284"/>
                    <a:pt x="1124" y="2328"/>
                    <a:pt x="857" y="2364"/>
                  </a:cubicBezTo>
                  <a:cubicBezTo>
                    <a:pt x="1026" y="1847"/>
                    <a:pt x="1633" y="1579"/>
                    <a:pt x="2133" y="1490"/>
                  </a:cubicBezTo>
                  <a:close/>
                  <a:moveTo>
                    <a:pt x="9002" y="1490"/>
                  </a:moveTo>
                  <a:lnTo>
                    <a:pt x="9002" y="1490"/>
                  </a:lnTo>
                  <a:cubicBezTo>
                    <a:pt x="9501" y="1579"/>
                    <a:pt x="10108" y="1847"/>
                    <a:pt x="10277" y="2364"/>
                  </a:cubicBezTo>
                  <a:cubicBezTo>
                    <a:pt x="10010" y="2328"/>
                    <a:pt x="9742" y="2284"/>
                    <a:pt x="9501" y="2141"/>
                  </a:cubicBezTo>
                  <a:cubicBezTo>
                    <a:pt x="9225" y="1989"/>
                    <a:pt x="9109" y="1766"/>
                    <a:pt x="9002" y="1490"/>
                  </a:cubicBezTo>
                  <a:close/>
                  <a:moveTo>
                    <a:pt x="5621" y="1436"/>
                  </a:moveTo>
                  <a:cubicBezTo>
                    <a:pt x="5630" y="1445"/>
                    <a:pt x="5647" y="1445"/>
                    <a:pt x="5665" y="1445"/>
                  </a:cubicBezTo>
                  <a:cubicBezTo>
                    <a:pt x="5665" y="1445"/>
                    <a:pt x="5674" y="1454"/>
                    <a:pt x="5674" y="1463"/>
                  </a:cubicBezTo>
                  <a:cubicBezTo>
                    <a:pt x="5951" y="1740"/>
                    <a:pt x="5853" y="2275"/>
                    <a:pt x="5567" y="2498"/>
                  </a:cubicBezTo>
                  <a:cubicBezTo>
                    <a:pt x="5282" y="2275"/>
                    <a:pt x="5184" y="1740"/>
                    <a:pt x="5460" y="1463"/>
                  </a:cubicBezTo>
                  <a:cubicBezTo>
                    <a:pt x="5460" y="1454"/>
                    <a:pt x="5469" y="1445"/>
                    <a:pt x="5469" y="1445"/>
                  </a:cubicBezTo>
                  <a:cubicBezTo>
                    <a:pt x="5487" y="1445"/>
                    <a:pt x="5567" y="1445"/>
                    <a:pt x="5621" y="1436"/>
                  </a:cubicBezTo>
                  <a:close/>
                  <a:moveTo>
                    <a:pt x="3605" y="1517"/>
                  </a:moveTo>
                  <a:cubicBezTo>
                    <a:pt x="3480" y="1829"/>
                    <a:pt x="3328" y="2141"/>
                    <a:pt x="3060" y="2373"/>
                  </a:cubicBezTo>
                  <a:cubicBezTo>
                    <a:pt x="2757" y="2632"/>
                    <a:pt x="2382" y="2712"/>
                    <a:pt x="1999" y="2819"/>
                  </a:cubicBezTo>
                  <a:cubicBezTo>
                    <a:pt x="2249" y="2114"/>
                    <a:pt x="2900" y="1668"/>
                    <a:pt x="3605" y="1517"/>
                  </a:cubicBezTo>
                  <a:close/>
                  <a:moveTo>
                    <a:pt x="7530" y="1517"/>
                  </a:moveTo>
                  <a:lnTo>
                    <a:pt x="7530" y="1517"/>
                  </a:lnTo>
                  <a:cubicBezTo>
                    <a:pt x="8235" y="1668"/>
                    <a:pt x="8886" y="2114"/>
                    <a:pt x="9127" y="2819"/>
                  </a:cubicBezTo>
                  <a:cubicBezTo>
                    <a:pt x="8752" y="2712"/>
                    <a:pt x="8377" y="2632"/>
                    <a:pt x="8065" y="2373"/>
                  </a:cubicBezTo>
                  <a:cubicBezTo>
                    <a:pt x="7806" y="2141"/>
                    <a:pt x="7655" y="1829"/>
                    <a:pt x="7530" y="1517"/>
                  </a:cubicBezTo>
                  <a:close/>
                  <a:moveTo>
                    <a:pt x="1999" y="0"/>
                  </a:moveTo>
                  <a:cubicBezTo>
                    <a:pt x="1981" y="0"/>
                    <a:pt x="1981" y="9"/>
                    <a:pt x="1990" y="18"/>
                  </a:cubicBezTo>
                  <a:cubicBezTo>
                    <a:pt x="1990" y="18"/>
                    <a:pt x="1990" y="27"/>
                    <a:pt x="1990" y="27"/>
                  </a:cubicBezTo>
                  <a:cubicBezTo>
                    <a:pt x="2124" y="669"/>
                    <a:pt x="2775" y="1258"/>
                    <a:pt x="3435" y="1383"/>
                  </a:cubicBezTo>
                  <a:lnTo>
                    <a:pt x="3399" y="1383"/>
                  </a:lnTo>
                  <a:cubicBezTo>
                    <a:pt x="2971" y="1374"/>
                    <a:pt x="2579" y="1365"/>
                    <a:pt x="2186" y="1365"/>
                  </a:cubicBezTo>
                  <a:cubicBezTo>
                    <a:pt x="2064" y="850"/>
                    <a:pt x="1530" y="463"/>
                    <a:pt x="995" y="463"/>
                  </a:cubicBezTo>
                  <a:cubicBezTo>
                    <a:pt x="946" y="463"/>
                    <a:pt x="897" y="466"/>
                    <a:pt x="848" y="473"/>
                  </a:cubicBezTo>
                  <a:cubicBezTo>
                    <a:pt x="848" y="473"/>
                    <a:pt x="848" y="473"/>
                    <a:pt x="848" y="482"/>
                  </a:cubicBezTo>
                  <a:cubicBezTo>
                    <a:pt x="893" y="946"/>
                    <a:pt x="1392" y="1231"/>
                    <a:pt x="1847" y="1365"/>
                  </a:cubicBezTo>
                  <a:cubicBezTo>
                    <a:pt x="1811" y="1365"/>
                    <a:pt x="1776" y="1365"/>
                    <a:pt x="1740" y="1374"/>
                  </a:cubicBezTo>
                  <a:cubicBezTo>
                    <a:pt x="1606" y="1374"/>
                    <a:pt x="1463" y="1374"/>
                    <a:pt x="1330" y="1383"/>
                  </a:cubicBezTo>
                  <a:cubicBezTo>
                    <a:pt x="1154" y="1247"/>
                    <a:pt x="916" y="1175"/>
                    <a:pt x="677" y="1175"/>
                  </a:cubicBezTo>
                  <a:cubicBezTo>
                    <a:pt x="432" y="1175"/>
                    <a:pt x="186" y="1251"/>
                    <a:pt x="9" y="1410"/>
                  </a:cubicBezTo>
                  <a:cubicBezTo>
                    <a:pt x="0" y="1410"/>
                    <a:pt x="0" y="1445"/>
                    <a:pt x="9" y="1445"/>
                  </a:cubicBezTo>
                  <a:cubicBezTo>
                    <a:pt x="185" y="1603"/>
                    <a:pt x="428" y="1676"/>
                    <a:pt x="672" y="1676"/>
                  </a:cubicBezTo>
                  <a:cubicBezTo>
                    <a:pt x="912" y="1676"/>
                    <a:pt x="1153" y="1605"/>
                    <a:pt x="1330" y="1472"/>
                  </a:cubicBezTo>
                  <a:cubicBezTo>
                    <a:pt x="1463" y="1472"/>
                    <a:pt x="1606" y="1481"/>
                    <a:pt x="1740" y="1481"/>
                  </a:cubicBezTo>
                  <a:lnTo>
                    <a:pt x="1847" y="1481"/>
                  </a:lnTo>
                  <a:cubicBezTo>
                    <a:pt x="1392" y="1615"/>
                    <a:pt x="893" y="1900"/>
                    <a:pt x="848" y="2373"/>
                  </a:cubicBezTo>
                  <a:cubicBezTo>
                    <a:pt x="848" y="2373"/>
                    <a:pt x="848" y="2382"/>
                    <a:pt x="848" y="2382"/>
                  </a:cubicBezTo>
                  <a:cubicBezTo>
                    <a:pt x="897" y="2389"/>
                    <a:pt x="946" y="2392"/>
                    <a:pt x="995" y="2392"/>
                  </a:cubicBezTo>
                  <a:cubicBezTo>
                    <a:pt x="1530" y="2392"/>
                    <a:pt x="2064" y="2005"/>
                    <a:pt x="2186" y="1490"/>
                  </a:cubicBezTo>
                  <a:cubicBezTo>
                    <a:pt x="2579" y="1490"/>
                    <a:pt x="2971" y="1472"/>
                    <a:pt x="3399" y="1472"/>
                  </a:cubicBezTo>
                  <a:lnTo>
                    <a:pt x="3435" y="1472"/>
                  </a:lnTo>
                  <a:cubicBezTo>
                    <a:pt x="2775" y="1597"/>
                    <a:pt x="2124" y="2186"/>
                    <a:pt x="1990" y="2828"/>
                  </a:cubicBezTo>
                  <a:cubicBezTo>
                    <a:pt x="1981" y="2837"/>
                    <a:pt x="1981" y="2846"/>
                    <a:pt x="1999" y="2846"/>
                  </a:cubicBezTo>
                  <a:cubicBezTo>
                    <a:pt x="2837" y="2801"/>
                    <a:pt x="3417" y="2221"/>
                    <a:pt x="3703" y="1472"/>
                  </a:cubicBezTo>
                  <a:cubicBezTo>
                    <a:pt x="3942" y="1478"/>
                    <a:pt x="4187" y="1485"/>
                    <a:pt x="4429" y="1485"/>
                  </a:cubicBezTo>
                  <a:cubicBezTo>
                    <a:pt x="4529" y="1485"/>
                    <a:pt x="4629" y="1484"/>
                    <a:pt x="4729" y="1481"/>
                  </a:cubicBezTo>
                  <a:lnTo>
                    <a:pt x="4729" y="1481"/>
                  </a:lnTo>
                  <a:cubicBezTo>
                    <a:pt x="4532" y="1597"/>
                    <a:pt x="4390" y="1882"/>
                    <a:pt x="4381" y="2096"/>
                  </a:cubicBezTo>
                  <a:cubicBezTo>
                    <a:pt x="4381" y="2105"/>
                    <a:pt x="4390" y="2114"/>
                    <a:pt x="4399" y="2123"/>
                  </a:cubicBezTo>
                  <a:lnTo>
                    <a:pt x="4407" y="2123"/>
                  </a:lnTo>
                  <a:cubicBezTo>
                    <a:pt x="4474" y="2142"/>
                    <a:pt x="4546" y="2151"/>
                    <a:pt x="4619" y="2151"/>
                  </a:cubicBezTo>
                  <a:cubicBezTo>
                    <a:pt x="4829" y="2151"/>
                    <a:pt x="5052" y="2077"/>
                    <a:pt x="5210" y="1945"/>
                  </a:cubicBezTo>
                  <a:cubicBezTo>
                    <a:pt x="5219" y="2204"/>
                    <a:pt x="5326" y="2462"/>
                    <a:pt x="5558" y="2525"/>
                  </a:cubicBezTo>
                  <a:cubicBezTo>
                    <a:pt x="5558" y="2528"/>
                    <a:pt x="5559" y="2529"/>
                    <a:pt x="5561" y="2529"/>
                  </a:cubicBezTo>
                  <a:cubicBezTo>
                    <a:pt x="5563" y="2529"/>
                    <a:pt x="5567" y="2525"/>
                    <a:pt x="5567" y="2525"/>
                  </a:cubicBezTo>
                  <a:cubicBezTo>
                    <a:pt x="5567" y="2525"/>
                    <a:pt x="5571" y="2529"/>
                    <a:pt x="5574" y="2529"/>
                  </a:cubicBezTo>
                  <a:cubicBezTo>
                    <a:pt x="5575" y="2529"/>
                    <a:pt x="5576" y="2528"/>
                    <a:pt x="5576" y="2525"/>
                  </a:cubicBezTo>
                  <a:cubicBezTo>
                    <a:pt x="5799" y="2462"/>
                    <a:pt x="5915" y="2204"/>
                    <a:pt x="5924" y="1945"/>
                  </a:cubicBezTo>
                  <a:cubicBezTo>
                    <a:pt x="6083" y="2077"/>
                    <a:pt x="6305" y="2151"/>
                    <a:pt x="6515" y="2151"/>
                  </a:cubicBezTo>
                  <a:cubicBezTo>
                    <a:pt x="6588" y="2151"/>
                    <a:pt x="6660" y="2142"/>
                    <a:pt x="6727" y="2123"/>
                  </a:cubicBezTo>
                  <a:lnTo>
                    <a:pt x="6736" y="2123"/>
                  </a:lnTo>
                  <a:cubicBezTo>
                    <a:pt x="6745" y="2114"/>
                    <a:pt x="6754" y="2105"/>
                    <a:pt x="6754" y="2096"/>
                  </a:cubicBezTo>
                  <a:cubicBezTo>
                    <a:pt x="6736" y="1882"/>
                    <a:pt x="6602" y="1597"/>
                    <a:pt x="6397" y="1481"/>
                  </a:cubicBezTo>
                  <a:lnTo>
                    <a:pt x="6397" y="1481"/>
                  </a:lnTo>
                  <a:cubicBezTo>
                    <a:pt x="6499" y="1484"/>
                    <a:pt x="6600" y="1485"/>
                    <a:pt x="6701" y="1485"/>
                  </a:cubicBezTo>
                  <a:cubicBezTo>
                    <a:pt x="6944" y="1485"/>
                    <a:pt x="7186" y="1478"/>
                    <a:pt x="7432" y="1472"/>
                  </a:cubicBezTo>
                  <a:cubicBezTo>
                    <a:pt x="7717" y="2221"/>
                    <a:pt x="8297" y="2801"/>
                    <a:pt x="9136" y="2846"/>
                  </a:cubicBezTo>
                  <a:cubicBezTo>
                    <a:pt x="9153" y="2846"/>
                    <a:pt x="9145" y="2837"/>
                    <a:pt x="9145" y="2828"/>
                  </a:cubicBezTo>
                  <a:cubicBezTo>
                    <a:pt x="9002" y="2186"/>
                    <a:pt x="8359" y="1597"/>
                    <a:pt x="7699" y="1472"/>
                  </a:cubicBezTo>
                  <a:lnTo>
                    <a:pt x="7735" y="1472"/>
                  </a:lnTo>
                  <a:cubicBezTo>
                    <a:pt x="8163" y="1472"/>
                    <a:pt x="8556" y="1490"/>
                    <a:pt x="8948" y="1490"/>
                  </a:cubicBezTo>
                  <a:cubicBezTo>
                    <a:pt x="9071" y="2005"/>
                    <a:pt x="9605" y="2392"/>
                    <a:pt x="10132" y="2392"/>
                  </a:cubicBezTo>
                  <a:cubicBezTo>
                    <a:pt x="10181" y="2392"/>
                    <a:pt x="10229" y="2389"/>
                    <a:pt x="10277" y="2382"/>
                  </a:cubicBezTo>
                  <a:cubicBezTo>
                    <a:pt x="10286" y="2382"/>
                    <a:pt x="10286" y="2373"/>
                    <a:pt x="10286" y="2373"/>
                  </a:cubicBezTo>
                  <a:cubicBezTo>
                    <a:pt x="10233" y="1900"/>
                    <a:pt x="9742" y="1615"/>
                    <a:pt x="9287" y="1481"/>
                  </a:cubicBezTo>
                  <a:lnTo>
                    <a:pt x="9394" y="1481"/>
                  </a:lnTo>
                  <a:cubicBezTo>
                    <a:pt x="9528" y="1481"/>
                    <a:pt x="9671" y="1472"/>
                    <a:pt x="9805" y="1472"/>
                  </a:cubicBezTo>
                  <a:cubicBezTo>
                    <a:pt x="9982" y="1605"/>
                    <a:pt x="10222" y="1676"/>
                    <a:pt x="10463" y="1676"/>
                  </a:cubicBezTo>
                  <a:cubicBezTo>
                    <a:pt x="10706" y="1676"/>
                    <a:pt x="10950" y="1603"/>
                    <a:pt x="11125" y="1445"/>
                  </a:cubicBezTo>
                  <a:cubicBezTo>
                    <a:pt x="11125" y="1445"/>
                    <a:pt x="11125" y="1410"/>
                    <a:pt x="11125" y="1410"/>
                  </a:cubicBezTo>
                  <a:cubicBezTo>
                    <a:pt x="10948" y="1251"/>
                    <a:pt x="10703" y="1175"/>
                    <a:pt x="10457" y="1175"/>
                  </a:cubicBezTo>
                  <a:cubicBezTo>
                    <a:pt x="10219" y="1175"/>
                    <a:pt x="9980" y="1247"/>
                    <a:pt x="9805" y="1383"/>
                  </a:cubicBezTo>
                  <a:cubicBezTo>
                    <a:pt x="9671" y="1374"/>
                    <a:pt x="9528" y="1374"/>
                    <a:pt x="9394" y="1374"/>
                  </a:cubicBezTo>
                  <a:cubicBezTo>
                    <a:pt x="9359" y="1365"/>
                    <a:pt x="9323" y="1365"/>
                    <a:pt x="9287" y="1365"/>
                  </a:cubicBezTo>
                  <a:cubicBezTo>
                    <a:pt x="9742" y="1231"/>
                    <a:pt x="10233" y="946"/>
                    <a:pt x="10286" y="482"/>
                  </a:cubicBezTo>
                  <a:cubicBezTo>
                    <a:pt x="10286" y="473"/>
                    <a:pt x="10286" y="473"/>
                    <a:pt x="10277" y="473"/>
                  </a:cubicBezTo>
                  <a:cubicBezTo>
                    <a:pt x="10229" y="466"/>
                    <a:pt x="10181" y="463"/>
                    <a:pt x="10132" y="463"/>
                  </a:cubicBezTo>
                  <a:cubicBezTo>
                    <a:pt x="9605" y="463"/>
                    <a:pt x="9071" y="850"/>
                    <a:pt x="8948" y="1365"/>
                  </a:cubicBezTo>
                  <a:cubicBezTo>
                    <a:pt x="8556" y="1365"/>
                    <a:pt x="8163" y="1374"/>
                    <a:pt x="7735" y="1383"/>
                  </a:cubicBezTo>
                  <a:lnTo>
                    <a:pt x="7699" y="1383"/>
                  </a:lnTo>
                  <a:cubicBezTo>
                    <a:pt x="8359" y="1258"/>
                    <a:pt x="9002" y="669"/>
                    <a:pt x="9145" y="27"/>
                  </a:cubicBezTo>
                  <a:cubicBezTo>
                    <a:pt x="9145" y="27"/>
                    <a:pt x="9145" y="18"/>
                    <a:pt x="9145" y="18"/>
                  </a:cubicBezTo>
                  <a:cubicBezTo>
                    <a:pt x="9145" y="9"/>
                    <a:pt x="9153" y="0"/>
                    <a:pt x="9136" y="0"/>
                  </a:cubicBezTo>
                  <a:cubicBezTo>
                    <a:pt x="8297" y="45"/>
                    <a:pt x="7717" y="633"/>
                    <a:pt x="7432" y="1374"/>
                  </a:cubicBezTo>
                  <a:cubicBezTo>
                    <a:pt x="7200" y="1374"/>
                    <a:pt x="6972" y="1370"/>
                    <a:pt x="6742" y="1370"/>
                  </a:cubicBezTo>
                  <a:cubicBezTo>
                    <a:pt x="6628" y="1370"/>
                    <a:pt x="6513" y="1371"/>
                    <a:pt x="6397" y="1374"/>
                  </a:cubicBezTo>
                  <a:cubicBezTo>
                    <a:pt x="6602" y="1249"/>
                    <a:pt x="6736" y="964"/>
                    <a:pt x="6754" y="758"/>
                  </a:cubicBezTo>
                  <a:cubicBezTo>
                    <a:pt x="6754" y="741"/>
                    <a:pt x="6745" y="732"/>
                    <a:pt x="6736" y="732"/>
                  </a:cubicBezTo>
                  <a:cubicBezTo>
                    <a:pt x="6736" y="732"/>
                    <a:pt x="6727" y="723"/>
                    <a:pt x="6727" y="723"/>
                  </a:cubicBezTo>
                  <a:cubicBezTo>
                    <a:pt x="6665" y="708"/>
                    <a:pt x="6598" y="700"/>
                    <a:pt x="6530" y="700"/>
                  </a:cubicBezTo>
                  <a:cubicBezTo>
                    <a:pt x="6316" y="700"/>
                    <a:pt x="6087" y="772"/>
                    <a:pt x="5924" y="901"/>
                  </a:cubicBezTo>
                  <a:cubicBezTo>
                    <a:pt x="5915" y="642"/>
                    <a:pt x="5799" y="393"/>
                    <a:pt x="5576" y="321"/>
                  </a:cubicBezTo>
                  <a:lnTo>
                    <a:pt x="5558" y="321"/>
                  </a:lnTo>
                  <a:cubicBezTo>
                    <a:pt x="5326" y="393"/>
                    <a:pt x="5219" y="642"/>
                    <a:pt x="5210" y="901"/>
                  </a:cubicBezTo>
                  <a:cubicBezTo>
                    <a:pt x="5048" y="772"/>
                    <a:pt x="4819" y="700"/>
                    <a:pt x="4604" y="700"/>
                  </a:cubicBezTo>
                  <a:cubicBezTo>
                    <a:pt x="4536" y="700"/>
                    <a:pt x="4470" y="708"/>
                    <a:pt x="4407" y="723"/>
                  </a:cubicBezTo>
                  <a:cubicBezTo>
                    <a:pt x="4399" y="723"/>
                    <a:pt x="4399" y="732"/>
                    <a:pt x="4399" y="732"/>
                  </a:cubicBezTo>
                  <a:cubicBezTo>
                    <a:pt x="4390" y="732"/>
                    <a:pt x="4381" y="741"/>
                    <a:pt x="4381" y="758"/>
                  </a:cubicBezTo>
                  <a:cubicBezTo>
                    <a:pt x="4390" y="964"/>
                    <a:pt x="4532" y="1249"/>
                    <a:pt x="4729" y="1374"/>
                  </a:cubicBezTo>
                  <a:cubicBezTo>
                    <a:pt x="4616" y="1371"/>
                    <a:pt x="4502" y="1370"/>
                    <a:pt x="4387" y="1370"/>
                  </a:cubicBezTo>
                  <a:cubicBezTo>
                    <a:pt x="4159" y="1370"/>
                    <a:pt x="3929" y="1374"/>
                    <a:pt x="3703" y="1374"/>
                  </a:cubicBezTo>
                  <a:cubicBezTo>
                    <a:pt x="3417" y="633"/>
                    <a:pt x="2837" y="45"/>
                    <a:pt x="1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2"/>
            <p:cNvSpPr/>
            <p:nvPr/>
          </p:nvSpPr>
          <p:spPr>
            <a:xfrm>
              <a:off x="3595811" y="2475555"/>
              <a:ext cx="31138" cy="22679"/>
            </a:xfrm>
            <a:custGeom>
              <a:avLst/>
              <a:gdLst/>
              <a:ahLst/>
              <a:cxnLst/>
              <a:rect l="l" t="t" r="r" b="b"/>
              <a:pathLst>
                <a:path w="508" h="370" extrusionOk="0">
                  <a:moveTo>
                    <a:pt x="275" y="84"/>
                  </a:moveTo>
                  <a:cubicBezTo>
                    <a:pt x="320" y="84"/>
                    <a:pt x="364" y="101"/>
                    <a:pt x="373" y="137"/>
                  </a:cubicBezTo>
                  <a:cubicBezTo>
                    <a:pt x="391" y="200"/>
                    <a:pt x="329" y="262"/>
                    <a:pt x="284" y="280"/>
                  </a:cubicBezTo>
                  <a:cubicBezTo>
                    <a:pt x="265" y="287"/>
                    <a:pt x="241" y="291"/>
                    <a:pt x="217" y="291"/>
                  </a:cubicBezTo>
                  <a:cubicBezTo>
                    <a:pt x="152" y="291"/>
                    <a:pt x="86" y="262"/>
                    <a:pt x="106" y="191"/>
                  </a:cubicBezTo>
                  <a:cubicBezTo>
                    <a:pt x="124" y="110"/>
                    <a:pt x="204" y="84"/>
                    <a:pt x="275" y="84"/>
                  </a:cubicBezTo>
                  <a:close/>
                  <a:moveTo>
                    <a:pt x="216" y="1"/>
                  </a:moveTo>
                  <a:cubicBezTo>
                    <a:pt x="109" y="1"/>
                    <a:pt x="0" y="78"/>
                    <a:pt x="17" y="200"/>
                  </a:cubicBezTo>
                  <a:cubicBezTo>
                    <a:pt x="25" y="316"/>
                    <a:pt x="141" y="370"/>
                    <a:pt x="250" y="370"/>
                  </a:cubicBezTo>
                  <a:cubicBezTo>
                    <a:pt x="259" y="370"/>
                    <a:pt x="267" y="370"/>
                    <a:pt x="275" y="369"/>
                  </a:cubicBezTo>
                  <a:cubicBezTo>
                    <a:pt x="391" y="360"/>
                    <a:pt x="507" y="244"/>
                    <a:pt x="454" y="128"/>
                  </a:cubicBezTo>
                  <a:cubicBezTo>
                    <a:pt x="418" y="57"/>
                    <a:pt x="347" y="21"/>
                    <a:pt x="275" y="21"/>
                  </a:cubicBezTo>
                  <a:cubicBezTo>
                    <a:pt x="266" y="12"/>
                    <a:pt x="257" y="3"/>
                    <a:pt x="249" y="3"/>
                  </a:cubicBezTo>
                  <a:cubicBezTo>
                    <a:pt x="238" y="2"/>
                    <a:pt x="227" y="1"/>
                    <a:pt x="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2"/>
            <p:cNvSpPr/>
            <p:nvPr/>
          </p:nvSpPr>
          <p:spPr>
            <a:xfrm>
              <a:off x="2995313" y="2461825"/>
              <a:ext cx="80664" cy="60989"/>
            </a:xfrm>
            <a:custGeom>
              <a:avLst/>
              <a:gdLst/>
              <a:ahLst/>
              <a:cxnLst/>
              <a:rect l="l" t="t" r="r" b="b"/>
              <a:pathLst>
                <a:path w="1316" h="995" extrusionOk="0">
                  <a:moveTo>
                    <a:pt x="1273" y="1"/>
                  </a:moveTo>
                  <a:cubicBezTo>
                    <a:pt x="1257" y="1"/>
                    <a:pt x="1237" y="8"/>
                    <a:pt x="1223" y="22"/>
                  </a:cubicBezTo>
                  <a:cubicBezTo>
                    <a:pt x="1124" y="111"/>
                    <a:pt x="1035" y="218"/>
                    <a:pt x="937" y="308"/>
                  </a:cubicBezTo>
                  <a:cubicBezTo>
                    <a:pt x="857" y="370"/>
                    <a:pt x="634" y="522"/>
                    <a:pt x="643" y="548"/>
                  </a:cubicBezTo>
                  <a:cubicBezTo>
                    <a:pt x="678" y="673"/>
                    <a:pt x="687" y="789"/>
                    <a:pt x="687" y="905"/>
                  </a:cubicBezTo>
                  <a:cubicBezTo>
                    <a:pt x="446" y="771"/>
                    <a:pt x="170" y="593"/>
                    <a:pt x="27" y="361"/>
                  </a:cubicBezTo>
                  <a:cubicBezTo>
                    <a:pt x="25" y="357"/>
                    <a:pt x="22" y="355"/>
                    <a:pt x="20" y="355"/>
                  </a:cubicBezTo>
                  <a:cubicBezTo>
                    <a:pt x="11" y="355"/>
                    <a:pt x="0" y="372"/>
                    <a:pt x="0" y="379"/>
                  </a:cubicBezTo>
                  <a:cubicBezTo>
                    <a:pt x="99" y="647"/>
                    <a:pt x="429" y="879"/>
                    <a:pt x="687" y="994"/>
                  </a:cubicBezTo>
                  <a:cubicBezTo>
                    <a:pt x="688" y="995"/>
                    <a:pt x="688" y="995"/>
                    <a:pt x="688" y="995"/>
                  </a:cubicBezTo>
                  <a:cubicBezTo>
                    <a:pt x="715" y="995"/>
                    <a:pt x="758" y="681"/>
                    <a:pt x="723" y="557"/>
                  </a:cubicBezTo>
                  <a:cubicBezTo>
                    <a:pt x="839" y="504"/>
                    <a:pt x="937" y="406"/>
                    <a:pt x="1026" y="325"/>
                  </a:cubicBezTo>
                  <a:cubicBezTo>
                    <a:pt x="1124" y="245"/>
                    <a:pt x="1223" y="156"/>
                    <a:pt x="1294" y="49"/>
                  </a:cubicBezTo>
                  <a:cubicBezTo>
                    <a:pt x="1315" y="17"/>
                    <a:pt x="1298" y="1"/>
                    <a:pt x="1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2"/>
            <p:cNvSpPr/>
            <p:nvPr/>
          </p:nvSpPr>
          <p:spPr>
            <a:xfrm>
              <a:off x="3082780" y="2466912"/>
              <a:ext cx="50384" cy="18879"/>
            </a:xfrm>
            <a:custGeom>
              <a:avLst/>
              <a:gdLst/>
              <a:ahLst/>
              <a:cxnLst/>
              <a:rect l="l" t="t" r="r" b="b"/>
              <a:pathLst>
                <a:path w="822" h="308" extrusionOk="0">
                  <a:moveTo>
                    <a:pt x="30" y="1"/>
                  </a:moveTo>
                  <a:cubicBezTo>
                    <a:pt x="16" y="1"/>
                    <a:pt x="1" y="24"/>
                    <a:pt x="1" y="37"/>
                  </a:cubicBezTo>
                  <a:cubicBezTo>
                    <a:pt x="17" y="217"/>
                    <a:pt x="206" y="307"/>
                    <a:pt x="375" y="307"/>
                  </a:cubicBezTo>
                  <a:cubicBezTo>
                    <a:pt x="390" y="307"/>
                    <a:pt x="405" y="306"/>
                    <a:pt x="420" y="305"/>
                  </a:cubicBezTo>
                  <a:cubicBezTo>
                    <a:pt x="527" y="296"/>
                    <a:pt x="822" y="189"/>
                    <a:pt x="768" y="37"/>
                  </a:cubicBezTo>
                  <a:cubicBezTo>
                    <a:pt x="764" y="30"/>
                    <a:pt x="759" y="27"/>
                    <a:pt x="753" y="27"/>
                  </a:cubicBezTo>
                  <a:cubicBezTo>
                    <a:pt x="746" y="27"/>
                    <a:pt x="737" y="32"/>
                    <a:pt x="732" y="37"/>
                  </a:cubicBezTo>
                  <a:cubicBezTo>
                    <a:pt x="616" y="118"/>
                    <a:pt x="572" y="225"/>
                    <a:pt x="411" y="225"/>
                  </a:cubicBezTo>
                  <a:cubicBezTo>
                    <a:pt x="268" y="225"/>
                    <a:pt x="99" y="144"/>
                    <a:pt x="45" y="10"/>
                  </a:cubicBezTo>
                  <a:cubicBezTo>
                    <a:pt x="41" y="4"/>
                    <a:pt x="36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2"/>
            <p:cNvSpPr/>
            <p:nvPr/>
          </p:nvSpPr>
          <p:spPr>
            <a:xfrm>
              <a:off x="3854104" y="2340830"/>
              <a:ext cx="149560" cy="80480"/>
            </a:xfrm>
            <a:custGeom>
              <a:avLst/>
              <a:gdLst/>
              <a:ahLst/>
              <a:cxnLst/>
              <a:rect l="l" t="t" r="r" b="b"/>
              <a:pathLst>
                <a:path w="2440" h="1313" extrusionOk="0">
                  <a:moveTo>
                    <a:pt x="648" y="369"/>
                  </a:moveTo>
                  <a:cubicBezTo>
                    <a:pt x="692" y="369"/>
                    <a:pt x="734" y="411"/>
                    <a:pt x="754" y="506"/>
                  </a:cubicBezTo>
                  <a:cubicBezTo>
                    <a:pt x="767" y="647"/>
                    <a:pt x="660" y="696"/>
                    <a:pt x="579" y="696"/>
                  </a:cubicBezTo>
                  <a:cubicBezTo>
                    <a:pt x="547" y="696"/>
                    <a:pt x="519" y="688"/>
                    <a:pt x="504" y="676"/>
                  </a:cubicBezTo>
                  <a:cubicBezTo>
                    <a:pt x="493" y="490"/>
                    <a:pt x="574" y="369"/>
                    <a:pt x="648" y="369"/>
                  </a:cubicBezTo>
                  <a:close/>
                  <a:moveTo>
                    <a:pt x="2125" y="492"/>
                  </a:moveTo>
                  <a:cubicBezTo>
                    <a:pt x="2189" y="492"/>
                    <a:pt x="2250" y="527"/>
                    <a:pt x="2288" y="622"/>
                  </a:cubicBezTo>
                  <a:cubicBezTo>
                    <a:pt x="2334" y="730"/>
                    <a:pt x="2216" y="779"/>
                    <a:pt x="2086" y="779"/>
                  </a:cubicBezTo>
                  <a:cubicBezTo>
                    <a:pt x="1990" y="779"/>
                    <a:pt x="1888" y="752"/>
                    <a:pt x="1842" y="703"/>
                  </a:cubicBezTo>
                  <a:cubicBezTo>
                    <a:pt x="1854" y="631"/>
                    <a:pt x="1997" y="492"/>
                    <a:pt x="2125" y="492"/>
                  </a:cubicBezTo>
                  <a:close/>
                  <a:moveTo>
                    <a:pt x="1571" y="0"/>
                  </a:moveTo>
                  <a:cubicBezTo>
                    <a:pt x="1555" y="0"/>
                    <a:pt x="1542" y="7"/>
                    <a:pt x="1539" y="25"/>
                  </a:cubicBezTo>
                  <a:cubicBezTo>
                    <a:pt x="1476" y="257"/>
                    <a:pt x="1539" y="551"/>
                    <a:pt x="1717" y="729"/>
                  </a:cubicBezTo>
                  <a:cubicBezTo>
                    <a:pt x="1664" y="827"/>
                    <a:pt x="1619" y="926"/>
                    <a:pt x="1574" y="1015"/>
                  </a:cubicBezTo>
                  <a:cubicBezTo>
                    <a:pt x="1482" y="1165"/>
                    <a:pt x="1330" y="1231"/>
                    <a:pt x="1170" y="1231"/>
                  </a:cubicBezTo>
                  <a:cubicBezTo>
                    <a:pt x="913" y="1231"/>
                    <a:pt x="633" y="1062"/>
                    <a:pt x="540" y="810"/>
                  </a:cubicBezTo>
                  <a:lnTo>
                    <a:pt x="540" y="810"/>
                  </a:lnTo>
                  <a:cubicBezTo>
                    <a:pt x="559" y="813"/>
                    <a:pt x="577" y="815"/>
                    <a:pt x="595" y="815"/>
                  </a:cubicBezTo>
                  <a:cubicBezTo>
                    <a:pt x="671" y="815"/>
                    <a:pt x="741" y="784"/>
                    <a:pt x="798" y="711"/>
                  </a:cubicBezTo>
                  <a:cubicBezTo>
                    <a:pt x="924" y="544"/>
                    <a:pt x="809" y="266"/>
                    <a:pt x="637" y="266"/>
                  </a:cubicBezTo>
                  <a:cubicBezTo>
                    <a:pt x="590" y="266"/>
                    <a:pt x="538" y="287"/>
                    <a:pt x="486" y="337"/>
                  </a:cubicBezTo>
                  <a:cubicBezTo>
                    <a:pt x="433" y="390"/>
                    <a:pt x="406" y="542"/>
                    <a:pt x="388" y="604"/>
                  </a:cubicBezTo>
                  <a:cubicBezTo>
                    <a:pt x="165" y="560"/>
                    <a:pt x="103" y="310"/>
                    <a:pt x="58" y="87"/>
                  </a:cubicBezTo>
                  <a:cubicBezTo>
                    <a:pt x="58" y="53"/>
                    <a:pt x="40" y="38"/>
                    <a:pt x="24" y="38"/>
                  </a:cubicBezTo>
                  <a:cubicBezTo>
                    <a:pt x="11" y="38"/>
                    <a:pt x="0" y="49"/>
                    <a:pt x="4" y="69"/>
                  </a:cubicBezTo>
                  <a:cubicBezTo>
                    <a:pt x="49" y="310"/>
                    <a:pt x="94" y="551"/>
                    <a:pt x="299" y="703"/>
                  </a:cubicBezTo>
                  <a:cubicBezTo>
                    <a:pt x="343" y="729"/>
                    <a:pt x="388" y="765"/>
                    <a:pt x="433" y="783"/>
                  </a:cubicBezTo>
                  <a:cubicBezTo>
                    <a:pt x="540" y="1015"/>
                    <a:pt x="798" y="1220"/>
                    <a:pt x="968" y="1274"/>
                  </a:cubicBezTo>
                  <a:cubicBezTo>
                    <a:pt x="1045" y="1298"/>
                    <a:pt x="1131" y="1312"/>
                    <a:pt x="1217" y="1312"/>
                  </a:cubicBezTo>
                  <a:cubicBezTo>
                    <a:pt x="1379" y="1312"/>
                    <a:pt x="1541" y="1262"/>
                    <a:pt x="1646" y="1140"/>
                  </a:cubicBezTo>
                  <a:cubicBezTo>
                    <a:pt x="1726" y="1050"/>
                    <a:pt x="1735" y="899"/>
                    <a:pt x="1789" y="792"/>
                  </a:cubicBezTo>
                  <a:cubicBezTo>
                    <a:pt x="1806" y="801"/>
                    <a:pt x="1824" y="810"/>
                    <a:pt x="1842" y="827"/>
                  </a:cubicBezTo>
                  <a:cubicBezTo>
                    <a:pt x="1908" y="860"/>
                    <a:pt x="1999" y="880"/>
                    <a:pt x="2088" y="880"/>
                  </a:cubicBezTo>
                  <a:cubicBezTo>
                    <a:pt x="2267" y="880"/>
                    <a:pt x="2440" y="801"/>
                    <a:pt x="2386" y="587"/>
                  </a:cubicBezTo>
                  <a:cubicBezTo>
                    <a:pt x="2354" y="457"/>
                    <a:pt x="2247" y="400"/>
                    <a:pt x="2132" y="400"/>
                  </a:cubicBezTo>
                  <a:cubicBezTo>
                    <a:pt x="2056" y="400"/>
                    <a:pt x="1977" y="425"/>
                    <a:pt x="1913" y="471"/>
                  </a:cubicBezTo>
                  <a:cubicBezTo>
                    <a:pt x="1860" y="506"/>
                    <a:pt x="1798" y="604"/>
                    <a:pt x="1762" y="658"/>
                  </a:cubicBezTo>
                  <a:lnTo>
                    <a:pt x="1690" y="551"/>
                  </a:lnTo>
                  <a:cubicBezTo>
                    <a:pt x="1592" y="435"/>
                    <a:pt x="1601" y="203"/>
                    <a:pt x="1637" y="60"/>
                  </a:cubicBezTo>
                  <a:cubicBezTo>
                    <a:pt x="1649" y="30"/>
                    <a:pt x="1604" y="0"/>
                    <a:pt x="1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2"/>
            <p:cNvSpPr/>
            <p:nvPr/>
          </p:nvSpPr>
          <p:spPr>
            <a:xfrm>
              <a:off x="4003355" y="2342362"/>
              <a:ext cx="53081" cy="38861"/>
            </a:xfrm>
            <a:custGeom>
              <a:avLst/>
              <a:gdLst/>
              <a:ahLst/>
              <a:cxnLst/>
              <a:rect l="l" t="t" r="r" b="b"/>
              <a:pathLst>
                <a:path w="866" h="634" extrusionOk="0">
                  <a:moveTo>
                    <a:pt x="13" y="1"/>
                  </a:moveTo>
                  <a:cubicBezTo>
                    <a:pt x="6" y="1"/>
                    <a:pt x="1" y="5"/>
                    <a:pt x="5" y="17"/>
                  </a:cubicBezTo>
                  <a:cubicBezTo>
                    <a:pt x="94" y="383"/>
                    <a:pt x="424" y="606"/>
                    <a:pt x="790" y="633"/>
                  </a:cubicBezTo>
                  <a:cubicBezTo>
                    <a:pt x="793" y="633"/>
                    <a:pt x="797" y="634"/>
                    <a:pt x="800" y="634"/>
                  </a:cubicBezTo>
                  <a:cubicBezTo>
                    <a:pt x="866" y="634"/>
                    <a:pt x="814" y="544"/>
                    <a:pt x="763" y="544"/>
                  </a:cubicBezTo>
                  <a:cubicBezTo>
                    <a:pt x="424" y="526"/>
                    <a:pt x="174" y="321"/>
                    <a:pt x="41" y="17"/>
                  </a:cubicBezTo>
                  <a:cubicBezTo>
                    <a:pt x="36" y="8"/>
                    <a:pt x="23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2"/>
            <p:cNvSpPr/>
            <p:nvPr/>
          </p:nvSpPr>
          <p:spPr>
            <a:xfrm>
              <a:off x="4003355" y="2544082"/>
              <a:ext cx="53388" cy="39351"/>
            </a:xfrm>
            <a:custGeom>
              <a:avLst/>
              <a:gdLst/>
              <a:ahLst/>
              <a:cxnLst/>
              <a:rect l="l" t="t" r="r" b="b"/>
              <a:pathLst>
                <a:path w="871" h="642" extrusionOk="0">
                  <a:moveTo>
                    <a:pt x="790" y="0"/>
                  </a:moveTo>
                  <a:cubicBezTo>
                    <a:pt x="424" y="27"/>
                    <a:pt x="94" y="259"/>
                    <a:pt x="5" y="625"/>
                  </a:cubicBezTo>
                  <a:cubicBezTo>
                    <a:pt x="1" y="637"/>
                    <a:pt x="6" y="642"/>
                    <a:pt x="13" y="642"/>
                  </a:cubicBezTo>
                  <a:cubicBezTo>
                    <a:pt x="23" y="642"/>
                    <a:pt x="36" y="635"/>
                    <a:pt x="41" y="625"/>
                  </a:cubicBezTo>
                  <a:cubicBezTo>
                    <a:pt x="174" y="322"/>
                    <a:pt x="424" y="116"/>
                    <a:pt x="763" y="99"/>
                  </a:cubicBezTo>
                  <a:cubicBezTo>
                    <a:pt x="817" y="90"/>
                    <a:pt x="870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2"/>
            <p:cNvSpPr/>
            <p:nvPr/>
          </p:nvSpPr>
          <p:spPr>
            <a:xfrm>
              <a:off x="3857782" y="2436694"/>
              <a:ext cx="118177" cy="54491"/>
            </a:xfrm>
            <a:custGeom>
              <a:avLst/>
              <a:gdLst/>
              <a:ahLst/>
              <a:cxnLst/>
              <a:rect l="l" t="t" r="r" b="b"/>
              <a:pathLst>
                <a:path w="1928" h="889" extrusionOk="0">
                  <a:moveTo>
                    <a:pt x="699" y="0"/>
                  </a:moveTo>
                  <a:cubicBezTo>
                    <a:pt x="466" y="0"/>
                    <a:pt x="229" y="68"/>
                    <a:pt x="16" y="218"/>
                  </a:cubicBezTo>
                  <a:cubicBezTo>
                    <a:pt x="0" y="226"/>
                    <a:pt x="18" y="247"/>
                    <a:pt x="29" y="247"/>
                  </a:cubicBezTo>
                  <a:cubicBezTo>
                    <a:pt x="31" y="247"/>
                    <a:pt x="32" y="246"/>
                    <a:pt x="34" y="245"/>
                  </a:cubicBezTo>
                  <a:cubicBezTo>
                    <a:pt x="258" y="131"/>
                    <a:pt x="484" y="76"/>
                    <a:pt x="699" y="76"/>
                  </a:cubicBezTo>
                  <a:cubicBezTo>
                    <a:pt x="1177" y="76"/>
                    <a:pt x="1599" y="347"/>
                    <a:pt x="1827" y="851"/>
                  </a:cubicBezTo>
                  <a:cubicBezTo>
                    <a:pt x="1837" y="872"/>
                    <a:pt x="1872" y="889"/>
                    <a:pt x="1897" y="889"/>
                  </a:cubicBezTo>
                  <a:cubicBezTo>
                    <a:pt x="1916" y="889"/>
                    <a:pt x="1928" y="879"/>
                    <a:pt x="1916" y="851"/>
                  </a:cubicBezTo>
                  <a:cubicBezTo>
                    <a:pt x="1719" y="335"/>
                    <a:pt x="1217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2"/>
            <p:cNvSpPr/>
            <p:nvPr/>
          </p:nvSpPr>
          <p:spPr>
            <a:xfrm>
              <a:off x="3987909" y="2395995"/>
              <a:ext cx="74106" cy="68650"/>
            </a:xfrm>
            <a:custGeom>
              <a:avLst/>
              <a:gdLst/>
              <a:ahLst/>
              <a:cxnLst/>
              <a:rect l="l" t="t" r="r" b="b"/>
              <a:pathLst>
                <a:path w="1209" h="1120" extrusionOk="0">
                  <a:moveTo>
                    <a:pt x="851" y="0"/>
                  </a:moveTo>
                  <a:cubicBezTo>
                    <a:pt x="601" y="0"/>
                    <a:pt x="328" y="126"/>
                    <a:pt x="221" y="347"/>
                  </a:cubicBezTo>
                  <a:cubicBezTo>
                    <a:pt x="216" y="344"/>
                    <a:pt x="211" y="343"/>
                    <a:pt x="208" y="343"/>
                  </a:cubicBezTo>
                  <a:cubicBezTo>
                    <a:pt x="199" y="343"/>
                    <a:pt x="194" y="349"/>
                    <a:pt x="194" y="356"/>
                  </a:cubicBezTo>
                  <a:cubicBezTo>
                    <a:pt x="177" y="418"/>
                    <a:pt x="203" y="507"/>
                    <a:pt x="221" y="570"/>
                  </a:cubicBezTo>
                  <a:cubicBezTo>
                    <a:pt x="239" y="623"/>
                    <a:pt x="266" y="668"/>
                    <a:pt x="301" y="712"/>
                  </a:cubicBezTo>
                  <a:cubicBezTo>
                    <a:pt x="177" y="820"/>
                    <a:pt x="78" y="944"/>
                    <a:pt x="7" y="1087"/>
                  </a:cubicBezTo>
                  <a:cubicBezTo>
                    <a:pt x="0" y="1101"/>
                    <a:pt x="14" y="1120"/>
                    <a:pt x="29" y="1120"/>
                  </a:cubicBezTo>
                  <a:cubicBezTo>
                    <a:pt x="34" y="1120"/>
                    <a:pt x="39" y="1118"/>
                    <a:pt x="43" y="1114"/>
                  </a:cubicBezTo>
                  <a:cubicBezTo>
                    <a:pt x="328" y="757"/>
                    <a:pt x="685" y="498"/>
                    <a:pt x="1149" y="427"/>
                  </a:cubicBezTo>
                  <a:cubicBezTo>
                    <a:pt x="1208" y="419"/>
                    <a:pt x="1139" y="346"/>
                    <a:pt x="1094" y="346"/>
                  </a:cubicBezTo>
                  <a:cubicBezTo>
                    <a:pt x="1091" y="346"/>
                    <a:pt x="1089" y="346"/>
                    <a:pt x="1086" y="347"/>
                  </a:cubicBezTo>
                  <a:cubicBezTo>
                    <a:pt x="819" y="391"/>
                    <a:pt x="542" y="507"/>
                    <a:pt x="328" y="686"/>
                  </a:cubicBezTo>
                  <a:cubicBezTo>
                    <a:pt x="301" y="641"/>
                    <a:pt x="284" y="588"/>
                    <a:pt x="275" y="525"/>
                  </a:cubicBezTo>
                  <a:cubicBezTo>
                    <a:pt x="275" y="481"/>
                    <a:pt x="284" y="427"/>
                    <a:pt x="266" y="382"/>
                  </a:cubicBezTo>
                  <a:cubicBezTo>
                    <a:pt x="439" y="230"/>
                    <a:pt x="644" y="83"/>
                    <a:pt x="873" y="83"/>
                  </a:cubicBezTo>
                  <a:cubicBezTo>
                    <a:pt x="939" y="83"/>
                    <a:pt x="1007" y="96"/>
                    <a:pt x="1078" y="124"/>
                  </a:cubicBezTo>
                  <a:cubicBezTo>
                    <a:pt x="1088" y="127"/>
                    <a:pt x="1096" y="129"/>
                    <a:pt x="1103" y="129"/>
                  </a:cubicBezTo>
                  <a:cubicBezTo>
                    <a:pt x="1148" y="129"/>
                    <a:pt x="1140" y="66"/>
                    <a:pt x="1086" y="43"/>
                  </a:cubicBezTo>
                  <a:cubicBezTo>
                    <a:pt x="1015" y="14"/>
                    <a:pt x="934" y="0"/>
                    <a:pt x="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2"/>
            <p:cNvSpPr/>
            <p:nvPr/>
          </p:nvSpPr>
          <p:spPr>
            <a:xfrm>
              <a:off x="3854104" y="2503995"/>
              <a:ext cx="149560" cy="80480"/>
            </a:xfrm>
            <a:custGeom>
              <a:avLst/>
              <a:gdLst/>
              <a:ahLst/>
              <a:cxnLst/>
              <a:rect l="l" t="t" r="r" b="b"/>
              <a:pathLst>
                <a:path w="2440" h="1313" extrusionOk="0">
                  <a:moveTo>
                    <a:pt x="2092" y="535"/>
                  </a:moveTo>
                  <a:cubicBezTo>
                    <a:pt x="2219" y="535"/>
                    <a:pt x="2334" y="584"/>
                    <a:pt x="2288" y="690"/>
                  </a:cubicBezTo>
                  <a:cubicBezTo>
                    <a:pt x="2249" y="787"/>
                    <a:pt x="2187" y="822"/>
                    <a:pt x="2121" y="822"/>
                  </a:cubicBezTo>
                  <a:cubicBezTo>
                    <a:pt x="1994" y="822"/>
                    <a:pt x="1854" y="689"/>
                    <a:pt x="1842" y="619"/>
                  </a:cubicBezTo>
                  <a:cubicBezTo>
                    <a:pt x="1889" y="564"/>
                    <a:pt x="1994" y="535"/>
                    <a:pt x="2092" y="535"/>
                  </a:cubicBezTo>
                  <a:close/>
                  <a:moveTo>
                    <a:pt x="579" y="616"/>
                  </a:moveTo>
                  <a:cubicBezTo>
                    <a:pt x="660" y="616"/>
                    <a:pt x="767" y="665"/>
                    <a:pt x="754" y="806"/>
                  </a:cubicBezTo>
                  <a:cubicBezTo>
                    <a:pt x="734" y="902"/>
                    <a:pt x="692" y="944"/>
                    <a:pt x="648" y="944"/>
                  </a:cubicBezTo>
                  <a:cubicBezTo>
                    <a:pt x="574" y="944"/>
                    <a:pt x="493" y="822"/>
                    <a:pt x="504" y="637"/>
                  </a:cubicBezTo>
                  <a:cubicBezTo>
                    <a:pt x="519" y="624"/>
                    <a:pt x="547" y="616"/>
                    <a:pt x="579" y="616"/>
                  </a:cubicBezTo>
                  <a:close/>
                  <a:moveTo>
                    <a:pt x="1217" y="0"/>
                  </a:moveTo>
                  <a:cubicBezTo>
                    <a:pt x="1131" y="0"/>
                    <a:pt x="1045" y="14"/>
                    <a:pt x="968" y="39"/>
                  </a:cubicBezTo>
                  <a:cubicBezTo>
                    <a:pt x="798" y="92"/>
                    <a:pt x="540" y="306"/>
                    <a:pt x="433" y="530"/>
                  </a:cubicBezTo>
                  <a:cubicBezTo>
                    <a:pt x="388" y="556"/>
                    <a:pt x="343" y="583"/>
                    <a:pt x="299" y="610"/>
                  </a:cubicBezTo>
                  <a:cubicBezTo>
                    <a:pt x="94" y="761"/>
                    <a:pt x="49" y="1002"/>
                    <a:pt x="4" y="1243"/>
                  </a:cubicBezTo>
                  <a:cubicBezTo>
                    <a:pt x="0" y="1268"/>
                    <a:pt x="11" y="1281"/>
                    <a:pt x="25" y="1281"/>
                  </a:cubicBezTo>
                  <a:cubicBezTo>
                    <a:pt x="40" y="1281"/>
                    <a:pt x="58" y="1264"/>
                    <a:pt x="58" y="1225"/>
                  </a:cubicBezTo>
                  <a:cubicBezTo>
                    <a:pt x="103" y="1002"/>
                    <a:pt x="165" y="753"/>
                    <a:pt x="388" y="708"/>
                  </a:cubicBezTo>
                  <a:cubicBezTo>
                    <a:pt x="406" y="770"/>
                    <a:pt x="433" y="922"/>
                    <a:pt x="486" y="976"/>
                  </a:cubicBezTo>
                  <a:cubicBezTo>
                    <a:pt x="538" y="1026"/>
                    <a:pt x="590" y="1047"/>
                    <a:pt x="637" y="1047"/>
                  </a:cubicBezTo>
                  <a:cubicBezTo>
                    <a:pt x="809" y="1047"/>
                    <a:pt x="924" y="769"/>
                    <a:pt x="798" y="601"/>
                  </a:cubicBezTo>
                  <a:cubicBezTo>
                    <a:pt x="741" y="529"/>
                    <a:pt x="671" y="498"/>
                    <a:pt x="595" y="498"/>
                  </a:cubicBezTo>
                  <a:cubicBezTo>
                    <a:pt x="577" y="498"/>
                    <a:pt x="559" y="499"/>
                    <a:pt x="540" y="503"/>
                  </a:cubicBezTo>
                  <a:cubicBezTo>
                    <a:pt x="633" y="250"/>
                    <a:pt x="913" y="82"/>
                    <a:pt x="1170" y="82"/>
                  </a:cubicBezTo>
                  <a:cubicBezTo>
                    <a:pt x="1330" y="82"/>
                    <a:pt x="1482" y="147"/>
                    <a:pt x="1574" y="298"/>
                  </a:cubicBezTo>
                  <a:cubicBezTo>
                    <a:pt x="1619" y="387"/>
                    <a:pt x="1664" y="494"/>
                    <a:pt x="1717" y="583"/>
                  </a:cubicBezTo>
                  <a:cubicBezTo>
                    <a:pt x="1539" y="761"/>
                    <a:pt x="1476" y="1056"/>
                    <a:pt x="1539" y="1288"/>
                  </a:cubicBezTo>
                  <a:cubicBezTo>
                    <a:pt x="1542" y="1305"/>
                    <a:pt x="1555" y="1312"/>
                    <a:pt x="1571" y="1312"/>
                  </a:cubicBezTo>
                  <a:cubicBezTo>
                    <a:pt x="1604" y="1312"/>
                    <a:pt x="1649" y="1282"/>
                    <a:pt x="1637" y="1252"/>
                  </a:cubicBezTo>
                  <a:cubicBezTo>
                    <a:pt x="1601" y="1109"/>
                    <a:pt x="1592" y="886"/>
                    <a:pt x="1690" y="761"/>
                  </a:cubicBezTo>
                  <a:lnTo>
                    <a:pt x="1762" y="654"/>
                  </a:lnTo>
                  <a:cubicBezTo>
                    <a:pt x="1798" y="708"/>
                    <a:pt x="1860" y="815"/>
                    <a:pt x="1913" y="842"/>
                  </a:cubicBezTo>
                  <a:cubicBezTo>
                    <a:pt x="1977" y="891"/>
                    <a:pt x="2055" y="917"/>
                    <a:pt x="2130" y="917"/>
                  </a:cubicBezTo>
                  <a:cubicBezTo>
                    <a:pt x="2246" y="917"/>
                    <a:pt x="2354" y="856"/>
                    <a:pt x="2386" y="726"/>
                  </a:cubicBezTo>
                  <a:cubicBezTo>
                    <a:pt x="2440" y="512"/>
                    <a:pt x="2267" y="432"/>
                    <a:pt x="2088" y="432"/>
                  </a:cubicBezTo>
                  <a:cubicBezTo>
                    <a:pt x="1999" y="432"/>
                    <a:pt x="1908" y="452"/>
                    <a:pt x="1842" y="485"/>
                  </a:cubicBezTo>
                  <a:cubicBezTo>
                    <a:pt x="1824" y="503"/>
                    <a:pt x="1806" y="512"/>
                    <a:pt x="1789" y="521"/>
                  </a:cubicBezTo>
                  <a:cubicBezTo>
                    <a:pt x="1735" y="422"/>
                    <a:pt x="1726" y="262"/>
                    <a:pt x="1646" y="173"/>
                  </a:cubicBezTo>
                  <a:cubicBezTo>
                    <a:pt x="1541" y="50"/>
                    <a:pt x="1379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2"/>
            <p:cNvSpPr/>
            <p:nvPr/>
          </p:nvSpPr>
          <p:spPr>
            <a:xfrm>
              <a:off x="3857782" y="2434304"/>
              <a:ext cx="118238" cy="54246"/>
            </a:xfrm>
            <a:custGeom>
              <a:avLst/>
              <a:gdLst/>
              <a:ahLst/>
              <a:cxnLst/>
              <a:rect l="l" t="t" r="r" b="b"/>
              <a:pathLst>
                <a:path w="1929" h="885" extrusionOk="0">
                  <a:moveTo>
                    <a:pt x="1895" y="0"/>
                  </a:moveTo>
                  <a:cubicBezTo>
                    <a:pt x="1870" y="0"/>
                    <a:pt x="1837" y="14"/>
                    <a:pt x="1827" y="34"/>
                  </a:cubicBezTo>
                  <a:cubicBezTo>
                    <a:pt x="1599" y="538"/>
                    <a:pt x="1177" y="809"/>
                    <a:pt x="699" y="809"/>
                  </a:cubicBezTo>
                  <a:cubicBezTo>
                    <a:pt x="484" y="809"/>
                    <a:pt x="258" y="754"/>
                    <a:pt x="34" y="641"/>
                  </a:cubicBezTo>
                  <a:cubicBezTo>
                    <a:pt x="32" y="639"/>
                    <a:pt x="31" y="639"/>
                    <a:pt x="29" y="639"/>
                  </a:cubicBezTo>
                  <a:cubicBezTo>
                    <a:pt x="18" y="639"/>
                    <a:pt x="0" y="660"/>
                    <a:pt x="16" y="667"/>
                  </a:cubicBezTo>
                  <a:cubicBezTo>
                    <a:pt x="229" y="817"/>
                    <a:pt x="466" y="885"/>
                    <a:pt x="699" y="885"/>
                  </a:cubicBezTo>
                  <a:cubicBezTo>
                    <a:pt x="1217" y="885"/>
                    <a:pt x="1719" y="551"/>
                    <a:pt x="1916" y="34"/>
                  </a:cubicBezTo>
                  <a:cubicBezTo>
                    <a:pt x="1928" y="10"/>
                    <a:pt x="1915" y="0"/>
                    <a:pt x="1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2"/>
            <p:cNvSpPr/>
            <p:nvPr/>
          </p:nvSpPr>
          <p:spPr>
            <a:xfrm>
              <a:off x="3987909" y="2460599"/>
              <a:ext cx="74106" cy="68773"/>
            </a:xfrm>
            <a:custGeom>
              <a:avLst/>
              <a:gdLst/>
              <a:ahLst/>
              <a:cxnLst/>
              <a:rect l="l" t="t" r="r" b="b"/>
              <a:pathLst>
                <a:path w="1209" h="1122" extrusionOk="0">
                  <a:moveTo>
                    <a:pt x="29" y="1"/>
                  </a:moveTo>
                  <a:cubicBezTo>
                    <a:pt x="14" y="1"/>
                    <a:pt x="0" y="19"/>
                    <a:pt x="7" y="33"/>
                  </a:cubicBezTo>
                  <a:cubicBezTo>
                    <a:pt x="78" y="176"/>
                    <a:pt x="177" y="301"/>
                    <a:pt x="301" y="408"/>
                  </a:cubicBezTo>
                  <a:cubicBezTo>
                    <a:pt x="266" y="452"/>
                    <a:pt x="239" y="497"/>
                    <a:pt x="221" y="551"/>
                  </a:cubicBezTo>
                  <a:cubicBezTo>
                    <a:pt x="203" y="613"/>
                    <a:pt x="177" y="702"/>
                    <a:pt x="194" y="765"/>
                  </a:cubicBezTo>
                  <a:cubicBezTo>
                    <a:pt x="194" y="771"/>
                    <a:pt x="199" y="777"/>
                    <a:pt x="208" y="777"/>
                  </a:cubicBezTo>
                  <a:cubicBezTo>
                    <a:pt x="211" y="777"/>
                    <a:pt x="216" y="776"/>
                    <a:pt x="221" y="774"/>
                  </a:cubicBezTo>
                  <a:cubicBezTo>
                    <a:pt x="327" y="999"/>
                    <a:pt x="596" y="1121"/>
                    <a:pt x="845" y="1121"/>
                  </a:cubicBezTo>
                  <a:cubicBezTo>
                    <a:pt x="930" y="1121"/>
                    <a:pt x="1013" y="1107"/>
                    <a:pt x="1086" y="1077"/>
                  </a:cubicBezTo>
                  <a:cubicBezTo>
                    <a:pt x="1140" y="1054"/>
                    <a:pt x="1148" y="991"/>
                    <a:pt x="1103" y="991"/>
                  </a:cubicBezTo>
                  <a:cubicBezTo>
                    <a:pt x="1096" y="991"/>
                    <a:pt x="1088" y="993"/>
                    <a:pt x="1078" y="997"/>
                  </a:cubicBezTo>
                  <a:cubicBezTo>
                    <a:pt x="1007" y="1025"/>
                    <a:pt x="939" y="1037"/>
                    <a:pt x="873" y="1037"/>
                  </a:cubicBezTo>
                  <a:cubicBezTo>
                    <a:pt x="644" y="1037"/>
                    <a:pt x="439" y="890"/>
                    <a:pt x="266" y="738"/>
                  </a:cubicBezTo>
                  <a:cubicBezTo>
                    <a:pt x="284" y="693"/>
                    <a:pt x="275" y="640"/>
                    <a:pt x="275" y="595"/>
                  </a:cubicBezTo>
                  <a:cubicBezTo>
                    <a:pt x="284" y="533"/>
                    <a:pt x="301" y="479"/>
                    <a:pt x="328" y="435"/>
                  </a:cubicBezTo>
                  <a:cubicBezTo>
                    <a:pt x="542" y="613"/>
                    <a:pt x="819" y="729"/>
                    <a:pt x="1086" y="774"/>
                  </a:cubicBezTo>
                  <a:cubicBezTo>
                    <a:pt x="1089" y="774"/>
                    <a:pt x="1091" y="774"/>
                    <a:pt x="1094" y="774"/>
                  </a:cubicBezTo>
                  <a:cubicBezTo>
                    <a:pt x="1139" y="774"/>
                    <a:pt x="1208" y="702"/>
                    <a:pt x="1149" y="693"/>
                  </a:cubicBezTo>
                  <a:cubicBezTo>
                    <a:pt x="685" y="622"/>
                    <a:pt x="328" y="363"/>
                    <a:pt x="43" y="6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2"/>
            <p:cNvSpPr/>
            <p:nvPr/>
          </p:nvSpPr>
          <p:spPr>
            <a:xfrm>
              <a:off x="2702205" y="2340646"/>
              <a:ext cx="272395" cy="244506"/>
            </a:xfrm>
            <a:custGeom>
              <a:avLst/>
              <a:gdLst/>
              <a:ahLst/>
              <a:cxnLst/>
              <a:rect l="l" t="t" r="r" b="b"/>
              <a:pathLst>
                <a:path w="4444" h="3989" extrusionOk="0">
                  <a:moveTo>
                    <a:pt x="684" y="60"/>
                  </a:moveTo>
                  <a:cubicBezTo>
                    <a:pt x="741" y="60"/>
                    <a:pt x="807" y="72"/>
                    <a:pt x="848" y="72"/>
                  </a:cubicBezTo>
                  <a:lnTo>
                    <a:pt x="4203" y="72"/>
                  </a:lnTo>
                  <a:cubicBezTo>
                    <a:pt x="4226" y="72"/>
                    <a:pt x="4270" y="64"/>
                    <a:pt x="4307" y="64"/>
                  </a:cubicBezTo>
                  <a:cubicBezTo>
                    <a:pt x="4317" y="64"/>
                    <a:pt x="4327" y="65"/>
                    <a:pt x="4335" y="66"/>
                  </a:cubicBezTo>
                  <a:lnTo>
                    <a:pt x="4335" y="66"/>
                  </a:lnTo>
                  <a:cubicBezTo>
                    <a:pt x="4335" y="68"/>
                    <a:pt x="4336" y="70"/>
                    <a:pt x="4336" y="72"/>
                  </a:cubicBezTo>
                  <a:cubicBezTo>
                    <a:pt x="4363" y="224"/>
                    <a:pt x="4336" y="393"/>
                    <a:pt x="4336" y="545"/>
                  </a:cubicBezTo>
                  <a:lnTo>
                    <a:pt x="4336" y="3908"/>
                  </a:lnTo>
                  <a:lnTo>
                    <a:pt x="732" y="3908"/>
                  </a:lnTo>
                  <a:cubicBezTo>
                    <a:pt x="708" y="3908"/>
                    <a:pt x="669" y="3916"/>
                    <a:pt x="634" y="3916"/>
                  </a:cubicBezTo>
                  <a:cubicBezTo>
                    <a:pt x="617" y="3916"/>
                    <a:pt x="601" y="3914"/>
                    <a:pt x="590" y="3908"/>
                  </a:cubicBezTo>
                  <a:cubicBezTo>
                    <a:pt x="589" y="3908"/>
                    <a:pt x="588" y="3908"/>
                    <a:pt x="587" y="3908"/>
                  </a:cubicBezTo>
                  <a:lnTo>
                    <a:pt x="587" y="3908"/>
                  </a:lnTo>
                  <a:cubicBezTo>
                    <a:pt x="586" y="3905"/>
                    <a:pt x="583" y="3902"/>
                    <a:pt x="581" y="3899"/>
                  </a:cubicBezTo>
                  <a:cubicBezTo>
                    <a:pt x="474" y="3730"/>
                    <a:pt x="447" y="3418"/>
                    <a:pt x="411" y="3221"/>
                  </a:cubicBezTo>
                  <a:cubicBezTo>
                    <a:pt x="331" y="2802"/>
                    <a:pt x="295" y="2383"/>
                    <a:pt x="295" y="1954"/>
                  </a:cubicBezTo>
                  <a:cubicBezTo>
                    <a:pt x="304" y="1357"/>
                    <a:pt x="384" y="750"/>
                    <a:pt x="554" y="179"/>
                  </a:cubicBezTo>
                  <a:cubicBezTo>
                    <a:pt x="571" y="128"/>
                    <a:pt x="576" y="98"/>
                    <a:pt x="575" y="81"/>
                  </a:cubicBezTo>
                  <a:lnTo>
                    <a:pt x="575" y="81"/>
                  </a:lnTo>
                  <a:cubicBezTo>
                    <a:pt x="583" y="80"/>
                    <a:pt x="593" y="77"/>
                    <a:pt x="607" y="72"/>
                  </a:cubicBezTo>
                  <a:cubicBezTo>
                    <a:pt x="628" y="63"/>
                    <a:pt x="655" y="60"/>
                    <a:pt x="684" y="60"/>
                  </a:cubicBezTo>
                  <a:close/>
                  <a:moveTo>
                    <a:pt x="554" y="1"/>
                  </a:moveTo>
                  <a:cubicBezTo>
                    <a:pt x="536" y="1"/>
                    <a:pt x="500" y="1"/>
                    <a:pt x="491" y="28"/>
                  </a:cubicBezTo>
                  <a:cubicBezTo>
                    <a:pt x="126" y="1259"/>
                    <a:pt x="1" y="2740"/>
                    <a:pt x="491" y="3962"/>
                  </a:cubicBezTo>
                  <a:cubicBezTo>
                    <a:pt x="500" y="3980"/>
                    <a:pt x="518" y="3988"/>
                    <a:pt x="536" y="3988"/>
                  </a:cubicBezTo>
                  <a:lnTo>
                    <a:pt x="4381" y="3988"/>
                  </a:lnTo>
                  <a:cubicBezTo>
                    <a:pt x="4389" y="3988"/>
                    <a:pt x="4398" y="3986"/>
                    <a:pt x="4405" y="3983"/>
                  </a:cubicBezTo>
                  <a:lnTo>
                    <a:pt x="4405" y="3983"/>
                  </a:lnTo>
                  <a:cubicBezTo>
                    <a:pt x="4426" y="3978"/>
                    <a:pt x="4443" y="3965"/>
                    <a:pt x="4443" y="3944"/>
                  </a:cubicBezTo>
                  <a:lnTo>
                    <a:pt x="4443" y="28"/>
                  </a:lnTo>
                  <a:cubicBezTo>
                    <a:pt x="4443" y="10"/>
                    <a:pt x="4417" y="1"/>
                    <a:pt x="4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2"/>
            <p:cNvSpPr/>
            <p:nvPr/>
          </p:nvSpPr>
          <p:spPr>
            <a:xfrm>
              <a:off x="2992003" y="2340646"/>
              <a:ext cx="1083879" cy="244506"/>
            </a:xfrm>
            <a:custGeom>
              <a:avLst/>
              <a:gdLst/>
              <a:ahLst/>
              <a:cxnLst/>
              <a:rect l="l" t="t" r="r" b="b"/>
              <a:pathLst>
                <a:path w="17683" h="3989" extrusionOk="0">
                  <a:moveTo>
                    <a:pt x="50" y="70"/>
                  </a:moveTo>
                  <a:lnTo>
                    <a:pt x="50" y="70"/>
                  </a:lnTo>
                  <a:cubicBezTo>
                    <a:pt x="49" y="71"/>
                    <a:pt x="47" y="72"/>
                    <a:pt x="45" y="72"/>
                  </a:cubicBezTo>
                  <a:cubicBezTo>
                    <a:pt x="47" y="72"/>
                    <a:pt x="49" y="71"/>
                    <a:pt x="50" y="70"/>
                  </a:cubicBezTo>
                  <a:close/>
                  <a:moveTo>
                    <a:pt x="257" y="40"/>
                  </a:moveTo>
                  <a:cubicBezTo>
                    <a:pt x="417" y="40"/>
                    <a:pt x="602" y="72"/>
                    <a:pt x="715" y="72"/>
                  </a:cubicBezTo>
                  <a:lnTo>
                    <a:pt x="16844" y="72"/>
                  </a:lnTo>
                  <a:cubicBezTo>
                    <a:pt x="16880" y="72"/>
                    <a:pt x="16963" y="56"/>
                    <a:pt x="17030" y="56"/>
                  </a:cubicBezTo>
                  <a:cubicBezTo>
                    <a:pt x="17064" y="56"/>
                    <a:pt x="17094" y="60"/>
                    <a:pt x="17111" y="72"/>
                  </a:cubicBezTo>
                  <a:cubicBezTo>
                    <a:pt x="17156" y="99"/>
                    <a:pt x="17219" y="527"/>
                    <a:pt x="17227" y="590"/>
                  </a:cubicBezTo>
                  <a:cubicBezTo>
                    <a:pt x="17317" y="1009"/>
                    <a:pt x="17370" y="1428"/>
                    <a:pt x="17388" y="1847"/>
                  </a:cubicBezTo>
                  <a:cubicBezTo>
                    <a:pt x="17406" y="2445"/>
                    <a:pt x="17343" y="3052"/>
                    <a:pt x="17183" y="3632"/>
                  </a:cubicBezTo>
                  <a:cubicBezTo>
                    <a:pt x="17157" y="3725"/>
                    <a:pt x="17132" y="3819"/>
                    <a:pt x="17099" y="3912"/>
                  </a:cubicBezTo>
                  <a:lnTo>
                    <a:pt x="17099" y="3912"/>
                  </a:lnTo>
                  <a:cubicBezTo>
                    <a:pt x="17016" y="3927"/>
                    <a:pt x="16928" y="3932"/>
                    <a:pt x="16839" y="3932"/>
                  </a:cubicBezTo>
                  <a:cubicBezTo>
                    <a:pt x="16645" y="3932"/>
                    <a:pt x="16442" y="3908"/>
                    <a:pt x="16264" y="3908"/>
                  </a:cubicBezTo>
                  <a:lnTo>
                    <a:pt x="117" y="3908"/>
                  </a:lnTo>
                  <a:lnTo>
                    <a:pt x="117" y="1981"/>
                  </a:lnTo>
                  <a:lnTo>
                    <a:pt x="117" y="616"/>
                  </a:lnTo>
                  <a:lnTo>
                    <a:pt x="117" y="206"/>
                  </a:lnTo>
                  <a:cubicBezTo>
                    <a:pt x="117" y="116"/>
                    <a:pt x="139" y="58"/>
                    <a:pt x="97" y="58"/>
                  </a:cubicBezTo>
                  <a:cubicBezTo>
                    <a:pt x="92" y="58"/>
                    <a:pt x="86" y="59"/>
                    <a:pt x="79" y="60"/>
                  </a:cubicBezTo>
                  <a:lnTo>
                    <a:pt x="79" y="60"/>
                  </a:lnTo>
                  <a:cubicBezTo>
                    <a:pt x="130" y="46"/>
                    <a:pt x="191" y="40"/>
                    <a:pt x="257" y="40"/>
                  </a:cubicBezTo>
                  <a:close/>
                  <a:moveTo>
                    <a:pt x="72" y="1"/>
                  </a:moveTo>
                  <a:cubicBezTo>
                    <a:pt x="45" y="1"/>
                    <a:pt x="1" y="1"/>
                    <a:pt x="1" y="36"/>
                  </a:cubicBezTo>
                  <a:lnTo>
                    <a:pt x="1" y="3953"/>
                  </a:lnTo>
                  <a:cubicBezTo>
                    <a:pt x="1" y="3959"/>
                    <a:pt x="3" y="3965"/>
                    <a:pt x="7" y="3969"/>
                  </a:cubicBezTo>
                  <a:lnTo>
                    <a:pt x="7" y="3969"/>
                  </a:lnTo>
                  <a:cubicBezTo>
                    <a:pt x="11" y="3980"/>
                    <a:pt x="23" y="3988"/>
                    <a:pt x="45" y="3988"/>
                  </a:cubicBezTo>
                  <a:lnTo>
                    <a:pt x="17129" y="3988"/>
                  </a:lnTo>
                  <a:cubicBezTo>
                    <a:pt x="17156" y="3988"/>
                    <a:pt x="17183" y="3980"/>
                    <a:pt x="17192" y="3953"/>
                  </a:cubicBezTo>
                  <a:cubicBezTo>
                    <a:pt x="17682" y="2740"/>
                    <a:pt x="17558" y="1250"/>
                    <a:pt x="17192" y="28"/>
                  </a:cubicBezTo>
                  <a:cubicBezTo>
                    <a:pt x="17192" y="10"/>
                    <a:pt x="17174" y="1"/>
                    <a:pt x="17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2"/>
            <p:cNvSpPr/>
            <p:nvPr/>
          </p:nvSpPr>
          <p:spPr>
            <a:xfrm>
              <a:off x="2695646" y="2305647"/>
              <a:ext cx="1448033" cy="313953"/>
            </a:xfrm>
            <a:custGeom>
              <a:avLst/>
              <a:gdLst/>
              <a:ahLst/>
              <a:cxnLst/>
              <a:rect l="l" t="t" r="r" b="b"/>
              <a:pathLst>
                <a:path w="23624" h="5122" extrusionOk="0">
                  <a:moveTo>
                    <a:pt x="1" y="1"/>
                  </a:moveTo>
                  <a:cubicBezTo>
                    <a:pt x="1" y="1"/>
                    <a:pt x="21376" y="616"/>
                    <a:pt x="21741" y="839"/>
                  </a:cubicBezTo>
                  <a:cubicBezTo>
                    <a:pt x="22116" y="1062"/>
                    <a:pt x="22143" y="3935"/>
                    <a:pt x="21813" y="4051"/>
                  </a:cubicBezTo>
                  <a:cubicBezTo>
                    <a:pt x="21491" y="4167"/>
                    <a:pt x="1" y="5122"/>
                    <a:pt x="1" y="5122"/>
                  </a:cubicBezTo>
                  <a:lnTo>
                    <a:pt x="22723" y="5122"/>
                  </a:lnTo>
                  <a:cubicBezTo>
                    <a:pt x="22723" y="5122"/>
                    <a:pt x="23624" y="2900"/>
                    <a:pt x="22723" y="1"/>
                  </a:cubicBezTo>
                  <a:close/>
                </a:path>
              </a:pathLst>
            </a:custGeom>
            <a:solidFill>
              <a:srgbClr val="212121">
                <a:alpha val="1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2"/>
            <p:cNvSpPr/>
            <p:nvPr/>
          </p:nvSpPr>
          <p:spPr>
            <a:xfrm>
              <a:off x="2680016" y="2320419"/>
              <a:ext cx="91697" cy="279383"/>
            </a:xfrm>
            <a:custGeom>
              <a:avLst/>
              <a:gdLst/>
              <a:ahLst/>
              <a:cxnLst/>
              <a:rect l="l" t="t" r="r" b="b"/>
              <a:pathLst>
                <a:path w="1496" h="4558" extrusionOk="0">
                  <a:moveTo>
                    <a:pt x="1026" y="1"/>
                  </a:moveTo>
                  <a:cubicBezTo>
                    <a:pt x="564" y="1"/>
                    <a:pt x="148" y="1014"/>
                    <a:pt x="77" y="2115"/>
                  </a:cubicBezTo>
                  <a:cubicBezTo>
                    <a:pt x="0" y="3176"/>
                    <a:pt x="498" y="4558"/>
                    <a:pt x="909" y="4558"/>
                  </a:cubicBezTo>
                  <a:cubicBezTo>
                    <a:pt x="926" y="4558"/>
                    <a:pt x="943" y="4555"/>
                    <a:pt x="960" y="4550"/>
                  </a:cubicBezTo>
                  <a:cubicBezTo>
                    <a:pt x="1442" y="4408"/>
                    <a:pt x="1059" y="3159"/>
                    <a:pt x="1076" y="2258"/>
                  </a:cubicBezTo>
                  <a:cubicBezTo>
                    <a:pt x="1094" y="1348"/>
                    <a:pt x="1496" y="10"/>
                    <a:pt x="1032" y="1"/>
                  </a:cubicBezTo>
                  <a:cubicBezTo>
                    <a:pt x="1030" y="1"/>
                    <a:pt x="1028" y="1"/>
                    <a:pt x="1026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7" name="Google Shape;5067;p42"/>
          <p:cNvSpPr/>
          <p:nvPr/>
        </p:nvSpPr>
        <p:spPr>
          <a:xfrm flipH="1">
            <a:off x="3660514" y="4642850"/>
            <a:ext cx="1822987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8" name="Google Shape;5068;p42"/>
          <p:cNvGrpSpPr/>
          <p:nvPr/>
        </p:nvGrpSpPr>
        <p:grpSpPr>
          <a:xfrm rot="5400000">
            <a:off x="3028163" y="3215420"/>
            <a:ext cx="2515115" cy="433562"/>
            <a:chOff x="2373607" y="3684708"/>
            <a:chExt cx="1883841" cy="324741"/>
          </a:xfrm>
        </p:grpSpPr>
        <p:sp>
          <p:nvSpPr>
            <p:cNvPr id="5069" name="Google Shape;5069;p42"/>
            <p:cNvSpPr/>
            <p:nvPr/>
          </p:nvSpPr>
          <p:spPr>
            <a:xfrm>
              <a:off x="2373607" y="3684708"/>
              <a:ext cx="1883841" cy="322167"/>
            </a:xfrm>
            <a:custGeom>
              <a:avLst/>
              <a:gdLst/>
              <a:ahLst/>
              <a:cxnLst/>
              <a:rect l="l" t="t" r="r" b="b"/>
              <a:pathLst>
                <a:path w="30734" h="5256" extrusionOk="0">
                  <a:moveTo>
                    <a:pt x="901" y="1"/>
                  </a:moveTo>
                  <a:cubicBezTo>
                    <a:pt x="0" y="2980"/>
                    <a:pt x="901" y="5255"/>
                    <a:pt x="901" y="5255"/>
                  </a:cubicBezTo>
                  <a:lnTo>
                    <a:pt x="29841" y="5255"/>
                  </a:lnTo>
                  <a:cubicBezTo>
                    <a:pt x="29841" y="5255"/>
                    <a:pt x="30733" y="2980"/>
                    <a:pt x="29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2"/>
            <p:cNvSpPr/>
            <p:nvPr/>
          </p:nvSpPr>
          <p:spPr>
            <a:xfrm>
              <a:off x="2548050" y="3954219"/>
              <a:ext cx="29544" cy="23108"/>
            </a:xfrm>
            <a:custGeom>
              <a:avLst/>
              <a:gdLst/>
              <a:ahLst/>
              <a:cxnLst/>
              <a:rect l="l" t="t" r="r" b="b"/>
              <a:pathLst>
                <a:path w="482" h="377" extrusionOk="0">
                  <a:moveTo>
                    <a:pt x="230" y="1"/>
                  </a:moveTo>
                  <a:cubicBezTo>
                    <a:pt x="222" y="1"/>
                    <a:pt x="213" y="1"/>
                    <a:pt x="205" y="2"/>
                  </a:cubicBezTo>
                  <a:cubicBezTo>
                    <a:pt x="89" y="11"/>
                    <a:pt x="0" y="118"/>
                    <a:pt x="45" y="243"/>
                  </a:cubicBezTo>
                  <a:cubicBezTo>
                    <a:pt x="72" y="317"/>
                    <a:pt x="167" y="377"/>
                    <a:pt x="250" y="377"/>
                  </a:cubicBezTo>
                  <a:cubicBezTo>
                    <a:pt x="276" y="377"/>
                    <a:pt x="300" y="371"/>
                    <a:pt x="321" y="358"/>
                  </a:cubicBezTo>
                  <a:cubicBezTo>
                    <a:pt x="410" y="341"/>
                    <a:pt x="482" y="269"/>
                    <a:pt x="473" y="171"/>
                  </a:cubicBezTo>
                  <a:cubicBezTo>
                    <a:pt x="456" y="55"/>
                    <a:pt x="340" y="1"/>
                    <a:pt x="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2"/>
            <p:cNvSpPr/>
            <p:nvPr/>
          </p:nvSpPr>
          <p:spPr>
            <a:xfrm>
              <a:off x="2538733" y="3894089"/>
              <a:ext cx="29605" cy="23599"/>
            </a:xfrm>
            <a:custGeom>
              <a:avLst/>
              <a:gdLst/>
              <a:ahLst/>
              <a:cxnLst/>
              <a:rect l="l" t="t" r="r" b="b"/>
              <a:pathLst>
                <a:path w="483" h="385" extrusionOk="0">
                  <a:moveTo>
                    <a:pt x="238" y="0"/>
                  </a:moveTo>
                  <a:cubicBezTo>
                    <a:pt x="230" y="0"/>
                    <a:pt x="222" y="1"/>
                    <a:pt x="214" y="1"/>
                  </a:cubicBezTo>
                  <a:cubicBezTo>
                    <a:pt x="90" y="19"/>
                    <a:pt x="0" y="126"/>
                    <a:pt x="45" y="242"/>
                  </a:cubicBezTo>
                  <a:cubicBezTo>
                    <a:pt x="73" y="319"/>
                    <a:pt x="171" y="384"/>
                    <a:pt x="255" y="384"/>
                  </a:cubicBezTo>
                  <a:cubicBezTo>
                    <a:pt x="279" y="384"/>
                    <a:pt x="302" y="379"/>
                    <a:pt x="322" y="367"/>
                  </a:cubicBezTo>
                  <a:cubicBezTo>
                    <a:pt x="330" y="367"/>
                    <a:pt x="322" y="358"/>
                    <a:pt x="330" y="358"/>
                  </a:cubicBezTo>
                  <a:cubicBezTo>
                    <a:pt x="411" y="340"/>
                    <a:pt x="482" y="269"/>
                    <a:pt x="473" y="171"/>
                  </a:cubicBezTo>
                  <a:cubicBezTo>
                    <a:pt x="457" y="55"/>
                    <a:pt x="340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2"/>
            <p:cNvSpPr/>
            <p:nvPr/>
          </p:nvSpPr>
          <p:spPr>
            <a:xfrm>
              <a:off x="2533830" y="3834327"/>
              <a:ext cx="29544" cy="23292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52" y="1"/>
                  </a:moveTo>
                  <a:cubicBezTo>
                    <a:pt x="239" y="1"/>
                    <a:pt x="226" y="2"/>
                    <a:pt x="214" y="4"/>
                  </a:cubicBezTo>
                  <a:cubicBezTo>
                    <a:pt x="89" y="13"/>
                    <a:pt x="0" y="120"/>
                    <a:pt x="54" y="245"/>
                  </a:cubicBezTo>
                  <a:cubicBezTo>
                    <a:pt x="81" y="320"/>
                    <a:pt x="171" y="379"/>
                    <a:pt x="255" y="379"/>
                  </a:cubicBezTo>
                  <a:cubicBezTo>
                    <a:pt x="281" y="379"/>
                    <a:pt x="307" y="373"/>
                    <a:pt x="330" y="361"/>
                  </a:cubicBezTo>
                  <a:cubicBezTo>
                    <a:pt x="419" y="343"/>
                    <a:pt x="482" y="263"/>
                    <a:pt x="473" y="165"/>
                  </a:cubicBezTo>
                  <a:cubicBezTo>
                    <a:pt x="465" y="62"/>
                    <a:pt x="352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2"/>
            <p:cNvSpPr/>
            <p:nvPr/>
          </p:nvSpPr>
          <p:spPr>
            <a:xfrm>
              <a:off x="2538733" y="3774320"/>
              <a:ext cx="29605" cy="23108"/>
            </a:xfrm>
            <a:custGeom>
              <a:avLst/>
              <a:gdLst/>
              <a:ahLst/>
              <a:cxnLst/>
              <a:rect l="l" t="t" r="r" b="b"/>
              <a:pathLst>
                <a:path w="483" h="377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90" y="11"/>
                    <a:pt x="0" y="118"/>
                    <a:pt x="45" y="243"/>
                  </a:cubicBezTo>
                  <a:cubicBezTo>
                    <a:pt x="72" y="317"/>
                    <a:pt x="167" y="377"/>
                    <a:pt x="250" y="377"/>
                  </a:cubicBezTo>
                  <a:cubicBezTo>
                    <a:pt x="276" y="377"/>
                    <a:pt x="300" y="371"/>
                    <a:pt x="322" y="358"/>
                  </a:cubicBezTo>
                  <a:lnTo>
                    <a:pt x="330" y="358"/>
                  </a:lnTo>
                  <a:cubicBezTo>
                    <a:pt x="411" y="341"/>
                    <a:pt x="482" y="269"/>
                    <a:pt x="473" y="171"/>
                  </a:cubicBezTo>
                  <a:cubicBezTo>
                    <a:pt x="457" y="55"/>
                    <a:pt x="340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2"/>
            <p:cNvSpPr/>
            <p:nvPr/>
          </p:nvSpPr>
          <p:spPr>
            <a:xfrm>
              <a:off x="2548050" y="3714190"/>
              <a:ext cx="29544" cy="23599"/>
            </a:xfrm>
            <a:custGeom>
              <a:avLst/>
              <a:gdLst/>
              <a:ahLst/>
              <a:cxnLst/>
              <a:rect l="l" t="t" r="r" b="b"/>
              <a:pathLst>
                <a:path w="482" h="385" extrusionOk="0">
                  <a:moveTo>
                    <a:pt x="230" y="0"/>
                  </a:moveTo>
                  <a:cubicBezTo>
                    <a:pt x="222" y="0"/>
                    <a:pt x="213" y="1"/>
                    <a:pt x="205" y="1"/>
                  </a:cubicBezTo>
                  <a:cubicBezTo>
                    <a:pt x="89" y="19"/>
                    <a:pt x="0" y="126"/>
                    <a:pt x="45" y="242"/>
                  </a:cubicBezTo>
                  <a:cubicBezTo>
                    <a:pt x="72" y="319"/>
                    <a:pt x="171" y="384"/>
                    <a:pt x="255" y="384"/>
                  </a:cubicBezTo>
                  <a:cubicBezTo>
                    <a:pt x="279" y="384"/>
                    <a:pt x="301" y="379"/>
                    <a:pt x="321" y="367"/>
                  </a:cubicBezTo>
                  <a:cubicBezTo>
                    <a:pt x="410" y="340"/>
                    <a:pt x="482" y="269"/>
                    <a:pt x="473" y="171"/>
                  </a:cubicBezTo>
                  <a:cubicBezTo>
                    <a:pt x="456" y="55"/>
                    <a:pt x="340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2"/>
            <p:cNvSpPr/>
            <p:nvPr/>
          </p:nvSpPr>
          <p:spPr>
            <a:xfrm>
              <a:off x="2661751" y="3711493"/>
              <a:ext cx="104508" cy="104508"/>
            </a:xfrm>
            <a:custGeom>
              <a:avLst/>
              <a:gdLst/>
              <a:ahLst/>
              <a:cxnLst/>
              <a:rect l="l" t="t" r="r" b="b"/>
              <a:pathLst>
                <a:path w="1705" h="1705" extrusionOk="0">
                  <a:moveTo>
                    <a:pt x="777" y="1"/>
                  </a:moveTo>
                  <a:lnTo>
                    <a:pt x="777" y="1"/>
                  </a:lnTo>
                  <a:cubicBezTo>
                    <a:pt x="340" y="36"/>
                    <a:pt x="1" y="402"/>
                    <a:pt x="1" y="848"/>
                  </a:cubicBezTo>
                  <a:cubicBezTo>
                    <a:pt x="1" y="1321"/>
                    <a:pt x="384" y="1705"/>
                    <a:pt x="857" y="1705"/>
                  </a:cubicBezTo>
                  <a:cubicBezTo>
                    <a:pt x="1303" y="1705"/>
                    <a:pt x="1669" y="1366"/>
                    <a:pt x="1705" y="929"/>
                  </a:cubicBezTo>
                  <a:lnTo>
                    <a:pt x="1705" y="929"/>
                  </a:lnTo>
                  <a:cubicBezTo>
                    <a:pt x="1589" y="1160"/>
                    <a:pt x="1357" y="1321"/>
                    <a:pt x="1080" y="1321"/>
                  </a:cubicBezTo>
                  <a:cubicBezTo>
                    <a:pt x="696" y="1321"/>
                    <a:pt x="384" y="1009"/>
                    <a:pt x="384" y="625"/>
                  </a:cubicBezTo>
                  <a:cubicBezTo>
                    <a:pt x="384" y="349"/>
                    <a:pt x="545" y="117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2"/>
            <p:cNvSpPr/>
            <p:nvPr/>
          </p:nvSpPr>
          <p:spPr>
            <a:xfrm>
              <a:off x="2702205" y="3913274"/>
              <a:ext cx="73922" cy="67854"/>
            </a:xfrm>
            <a:custGeom>
              <a:avLst/>
              <a:gdLst/>
              <a:ahLst/>
              <a:cxnLst/>
              <a:rect l="l" t="t" r="r" b="b"/>
              <a:pathLst>
                <a:path w="1206" h="1107" extrusionOk="0">
                  <a:moveTo>
                    <a:pt x="839" y="1"/>
                  </a:moveTo>
                  <a:lnTo>
                    <a:pt x="536" y="188"/>
                  </a:lnTo>
                  <a:lnTo>
                    <a:pt x="90" y="81"/>
                  </a:lnTo>
                  <a:lnTo>
                    <a:pt x="242" y="500"/>
                  </a:lnTo>
                  <a:lnTo>
                    <a:pt x="1" y="857"/>
                  </a:lnTo>
                  <a:lnTo>
                    <a:pt x="349" y="768"/>
                  </a:lnTo>
                  <a:lnTo>
                    <a:pt x="697" y="1107"/>
                  </a:lnTo>
                  <a:lnTo>
                    <a:pt x="714" y="643"/>
                  </a:lnTo>
                  <a:lnTo>
                    <a:pt x="1205" y="473"/>
                  </a:lnTo>
                  <a:lnTo>
                    <a:pt x="830" y="340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2"/>
            <p:cNvSpPr/>
            <p:nvPr/>
          </p:nvSpPr>
          <p:spPr>
            <a:xfrm>
              <a:off x="2632207" y="3845053"/>
              <a:ext cx="22495" cy="22924"/>
            </a:xfrm>
            <a:custGeom>
              <a:avLst/>
              <a:gdLst/>
              <a:ahLst/>
              <a:cxnLst/>
              <a:rect l="l" t="t" r="r" b="b"/>
              <a:pathLst>
                <a:path w="367" h="374" extrusionOk="0">
                  <a:moveTo>
                    <a:pt x="11" y="1"/>
                  </a:moveTo>
                  <a:cubicBezTo>
                    <a:pt x="5" y="1"/>
                    <a:pt x="1" y="3"/>
                    <a:pt x="1" y="7"/>
                  </a:cubicBezTo>
                  <a:cubicBezTo>
                    <a:pt x="45" y="159"/>
                    <a:pt x="144" y="355"/>
                    <a:pt x="322" y="373"/>
                  </a:cubicBezTo>
                  <a:cubicBezTo>
                    <a:pt x="367" y="373"/>
                    <a:pt x="331" y="320"/>
                    <a:pt x="304" y="311"/>
                  </a:cubicBezTo>
                  <a:cubicBezTo>
                    <a:pt x="161" y="266"/>
                    <a:pt x="90" y="132"/>
                    <a:pt x="28" y="7"/>
                  </a:cubicBezTo>
                  <a:cubicBezTo>
                    <a:pt x="23" y="3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2"/>
            <p:cNvSpPr/>
            <p:nvPr/>
          </p:nvSpPr>
          <p:spPr>
            <a:xfrm>
              <a:off x="2663589" y="3860990"/>
              <a:ext cx="32364" cy="10359"/>
            </a:xfrm>
            <a:custGeom>
              <a:avLst/>
              <a:gdLst/>
              <a:ahLst/>
              <a:cxnLst/>
              <a:rect l="l" t="t" r="r" b="b"/>
              <a:pathLst>
                <a:path w="528" h="169" extrusionOk="0">
                  <a:moveTo>
                    <a:pt x="445" y="1"/>
                  </a:moveTo>
                  <a:cubicBezTo>
                    <a:pt x="438" y="1"/>
                    <a:pt x="432" y="2"/>
                    <a:pt x="426" y="6"/>
                  </a:cubicBezTo>
                  <a:cubicBezTo>
                    <a:pt x="372" y="33"/>
                    <a:pt x="319" y="60"/>
                    <a:pt x="256" y="77"/>
                  </a:cubicBezTo>
                  <a:cubicBezTo>
                    <a:pt x="208" y="98"/>
                    <a:pt x="133" y="119"/>
                    <a:pt x="72" y="119"/>
                  </a:cubicBezTo>
                  <a:cubicBezTo>
                    <a:pt x="55" y="119"/>
                    <a:pt x="38" y="117"/>
                    <a:pt x="24" y="113"/>
                  </a:cubicBezTo>
                  <a:cubicBezTo>
                    <a:pt x="20" y="112"/>
                    <a:pt x="17" y="111"/>
                    <a:pt x="15" y="111"/>
                  </a:cubicBezTo>
                  <a:cubicBezTo>
                    <a:pt x="0" y="111"/>
                    <a:pt x="9" y="132"/>
                    <a:pt x="24" y="140"/>
                  </a:cubicBezTo>
                  <a:cubicBezTo>
                    <a:pt x="62" y="160"/>
                    <a:pt x="106" y="168"/>
                    <a:pt x="153" y="168"/>
                  </a:cubicBezTo>
                  <a:cubicBezTo>
                    <a:pt x="272" y="168"/>
                    <a:pt x="407" y="116"/>
                    <a:pt x="497" y="77"/>
                  </a:cubicBezTo>
                  <a:cubicBezTo>
                    <a:pt x="528" y="62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2"/>
            <p:cNvSpPr/>
            <p:nvPr/>
          </p:nvSpPr>
          <p:spPr>
            <a:xfrm>
              <a:off x="2705024" y="3848179"/>
              <a:ext cx="32609" cy="10543"/>
            </a:xfrm>
            <a:custGeom>
              <a:avLst/>
              <a:gdLst/>
              <a:ahLst/>
              <a:cxnLst/>
              <a:rect l="l" t="t" r="r" b="b"/>
              <a:pathLst>
                <a:path w="532" h="172" extrusionOk="0">
                  <a:moveTo>
                    <a:pt x="352" y="0"/>
                  </a:moveTo>
                  <a:cubicBezTo>
                    <a:pt x="235" y="0"/>
                    <a:pt x="121" y="61"/>
                    <a:pt x="17" y="126"/>
                  </a:cubicBezTo>
                  <a:cubicBezTo>
                    <a:pt x="1" y="134"/>
                    <a:pt x="29" y="172"/>
                    <a:pt x="48" y="172"/>
                  </a:cubicBezTo>
                  <a:cubicBezTo>
                    <a:pt x="50" y="172"/>
                    <a:pt x="51" y="171"/>
                    <a:pt x="53" y="170"/>
                  </a:cubicBezTo>
                  <a:cubicBezTo>
                    <a:pt x="167" y="121"/>
                    <a:pt x="275" y="82"/>
                    <a:pt x="395" y="82"/>
                  </a:cubicBezTo>
                  <a:cubicBezTo>
                    <a:pt x="426" y="82"/>
                    <a:pt x="457" y="85"/>
                    <a:pt x="490" y="90"/>
                  </a:cubicBezTo>
                  <a:cubicBezTo>
                    <a:pt x="493" y="91"/>
                    <a:pt x="496" y="91"/>
                    <a:pt x="498" y="91"/>
                  </a:cubicBezTo>
                  <a:cubicBezTo>
                    <a:pt x="531" y="91"/>
                    <a:pt x="506" y="36"/>
                    <a:pt x="481" y="28"/>
                  </a:cubicBezTo>
                  <a:cubicBezTo>
                    <a:pt x="438" y="9"/>
                    <a:pt x="39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2"/>
            <p:cNvSpPr/>
            <p:nvPr/>
          </p:nvSpPr>
          <p:spPr>
            <a:xfrm>
              <a:off x="2743946" y="3854002"/>
              <a:ext cx="23415" cy="22250"/>
            </a:xfrm>
            <a:custGeom>
              <a:avLst/>
              <a:gdLst/>
              <a:ahLst/>
              <a:cxnLst/>
              <a:rect l="l" t="t" r="r" b="b"/>
              <a:pathLst>
                <a:path w="382" h="363" extrusionOk="0">
                  <a:moveTo>
                    <a:pt x="21" y="0"/>
                  </a:moveTo>
                  <a:cubicBezTo>
                    <a:pt x="0" y="0"/>
                    <a:pt x="9" y="41"/>
                    <a:pt x="25" y="49"/>
                  </a:cubicBezTo>
                  <a:cubicBezTo>
                    <a:pt x="87" y="93"/>
                    <a:pt x="140" y="156"/>
                    <a:pt x="185" y="209"/>
                  </a:cubicBezTo>
                  <a:cubicBezTo>
                    <a:pt x="230" y="263"/>
                    <a:pt x="256" y="316"/>
                    <a:pt x="310" y="352"/>
                  </a:cubicBezTo>
                  <a:cubicBezTo>
                    <a:pt x="320" y="357"/>
                    <a:pt x="331" y="362"/>
                    <a:pt x="339" y="362"/>
                  </a:cubicBezTo>
                  <a:cubicBezTo>
                    <a:pt x="345" y="362"/>
                    <a:pt x="351" y="360"/>
                    <a:pt x="355" y="352"/>
                  </a:cubicBezTo>
                  <a:cubicBezTo>
                    <a:pt x="381" y="290"/>
                    <a:pt x="283" y="200"/>
                    <a:pt x="248" y="165"/>
                  </a:cubicBezTo>
                  <a:cubicBezTo>
                    <a:pt x="185" y="93"/>
                    <a:pt x="114" y="49"/>
                    <a:pt x="33" y="4"/>
                  </a:cubicBezTo>
                  <a:cubicBezTo>
                    <a:pt x="28" y="2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2"/>
            <p:cNvSpPr/>
            <p:nvPr/>
          </p:nvSpPr>
          <p:spPr>
            <a:xfrm>
              <a:off x="2767054" y="3884650"/>
              <a:ext cx="21085" cy="22679"/>
            </a:xfrm>
            <a:custGeom>
              <a:avLst/>
              <a:gdLst/>
              <a:ahLst/>
              <a:cxnLst/>
              <a:rect l="l" t="t" r="r" b="b"/>
              <a:pathLst>
                <a:path w="344" h="370" extrusionOk="0">
                  <a:moveTo>
                    <a:pt x="21" y="0"/>
                  </a:moveTo>
                  <a:cubicBezTo>
                    <a:pt x="9" y="0"/>
                    <a:pt x="0" y="5"/>
                    <a:pt x="4" y="22"/>
                  </a:cubicBezTo>
                  <a:cubicBezTo>
                    <a:pt x="31" y="93"/>
                    <a:pt x="58" y="173"/>
                    <a:pt x="111" y="236"/>
                  </a:cubicBezTo>
                  <a:cubicBezTo>
                    <a:pt x="156" y="298"/>
                    <a:pt x="227" y="369"/>
                    <a:pt x="308" y="369"/>
                  </a:cubicBezTo>
                  <a:cubicBezTo>
                    <a:pt x="326" y="369"/>
                    <a:pt x="343" y="352"/>
                    <a:pt x="334" y="334"/>
                  </a:cubicBezTo>
                  <a:cubicBezTo>
                    <a:pt x="317" y="298"/>
                    <a:pt x="272" y="280"/>
                    <a:pt x="245" y="253"/>
                  </a:cubicBezTo>
                  <a:cubicBezTo>
                    <a:pt x="218" y="236"/>
                    <a:pt x="201" y="209"/>
                    <a:pt x="174" y="182"/>
                  </a:cubicBezTo>
                  <a:cubicBezTo>
                    <a:pt x="129" y="129"/>
                    <a:pt x="94" y="75"/>
                    <a:pt x="58" y="13"/>
                  </a:cubicBezTo>
                  <a:cubicBezTo>
                    <a:pt x="53" y="8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2"/>
            <p:cNvSpPr/>
            <p:nvPr/>
          </p:nvSpPr>
          <p:spPr>
            <a:xfrm>
              <a:off x="2794085" y="3907635"/>
              <a:ext cx="11217" cy="5333"/>
            </a:xfrm>
            <a:custGeom>
              <a:avLst/>
              <a:gdLst/>
              <a:ahLst/>
              <a:cxnLst/>
              <a:rect l="l" t="t" r="r" b="b"/>
              <a:pathLst>
                <a:path w="183" h="87" extrusionOk="0">
                  <a:moveTo>
                    <a:pt x="94" y="1"/>
                  </a:moveTo>
                  <a:cubicBezTo>
                    <a:pt x="90" y="1"/>
                    <a:pt x="85" y="2"/>
                    <a:pt x="81" y="3"/>
                  </a:cubicBezTo>
                  <a:cubicBezTo>
                    <a:pt x="54" y="12"/>
                    <a:pt x="18" y="12"/>
                    <a:pt x="0" y="30"/>
                  </a:cubicBezTo>
                  <a:cubicBezTo>
                    <a:pt x="0" y="30"/>
                    <a:pt x="0" y="39"/>
                    <a:pt x="0" y="39"/>
                  </a:cubicBezTo>
                  <a:cubicBezTo>
                    <a:pt x="21" y="74"/>
                    <a:pt x="63" y="87"/>
                    <a:pt x="102" y="87"/>
                  </a:cubicBezTo>
                  <a:cubicBezTo>
                    <a:pt x="113" y="87"/>
                    <a:pt x="124" y="86"/>
                    <a:pt x="134" y="84"/>
                  </a:cubicBezTo>
                  <a:cubicBezTo>
                    <a:pt x="183" y="68"/>
                    <a:pt x="137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2"/>
            <p:cNvSpPr/>
            <p:nvPr/>
          </p:nvSpPr>
          <p:spPr>
            <a:xfrm>
              <a:off x="4053371" y="3954219"/>
              <a:ext cx="29605" cy="23108"/>
            </a:xfrm>
            <a:custGeom>
              <a:avLst/>
              <a:gdLst/>
              <a:ahLst/>
              <a:cxnLst/>
              <a:rect l="l" t="t" r="r" b="b"/>
              <a:pathLst>
                <a:path w="483" h="377" extrusionOk="0">
                  <a:moveTo>
                    <a:pt x="252" y="1"/>
                  </a:moveTo>
                  <a:cubicBezTo>
                    <a:pt x="143" y="1"/>
                    <a:pt x="27" y="55"/>
                    <a:pt x="18" y="171"/>
                  </a:cubicBezTo>
                  <a:cubicBezTo>
                    <a:pt x="1" y="269"/>
                    <a:pt x="72" y="341"/>
                    <a:pt x="161" y="358"/>
                  </a:cubicBezTo>
                  <a:cubicBezTo>
                    <a:pt x="184" y="371"/>
                    <a:pt x="210" y="377"/>
                    <a:pt x="236" y="377"/>
                  </a:cubicBezTo>
                  <a:cubicBezTo>
                    <a:pt x="321" y="377"/>
                    <a:pt x="411" y="317"/>
                    <a:pt x="438" y="243"/>
                  </a:cubicBezTo>
                  <a:cubicBezTo>
                    <a:pt x="482" y="118"/>
                    <a:pt x="393" y="11"/>
                    <a:pt x="277" y="2"/>
                  </a:cubicBezTo>
                  <a:cubicBezTo>
                    <a:pt x="269" y="1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2"/>
            <p:cNvSpPr/>
            <p:nvPr/>
          </p:nvSpPr>
          <p:spPr>
            <a:xfrm>
              <a:off x="4062688" y="3894089"/>
              <a:ext cx="29605" cy="23599"/>
            </a:xfrm>
            <a:custGeom>
              <a:avLst/>
              <a:gdLst/>
              <a:ahLst/>
              <a:cxnLst/>
              <a:rect l="l" t="t" r="r" b="b"/>
              <a:pathLst>
                <a:path w="483" h="385" extrusionOk="0">
                  <a:moveTo>
                    <a:pt x="252" y="0"/>
                  </a:moveTo>
                  <a:cubicBezTo>
                    <a:pt x="142" y="0"/>
                    <a:pt x="26" y="55"/>
                    <a:pt x="18" y="171"/>
                  </a:cubicBezTo>
                  <a:cubicBezTo>
                    <a:pt x="0" y="269"/>
                    <a:pt x="72" y="340"/>
                    <a:pt x="161" y="358"/>
                  </a:cubicBezTo>
                  <a:cubicBezTo>
                    <a:pt x="161" y="358"/>
                    <a:pt x="161" y="367"/>
                    <a:pt x="161" y="367"/>
                  </a:cubicBezTo>
                  <a:cubicBezTo>
                    <a:pt x="183" y="379"/>
                    <a:pt x="206" y="384"/>
                    <a:pt x="231" y="384"/>
                  </a:cubicBezTo>
                  <a:cubicBezTo>
                    <a:pt x="317" y="384"/>
                    <a:pt x="410" y="319"/>
                    <a:pt x="437" y="242"/>
                  </a:cubicBezTo>
                  <a:cubicBezTo>
                    <a:pt x="482" y="126"/>
                    <a:pt x="393" y="19"/>
                    <a:pt x="277" y="1"/>
                  </a:cubicBezTo>
                  <a:cubicBezTo>
                    <a:pt x="269" y="1"/>
                    <a:pt x="26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2"/>
            <p:cNvSpPr/>
            <p:nvPr/>
          </p:nvSpPr>
          <p:spPr>
            <a:xfrm>
              <a:off x="4067592" y="3834327"/>
              <a:ext cx="29605" cy="23292"/>
            </a:xfrm>
            <a:custGeom>
              <a:avLst/>
              <a:gdLst/>
              <a:ahLst/>
              <a:cxnLst/>
              <a:rect l="l" t="t" r="r" b="b"/>
              <a:pathLst>
                <a:path w="483" h="380" extrusionOk="0">
                  <a:moveTo>
                    <a:pt x="231" y="1"/>
                  </a:moveTo>
                  <a:cubicBezTo>
                    <a:pt x="132" y="1"/>
                    <a:pt x="25" y="62"/>
                    <a:pt x="10" y="165"/>
                  </a:cubicBezTo>
                  <a:cubicBezTo>
                    <a:pt x="1" y="263"/>
                    <a:pt x="63" y="343"/>
                    <a:pt x="152" y="361"/>
                  </a:cubicBezTo>
                  <a:cubicBezTo>
                    <a:pt x="175" y="373"/>
                    <a:pt x="202" y="379"/>
                    <a:pt x="229" y="379"/>
                  </a:cubicBezTo>
                  <a:cubicBezTo>
                    <a:pt x="316" y="379"/>
                    <a:pt x="410" y="320"/>
                    <a:pt x="438" y="245"/>
                  </a:cubicBezTo>
                  <a:cubicBezTo>
                    <a:pt x="482" y="120"/>
                    <a:pt x="393" y="13"/>
                    <a:pt x="268" y="4"/>
                  </a:cubicBezTo>
                  <a:cubicBezTo>
                    <a:pt x="256" y="2"/>
                    <a:pt x="244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2"/>
            <p:cNvSpPr/>
            <p:nvPr/>
          </p:nvSpPr>
          <p:spPr>
            <a:xfrm>
              <a:off x="4062688" y="3774320"/>
              <a:ext cx="29605" cy="23108"/>
            </a:xfrm>
            <a:custGeom>
              <a:avLst/>
              <a:gdLst/>
              <a:ahLst/>
              <a:cxnLst/>
              <a:rect l="l" t="t" r="r" b="b"/>
              <a:pathLst>
                <a:path w="483" h="377" extrusionOk="0">
                  <a:moveTo>
                    <a:pt x="252" y="1"/>
                  </a:moveTo>
                  <a:cubicBezTo>
                    <a:pt x="142" y="1"/>
                    <a:pt x="26" y="55"/>
                    <a:pt x="18" y="171"/>
                  </a:cubicBezTo>
                  <a:cubicBezTo>
                    <a:pt x="0" y="269"/>
                    <a:pt x="72" y="341"/>
                    <a:pt x="161" y="358"/>
                  </a:cubicBezTo>
                  <a:cubicBezTo>
                    <a:pt x="184" y="371"/>
                    <a:pt x="210" y="377"/>
                    <a:pt x="236" y="377"/>
                  </a:cubicBezTo>
                  <a:cubicBezTo>
                    <a:pt x="320" y="377"/>
                    <a:pt x="410" y="317"/>
                    <a:pt x="437" y="243"/>
                  </a:cubicBezTo>
                  <a:cubicBezTo>
                    <a:pt x="482" y="118"/>
                    <a:pt x="393" y="11"/>
                    <a:pt x="277" y="2"/>
                  </a:cubicBezTo>
                  <a:cubicBezTo>
                    <a:pt x="269" y="1"/>
                    <a:pt x="26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2"/>
            <p:cNvSpPr/>
            <p:nvPr/>
          </p:nvSpPr>
          <p:spPr>
            <a:xfrm>
              <a:off x="4053371" y="3714190"/>
              <a:ext cx="29605" cy="23599"/>
            </a:xfrm>
            <a:custGeom>
              <a:avLst/>
              <a:gdLst/>
              <a:ahLst/>
              <a:cxnLst/>
              <a:rect l="l" t="t" r="r" b="b"/>
              <a:pathLst>
                <a:path w="483" h="385" extrusionOk="0">
                  <a:moveTo>
                    <a:pt x="252" y="0"/>
                  </a:moveTo>
                  <a:cubicBezTo>
                    <a:pt x="143" y="0"/>
                    <a:pt x="27" y="55"/>
                    <a:pt x="18" y="171"/>
                  </a:cubicBezTo>
                  <a:cubicBezTo>
                    <a:pt x="1" y="269"/>
                    <a:pt x="72" y="340"/>
                    <a:pt x="161" y="367"/>
                  </a:cubicBezTo>
                  <a:cubicBezTo>
                    <a:pt x="183" y="379"/>
                    <a:pt x="207" y="384"/>
                    <a:pt x="231" y="384"/>
                  </a:cubicBezTo>
                  <a:cubicBezTo>
                    <a:pt x="317" y="384"/>
                    <a:pt x="410" y="319"/>
                    <a:pt x="438" y="242"/>
                  </a:cubicBezTo>
                  <a:cubicBezTo>
                    <a:pt x="482" y="126"/>
                    <a:pt x="393" y="19"/>
                    <a:pt x="277" y="1"/>
                  </a:cubicBezTo>
                  <a:cubicBezTo>
                    <a:pt x="269" y="1"/>
                    <a:pt x="261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2"/>
            <p:cNvSpPr/>
            <p:nvPr/>
          </p:nvSpPr>
          <p:spPr>
            <a:xfrm>
              <a:off x="3864708" y="3711493"/>
              <a:ext cx="104508" cy="104508"/>
            </a:xfrm>
            <a:custGeom>
              <a:avLst/>
              <a:gdLst/>
              <a:ahLst/>
              <a:cxnLst/>
              <a:rect l="l" t="t" r="r" b="b"/>
              <a:pathLst>
                <a:path w="1705" h="1705" extrusionOk="0">
                  <a:moveTo>
                    <a:pt x="929" y="1"/>
                  </a:moveTo>
                  <a:cubicBezTo>
                    <a:pt x="1161" y="117"/>
                    <a:pt x="1321" y="349"/>
                    <a:pt x="1321" y="625"/>
                  </a:cubicBezTo>
                  <a:cubicBezTo>
                    <a:pt x="1321" y="1009"/>
                    <a:pt x="1009" y="1321"/>
                    <a:pt x="625" y="1321"/>
                  </a:cubicBezTo>
                  <a:cubicBezTo>
                    <a:pt x="349" y="1321"/>
                    <a:pt x="117" y="1160"/>
                    <a:pt x="1" y="929"/>
                  </a:cubicBezTo>
                  <a:lnTo>
                    <a:pt x="1" y="929"/>
                  </a:lnTo>
                  <a:cubicBezTo>
                    <a:pt x="45" y="1366"/>
                    <a:pt x="411" y="1705"/>
                    <a:pt x="857" y="1705"/>
                  </a:cubicBezTo>
                  <a:cubicBezTo>
                    <a:pt x="1321" y="1705"/>
                    <a:pt x="1705" y="1321"/>
                    <a:pt x="1705" y="848"/>
                  </a:cubicBezTo>
                  <a:cubicBezTo>
                    <a:pt x="1705" y="402"/>
                    <a:pt x="1366" y="36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2"/>
            <p:cNvSpPr/>
            <p:nvPr/>
          </p:nvSpPr>
          <p:spPr>
            <a:xfrm>
              <a:off x="3854901" y="3913274"/>
              <a:ext cx="74412" cy="67854"/>
            </a:xfrm>
            <a:custGeom>
              <a:avLst/>
              <a:gdLst/>
              <a:ahLst/>
              <a:cxnLst/>
              <a:rect l="l" t="t" r="r" b="b"/>
              <a:pathLst>
                <a:path w="1214" h="1107" extrusionOk="0">
                  <a:moveTo>
                    <a:pt x="375" y="1"/>
                  </a:moveTo>
                  <a:lnTo>
                    <a:pt x="375" y="340"/>
                  </a:lnTo>
                  <a:lnTo>
                    <a:pt x="0" y="473"/>
                  </a:lnTo>
                  <a:lnTo>
                    <a:pt x="491" y="643"/>
                  </a:lnTo>
                  <a:lnTo>
                    <a:pt x="518" y="1107"/>
                  </a:lnTo>
                  <a:lnTo>
                    <a:pt x="866" y="768"/>
                  </a:lnTo>
                  <a:lnTo>
                    <a:pt x="1214" y="857"/>
                  </a:lnTo>
                  <a:lnTo>
                    <a:pt x="973" y="500"/>
                  </a:lnTo>
                  <a:lnTo>
                    <a:pt x="1115" y="81"/>
                  </a:lnTo>
                  <a:lnTo>
                    <a:pt x="678" y="188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2"/>
            <p:cNvSpPr/>
            <p:nvPr/>
          </p:nvSpPr>
          <p:spPr>
            <a:xfrm>
              <a:off x="3976263" y="3845053"/>
              <a:ext cx="22740" cy="22924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361" y="1"/>
                  </a:moveTo>
                  <a:cubicBezTo>
                    <a:pt x="355" y="1"/>
                    <a:pt x="349" y="3"/>
                    <a:pt x="349" y="7"/>
                  </a:cubicBezTo>
                  <a:cubicBezTo>
                    <a:pt x="277" y="132"/>
                    <a:pt x="206" y="266"/>
                    <a:pt x="63" y="311"/>
                  </a:cubicBezTo>
                  <a:cubicBezTo>
                    <a:pt x="36" y="320"/>
                    <a:pt x="1" y="373"/>
                    <a:pt x="45" y="373"/>
                  </a:cubicBezTo>
                  <a:cubicBezTo>
                    <a:pt x="233" y="355"/>
                    <a:pt x="322" y="159"/>
                    <a:pt x="367" y="7"/>
                  </a:cubicBezTo>
                  <a:cubicBezTo>
                    <a:pt x="371" y="3"/>
                    <a:pt x="367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2"/>
            <p:cNvSpPr/>
            <p:nvPr/>
          </p:nvSpPr>
          <p:spPr>
            <a:xfrm>
              <a:off x="3935012" y="3860990"/>
              <a:ext cx="32425" cy="10359"/>
            </a:xfrm>
            <a:custGeom>
              <a:avLst/>
              <a:gdLst/>
              <a:ahLst/>
              <a:cxnLst/>
              <a:rect l="l" t="t" r="r" b="b"/>
              <a:pathLst>
                <a:path w="529" h="169" extrusionOk="0">
                  <a:moveTo>
                    <a:pt x="86" y="1"/>
                  </a:moveTo>
                  <a:cubicBezTo>
                    <a:pt x="49" y="1"/>
                    <a:pt x="1" y="62"/>
                    <a:pt x="31" y="77"/>
                  </a:cubicBezTo>
                  <a:cubicBezTo>
                    <a:pt x="128" y="116"/>
                    <a:pt x="265" y="168"/>
                    <a:pt x="384" y="168"/>
                  </a:cubicBezTo>
                  <a:cubicBezTo>
                    <a:pt x="431" y="168"/>
                    <a:pt x="475" y="160"/>
                    <a:pt x="513" y="140"/>
                  </a:cubicBezTo>
                  <a:cubicBezTo>
                    <a:pt x="521" y="132"/>
                    <a:pt x="529" y="111"/>
                    <a:pt x="519" y="111"/>
                  </a:cubicBezTo>
                  <a:cubicBezTo>
                    <a:pt x="518" y="111"/>
                    <a:pt x="516" y="112"/>
                    <a:pt x="513" y="113"/>
                  </a:cubicBezTo>
                  <a:cubicBezTo>
                    <a:pt x="497" y="117"/>
                    <a:pt x="480" y="119"/>
                    <a:pt x="461" y="119"/>
                  </a:cubicBezTo>
                  <a:cubicBezTo>
                    <a:pt x="399" y="119"/>
                    <a:pt x="328" y="98"/>
                    <a:pt x="272" y="77"/>
                  </a:cubicBezTo>
                  <a:cubicBezTo>
                    <a:pt x="219" y="60"/>
                    <a:pt x="156" y="33"/>
                    <a:pt x="103" y="6"/>
                  </a:cubicBezTo>
                  <a:cubicBezTo>
                    <a:pt x="98" y="2"/>
                    <a:pt x="92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2"/>
            <p:cNvSpPr/>
            <p:nvPr/>
          </p:nvSpPr>
          <p:spPr>
            <a:xfrm>
              <a:off x="3893394" y="3848179"/>
              <a:ext cx="32548" cy="10543"/>
            </a:xfrm>
            <a:custGeom>
              <a:avLst/>
              <a:gdLst/>
              <a:ahLst/>
              <a:cxnLst/>
              <a:rect l="l" t="t" r="r" b="b"/>
              <a:pathLst>
                <a:path w="531" h="172" extrusionOk="0">
                  <a:moveTo>
                    <a:pt x="181" y="0"/>
                  </a:moveTo>
                  <a:cubicBezTo>
                    <a:pt x="137" y="0"/>
                    <a:pt x="94" y="9"/>
                    <a:pt x="50" y="28"/>
                  </a:cubicBezTo>
                  <a:cubicBezTo>
                    <a:pt x="25" y="36"/>
                    <a:pt x="0" y="91"/>
                    <a:pt x="33" y="91"/>
                  </a:cubicBezTo>
                  <a:cubicBezTo>
                    <a:pt x="36" y="91"/>
                    <a:pt x="38" y="91"/>
                    <a:pt x="41" y="90"/>
                  </a:cubicBezTo>
                  <a:cubicBezTo>
                    <a:pt x="74" y="85"/>
                    <a:pt x="105" y="82"/>
                    <a:pt x="136" y="82"/>
                  </a:cubicBezTo>
                  <a:cubicBezTo>
                    <a:pt x="257" y="82"/>
                    <a:pt x="365" y="121"/>
                    <a:pt x="479" y="170"/>
                  </a:cubicBezTo>
                  <a:cubicBezTo>
                    <a:pt x="481" y="171"/>
                    <a:pt x="483" y="172"/>
                    <a:pt x="486" y="172"/>
                  </a:cubicBezTo>
                  <a:cubicBezTo>
                    <a:pt x="510" y="172"/>
                    <a:pt x="530" y="134"/>
                    <a:pt x="514" y="126"/>
                  </a:cubicBezTo>
                  <a:cubicBezTo>
                    <a:pt x="416" y="61"/>
                    <a:pt x="300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2"/>
            <p:cNvSpPr/>
            <p:nvPr/>
          </p:nvSpPr>
          <p:spPr>
            <a:xfrm>
              <a:off x="3863666" y="3854002"/>
              <a:ext cx="23537" cy="22250"/>
            </a:xfrm>
            <a:custGeom>
              <a:avLst/>
              <a:gdLst/>
              <a:ahLst/>
              <a:cxnLst/>
              <a:rect l="l" t="t" r="r" b="b"/>
              <a:pathLst>
                <a:path w="384" h="363" extrusionOk="0">
                  <a:moveTo>
                    <a:pt x="361" y="0"/>
                  </a:moveTo>
                  <a:cubicBezTo>
                    <a:pt x="357" y="0"/>
                    <a:pt x="353" y="2"/>
                    <a:pt x="348" y="4"/>
                  </a:cubicBezTo>
                  <a:cubicBezTo>
                    <a:pt x="268" y="49"/>
                    <a:pt x="196" y="93"/>
                    <a:pt x="134" y="165"/>
                  </a:cubicBezTo>
                  <a:cubicBezTo>
                    <a:pt x="98" y="200"/>
                    <a:pt x="0" y="290"/>
                    <a:pt x="27" y="352"/>
                  </a:cubicBezTo>
                  <a:cubicBezTo>
                    <a:pt x="31" y="360"/>
                    <a:pt x="38" y="362"/>
                    <a:pt x="45" y="362"/>
                  </a:cubicBezTo>
                  <a:cubicBezTo>
                    <a:pt x="55" y="362"/>
                    <a:pt x="66" y="357"/>
                    <a:pt x="71" y="352"/>
                  </a:cubicBezTo>
                  <a:cubicBezTo>
                    <a:pt x="134" y="316"/>
                    <a:pt x="152" y="263"/>
                    <a:pt x="196" y="209"/>
                  </a:cubicBezTo>
                  <a:cubicBezTo>
                    <a:pt x="241" y="156"/>
                    <a:pt x="303" y="93"/>
                    <a:pt x="357" y="49"/>
                  </a:cubicBezTo>
                  <a:cubicBezTo>
                    <a:pt x="380" y="41"/>
                    <a:pt x="383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2"/>
            <p:cNvSpPr/>
            <p:nvPr/>
          </p:nvSpPr>
          <p:spPr>
            <a:xfrm>
              <a:off x="3842887" y="3884650"/>
              <a:ext cx="21085" cy="22679"/>
            </a:xfrm>
            <a:custGeom>
              <a:avLst/>
              <a:gdLst/>
              <a:ahLst/>
              <a:cxnLst/>
              <a:rect l="l" t="t" r="r" b="b"/>
              <a:pathLst>
                <a:path w="344" h="370" extrusionOk="0">
                  <a:moveTo>
                    <a:pt x="326" y="0"/>
                  </a:moveTo>
                  <a:cubicBezTo>
                    <a:pt x="315" y="0"/>
                    <a:pt x="299" y="8"/>
                    <a:pt x="294" y="13"/>
                  </a:cubicBezTo>
                  <a:cubicBezTo>
                    <a:pt x="250" y="75"/>
                    <a:pt x="214" y="129"/>
                    <a:pt x="170" y="182"/>
                  </a:cubicBezTo>
                  <a:cubicBezTo>
                    <a:pt x="152" y="209"/>
                    <a:pt x="125" y="236"/>
                    <a:pt x="98" y="253"/>
                  </a:cubicBezTo>
                  <a:cubicBezTo>
                    <a:pt x="71" y="280"/>
                    <a:pt x="27" y="298"/>
                    <a:pt x="9" y="334"/>
                  </a:cubicBezTo>
                  <a:cubicBezTo>
                    <a:pt x="0" y="352"/>
                    <a:pt x="18" y="369"/>
                    <a:pt x="36" y="369"/>
                  </a:cubicBezTo>
                  <a:cubicBezTo>
                    <a:pt x="116" y="369"/>
                    <a:pt x="187" y="298"/>
                    <a:pt x="241" y="236"/>
                  </a:cubicBezTo>
                  <a:cubicBezTo>
                    <a:pt x="286" y="173"/>
                    <a:pt x="321" y="93"/>
                    <a:pt x="339" y="22"/>
                  </a:cubicBezTo>
                  <a:cubicBezTo>
                    <a:pt x="343" y="5"/>
                    <a:pt x="336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2"/>
            <p:cNvSpPr/>
            <p:nvPr/>
          </p:nvSpPr>
          <p:spPr>
            <a:xfrm>
              <a:off x="3825664" y="3907635"/>
              <a:ext cx="11769" cy="5333"/>
            </a:xfrm>
            <a:custGeom>
              <a:avLst/>
              <a:gdLst/>
              <a:ahLst/>
              <a:cxnLst/>
              <a:rect l="l" t="t" r="r" b="b"/>
              <a:pathLst>
                <a:path w="192" h="87" extrusionOk="0">
                  <a:moveTo>
                    <a:pt x="89" y="1"/>
                  </a:moveTo>
                  <a:cubicBezTo>
                    <a:pt x="47" y="1"/>
                    <a:pt x="1" y="68"/>
                    <a:pt x="49" y="84"/>
                  </a:cubicBezTo>
                  <a:cubicBezTo>
                    <a:pt x="61" y="86"/>
                    <a:pt x="73" y="87"/>
                    <a:pt x="85" y="87"/>
                  </a:cubicBezTo>
                  <a:cubicBezTo>
                    <a:pt x="126" y="87"/>
                    <a:pt x="164" y="74"/>
                    <a:pt x="192" y="39"/>
                  </a:cubicBezTo>
                  <a:cubicBezTo>
                    <a:pt x="192" y="39"/>
                    <a:pt x="192" y="30"/>
                    <a:pt x="192" y="30"/>
                  </a:cubicBezTo>
                  <a:cubicBezTo>
                    <a:pt x="165" y="12"/>
                    <a:pt x="129" y="12"/>
                    <a:pt x="103" y="3"/>
                  </a:cubicBezTo>
                  <a:cubicBezTo>
                    <a:pt x="98" y="2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2"/>
            <p:cNvSpPr/>
            <p:nvPr/>
          </p:nvSpPr>
          <p:spPr>
            <a:xfrm>
              <a:off x="2437047" y="3684708"/>
              <a:ext cx="110086" cy="324741"/>
            </a:xfrm>
            <a:custGeom>
              <a:avLst/>
              <a:gdLst/>
              <a:ahLst/>
              <a:cxnLst/>
              <a:rect l="l" t="t" r="r" b="b"/>
              <a:pathLst>
                <a:path w="1796" h="5298" extrusionOk="0">
                  <a:moveTo>
                    <a:pt x="901" y="1"/>
                  </a:moveTo>
                  <a:cubicBezTo>
                    <a:pt x="0" y="2980"/>
                    <a:pt x="901" y="5255"/>
                    <a:pt x="901" y="5255"/>
                  </a:cubicBezTo>
                  <a:lnTo>
                    <a:pt x="1731" y="5255"/>
                  </a:lnTo>
                  <a:cubicBezTo>
                    <a:pt x="1742" y="5284"/>
                    <a:pt x="1749" y="5297"/>
                    <a:pt x="1752" y="5297"/>
                  </a:cubicBezTo>
                  <a:cubicBezTo>
                    <a:pt x="1796" y="5297"/>
                    <a:pt x="1021" y="2372"/>
                    <a:pt x="1731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2"/>
            <p:cNvSpPr/>
            <p:nvPr/>
          </p:nvSpPr>
          <p:spPr>
            <a:xfrm>
              <a:off x="2550747" y="3684708"/>
              <a:ext cx="106163" cy="322167"/>
            </a:xfrm>
            <a:custGeom>
              <a:avLst/>
              <a:gdLst/>
              <a:ahLst/>
              <a:cxnLst/>
              <a:rect l="l" t="t" r="r" b="b"/>
              <a:pathLst>
                <a:path w="1732" h="5256" extrusionOk="0">
                  <a:moveTo>
                    <a:pt x="902" y="1"/>
                  </a:moveTo>
                  <a:cubicBezTo>
                    <a:pt x="1" y="2980"/>
                    <a:pt x="902" y="5255"/>
                    <a:pt x="902" y="5255"/>
                  </a:cubicBezTo>
                  <a:lnTo>
                    <a:pt x="1731" y="5255"/>
                  </a:lnTo>
                  <a:cubicBezTo>
                    <a:pt x="1731" y="5255"/>
                    <a:pt x="830" y="2980"/>
                    <a:pt x="1731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2"/>
            <p:cNvSpPr/>
            <p:nvPr/>
          </p:nvSpPr>
          <p:spPr>
            <a:xfrm>
              <a:off x="4087819" y="3684708"/>
              <a:ext cx="106163" cy="322167"/>
            </a:xfrm>
            <a:custGeom>
              <a:avLst/>
              <a:gdLst/>
              <a:ahLst/>
              <a:cxnLst/>
              <a:rect l="l" t="t" r="r" b="b"/>
              <a:pathLst>
                <a:path w="1732" h="5256" extrusionOk="0">
                  <a:moveTo>
                    <a:pt x="1" y="1"/>
                  </a:moveTo>
                  <a:cubicBezTo>
                    <a:pt x="902" y="2980"/>
                    <a:pt x="1" y="5255"/>
                    <a:pt x="1" y="5255"/>
                  </a:cubicBezTo>
                  <a:lnTo>
                    <a:pt x="839" y="5255"/>
                  </a:lnTo>
                  <a:cubicBezTo>
                    <a:pt x="839" y="5255"/>
                    <a:pt x="1731" y="2980"/>
                    <a:pt x="839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2"/>
            <p:cNvSpPr/>
            <p:nvPr/>
          </p:nvSpPr>
          <p:spPr>
            <a:xfrm>
              <a:off x="3988338" y="3684708"/>
              <a:ext cx="106102" cy="322167"/>
            </a:xfrm>
            <a:custGeom>
              <a:avLst/>
              <a:gdLst/>
              <a:ahLst/>
              <a:cxnLst/>
              <a:rect l="l" t="t" r="r" b="b"/>
              <a:pathLst>
                <a:path w="1731" h="5256" extrusionOk="0">
                  <a:moveTo>
                    <a:pt x="0" y="1"/>
                  </a:moveTo>
                  <a:cubicBezTo>
                    <a:pt x="901" y="2980"/>
                    <a:pt x="0" y="5255"/>
                    <a:pt x="0" y="5255"/>
                  </a:cubicBezTo>
                  <a:lnTo>
                    <a:pt x="839" y="5255"/>
                  </a:lnTo>
                  <a:cubicBezTo>
                    <a:pt x="839" y="5255"/>
                    <a:pt x="1731" y="2980"/>
                    <a:pt x="839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2"/>
            <p:cNvSpPr/>
            <p:nvPr/>
          </p:nvSpPr>
          <p:spPr>
            <a:xfrm>
              <a:off x="2736100" y="3733375"/>
              <a:ext cx="1165892" cy="224830"/>
            </a:xfrm>
            <a:custGeom>
              <a:avLst/>
              <a:gdLst/>
              <a:ahLst/>
              <a:cxnLst/>
              <a:rect l="l" t="t" r="r" b="b"/>
              <a:pathLst>
                <a:path w="19021" h="3668" extrusionOk="0">
                  <a:moveTo>
                    <a:pt x="1732" y="1"/>
                  </a:moveTo>
                  <a:cubicBezTo>
                    <a:pt x="1" y="1838"/>
                    <a:pt x="1732" y="3667"/>
                    <a:pt x="1732" y="3667"/>
                  </a:cubicBezTo>
                  <a:lnTo>
                    <a:pt x="8797" y="3667"/>
                  </a:lnTo>
                  <a:cubicBezTo>
                    <a:pt x="8797" y="3266"/>
                    <a:pt x="9127" y="2936"/>
                    <a:pt x="9529" y="2936"/>
                  </a:cubicBezTo>
                  <a:cubicBezTo>
                    <a:pt x="9930" y="2936"/>
                    <a:pt x="10260" y="3266"/>
                    <a:pt x="10260" y="3667"/>
                  </a:cubicBezTo>
                  <a:lnTo>
                    <a:pt x="17290" y="3667"/>
                  </a:lnTo>
                  <a:cubicBezTo>
                    <a:pt x="17290" y="3667"/>
                    <a:pt x="19021" y="1838"/>
                    <a:pt x="17290" y="1"/>
                  </a:cubicBezTo>
                  <a:lnTo>
                    <a:pt x="10260" y="1"/>
                  </a:lnTo>
                  <a:cubicBezTo>
                    <a:pt x="10260" y="402"/>
                    <a:pt x="9930" y="732"/>
                    <a:pt x="9529" y="732"/>
                  </a:cubicBezTo>
                  <a:cubicBezTo>
                    <a:pt x="9127" y="732"/>
                    <a:pt x="8797" y="402"/>
                    <a:pt x="8797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2"/>
            <p:cNvSpPr/>
            <p:nvPr/>
          </p:nvSpPr>
          <p:spPr>
            <a:xfrm>
              <a:off x="3281863" y="3707509"/>
              <a:ext cx="67854" cy="58353"/>
            </a:xfrm>
            <a:custGeom>
              <a:avLst/>
              <a:gdLst/>
              <a:ahLst/>
              <a:cxnLst/>
              <a:rect l="l" t="t" r="r" b="b"/>
              <a:pathLst>
                <a:path w="1107" h="952" extrusionOk="0">
                  <a:moveTo>
                    <a:pt x="512" y="1"/>
                  </a:moveTo>
                  <a:cubicBezTo>
                    <a:pt x="507" y="1"/>
                    <a:pt x="502" y="4"/>
                    <a:pt x="500" y="12"/>
                  </a:cubicBezTo>
                  <a:cubicBezTo>
                    <a:pt x="464" y="128"/>
                    <a:pt x="473" y="253"/>
                    <a:pt x="473" y="378"/>
                  </a:cubicBezTo>
                  <a:cubicBezTo>
                    <a:pt x="401" y="324"/>
                    <a:pt x="330" y="262"/>
                    <a:pt x="268" y="200"/>
                  </a:cubicBezTo>
                  <a:cubicBezTo>
                    <a:pt x="263" y="195"/>
                    <a:pt x="259" y="194"/>
                    <a:pt x="255" y="194"/>
                  </a:cubicBezTo>
                  <a:cubicBezTo>
                    <a:pt x="243" y="194"/>
                    <a:pt x="236" y="211"/>
                    <a:pt x="250" y="217"/>
                  </a:cubicBezTo>
                  <a:cubicBezTo>
                    <a:pt x="294" y="280"/>
                    <a:pt x="357" y="342"/>
                    <a:pt x="419" y="387"/>
                  </a:cubicBezTo>
                  <a:cubicBezTo>
                    <a:pt x="277" y="396"/>
                    <a:pt x="143" y="405"/>
                    <a:pt x="18" y="431"/>
                  </a:cubicBezTo>
                  <a:cubicBezTo>
                    <a:pt x="0" y="431"/>
                    <a:pt x="27" y="458"/>
                    <a:pt x="36" y="467"/>
                  </a:cubicBezTo>
                  <a:cubicBezTo>
                    <a:pt x="161" y="485"/>
                    <a:pt x="294" y="494"/>
                    <a:pt x="428" y="503"/>
                  </a:cubicBezTo>
                  <a:cubicBezTo>
                    <a:pt x="375" y="556"/>
                    <a:pt x="330" y="619"/>
                    <a:pt x="286" y="681"/>
                  </a:cubicBezTo>
                  <a:cubicBezTo>
                    <a:pt x="286" y="681"/>
                    <a:pt x="294" y="690"/>
                    <a:pt x="294" y="690"/>
                  </a:cubicBezTo>
                  <a:cubicBezTo>
                    <a:pt x="353" y="648"/>
                    <a:pt x="515" y="598"/>
                    <a:pt x="578" y="555"/>
                  </a:cubicBezTo>
                  <a:lnTo>
                    <a:pt x="578" y="555"/>
                  </a:lnTo>
                  <a:cubicBezTo>
                    <a:pt x="576" y="591"/>
                    <a:pt x="573" y="627"/>
                    <a:pt x="569" y="662"/>
                  </a:cubicBezTo>
                  <a:lnTo>
                    <a:pt x="569" y="662"/>
                  </a:lnTo>
                  <a:cubicBezTo>
                    <a:pt x="583" y="624"/>
                    <a:pt x="592" y="586"/>
                    <a:pt x="589" y="547"/>
                  </a:cubicBezTo>
                  <a:lnTo>
                    <a:pt x="589" y="547"/>
                  </a:lnTo>
                  <a:cubicBezTo>
                    <a:pt x="586" y="550"/>
                    <a:pt x="582" y="553"/>
                    <a:pt x="578" y="555"/>
                  </a:cubicBezTo>
                  <a:lnTo>
                    <a:pt x="578" y="555"/>
                  </a:lnTo>
                  <a:cubicBezTo>
                    <a:pt x="579" y="547"/>
                    <a:pt x="579" y="538"/>
                    <a:pt x="580" y="530"/>
                  </a:cubicBezTo>
                  <a:cubicBezTo>
                    <a:pt x="633" y="583"/>
                    <a:pt x="687" y="637"/>
                    <a:pt x="749" y="681"/>
                  </a:cubicBezTo>
                  <a:cubicBezTo>
                    <a:pt x="753" y="685"/>
                    <a:pt x="760" y="687"/>
                    <a:pt x="766" y="687"/>
                  </a:cubicBezTo>
                  <a:cubicBezTo>
                    <a:pt x="778" y="687"/>
                    <a:pt x="791" y="680"/>
                    <a:pt x="785" y="663"/>
                  </a:cubicBezTo>
                  <a:cubicBezTo>
                    <a:pt x="767" y="601"/>
                    <a:pt x="705" y="547"/>
                    <a:pt x="642" y="503"/>
                  </a:cubicBezTo>
                  <a:cubicBezTo>
                    <a:pt x="785" y="503"/>
                    <a:pt x="928" y="494"/>
                    <a:pt x="1062" y="485"/>
                  </a:cubicBezTo>
                  <a:cubicBezTo>
                    <a:pt x="1106" y="476"/>
                    <a:pt x="1053" y="414"/>
                    <a:pt x="1026" y="414"/>
                  </a:cubicBezTo>
                  <a:cubicBezTo>
                    <a:pt x="901" y="396"/>
                    <a:pt x="767" y="396"/>
                    <a:pt x="633" y="387"/>
                  </a:cubicBezTo>
                  <a:cubicBezTo>
                    <a:pt x="687" y="342"/>
                    <a:pt x="740" y="289"/>
                    <a:pt x="776" y="226"/>
                  </a:cubicBezTo>
                  <a:cubicBezTo>
                    <a:pt x="784" y="211"/>
                    <a:pt x="758" y="189"/>
                    <a:pt x="740" y="189"/>
                  </a:cubicBezTo>
                  <a:cubicBezTo>
                    <a:pt x="737" y="189"/>
                    <a:pt x="734" y="189"/>
                    <a:pt x="732" y="191"/>
                  </a:cubicBezTo>
                  <a:cubicBezTo>
                    <a:pt x="669" y="226"/>
                    <a:pt x="625" y="280"/>
                    <a:pt x="580" y="333"/>
                  </a:cubicBezTo>
                  <a:cubicBezTo>
                    <a:pt x="571" y="226"/>
                    <a:pt x="562" y="119"/>
                    <a:pt x="535" y="21"/>
                  </a:cubicBezTo>
                  <a:cubicBezTo>
                    <a:pt x="535" y="15"/>
                    <a:pt x="523" y="1"/>
                    <a:pt x="512" y="1"/>
                  </a:cubicBezTo>
                  <a:close/>
                  <a:moveTo>
                    <a:pt x="569" y="662"/>
                  </a:moveTo>
                  <a:cubicBezTo>
                    <a:pt x="539" y="749"/>
                    <a:pt x="487" y="836"/>
                    <a:pt x="500" y="922"/>
                  </a:cubicBezTo>
                  <a:cubicBezTo>
                    <a:pt x="500" y="935"/>
                    <a:pt x="517" y="951"/>
                    <a:pt x="527" y="951"/>
                  </a:cubicBezTo>
                  <a:cubicBezTo>
                    <a:pt x="532" y="951"/>
                    <a:pt x="535" y="948"/>
                    <a:pt x="535" y="940"/>
                  </a:cubicBezTo>
                  <a:cubicBezTo>
                    <a:pt x="548" y="854"/>
                    <a:pt x="560" y="760"/>
                    <a:pt x="569" y="662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2"/>
            <p:cNvSpPr/>
            <p:nvPr/>
          </p:nvSpPr>
          <p:spPr>
            <a:xfrm>
              <a:off x="3281863" y="3925778"/>
              <a:ext cx="67854" cy="58414"/>
            </a:xfrm>
            <a:custGeom>
              <a:avLst/>
              <a:gdLst/>
              <a:ahLst/>
              <a:cxnLst/>
              <a:rect l="l" t="t" r="r" b="b"/>
              <a:pathLst>
                <a:path w="1107" h="953" extrusionOk="0">
                  <a:moveTo>
                    <a:pt x="529" y="1"/>
                  </a:moveTo>
                  <a:cubicBezTo>
                    <a:pt x="519" y="1"/>
                    <a:pt x="500" y="22"/>
                    <a:pt x="500" y="29"/>
                  </a:cubicBezTo>
                  <a:cubicBezTo>
                    <a:pt x="482" y="153"/>
                    <a:pt x="482" y="287"/>
                    <a:pt x="473" y="412"/>
                  </a:cubicBezTo>
                  <a:cubicBezTo>
                    <a:pt x="419" y="359"/>
                    <a:pt x="357" y="305"/>
                    <a:pt x="294" y="260"/>
                  </a:cubicBezTo>
                  <a:cubicBezTo>
                    <a:pt x="294" y="260"/>
                    <a:pt x="286" y="269"/>
                    <a:pt x="286" y="278"/>
                  </a:cubicBezTo>
                  <a:cubicBezTo>
                    <a:pt x="330" y="341"/>
                    <a:pt x="375" y="394"/>
                    <a:pt x="428" y="457"/>
                  </a:cubicBezTo>
                  <a:cubicBezTo>
                    <a:pt x="294" y="457"/>
                    <a:pt x="161" y="466"/>
                    <a:pt x="36" y="492"/>
                  </a:cubicBezTo>
                  <a:cubicBezTo>
                    <a:pt x="27" y="492"/>
                    <a:pt x="0" y="519"/>
                    <a:pt x="18" y="519"/>
                  </a:cubicBezTo>
                  <a:cubicBezTo>
                    <a:pt x="143" y="546"/>
                    <a:pt x="277" y="564"/>
                    <a:pt x="419" y="564"/>
                  </a:cubicBezTo>
                  <a:cubicBezTo>
                    <a:pt x="357" y="617"/>
                    <a:pt x="294" y="671"/>
                    <a:pt x="250" y="733"/>
                  </a:cubicBezTo>
                  <a:cubicBezTo>
                    <a:pt x="237" y="746"/>
                    <a:pt x="242" y="759"/>
                    <a:pt x="253" y="759"/>
                  </a:cubicBezTo>
                  <a:cubicBezTo>
                    <a:pt x="257" y="759"/>
                    <a:pt x="262" y="756"/>
                    <a:pt x="268" y="751"/>
                  </a:cubicBezTo>
                  <a:cubicBezTo>
                    <a:pt x="330" y="689"/>
                    <a:pt x="401" y="635"/>
                    <a:pt x="473" y="582"/>
                  </a:cubicBezTo>
                  <a:lnTo>
                    <a:pt x="473" y="582"/>
                  </a:lnTo>
                  <a:cubicBezTo>
                    <a:pt x="473" y="698"/>
                    <a:pt x="464" y="822"/>
                    <a:pt x="500" y="938"/>
                  </a:cubicBezTo>
                  <a:cubicBezTo>
                    <a:pt x="503" y="948"/>
                    <a:pt x="509" y="952"/>
                    <a:pt x="514" y="952"/>
                  </a:cubicBezTo>
                  <a:cubicBezTo>
                    <a:pt x="525" y="952"/>
                    <a:pt x="535" y="941"/>
                    <a:pt x="535" y="930"/>
                  </a:cubicBezTo>
                  <a:cubicBezTo>
                    <a:pt x="562" y="831"/>
                    <a:pt x="571" y="733"/>
                    <a:pt x="580" y="626"/>
                  </a:cubicBezTo>
                  <a:cubicBezTo>
                    <a:pt x="625" y="680"/>
                    <a:pt x="669" y="733"/>
                    <a:pt x="732" y="769"/>
                  </a:cubicBezTo>
                  <a:cubicBezTo>
                    <a:pt x="734" y="770"/>
                    <a:pt x="736" y="770"/>
                    <a:pt x="738" y="770"/>
                  </a:cubicBezTo>
                  <a:cubicBezTo>
                    <a:pt x="757" y="770"/>
                    <a:pt x="784" y="740"/>
                    <a:pt x="776" y="724"/>
                  </a:cubicBezTo>
                  <a:cubicBezTo>
                    <a:pt x="740" y="662"/>
                    <a:pt x="687" y="617"/>
                    <a:pt x="633" y="564"/>
                  </a:cubicBezTo>
                  <a:cubicBezTo>
                    <a:pt x="767" y="564"/>
                    <a:pt x="901" y="555"/>
                    <a:pt x="1026" y="546"/>
                  </a:cubicBezTo>
                  <a:cubicBezTo>
                    <a:pt x="1053" y="546"/>
                    <a:pt x="1106" y="475"/>
                    <a:pt x="1062" y="475"/>
                  </a:cubicBezTo>
                  <a:cubicBezTo>
                    <a:pt x="928" y="457"/>
                    <a:pt x="901" y="448"/>
                    <a:pt x="758" y="448"/>
                  </a:cubicBezTo>
                  <a:cubicBezTo>
                    <a:pt x="821" y="403"/>
                    <a:pt x="767" y="350"/>
                    <a:pt x="785" y="287"/>
                  </a:cubicBezTo>
                  <a:cubicBezTo>
                    <a:pt x="791" y="270"/>
                    <a:pt x="778" y="264"/>
                    <a:pt x="766" y="264"/>
                  </a:cubicBezTo>
                  <a:cubicBezTo>
                    <a:pt x="760" y="264"/>
                    <a:pt x="753" y="266"/>
                    <a:pt x="749" y="269"/>
                  </a:cubicBezTo>
                  <a:cubicBezTo>
                    <a:pt x="687" y="314"/>
                    <a:pt x="633" y="368"/>
                    <a:pt x="580" y="421"/>
                  </a:cubicBezTo>
                  <a:cubicBezTo>
                    <a:pt x="571" y="278"/>
                    <a:pt x="553" y="136"/>
                    <a:pt x="535" y="11"/>
                  </a:cubicBezTo>
                  <a:cubicBezTo>
                    <a:pt x="535" y="4"/>
                    <a:pt x="533" y="1"/>
                    <a:pt x="529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2"/>
            <p:cNvSpPr/>
            <p:nvPr/>
          </p:nvSpPr>
          <p:spPr>
            <a:xfrm>
              <a:off x="2847656" y="3809932"/>
              <a:ext cx="74964" cy="71715"/>
            </a:xfrm>
            <a:custGeom>
              <a:avLst/>
              <a:gdLst/>
              <a:ahLst/>
              <a:cxnLst/>
              <a:rect l="l" t="t" r="r" b="b"/>
              <a:pathLst>
                <a:path w="1223" h="1170" extrusionOk="0">
                  <a:moveTo>
                    <a:pt x="563" y="1"/>
                  </a:moveTo>
                  <a:lnTo>
                    <a:pt x="277" y="322"/>
                  </a:lnTo>
                  <a:lnTo>
                    <a:pt x="1" y="170"/>
                  </a:lnTo>
                  <a:lnTo>
                    <a:pt x="215" y="589"/>
                  </a:lnTo>
                  <a:lnTo>
                    <a:pt x="28" y="1000"/>
                  </a:lnTo>
                  <a:lnTo>
                    <a:pt x="28" y="1000"/>
                  </a:lnTo>
                  <a:lnTo>
                    <a:pt x="277" y="830"/>
                  </a:lnTo>
                  <a:lnTo>
                    <a:pt x="581" y="1169"/>
                  </a:lnTo>
                  <a:lnTo>
                    <a:pt x="581" y="830"/>
                  </a:lnTo>
                  <a:lnTo>
                    <a:pt x="1223" y="571"/>
                  </a:lnTo>
                  <a:lnTo>
                    <a:pt x="563" y="331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2"/>
            <p:cNvSpPr/>
            <p:nvPr/>
          </p:nvSpPr>
          <p:spPr>
            <a:xfrm>
              <a:off x="2819215" y="3734111"/>
              <a:ext cx="86487" cy="119096"/>
            </a:xfrm>
            <a:custGeom>
              <a:avLst/>
              <a:gdLst/>
              <a:ahLst/>
              <a:cxnLst/>
              <a:rect l="l" t="t" r="r" b="b"/>
              <a:pathLst>
                <a:path w="1411" h="1943" extrusionOk="0">
                  <a:moveTo>
                    <a:pt x="786" y="783"/>
                  </a:moveTo>
                  <a:cubicBezTo>
                    <a:pt x="861" y="918"/>
                    <a:pt x="758" y="1086"/>
                    <a:pt x="654" y="1086"/>
                  </a:cubicBezTo>
                  <a:cubicBezTo>
                    <a:pt x="635" y="1086"/>
                    <a:pt x="616" y="1080"/>
                    <a:pt x="599" y="1068"/>
                  </a:cubicBezTo>
                  <a:cubicBezTo>
                    <a:pt x="483" y="997"/>
                    <a:pt x="554" y="845"/>
                    <a:pt x="786" y="783"/>
                  </a:cubicBezTo>
                  <a:close/>
                  <a:moveTo>
                    <a:pt x="1197" y="1"/>
                  </a:moveTo>
                  <a:cubicBezTo>
                    <a:pt x="1188" y="1"/>
                    <a:pt x="1178" y="5"/>
                    <a:pt x="1178" y="15"/>
                  </a:cubicBezTo>
                  <a:cubicBezTo>
                    <a:pt x="1250" y="328"/>
                    <a:pt x="1178" y="586"/>
                    <a:pt x="839" y="684"/>
                  </a:cubicBezTo>
                  <a:lnTo>
                    <a:pt x="822" y="684"/>
                  </a:lnTo>
                  <a:cubicBezTo>
                    <a:pt x="759" y="595"/>
                    <a:pt x="679" y="524"/>
                    <a:pt x="581" y="497"/>
                  </a:cubicBezTo>
                  <a:cubicBezTo>
                    <a:pt x="540" y="486"/>
                    <a:pt x="503" y="481"/>
                    <a:pt x="468" y="481"/>
                  </a:cubicBezTo>
                  <a:cubicBezTo>
                    <a:pt x="110" y="481"/>
                    <a:pt x="35" y="1024"/>
                    <a:pt x="19" y="1300"/>
                  </a:cubicBezTo>
                  <a:lnTo>
                    <a:pt x="1" y="1300"/>
                  </a:lnTo>
                  <a:cubicBezTo>
                    <a:pt x="1" y="1300"/>
                    <a:pt x="1" y="1309"/>
                    <a:pt x="1" y="1309"/>
                  </a:cubicBezTo>
                  <a:cubicBezTo>
                    <a:pt x="126" y="1353"/>
                    <a:pt x="251" y="1425"/>
                    <a:pt x="322" y="1541"/>
                  </a:cubicBezTo>
                  <a:cubicBezTo>
                    <a:pt x="393" y="1666"/>
                    <a:pt x="376" y="1782"/>
                    <a:pt x="402" y="1907"/>
                  </a:cubicBezTo>
                  <a:cubicBezTo>
                    <a:pt x="402" y="1920"/>
                    <a:pt x="422" y="1943"/>
                    <a:pt x="439" y="1943"/>
                  </a:cubicBezTo>
                  <a:cubicBezTo>
                    <a:pt x="445" y="1943"/>
                    <a:pt x="451" y="1940"/>
                    <a:pt x="456" y="1933"/>
                  </a:cubicBezTo>
                  <a:cubicBezTo>
                    <a:pt x="518" y="1817"/>
                    <a:pt x="447" y="1621"/>
                    <a:pt x="376" y="1514"/>
                  </a:cubicBezTo>
                  <a:cubicBezTo>
                    <a:pt x="295" y="1398"/>
                    <a:pt x="179" y="1309"/>
                    <a:pt x="37" y="1300"/>
                  </a:cubicBezTo>
                  <a:cubicBezTo>
                    <a:pt x="63" y="1068"/>
                    <a:pt x="108" y="756"/>
                    <a:pt x="331" y="631"/>
                  </a:cubicBezTo>
                  <a:cubicBezTo>
                    <a:pt x="382" y="597"/>
                    <a:pt x="433" y="584"/>
                    <a:pt x="483" y="584"/>
                  </a:cubicBezTo>
                  <a:cubicBezTo>
                    <a:pt x="616" y="584"/>
                    <a:pt x="731" y="679"/>
                    <a:pt x="750" y="711"/>
                  </a:cubicBezTo>
                  <a:cubicBezTo>
                    <a:pt x="625" y="747"/>
                    <a:pt x="483" y="791"/>
                    <a:pt x="465" y="943"/>
                  </a:cubicBezTo>
                  <a:cubicBezTo>
                    <a:pt x="442" y="1089"/>
                    <a:pt x="557" y="1178"/>
                    <a:pt x="674" y="1178"/>
                  </a:cubicBezTo>
                  <a:cubicBezTo>
                    <a:pt x="744" y="1178"/>
                    <a:pt x="814" y="1147"/>
                    <a:pt x="857" y="1077"/>
                  </a:cubicBezTo>
                  <a:cubicBezTo>
                    <a:pt x="920" y="979"/>
                    <a:pt x="911" y="863"/>
                    <a:pt x="857" y="756"/>
                  </a:cubicBezTo>
                  <a:cubicBezTo>
                    <a:pt x="929" y="747"/>
                    <a:pt x="1000" y="738"/>
                    <a:pt x="1054" y="702"/>
                  </a:cubicBezTo>
                  <a:cubicBezTo>
                    <a:pt x="1294" y="568"/>
                    <a:pt x="1410" y="212"/>
                    <a:pt x="1214" y="6"/>
                  </a:cubicBezTo>
                  <a:cubicBezTo>
                    <a:pt x="1210" y="3"/>
                    <a:pt x="1204" y="1"/>
                    <a:pt x="1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2"/>
            <p:cNvSpPr/>
            <p:nvPr/>
          </p:nvSpPr>
          <p:spPr>
            <a:xfrm>
              <a:off x="2819215" y="3838311"/>
              <a:ext cx="86487" cy="119709"/>
            </a:xfrm>
            <a:custGeom>
              <a:avLst/>
              <a:gdLst/>
              <a:ahLst/>
              <a:cxnLst/>
              <a:rect l="l" t="t" r="r" b="b"/>
              <a:pathLst>
                <a:path w="1411" h="1953" extrusionOk="0">
                  <a:moveTo>
                    <a:pt x="649" y="861"/>
                  </a:moveTo>
                  <a:cubicBezTo>
                    <a:pt x="755" y="861"/>
                    <a:pt x="863" y="1032"/>
                    <a:pt x="786" y="1170"/>
                  </a:cubicBezTo>
                  <a:cubicBezTo>
                    <a:pt x="554" y="1099"/>
                    <a:pt x="483" y="956"/>
                    <a:pt x="599" y="876"/>
                  </a:cubicBezTo>
                  <a:cubicBezTo>
                    <a:pt x="615" y="866"/>
                    <a:pt x="632" y="861"/>
                    <a:pt x="649" y="861"/>
                  </a:cubicBezTo>
                  <a:close/>
                  <a:moveTo>
                    <a:pt x="439" y="1"/>
                  </a:moveTo>
                  <a:cubicBezTo>
                    <a:pt x="422" y="1"/>
                    <a:pt x="402" y="24"/>
                    <a:pt x="402" y="37"/>
                  </a:cubicBezTo>
                  <a:cubicBezTo>
                    <a:pt x="376" y="171"/>
                    <a:pt x="393" y="287"/>
                    <a:pt x="322" y="403"/>
                  </a:cubicBezTo>
                  <a:cubicBezTo>
                    <a:pt x="251" y="519"/>
                    <a:pt x="126" y="590"/>
                    <a:pt x="1" y="644"/>
                  </a:cubicBezTo>
                  <a:lnTo>
                    <a:pt x="19" y="644"/>
                  </a:lnTo>
                  <a:cubicBezTo>
                    <a:pt x="35" y="928"/>
                    <a:pt x="110" y="1463"/>
                    <a:pt x="466" y="1463"/>
                  </a:cubicBezTo>
                  <a:cubicBezTo>
                    <a:pt x="502" y="1463"/>
                    <a:pt x="540" y="1458"/>
                    <a:pt x="581" y="1447"/>
                  </a:cubicBezTo>
                  <a:cubicBezTo>
                    <a:pt x="679" y="1420"/>
                    <a:pt x="759" y="1348"/>
                    <a:pt x="822" y="1259"/>
                  </a:cubicBezTo>
                  <a:cubicBezTo>
                    <a:pt x="831" y="1259"/>
                    <a:pt x="831" y="1259"/>
                    <a:pt x="839" y="1268"/>
                  </a:cubicBezTo>
                  <a:cubicBezTo>
                    <a:pt x="1178" y="1366"/>
                    <a:pt x="1250" y="1616"/>
                    <a:pt x="1178" y="1937"/>
                  </a:cubicBezTo>
                  <a:cubicBezTo>
                    <a:pt x="1178" y="1948"/>
                    <a:pt x="1188" y="1952"/>
                    <a:pt x="1197" y="1952"/>
                  </a:cubicBezTo>
                  <a:cubicBezTo>
                    <a:pt x="1204" y="1952"/>
                    <a:pt x="1210" y="1950"/>
                    <a:pt x="1214" y="1946"/>
                  </a:cubicBezTo>
                  <a:cubicBezTo>
                    <a:pt x="1410" y="1741"/>
                    <a:pt x="1294" y="1375"/>
                    <a:pt x="1054" y="1241"/>
                  </a:cubicBezTo>
                  <a:cubicBezTo>
                    <a:pt x="1000" y="1215"/>
                    <a:pt x="929" y="1206"/>
                    <a:pt x="857" y="1188"/>
                  </a:cubicBezTo>
                  <a:cubicBezTo>
                    <a:pt x="911" y="1081"/>
                    <a:pt x="920" y="965"/>
                    <a:pt x="857" y="876"/>
                  </a:cubicBezTo>
                  <a:cubicBezTo>
                    <a:pt x="814" y="805"/>
                    <a:pt x="743" y="774"/>
                    <a:pt x="673" y="774"/>
                  </a:cubicBezTo>
                  <a:cubicBezTo>
                    <a:pt x="556" y="774"/>
                    <a:pt x="442" y="861"/>
                    <a:pt x="465" y="1001"/>
                  </a:cubicBezTo>
                  <a:cubicBezTo>
                    <a:pt x="483" y="1152"/>
                    <a:pt x="625" y="1206"/>
                    <a:pt x="750" y="1241"/>
                  </a:cubicBezTo>
                  <a:cubicBezTo>
                    <a:pt x="730" y="1268"/>
                    <a:pt x="612" y="1363"/>
                    <a:pt x="476" y="1363"/>
                  </a:cubicBezTo>
                  <a:cubicBezTo>
                    <a:pt x="429" y="1363"/>
                    <a:pt x="379" y="1352"/>
                    <a:pt x="331" y="1322"/>
                  </a:cubicBezTo>
                  <a:cubicBezTo>
                    <a:pt x="108" y="1188"/>
                    <a:pt x="63" y="885"/>
                    <a:pt x="37" y="644"/>
                  </a:cubicBezTo>
                  <a:cubicBezTo>
                    <a:pt x="179" y="644"/>
                    <a:pt x="295" y="555"/>
                    <a:pt x="376" y="439"/>
                  </a:cubicBezTo>
                  <a:cubicBezTo>
                    <a:pt x="447" y="331"/>
                    <a:pt x="518" y="135"/>
                    <a:pt x="456" y="10"/>
                  </a:cubicBezTo>
                  <a:cubicBezTo>
                    <a:pt x="451" y="3"/>
                    <a:pt x="445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2"/>
            <p:cNvSpPr/>
            <p:nvPr/>
          </p:nvSpPr>
          <p:spPr>
            <a:xfrm>
              <a:off x="3701237" y="3809932"/>
              <a:ext cx="74964" cy="71715"/>
            </a:xfrm>
            <a:custGeom>
              <a:avLst/>
              <a:gdLst/>
              <a:ahLst/>
              <a:cxnLst/>
              <a:rect l="l" t="t" r="r" b="b"/>
              <a:pathLst>
                <a:path w="1223" h="1170" extrusionOk="0">
                  <a:moveTo>
                    <a:pt x="661" y="1"/>
                  </a:moveTo>
                  <a:lnTo>
                    <a:pt x="661" y="331"/>
                  </a:lnTo>
                  <a:lnTo>
                    <a:pt x="0" y="571"/>
                  </a:lnTo>
                  <a:lnTo>
                    <a:pt x="643" y="830"/>
                  </a:lnTo>
                  <a:lnTo>
                    <a:pt x="643" y="1169"/>
                  </a:lnTo>
                  <a:lnTo>
                    <a:pt x="955" y="830"/>
                  </a:lnTo>
                  <a:lnTo>
                    <a:pt x="1196" y="1000"/>
                  </a:lnTo>
                  <a:lnTo>
                    <a:pt x="1009" y="589"/>
                  </a:lnTo>
                  <a:lnTo>
                    <a:pt x="1223" y="170"/>
                  </a:lnTo>
                  <a:lnTo>
                    <a:pt x="955" y="322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2"/>
            <p:cNvSpPr/>
            <p:nvPr/>
          </p:nvSpPr>
          <p:spPr>
            <a:xfrm>
              <a:off x="3718215" y="3734111"/>
              <a:ext cx="86426" cy="119096"/>
            </a:xfrm>
            <a:custGeom>
              <a:avLst/>
              <a:gdLst/>
              <a:ahLst/>
              <a:cxnLst/>
              <a:rect l="l" t="t" r="r" b="b"/>
              <a:pathLst>
                <a:path w="1410" h="1943" extrusionOk="0">
                  <a:moveTo>
                    <a:pt x="625" y="783"/>
                  </a:moveTo>
                  <a:cubicBezTo>
                    <a:pt x="865" y="845"/>
                    <a:pt x="928" y="997"/>
                    <a:pt x="812" y="1068"/>
                  </a:cubicBezTo>
                  <a:cubicBezTo>
                    <a:pt x="794" y="1080"/>
                    <a:pt x="775" y="1086"/>
                    <a:pt x="756" y="1086"/>
                  </a:cubicBezTo>
                  <a:cubicBezTo>
                    <a:pt x="652" y="1086"/>
                    <a:pt x="549" y="918"/>
                    <a:pt x="625" y="783"/>
                  </a:cubicBezTo>
                  <a:close/>
                  <a:moveTo>
                    <a:pt x="219" y="1"/>
                  </a:moveTo>
                  <a:cubicBezTo>
                    <a:pt x="214" y="1"/>
                    <a:pt x="209" y="3"/>
                    <a:pt x="205" y="6"/>
                  </a:cubicBezTo>
                  <a:cubicBezTo>
                    <a:pt x="0" y="212"/>
                    <a:pt x="116" y="568"/>
                    <a:pt x="357" y="702"/>
                  </a:cubicBezTo>
                  <a:cubicBezTo>
                    <a:pt x="419" y="738"/>
                    <a:pt x="482" y="747"/>
                    <a:pt x="553" y="756"/>
                  </a:cubicBezTo>
                  <a:cubicBezTo>
                    <a:pt x="509" y="863"/>
                    <a:pt x="500" y="979"/>
                    <a:pt x="553" y="1077"/>
                  </a:cubicBezTo>
                  <a:cubicBezTo>
                    <a:pt x="600" y="1147"/>
                    <a:pt x="671" y="1178"/>
                    <a:pt x="741" y="1178"/>
                  </a:cubicBezTo>
                  <a:cubicBezTo>
                    <a:pt x="858" y="1178"/>
                    <a:pt x="971" y="1089"/>
                    <a:pt x="955" y="943"/>
                  </a:cubicBezTo>
                  <a:cubicBezTo>
                    <a:pt x="928" y="791"/>
                    <a:pt x="785" y="747"/>
                    <a:pt x="660" y="711"/>
                  </a:cubicBezTo>
                  <a:cubicBezTo>
                    <a:pt x="680" y="679"/>
                    <a:pt x="794" y="584"/>
                    <a:pt x="931" y="584"/>
                  </a:cubicBezTo>
                  <a:cubicBezTo>
                    <a:pt x="982" y="584"/>
                    <a:pt x="1035" y="597"/>
                    <a:pt x="1088" y="631"/>
                  </a:cubicBezTo>
                  <a:cubicBezTo>
                    <a:pt x="1311" y="756"/>
                    <a:pt x="1347" y="1068"/>
                    <a:pt x="1374" y="1300"/>
                  </a:cubicBezTo>
                  <a:cubicBezTo>
                    <a:pt x="1231" y="1309"/>
                    <a:pt x="1115" y="1398"/>
                    <a:pt x="1035" y="1514"/>
                  </a:cubicBezTo>
                  <a:cubicBezTo>
                    <a:pt x="964" y="1621"/>
                    <a:pt x="892" y="1817"/>
                    <a:pt x="955" y="1933"/>
                  </a:cubicBezTo>
                  <a:cubicBezTo>
                    <a:pt x="959" y="1940"/>
                    <a:pt x="965" y="1943"/>
                    <a:pt x="971" y="1943"/>
                  </a:cubicBezTo>
                  <a:cubicBezTo>
                    <a:pt x="988" y="1943"/>
                    <a:pt x="1008" y="1920"/>
                    <a:pt x="1008" y="1907"/>
                  </a:cubicBezTo>
                  <a:cubicBezTo>
                    <a:pt x="1044" y="1782"/>
                    <a:pt x="1017" y="1666"/>
                    <a:pt x="1088" y="1541"/>
                  </a:cubicBezTo>
                  <a:cubicBezTo>
                    <a:pt x="1160" y="1425"/>
                    <a:pt x="1285" y="1353"/>
                    <a:pt x="1410" y="1309"/>
                  </a:cubicBezTo>
                  <a:cubicBezTo>
                    <a:pt x="1410" y="1309"/>
                    <a:pt x="1410" y="1300"/>
                    <a:pt x="1410" y="1300"/>
                  </a:cubicBezTo>
                  <a:lnTo>
                    <a:pt x="1392" y="1300"/>
                  </a:lnTo>
                  <a:cubicBezTo>
                    <a:pt x="1375" y="1024"/>
                    <a:pt x="1307" y="481"/>
                    <a:pt x="945" y="481"/>
                  </a:cubicBezTo>
                  <a:cubicBezTo>
                    <a:pt x="909" y="481"/>
                    <a:pt x="871" y="486"/>
                    <a:pt x="830" y="497"/>
                  </a:cubicBezTo>
                  <a:cubicBezTo>
                    <a:pt x="740" y="524"/>
                    <a:pt x="651" y="595"/>
                    <a:pt x="589" y="684"/>
                  </a:cubicBezTo>
                  <a:lnTo>
                    <a:pt x="571" y="684"/>
                  </a:lnTo>
                  <a:cubicBezTo>
                    <a:pt x="232" y="586"/>
                    <a:pt x="161" y="328"/>
                    <a:pt x="232" y="15"/>
                  </a:cubicBezTo>
                  <a:cubicBezTo>
                    <a:pt x="232" y="5"/>
                    <a:pt x="226" y="1"/>
                    <a:pt x="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2"/>
            <p:cNvSpPr/>
            <p:nvPr/>
          </p:nvSpPr>
          <p:spPr>
            <a:xfrm>
              <a:off x="3718215" y="3838311"/>
              <a:ext cx="86426" cy="119709"/>
            </a:xfrm>
            <a:custGeom>
              <a:avLst/>
              <a:gdLst/>
              <a:ahLst/>
              <a:cxnLst/>
              <a:rect l="l" t="t" r="r" b="b"/>
              <a:pathLst>
                <a:path w="1410" h="1953" extrusionOk="0">
                  <a:moveTo>
                    <a:pt x="761" y="861"/>
                  </a:moveTo>
                  <a:cubicBezTo>
                    <a:pt x="778" y="861"/>
                    <a:pt x="796" y="866"/>
                    <a:pt x="812" y="876"/>
                  </a:cubicBezTo>
                  <a:cubicBezTo>
                    <a:pt x="928" y="956"/>
                    <a:pt x="865" y="1099"/>
                    <a:pt x="625" y="1170"/>
                  </a:cubicBezTo>
                  <a:cubicBezTo>
                    <a:pt x="548" y="1032"/>
                    <a:pt x="656" y="861"/>
                    <a:pt x="761" y="861"/>
                  </a:cubicBezTo>
                  <a:close/>
                  <a:moveTo>
                    <a:pt x="971" y="1"/>
                  </a:moveTo>
                  <a:cubicBezTo>
                    <a:pt x="965" y="1"/>
                    <a:pt x="959" y="3"/>
                    <a:pt x="955" y="10"/>
                  </a:cubicBezTo>
                  <a:cubicBezTo>
                    <a:pt x="892" y="135"/>
                    <a:pt x="964" y="331"/>
                    <a:pt x="1035" y="439"/>
                  </a:cubicBezTo>
                  <a:cubicBezTo>
                    <a:pt x="1115" y="555"/>
                    <a:pt x="1231" y="644"/>
                    <a:pt x="1374" y="644"/>
                  </a:cubicBezTo>
                  <a:cubicBezTo>
                    <a:pt x="1347" y="885"/>
                    <a:pt x="1311" y="1188"/>
                    <a:pt x="1088" y="1322"/>
                  </a:cubicBezTo>
                  <a:cubicBezTo>
                    <a:pt x="1038" y="1352"/>
                    <a:pt x="987" y="1363"/>
                    <a:pt x="938" y="1363"/>
                  </a:cubicBezTo>
                  <a:cubicBezTo>
                    <a:pt x="798" y="1363"/>
                    <a:pt x="680" y="1268"/>
                    <a:pt x="660" y="1241"/>
                  </a:cubicBezTo>
                  <a:cubicBezTo>
                    <a:pt x="785" y="1206"/>
                    <a:pt x="928" y="1152"/>
                    <a:pt x="955" y="1001"/>
                  </a:cubicBezTo>
                  <a:cubicBezTo>
                    <a:pt x="971" y="861"/>
                    <a:pt x="859" y="774"/>
                    <a:pt x="742" y="774"/>
                  </a:cubicBezTo>
                  <a:cubicBezTo>
                    <a:pt x="672" y="774"/>
                    <a:pt x="600" y="805"/>
                    <a:pt x="553" y="876"/>
                  </a:cubicBezTo>
                  <a:cubicBezTo>
                    <a:pt x="500" y="965"/>
                    <a:pt x="509" y="1081"/>
                    <a:pt x="553" y="1188"/>
                  </a:cubicBezTo>
                  <a:cubicBezTo>
                    <a:pt x="482" y="1206"/>
                    <a:pt x="419" y="1215"/>
                    <a:pt x="357" y="1241"/>
                  </a:cubicBezTo>
                  <a:cubicBezTo>
                    <a:pt x="116" y="1375"/>
                    <a:pt x="0" y="1741"/>
                    <a:pt x="205" y="1946"/>
                  </a:cubicBezTo>
                  <a:cubicBezTo>
                    <a:pt x="209" y="1950"/>
                    <a:pt x="214" y="1952"/>
                    <a:pt x="219" y="1952"/>
                  </a:cubicBezTo>
                  <a:cubicBezTo>
                    <a:pt x="226" y="1952"/>
                    <a:pt x="232" y="1948"/>
                    <a:pt x="232" y="1937"/>
                  </a:cubicBezTo>
                  <a:cubicBezTo>
                    <a:pt x="161" y="1616"/>
                    <a:pt x="232" y="1366"/>
                    <a:pt x="571" y="1268"/>
                  </a:cubicBezTo>
                  <a:cubicBezTo>
                    <a:pt x="580" y="1259"/>
                    <a:pt x="580" y="1259"/>
                    <a:pt x="589" y="1259"/>
                  </a:cubicBezTo>
                  <a:cubicBezTo>
                    <a:pt x="651" y="1348"/>
                    <a:pt x="740" y="1420"/>
                    <a:pt x="830" y="1447"/>
                  </a:cubicBezTo>
                  <a:cubicBezTo>
                    <a:pt x="871" y="1458"/>
                    <a:pt x="910" y="1463"/>
                    <a:pt x="946" y="1463"/>
                  </a:cubicBezTo>
                  <a:cubicBezTo>
                    <a:pt x="1308" y="1463"/>
                    <a:pt x="1375" y="928"/>
                    <a:pt x="1392" y="644"/>
                  </a:cubicBezTo>
                  <a:lnTo>
                    <a:pt x="1410" y="644"/>
                  </a:lnTo>
                  <a:cubicBezTo>
                    <a:pt x="1285" y="590"/>
                    <a:pt x="1160" y="519"/>
                    <a:pt x="1088" y="403"/>
                  </a:cubicBezTo>
                  <a:cubicBezTo>
                    <a:pt x="1017" y="287"/>
                    <a:pt x="1044" y="171"/>
                    <a:pt x="1008" y="37"/>
                  </a:cubicBezTo>
                  <a:cubicBezTo>
                    <a:pt x="1008" y="24"/>
                    <a:pt x="988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2"/>
            <p:cNvSpPr/>
            <p:nvPr/>
          </p:nvSpPr>
          <p:spPr>
            <a:xfrm>
              <a:off x="2427791" y="3700889"/>
              <a:ext cx="90778" cy="288822"/>
            </a:xfrm>
            <a:custGeom>
              <a:avLst/>
              <a:gdLst/>
              <a:ahLst/>
              <a:cxnLst/>
              <a:rect l="l" t="t" r="r" b="b"/>
              <a:pathLst>
                <a:path w="1481" h="4712" extrusionOk="0">
                  <a:moveTo>
                    <a:pt x="908" y="0"/>
                  </a:moveTo>
                  <a:cubicBezTo>
                    <a:pt x="476" y="0"/>
                    <a:pt x="34" y="1084"/>
                    <a:pt x="17" y="2350"/>
                  </a:cubicBezTo>
                  <a:cubicBezTo>
                    <a:pt x="0" y="3609"/>
                    <a:pt x="443" y="4711"/>
                    <a:pt x="897" y="4711"/>
                  </a:cubicBezTo>
                  <a:cubicBezTo>
                    <a:pt x="916" y="4711"/>
                    <a:pt x="935" y="4710"/>
                    <a:pt x="954" y="4706"/>
                  </a:cubicBezTo>
                  <a:cubicBezTo>
                    <a:pt x="1480" y="4607"/>
                    <a:pt x="1016" y="3769"/>
                    <a:pt x="954" y="2556"/>
                  </a:cubicBezTo>
                  <a:cubicBezTo>
                    <a:pt x="900" y="1333"/>
                    <a:pt x="1409" y="85"/>
                    <a:pt x="954" y="4"/>
                  </a:cubicBezTo>
                  <a:cubicBezTo>
                    <a:pt x="939" y="1"/>
                    <a:pt x="924" y="0"/>
                    <a:pt x="908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2"/>
            <p:cNvSpPr/>
            <p:nvPr/>
          </p:nvSpPr>
          <p:spPr>
            <a:xfrm>
              <a:off x="2428833" y="3684708"/>
              <a:ext cx="1828614" cy="322167"/>
            </a:xfrm>
            <a:custGeom>
              <a:avLst/>
              <a:gdLst/>
              <a:ahLst/>
              <a:cxnLst/>
              <a:rect l="l" t="t" r="r" b="b"/>
              <a:pathLst>
                <a:path w="29833" h="5256" extrusionOk="0">
                  <a:moveTo>
                    <a:pt x="0" y="1"/>
                  </a:moveTo>
                  <a:cubicBezTo>
                    <a:pt x="393" y="1"/>
                    <a:pt x="26059" y="10"/>
                    <a:pt x="26665" y="670"/>
                  </a:cubicBezTo>
                  <a:cubicBezTo>
                    <a:pt x="27290" y="1348"/>
                    <a:pt x="27183" y="4488"/>
                    <a:pt x="26665" y="4693"/>
                  </a:cubicBezTo>
                  <a:cubicBezTo>
                    <a:pt x="26157" y="4889"/>
                    <a:pt x="0" y="5255"/>
                    <a:pt x="0" y="5255"/>
                  </a:cubicBezTo>
                  <a:lnTo>
                    <a:pt x="28940" y="5255"/>
                  </a:lnTo>
                  <a:cubicBezTo>
                    <a:pt x="28940" y="5255"/>
                    <a:pt x="29832" y="2980"/>
                    <a:pt x="28940" y="1"/>
                  </a:cubicBezTo>
                  <a:close/>
                </a:path>
              </a:pathLst>
            </a:custGeom>
            <a:solidFill>
              <a:schemeClr val="dk1">
                <a:alpha val="42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4" name="Google Shape;5614;p46"/>
          <p:cNvSpPr txBox="1">
            <a:spLocks noGrp="1"/>
          </p:cNvSpPr>
          <p:nvPr>
            <p:ph type="title"/>
          </p:nvPr>
        </p:nvSpPr>
        <p:spPr>
          <a:xfrm>
            <a:off x="4048206" y="518605"/>
            <a:ext cx="4711307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 &amp; Lit Literary Text Requirements</a:t>
            </a:r>
            <a:endParaRPr dirty="0"/>
          </a:p>
        </p:txBody>
      </p:sp>
      <p:sp>
        <p:nvSpPr>
          <p:cNvPr id="5615" name="Google Shape;5615;p46"/>
          <p:cNvSpPr txBox="1">
            <a:spLocks noGrp="1"/>
          </p:cNvSpPr>
          <p:nvPr>
            <p:ph type="body" idx="1"/>
          </p:nvPr>
        </p:nvSpPr>
        <p:spPr>
          <a:xfrm>
            <a:off x="4111468" y="1920748"/>
            <a:ext cx="4711307" cy="1618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~2 works from the PRL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~2 works in translation, also from the PRL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~2 works free choice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~Cover 3 literary forms (poetry, prose, drama, non-fiction)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~Cover 3 time periods (centuries)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~Cover 3 places and 2 continents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616" name="Google Shape;5616;p46"/>
          <p:cNvSpPr/>
          <p:nvPr/>
        </p:nvSpPr>
        <p:spPr>
          <a:xfrm>
            <a:off x="329900" y="195138"/>
            <a:ext cx="1046301" cy="323467"/>
          </a:xfrm>
          <a:custGeom>
            <a:avLst/>
            <a:gdLst/>
            <a:ahLst/>
            <a:cxnLst/>
            <a:rect l="l" t="t" r="r" b="b"/>
            <a:pathLst>
              <a:path w="4085" h="1263" extrusionOk="0">
                <a:moveTo>
                  <a:pt x="1864" y="112"/>
                </a:moveTo>
                <a:cubicBezTo>
                  <a:pt x="1906" y="112"/>
                  <a:pt x="1950" y="126"/>
                  <a:pt x="1990" y="157"/>
                </a:cubicBezTo>
                <a:cubicBezTo>
                  <a:pt x="2159" y="291"/>
                  <a:pt x="2195" y="496"/>
                  <a:pt x="2132" y="674"/>
                </a:cubicBezTo>
                <a:cubicBezTo>
                  <a:pt x="2079" y="674"/>
                  <a:pt x="2025" y="674"/>
                  <a:pt x="1963" y="665"/>
                </a:cubicBezTo>
                <a:cubicBezTo>
                  <a:pt x="1847" y="647"/>
                  <a:pt x="1731" y="585"/>
                  <a:pt x="1660" y="487"/>
                </a:cubicBezTo>
                <a:cubicBezTo>
                  <a:pt x="1546" y="317"/>
                  <a:pt x="1698" y="112"/>
                  <a:pt x="1864" y="112"/>
                </a:cubicBezTo>
                <a:close/>
                <a:moveTo>
                  <a:pt x="561" y="695"/>
                </a:moveTo>
                <a:cubicBezTo>
                  <a:pt x="595" y="695"/>
                  <a:pt x="631" y="700"/>
                  <a:pt x="669" y="710"/>
                </a:cubicBezTo>
                <a:cubicBezTo>
                  <a:pt x="678" y="719"/>
                  <a:pt x="687" y="719"/>
                  <a:pt x="705" y="728"/>
                </a:cubicBezTo>
                <a:cubicBezTo>
                  <a:pt x="705" y="746"/>
                  <a:pt x="705" y="772"/>
                  <a:pt x="696" y="799"/>
                </a:cubicBezTo>
                <a:cubicBezTo>
                  <a:pt x="688" y="930"/>
                  <a:pt x="567" y="1175"/>
                  <a:pt x="379" y="1175"/>
                </a:cubicBezTo>
                <a:cubicBezTo>
                  <a:pt x="349" y="1175"/>
                  <a:pt x="318" y="1169"/>
                  <a:pt x="286" y="1156"/>
                </a:cubicBezTo>
                <a:cubicBezTo>
                  <a:pt x="152" y="1111"/>
                  <a:pt x="197" y="978"/>
                  <a:pt x="277" y="844"/>
                </a:cubicBezTo>
                <a:cubicBezTo>
                  <a:pt x="313" y="778"/>
                  <a:pt x="414" y="695"/>
                  <a:pt x="561" y="695"/>
                </a:cubicBezTo>
                <a:close/>
                <a:moveTo>
                  <a:pt x="1843" y="0"/>
                </a:moveTo>
                <a:cubicBezTo>
                  <a:pt x="1615" y="0"/>
                  <a:pt x="1452" y="249"/>
                  <a:pt x="1544" y="478"/>
                </a:cubicBezTo>
                <a:cubicBezTo>
                  <a:pt x="1620" y="685"/>
                  <a:pt x="1796" y="760"/>
                  <a:pt x="1997" y="760"/>
                </a:cubicBezTo>
                <a:cubicBezTo>
                  <a:pt x="2030" y="760"/>
                  <a:pt x="2063" y="758"/>
                  <a:pt x="2097" y="754"/>
                </a:cubicBezTo>
                <a:lnTo>
                  <a:pt x="2097" y="754"/>
                </a:lnTo>
                <a:cubicBezTo>
                  <a:pt x="2034" y="870"/>
                  <a:pt x="1936" y="969"/>
                  <a:pt x="1802" y="986"/>
                </a:cubicBezTo>
                <a:cubicBezTo>
                  <a:pt x="1758" y="994"/>
                  <a:pt x="1714" y="998"/>
                  <a:pt x="1670" y="998"/>
                </a:cubicBezTo>
                <a:cubicBezTo>
                  <a:pt x="1272" y="998"/>
                  <a:pt x="937" y="696"/>
                  <a:pt x="776" y="647"/>
                </a:cubicBezTo>
                <a:cubicBezTo>
                  <a:pt x="750" y="407"/>
                  <a:pt x="598" y="166"/>
                  <a:pt x="348" y="157"/>
                </a:cubicBezTo>
                <a:cubicBezTo>
                  <a:pt x="339" y="157"/>
                  <a:pt x="322" y="184"/>
                  <a:pt x="339" y="192"/>
                </a:cubicBezTo>
                <a:cubicBezTo>
                  <a:pt x="518" y="255"/>
                  <a:pt x="652" y="433"/>
                  <a:pt x="687" y="621"/>
                </a:cubicBezTo>
                <a:cubicBezTo>
                  <a:pt x="643" y="612"/>
                  <a:pt x="598" y="607"/>
                  <a:pt x="554" y="607"/>
                </a:cubicBezTo>
                <a:cubicBezTo>
                  <a:pt x="466" y="607"/>
                  <a:pt x="381" y="627"/>
                  <a:pt x="304" y="674"/>
                </a:cubicBezTo>
                <a:cubicBezTo>
                  <a:pt x="116" y="781"/>
                  <a:pt x="0" y="1102"/>
                  <a:pt x="232" y="1227"/>
                </a:cubicBezTo>
                <a:cubicBezTo>
                  <a:pt x="274" y="1252"/>
                  <a:pt x="316" y="1263"/>
                  <a:pt x="357" y="1263"/>
                </a:cubicBezTo>
                <a:cubicBezTo>
                  <a:pt x="553" y="1263"/>
                  <a:pt x="731" y="1014"/>
                  <a:pt x="768" y="844"/>
                </a:cubicBezTo>
                <a:cubicBezTo>
                  <a:pt x="776" y="817"/>
                  <a:pt x="776" y="781"/>
                  <a:pt x="785" y="754"/>
                </a:cubicBezTo>
                <a:cubicBezTo>
                  <a:pt x="821" y="772"/>
                  <a:pt x="857" y="790"/>
                  <a:pt x="892" y="808"/>
                </a:cubicBezTo>
                <a:cubicBezTo>
                  <a:pt x="982" y="856"/>
                  <a:pt x="1328" y="1104"/>
                  <a:pt x="1665" y="1104"/>
                </a:cubicBezTo>
                <a:cubicBezTo>
                  <a:pt x="1831" y="1104"/>
                  <a:pt x="1994" y="1044"/>
                  <a:pt x="2124" y="870"/>
                </a:cubicBezTo>
                <a:cubicBezTo>
                  <a:pt x="2150" y="826"/>
                  <a:pt x="2186" y="790"/>
                  <a:pt x="2204" y="746"/>
                </a:cubicBezTo>
                <a:cubicBezTo>
                  <a:pt x="2320" y="719"/>
                  <a:pt x="2641" y="621"/>
                  <a:pt x="3042" y="362"/>
                </a:cubicBezTo>
                <a:cubicBezTo>
                  <a:pt x="3163" y="286"/>
                  <a:pt x="3285" y="252"/>
                  <a:pt x="3402" y="252"/>
                </a:cubicBezTo>
                <a:cubicBezTo>
                  <a:pt x="3657" y="252"/>
                  <a:pt x="3892" y="415"/>
                  <a:pt x="4051" y="665"/>
                </a:cubicBezTo>
                <a:cubicBezTo>
                  <a:pt x="4052" y="667"/>
                  <a:pt x="4053" y="667"/>
                  <a:pt x="4055" y="667"/>
                </a:cubicBezTo>
                <a:cubicBezTo>
                  <a:pt x="4066" y="667"/>
                  <a:pt x="4085" y="646"/>
                  <a:pt x="4077" y="639"/>
                </a:cubicBezTo>
                <a:cubicBezTo>
                  <a:pt x="3997" y="371"/>
                  <a:pt x="3783" y="184"/>
                  <a:pt x="3497" y="157"/>
                </a:cubicBezTo>
                <a:cubicBezTo>
                  <a:pt x="3481" y="156"/>
                  <a:pt x="3466" y="155"/>
                  <a:pt x="3450" y="155"/>
                </a:cubicBezTo>
                <a:cubicBezTo>
                  <a:pt x="3083" y="155"/>
                  <a:pt x="2823" y="447"/>
                  <a:pt x="2498" y="567"/>
                </a:cubicBezTo>
                <a:cubicBezTo>
                  <a:pt x="2489" y="567"/>
                  <a:pt x="2320" y="630"/>
                  <a:pt x="2240" y="647"/>
                </a:cubicBezTo>
                <a:cubicBezTo>
                  <a:pt x="2311" y="407"/>
                  <a:pt x="2231" y="121"/>
                  <a:pt x="1963" y="23"/>
                </a:cubicBezTo>
                <a:cubicBezTo>
                  <a:pt x="1922" y="8"/>
                  <a:pt x="1881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46"/>
          <p:cNvSpPr/>
          <p:nvPr/>
        </p:nvSpPr>
        <p:spPr>
          <a:xfrm rot="10799966">
            <a:off x="7767801" y="193985"/>
            <a:ext cx="1046301" cy="325772"/>
          </a:xfrm>
          <a:custGeom>
            <a:avLst/>
            <a:gdLst/>
            <a:ahLst/>
            <a:cxnLst/>
            <a:rect l="l" t="t" r="r" b="b"/>
            <a:pathLst>
              <a:path w="4085" h="1272" extrusionOk="0">
                <a:moveTo>
                  <a:pt x="378" y="88"/>
                </a:moveTo>
                <a:cubicBezTo>
                  <a:pt x="567" y="88"/>
                  <a:pt x="688" y="334"/>
                  <a:pt x="696" y="473"/>
                </a:cubicBezTo>
                <a:cubicBezTo>
                  <a:pt x="705" y="491"/>
                  <a:pt x="705" y="518"/>
                  <a:pt x="705" y="544"/>
                </a:cubicBezTo>
                <a:cubicBezTo>
                  <a:pt x="687" y="544"/>
                  <a:pt x="678" y="553"/>
                  <a:pt x="669" y="553"/>
                </a:cubicBezTo>
                <a:cubicBezTo>
                  <a:pt x="628" y="566"/>
                  <a:pt x="590" y="571"/>
                  <a:pt x="554" y="571"/>
                </a:cubicBezTo>
                <a:cubicBezTo>
                  <a:pt x="411" y="571"/>
                  <a:pt x="313" y="485"/>
                  <a:pt x="277" y="428"/>
                </a:cubicBezTo>
                <a:cubicBezTo>
                  <a:pt x="197" y="286"/>
                  <a:pt x="152" y="161"/>
                  <a:pt x="286" y="107"/>
                </a:cubicBezTo>
                <a:cubicBezTo>
                  <a:pt x="318" y="94"/>
                  <a:pt x="349" y="88"/>
                  <a:pt x="378" y="88"/>
                </a:cubicBezTo>
                <a:close/>
                <a:moveTo>
                  <a:pt x="2051" y="591"/>
                </a:moveTo>
                <a:cubicBezTo>
                  <a:pt x="2079" y="591"/>
                  <a:pt x="2106" y="593"/>
                  <a:pt x="2132" y="598"/>
                </a:cubicBezTo>
                <a:cubicBezTo>
                  <a:pt x="2195" y="776"/>
                  <a:pt x="2159" y="981"/>
                  <a:pt x="1990" y="1106"/>
                </a:cubicBezTo>
                <a:cubicBezTo>
                  <a:pt x="1949" y="1138"/>
                  <a:pt x="1904" y="1152"/>
                  <a:pt x="1861" y="1152"/>
                </a:cubicBezTo>
                <a:cubicBezTo>
                  <a:pt x="1696" y="1152"/>
                  <a:pt x="1547" y="954"/>
                  <a:pt x="1660" y="785"/>
                </a:cubicBezTo>
                <a:cubicBezTo>
                  <a:pt x="1731" y="678"/>
                  <a:pt x="1847" y="625"/>
                  <a:pt x="1963" y="598"/>
                </a:cubicBezTo>
                <a:cubicBezTo>
                  <a:pt x="1994" y="593"/>
                  <a:pt x="2023" y="591"/>
                  <a:pt x="2051" y="591"/>
                </a:cubicBezTo>
                <a:close/>
                <a:moveTo>
                  <a:pt x="356" y="0"/>
                </a:moveTo>
                <a:cubicBezTo>
                  <a:pt x="315" y="0"/>
                  <a:pt x="274" y="11"/>
                  <a:pt x="232" y="36"/>
                </a:cubicBezTo>
                <a:cubicBezTo>
                  <a:pt x="0" y="170"/>
                  <a:pt x="116" y="482"/>
                  <a:pt x="304" y="589"/>
                </a:cubicBezTo>
                <a:cubicBezTo>
                  <a:pt x="378" y="640"/>
                  <a:pt x="459" y="662"/>
                  <a:pt x="543" y="662"/>
                </a:cubicBezTo>
                <a:cubicBezTo>
                  <a:pt x="591" y="662"/>
                  <a:pt x="639" y="655"/>
                  <a:pt x="687" y="642"/>
                </a:cubicBezTo>
                <a:lnTo>
                  <a:pt x="687" y="642"/>
                </a:lnTo>
                <a:cubicBezTo>
                  <a:pt x="652" y="839"/>
                  <a:pt x="518" y="1008"/>
                  <a:pt x="339" y="1080"/>
                </a:cubicBezTo>
                <a:cubicBezTo>
                  <a:pt x="322" y="1080"/>
                  <a:pt x="339" y="1106"/>
                  <a:pt x="348" y="1106"/>
                </a:cubicBezTo>
                <a:cubicBezTo>
                  <a:pt x="598" y="1097"/>
                  <a:pt x="750" y="856"/>
                  <a:pt x="776" y="625"/>
                </a:cubicBezTo>
                <a:cubicBezTo>
                  <a:pt x="937" y="568"/>
                  <a:pt x="1272" y="265"/>
                  <a:pt x="1670" y="265"/>
                </a:cubicBezTo>
                <a:cubicBezTo>
                  <a:pt x="1714" y="265"/>
                  <a:pt x="1758" y="269"/>
                  <a:pt x="1802" y="277"/>
                </a:cubicBezTo>
                <a:cubicBezTo>
                  <a:pt x="1936" y="303"/>
                  <a:pt x="2034" y="402"/>
                  <a:pt x="2097" y="509"/>
                </a:cubicBezTo>
                <a:cubicBezTo>
                  <a:pt x="2072" y="507"/>
                  <a:pt x="2046" y="506"/>
                  <a:pt x="2022" y="506"/>
                </a:cubicBezTo>
                <a:cubicBezTo>
                  <a:pt x="1811" y="506"/>
                  <a:pt x="1624" y="578"/>
                  <a:pt x="1544" y="785"/>
                </a:cubicBezTo>
                <a:cubicBezTo>
                  <a:pt x="1452" y="1022"/>
                  <a:pt x="1615" y="1272"/>
                  <a:pt x="1843" y="1272"/>
                </a:cubicBezTo>
                <a:cubicBezTo>
                  <a:pt x="1882" y="1272"/>
                  <a:pt x="1922" y="1264"/>
                  <a:pt x="1963" y="1249"/>
                </a:cubicBezTo>
                <a:cubicBezTo>
                  <a:pt x="2231" y="1151"/>
                  <a:pt x="2311" y="856"/>
                  <a:pt x="2240" y="616"/>
                </a:cubicBezTo>
                <a:lnTo>
                  <a:pt x="2240" y="616"/>
                </a:lnTo>
                <a:cubicBezTo>
                  <a:pt x="2320" y="633"/>
                  <a:pt x="2489" y="696"/>
                  <a:pt x="2498" y="696"/>
                </a:cubicBezTo>
                <a:cubicBezTo>
                  <a:pt x="2820" y="814"/>
                  <a:pt x="3077" y="1109"/>
                  <a:pt x="3437" y="1109"/>
                </a:cubicBezTo>
                <a:cubicBezTo>
                  <a:pt x="3457" y="1109"/>
                  <a:pt x="3477" y="1108"/>
                  <a:pt x="3497" y="1106"/>
                </a:cubicBezTo>
                <a:cubicBezTo>
                  <a:pt x="3783" y="1088"/>
                  <a:pt x="3997" y="901"/>
                  <a:pt x="4077" y="633"/>
                </a:cubicBezTo>
                <a:cubicBezTo>
                  <a:pt x="4084" y="620"/>
                  <a:pt x="4070" y="601"/>
                  <a:pt x="4059" y="601"/>
                </a:cubicBezTo>
                <a:cubicBezTo>
                  <a:pt x="4056" y="601"/>
                  <a:pt x="4053" y="603"/>
                  <a:pt x="4051" y="607"/>
                </a:cubicBezTo>
                <a:cubicBezTo>
                  <a:pt x="3892" y="851"/>
                  <a:pt x="3658" y="1015"/>
                  <a:pt x="3404" y="1015"/>
                </a:cubicBezTo>
                <a:cubicBezTo>
                  <a:pt x="3286" y="1015"/>
                  <a:pt x="3164" y="980"/>
                  <a:pt x="3042" y="901"/>
                </a:cubicBezTo>
                <a:cubicBezTo>
                  <a:pt x="2641" y="651"/>
                  <a:pt x="2320" y="544"/>
                  <a:pt x="2204" y="526"/>
                </a:cubicBezTo>
                <a:cubicBezTo>
                  <a:pt x="2186" y="482"/>
                  <a:pt x="2150" y="437"/>
                  <a:pt x="2124" y="402"/>
                </a:cubicBezTo>
                <a:cubicBezTo>
                  <a:pt x="1993" y="224"/>
                  <a:pt x="1828" y="162"/>
                  <a:pt x="1661" y="162"/>
                </a:cubicBezTo>
                <a:cubicBezTo>
                  <a:pt x="1326" y="162"/>
                  <a:pt x="982" y="410"/>
                  <a:pt x="892" y="464"/>
                </a:cubicBezTo>
                <a:cubicBezTo>
                  <a:pt x="857" y="482"/>
                  <a:pt x="821" y="500"/>
                  <a:pt x="785" y="518"/>
                </a:cubicBezTo>
                <a:cubicBezTo>
                  <a:pt x="776" y="482"/>
                  <a:pt x="776" y="455"/>
                  <a:pt x="768" y="428"/>
                </a:cubicBezTo>
                <a:cubicBezTo>
                  <a:pt x="731" y="251"/>
                  <a:pt x="553" y="0"/>
                  <a:pt x="3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" name="Google Shape;6250;p54"/>
          <p:cNvSpPr txBox="1">
            <a:spLocks noGrp="1"/>
          </p:cNvSpPr>
          <p:nvPr>
            <p:ph type="title"/>
          </p:nvPr>
        </p:nvSpPr>
        <p:spPr>
          <a:xfrm>
            <a:off x="278969" y="439989"/>
            <a:ext cx="4810735" cy="11887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 &amp; Lit Non-Literary Text Requirements</a:t>
            </a:r>
            <a:endParaRPr dirty="0"/>
          </a:p>
        </p:txBody>
      </p:sp>
      <p:sp>
        <p:nvSpPr>
          <p:cNvPr id="6251" name="Google Shape;6251;p54"/>
          <p:cNvSpPr txBox="1">
            <a:spLocks noGrp="1"/>
          </p:cNvSpPr>
          <p:nvPr>
            <p:ph type="subTitle" idx="1"/>
          </p:nvPr>
        </p:nvSpPr>
        <p:spPr>
          <a:xfrm>
            <a:off x="475825" y="1876493"/>
            <a:ext cx="4375127" cy="2122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~A balance between literary and non-literary texts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~Units should cover the body of work of an author, artist, etc.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~Cover a wide range of text types: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/>
              <a:t>	film, television, advertisements, 	infographics, blogs, cartoons, 	photography, articles, speeches, travel 	writing, etc.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endParaRPr dirty="0"/>
          </a:p>
        </p:txBody>
      </p:sp>
      <p:pic>
        <p:nvPicPr>
          <p:cNvPr id="6252" name="Google Shape;6252;p54"/>
          <p:cNvPicPr preferRelativeResize="0"/>
          <p:nvPr/>
        </p:nvPicPr>
        <p:blipFill rotWithShape="1">
          <a:blip r:embed="rId3">
            <a:alphaModFix/>
          </a:blip>
          <a:srcRect l="17303" r="17303"/>
          <a:stretch/>
        </p:blipFill>
        <p:spPr>
          <a:xfrm>
            <a:off x="5211275" y="983375"/>
            <a:ext cx="3117000" cy="31767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253" name="Google Shape;6253;p54"/>
          <p:cNvGrpSpPr/>
          <p:nvPr/>
        </p:nvGrpSpPr>
        <p:grpSpPr>
          <a:xfrm>
            <a:off x="4850953" y="4312763"/>
            <a:ext cx="3837639" cy="337852"/>
            <a:chOff x="448320" y="2349990"/>
            <a:chExt cx="1485730" cy="130804"/>
          </a:xfrm>
        </p:grpSpPr>
        <p:sp>
          <p:nvSpPr>
            <p:cNvPr id="6254" name="Google Shape;6254;p54"/>
            <p:cNvSpPr/>
            <p:nvPr/>
          </p:nvSpPr>
          <p:spPr>
            <a:xfrm>
              <a:off x="448320" y="2351094"/>
              <a:ext cx="1485730" cy="129700"/>
            </a:xfrm>
            <a:custGeom>
              <a:avLst/>
              <a:gdLst/>
              <a:ahLst/>
              <a:cxnLst/>
              <a:rect l="l" t="t" r="r" b="b"/>
              <a:pathLst>
                <a:path w="24239" h="2116" extrusionOk="0">
                  <a:moveTo>
                    <a:pt x="625" y="1"/>
                  </a:moveTo>
                  <a:cubicBezTo>
                    <a:pt x="0" y="1196"/>
                    <a:pt x="625" y="2115"/>
                    <a:pt x="625" y="2115"/>
                  </a:cubicBezTo>
                  <a:lnTo>
                    <a:pt x="23605" y="2115"/>
                  </a:lnTo>
                  <a:cubicBezTo>
                    <a:pt x="23605" y="2115"/>
                    <a:pt x="24239" y="1196"/>
                    <a:pt x="23605" y="1"/>
                  </a:cubicBezTo>
                  <a:close/>
                </a:path>
              </a:pathLst>
            </a:custGeom>
            <a:solidFill>
              <a:srgbClr val="FF9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54"/>
            <p:cNvSpPr/>
            <p:nvPr/>
          </p:nvSpPr>
          <p:spPr>
            <a:xfrm>
              <a:off x="572073" y="2378615"/>
              <a:ext cx="56391" cy="38248"/>
            </a:xfrm>
            <a:custGeom>
              <a:avLst/>
              <a:gdLst/>
              <a:ahLst/>
              <a:cxnLst/>
              <a:rect l="l" t="t" r="r" b="b"/>
              <a:pathLst>
                <a:path w="920" h="624" extrusionOk="0">
                  <a:moveTo>
                    <a:pt x="337" y="0"/>
                  </a:moveTo>
                  <a:cubicBezTo>
                    <a:pt x="295" y="0"/>
                    <a:pt x="256" y="16"/>
                    <a:pt x="220" y="51"/>
                  </a:cubicBezTo>
                  <a:cubicBezTo>
                    <a:pt x="0" y="263"/>
                    <a:pt x="424" y="614"/>
                    <a:pt x="641" y="614"/>
                  </a:cubicBezTo>
                  <a:cubicBezTo>
                    <a:pt x="643" y="614"/>
                    <a:pt x="646" y="614"/>
                    <a:pt x="649" y="613"/>
                  </a:cubicBezTo>
                  <a:cubicBezTo>
                    <a:pt x="658" y="613"/>
                    <a:pt x="649" y="596"/>
                    <a:pt x="640" y="596"/>
                  </a:cubicBezTo>
                  <a:cubicBezTo>
                    <a:pt x="542" y="542"/>
                    <a:pt x="434" y="489"/>
                    <a:pt x="354" y="399"/>
                  </a:cubicBezTo>
                  <a:cubicBezTo>
                    <a:pt x="319" y="355"/>
                    <a:pt x="283" y="310"/>
                    <a:pt x="274" y="257"/>
                  </a:cubicBezTo>
                  <a:cubicBezTo>
                    <a:pt x="261" y="176"/>
                    <a:pt x="292" y="106"/>
                    <a:pt x="362" y="106"/>
                  </a:cubicBezTo>
                  <a:cubicBezTo>
                    <a:pt x="385" y="106"/>
                    <a:pt x="412" y="114"/>
                    <a:pt x="443" y="132"/>
                  </a:cubicBezTo>
                  <a:cubicBezTo>
                    <a:pt x="622" y="221"/>
                    <a:pt x="702" y="462"/>
                    <a:pt x="836" y="605"/>
                  </a:cubicBezTo>
                  <a:cubicBezTo>
                    <a:pt x="845" y="614"/>
                    <a:pt x="873" y="624"/>
                    <a:pt x="892" y="624"/>
                  </a:cubicBezTo>
                  <a:cubicBezTo>
                    <a:pt x="909" y="624"/>
                    <a:pt x="920" y="616"/>
                    <a:pt x="907" y="596"/>
                  </a:cubicBezTo>
                  <a:cubicBezTo>
                    <a:pt x="854" y="467"/>
                    <a:pt x="565" y="0"/>
                    <a:pt x="337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54"/>
            <p:cNvSpPr/>
            <p:nvPr/>
          </p:nvSpPr>
          <p:spPr>
            <a:xfrm>
              <a:off x="618533" y="2378615"/>
              <a:ext cx="56453" cy="38248"/>
            </a:xfrm>
            <a:custGeom>
              <a:avLst/>
              <a:gdLst/>
              <a:ahLst/>
              <a:cxnLst/>
              <a:rect l="l" t="t" r="r" b="b"/>
              <a:pathLst>
                <a:path w="921" h="624" extrusionOk="0">
                  <a:moveTo>
                    <a:pt x="337" y="0"/>
                  </a:moveTo>
                  <a:cubicBezTo>
                    <a:pt x="296" y="0"/>
                    <a:pt x="256" y="16"/>
                    <a:pt x="221" y="51"/>
                  </a:cubicBezTo>
                  <a:cubicBezTo>
                    <a:pt x="0" y="263"/>
                    <a:pt x="424" y="614"/>
                    <a:pt x="641" y="614"/>
                  </a:cubicBezTo>
                  <a:cubicBezTo>
                    <a:pt x="644" y="614"/>
                    <a:pt x="646" y="614"/>
                    <a:pt x="649" y="613"/>
                  </a:cubicBezTo>
                  <a:cubicBezTo>
                    <a:pt x="658" y="613"/>
                    <a:pt x="649" y="596"/>
                    <a:pt x="640" y="596"/>
                  </a:cubicBezTo>
                  <a:cubicBezTo>
                    <a:pt x="542" y="542"/>
                    <a:pt x="435" y="489"/>
                    <a:pt x="354" y="399"/>
                  </a:cubicBezTo>
                  <a:cubicBezTo>
                    <a:pt x="319" y="355"/>
                    <a:pt x="283" y="310"/>
                    <a:pt x="274" y="257"/>
                  </a:cubicBezTo>
                  <a:cubicBezTo>
                    <a:pt x="261" y="176"/>
                    <a:pt x="293" y="106"/>
                    <a:pt x="362" y="106"/>
                  </a:cubicBezTo>
                  <a:cubicBezTo>
                    <a:pt x="385" y="106"/>
                    <a:pt x="412" y="114"/>
                    <a:pt x="444" y="132"/>
                  </a:cubicBezTo>
                  <a:cubicBezTo>
                    <a:pt x="622" y="221"/>
                    <a:pt x="702" y="462"/>
                    <a:pt x="836" y="605"/>
                  </a:cubicBezTo>
                  <a:cubicBezTo>
                    <a:pt x="846" y="614"/>
                    <a:pt x="873" y="624"/>
                    <a:pt x="892" y="624"/>
                  </a:cubicBezTo>
                  <a:cubicBezTo>
                    <a:pt x="909" y="624"/>
                    <a:pt x="920" y="616"/>
                    <a:pt x="908" y="596"/>
                  </a:cubicBezTo>
                  <a:cubicBezTo>
                    <a:pt x="855" y="467"/>
                    <a:pt x="566" y="0"/>
                    <a:pt x="337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54"/>
            <p:cNvSpPr/>
            <p:nvPr/>
          </p:nvSpPr>
          <p:spPr>
            <a:xfrm>
              <a:off x="664994" y="2378615"/>
              <a:ext cx="56453" cy="38248"/>
            </a:xfrm>
            <a:custGeom>
              <a:avLst/>
              <a:gdLst/>
              <a:ahLst/>
              <a:cxnLst/>
              <a:rect l="l" t="t" r="r" b="b"/>
              <a:pathLst>
                <a:path w="921" h="624" extrusionOk="0">
                  <a:moveTo>
                    <a:pt x="338" y="0"/>
                  </a:moveTo>
                  <a:cubicBezTo>
                    <a:pt x="296" y="0"/>
                    <a:pt x="257" y="16"/>
                    <a:pt x="221" y="51"/>
                  </a:cubicBezTo>
                  <a:cubicBezTo>
                    <a:pt x="1" y="263"/>
                    <a:pt x="424" y="614"/>
                    <a:pt x="641" y="614"/>
                  </a:cubicBezTo>
                  <a:cubicBezTo>
                    <a:pt x="644" y="614"/>
                    <a:pt x="647" y="614"/>
                    <a:pt x="649" y="613"/>
                  </a:cubicBezTo>
                  <a:cubicBezTo>
                    <a:pt x="658" y="613"/>
                    <a:pt x="649" y="596"/>
                    <a:pt x="640" y="596"/>
                  </a:cubicBezTo>
                  <a:cubicBezTo>
                    <a:pt x="542" y="542"/>
                    <a:pt x="426" y="489"/>
                    <a:pt x="355" y="399"/>
                  </a:cubicBezTo>
                  <a:cubicBezTo>
                    <a:pt x="319" y="355"/>
                    <a:pt x="283" y="310"/>
                    <a:pt x="274" y="257"/>
                  </a:cubicBezTo>
                  <a:cubicBezTo>
                    <a:pt x="261" y="176"/>
                    <a:pt x="293" y="106"/>
                    <a:pt x="362" y="106"/>
                  </a:cubicBezTo>
                  <a:cubicBezTo>
                    <a:pt x="385" y="106"/>
                    <a:pt x="413" y="114"/>
                    <a:pt x="444" y="132"/>
                  </a:cubicBezTo>
                  <a:cubicBezTo>
                    <a:pt x="622" y="221"/>
                    <a:pt x="703" y="462"/>
                    <a:pt x="837" y="605"/>
                  </a:cubicBezTo>
                  <a:cubicBezTo>
                    <a:pt x="846" y="614"/>
                    <a:pt x="873" y="624"/>
                    <a:pt x="893" y="624"/>
                  </a:cubicBezTo>
                  <a:cubicBezTo>
                    <a:pt x="910" y="624"/>
                    <a:pt x="920" y="616"/>
                    <a:pt x="908" y="596"/>
                  </a:cubicBezTo>
                  <a:cubicBezTo>
                    <a:pt x="855" y="467"/>
                    <a:pt x="566" y="0"/>
                    <a:pt x="338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54"/>
            <p:cNvSpPr/>
            <p:nvPr/>
          </p:nvSpPr>
          <p:spPr>
            <a:xfrm>
              <a:off x="572195" y="2414778"/>
              <a:ext cx="56269" cy="38493"/>
            </a:xfrm>
            <a:custGeom>
              <a:avLst/>
              <a:gdLst/>
              <a:ahLst/>
              <a:cxnLst/>
              <a:rect l="l" t="t" r="r" b="b"/>
              <a:pathLst>
                <a:path w="918" h="628" extrusionOk="0">
                  <a:moveTo>
                    <a:pt x="893" y="1"/>
                  </a:moveTo>
                  <a:cubicBezTo>
                    <a:pt x="873" y="1"/>
                    <a:pt x="844" y="13"/>
                    <a:pt x="834" y="23"/>
                  </a:cubicBezTo>
                  <a:cubicBezTo>
                    <a:pt x="700" y="157"/>
                    <a:pt x="620" y="398"/>
                    <a:pt x="441" y="496"/>
                  </a:cubicBezTo>
                  <a:cubicBezTo>
                    <a:pt x="411" y="511"/>
                    <a:pt x="385" y="518"/>
                    <a:pt x="362" y="518"/>
                  </a:cubicBezTo>
                  <a:cubicBezTo>
                    <a:pt x="291" y="518"/>
                    <a:pt x="258" y="451"/>
                    <a:pt x="272" y="362"/>
                  </a:cubicBezTo>
                  <a:cubicBezTo>
                    <a:pt x="281" y="309"/>
                    <a:pt x="317" y="264"/>
                    <a:pt x="352" y="229"/>
                  </a:cubicBezTo>
                  <a:cubicBezTo>
                    <a:pt x="432" y="139"/>
                    <a:pt x="540" y="86"/>
                    <a:pt x="638" y="32"/>
                  </a:cubicBezTo>
                  <a:cubicBezTo>
                    <a:pt x="647" y="23"/>
                    <a:pt x="656" y="15"/>
                    <a:pt x="647" y="15"/>
                  </a:cubicBezTo>
                  <a:cubicBezTo>
                    <a:pt x="641" y="14"/>
                    <a:pt x="636" y="14"/>
                    <a:pt x="631" y="14"/>
                  </a:cubicBezTo>
                  <a:cubicBezTo>
                    <a:pt x="412" y="14"/>
                    <a:pt x="1" y="359"/>
                    <a:pt x="218" y="577"/>
                  </a:cubicBezTo>
                  <a:cubicBezTo>
                    <a:pt x="254" y="612"/>
                    <a:pt x="293" y="628"/>
                    <a:pt x="335" y="628"/>
                  </a:cubicBezTo>
                  <a:cubicBezTo>
                    <a:pt x="563" y="628"/>
                    <a:pt x="852" y="161"/>
                    <a:pt x="905" y="32"/>
                  </a:cubicBezTo>
                  <a:cubicBezTo>
                    <a:pt x="917" y="9"/>
                    <a:pt x="908" y="1"/>
                    <a:pt x="893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54"/>
            <p:cNvSpPr/>
            <p:nvPr/>
          </p:nvSpPr>
          <p:spPr>
            <a:xfrm>
              <a:off x="618717" y="2414778"/>
              <a:ext cx="56208" cy="38493"/>
            </a:xfrm>
            <a:custGeom>
              <a:avLst/>
              <a:gdLst/>
              <a:ahLst/>
              <a:cxnLst/>
              <a:rect l="l" t="t" r="r" b="b"/>
              <a:pathLst>
                <a:path w="917" h="628" extrusionOk="0">
                  <a:moveTo>
                    <a:pt x="892" y="1"/>
                  </a:moveTo>
                  <a:cubicBezTo>
                    <a:pt x="873" y="1"/>
                    <a:pt x="843" y="13"/>
                    <a:pt x="833" y="23"/>
                  </a:cubicBezTo>
                  <a:cubicBezTo>
                    <a:pt x="699" y="157"/>
                    <a:pt x="619" y="398"/>
                    <a:pt x="441" y="496"/>
                  </a:cubicBezTo>
                  <a:cubicBezTo>
                    <a:pt x="411" y="511"/>
                    <a:pt x="384" y="518"/>
                    <a:pt x="362" y="518"/>
                  </a:cubicBezTo>
                  <a:cubicBezTo>
                    <a:pt x="290" y="518"/>
                    <a:pt x="258" y="451"/>
                    <a:pt x="271" y="362"/>
                  </a:cubicBezTo>
                  <a:cubicBezTo>
                    <a:pt x="280" y="309"/>
                    <a:pt x="316" y="264"/>
                    <a:pt x="351" y="229"/>
                  </a:cubicBezTo>
                  <a:cubicBezTo>
                    <a:pt x="432" y="139"/>
                    <a:pt x="539" y="86"/>
                    <a:pt x="637" y="32"/>
                  </a:cubicBezTo>
                  <a:cubicBezTo>
                    <a:pt x="646" y="23"/>
                    <a:pt x="655" y="15"/>
                    <a:pt x="646" y="15"/>
                  </a:cubicBezTo>
                  <a:cubicBezTo>
                    <a:pt x="641" y="14"/>
                    <a:pt x="635" y="14"/>
                    <a:pt x="630" y="14"/>
                  </a:cubicBezTo>
                  <a:cubicBezTo>
                    <a:pt x="411" y="14"/>
                    <a:pt x="0" y="359"/>
                    <a:pt x="218" y="577"/>
                  </a:cubicBezTo>
                  <a:cubicBezTo>
                    <a:pt x="253" y="612"/>
                    <a:pt x="293" y="628"/>
                    <a:pt x="334" y="628"/>
                  </a:cubicBezTo>
                  <a:cubicBezTo>
                    <a:pt x="563" y="628"/>
                    <a:pt x="852" y="161"/>
                    <a:pt x="905" y="32"/>
                  </a:cubicBezTo>
                  <a:cubicBezTo>
                    <a:pt x="916" y="9"/>
                    <a:pt x="907" y="1"/>
                    <a:pt x="892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54"/>
            <p:cNvSpPr/>
            <p:nvPr/>
          </p:nvSpPr>
          <p:spPr>
            <a:xfrm>
              <a:off x="665178" y="2414778"/>
              <a:ext cx="56208" cy="38493"/>
            </a:xfrm>
            <a:custGeom>
              <a:avLst/>
              <a:gdLst/>
              <a:ahLst/>
              <a:cxnLst/>
              <a:rect l="l" t="t" r="r" b="b"/>
              <a:pathLst>
                <a:path w="917" h="628" extrusionOk="0">
                  <a:moveTo>
                    <a:pt x="892" y="1"/>
                  </a:moveTo>
                  <a:cubicBezTo>
                    <a:pt x="873" y="1"/>
                    <a:pt x="843" y="13"/>
                    <a:pt x="834" y="23"/>
                  </a:cubicBezTo>
                  <a:cubicBezTo>
                    <a:pt x="700" y="157"/>
                    <a:pt x="619" y="398"/>
                    <a:pt x="441" y="496"/>
                  </a:cubicBezTo>
                  <a:cubicBezTo>
                    <a:pt x="411" y="511"/>
                    <a:pt x="385" y="518"/>
                    <a:pt x="362" y="518"/>
                  </a:cubicBezTo>
                  <a:cubicBezTo>
                    <a:pt x="291" y="518"/>
                    <a:pt x="258" y="451"/>
                    <a:pt x="271" y="362"/>
                  </a:cubicBezTo>
                  <a:cubicBezTo>
                    <a:pt x="280" y="309"/>
                    <a:pt x="316" y="264"/>
                    <a:pt x="352" y="229"/>
                  </a:cubicBezTo>
                  <a:cubicBezTo>
                    <a:pt x="423" y="139"/>
                    <a:pt x="539" y="86"/>
                    <a:pt x="637" y="32"/>
                  </a:cubicBezTo>
                  <a:cubicBezTo>
                    <a:pt x="646" y="23"/>
                    <a:pt x="655" y="15"/>
                    <a:pt x="646" y="15"/>
                  </a:cubicBezTo>
                  <a:cubicBezTo>
                    <a:pt x="641" y="14"/>
                    <a:pt x="636" y="14"/>
                    <a:pt x="630" y="14"/>
                  </a:cubicBezTo>
                  <a:cubicBezTo>
                    <a:pt x="411" y="14"/>
                    <a:pt x="0" y="359"/>
                    <a:pt x="218" y="577"/>
                  </a:cubicBezTo>
                  <a:cubicBezTo>
                    <a:pt x="254" y="612"/>
                    <a:pt x="293" y="628"/>
                    <a:pt x="335" y="628"/>
                  </a:cubicBezTo>
                  <a:cubicBezTo>
                    <a:pt x="563" y="628"/>
                    <a:pt x="852" y="161"/>
                    <a:pt x="905" y="32"/>
                  </a:cubicBezTo>
                  <a:cubicBezTo>
                    <a:pt x="917" y="9"/>
                    <a:pt x="908" y="1"/>
                    <a:pt x="892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54"/>
            <p:cNvSpPr/>
            <p:nvPr/>
          </p:nvSpPr>
          <p:spPr>
            <a:xfrm>
              <a:off x="493677" y="2351094"/>
              <a:ext cx="77170" cy="129700"/>
            </a:xfrm>
            <a:custGeom>
              <a:avLst/>
              <a:gdLst/>
              <a:ahLst/>
              <a:cxnLst/>
              <a:rect l="l" t="t" r="r" b="b"/>
              <a:pathLst>
                <a:path w="1259" h="2116" extrusionOk="0">
                  <a:moveTo>
                    <a:pt x="625" y="1"/>
                  </a:moveTo>
                  <a:cubicBezTo>
                    <a:pt x="1" y="1196"/>
                    <a:pt x="625" y="2115"/>
                    <a:pt x="625" y="2115"/>
                  </a:cubicBezTo>
                  <a:lnTo>
                    <a:pt x="1259" y="2115"/>
                  </a:lnTo>
                  <a:cubicBezTo>
                    <a:pt x="1259" y="2115"/>
                    <a:pt x="634" y="1196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54"/>
            <p:cNvSpPr/>
            <p:nvPr/>
          </p:nvSpPr>
          <p:spPr>
            <a:xfrm>
              <a:off x="1810948" y="2351094"/>
              <a:ext cx="77170" cy="129700"/>
            </a:xfrm>
            <a:custGeom>
              <a:avLst/>
              <a:gdLst/>
              <a:ahLst/>
              <a:cxnLst/>
              <a:rect l="l" t="t" r="r" b="b"/>
              <a:pathLst>
                <a:path w="1259" h="2116" extrusionOk="0">
                  <a:moveTo>
                    <a:pt x="0" y="1"/>
                  </a:moveTo>
                  <a:cubicBezTo>
                    <a:pt x="625" y="1196"/>
                    <a:pt x="0" y="2115"/>
                    <a:pt x="0" y="2115"/>
                  </a:cubicBezTo>
                  <a:lnTo>
                    <a:pt x="634" y="2115"/>
                  </a:lnTo>
                  <a:cubicBezTo>
                    <a:pt x="634" y="2115"/>
                    <a:pt x="1258" y="1196"/>
                    <a:pt x="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54"/>
            <p:cNvSpPr/>
            <p:nvPr/>
          </p:nvSpPr>
          <p:spPr>
            <a:xfrm>
              <a:off x="1753577" y="2378615"/>
              <a:ext cx="56698" cy="38248"/>
            </a:xfrm>
            <a:custGeom>
              <a:avLst/>
              <a:gdLst/>
              <a:ahLst/>
              <a:cxnLst/>
              <a:rect l="l" t="t" r="r" b="b"/>
              <a:pathLst>
                <a:path w="925" h="624" extrusionOk="0">
                  <a:moveTo>
                    <a:pt x="584" y="0"/>
                  </a:moveTo>
                  <a:cubicBezTo>
                    <a:pt x="351" y="0"/>
                    <a:pt x="61" y="467"/>
                    <a:pt x="9" y="596"/>
                  </a:cubicBezTo>
                  <a:cubicBezTo>
                    <a:pt x="0" y="616"/>
                    <a:pt x="11" y="624"/>
                    <a:pt x="27" y="624"/>
                  </a:cubicBezTo>
                  <a:cubicBezTo>
                    <a:pt x="46" y="624"/>
                    <a:pt x="70" y="614"/>
                    <a:pt x="80" y="605"/>
                  </a:cubicBezTo>
                  <a:cubicBezTo>
                    <a:pt x="214" y="462"/>
                    <a:pt x="294" y="221"/>
                    <a:pt x="473" y="132"/>
                  </a:cubicBezTo>
                  <a:cubicBezTo>
                    <a:pt x="504" y="114"/>
                    <a:pt x="531" y="106"/>
                    <a:pt x="554" y="106"/>
                  </a:cubicBezTo>
                  <a:cubicBezTo>
                    <a:pt x="624" y="106"/>
                    <a:pt x="655" y="176"/>
                    <a:pt x="642" y="257"/>
                  </a:cubicBezTo>
                  <a:cubicBezTo>
                    <a:pt x="633" y="310"/>
                    <a:pt x="597" y="355"/>
                    <a:pt x="562" y="399"/>
                  </a:cubicBezTo>
                  <a:cubicBezTo>
                    <a:pt x="490" y="489"/>
                    <a:pt x="383" y="542"/>
                    <a:pt x="276" y="596"/>
                  </a:cubicBezTo>
                  <a:cubicBezTo>
                    <a:pt x="276" y="596"/>
                    <a:pt x="267" y="613"/>
                    <a:pt x="276" y="613"/>
                  </a:cubicBezTo>
                  <a:cubicBezTo>
                    <a:pt x="279" y="614"/>
                    <a:pt x="281" y="614"/>
                    <a:pt x="284" y="614"/>
                  </a:cubicBezTo>
                  <a:cubicBezTo>
                    <a:pt x="492" y="614"/>
                    <a:pt x="925" y="263"/>
                    <a:pt x="704" y="51"/>
                  </a:cubicBezTo>
                  <a:cubicBezTo>
                    <a:pt x="667" y="16"/>
                    <a:pt x="627" y="0"/>
                    <a:pt x="58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54"/>
            <p:cNvSpPr/>
            <p:nvPr/>
          </p:nvSpPr>
          <p:spPr>
            <a:xfrm>
              <a:off x="1707116" y="2378615"/>
              <a:ext cx="56698" cy="38248"/>
            </a:xfrm>
            <a:custGeom>
              <a:avLst/>
              <a:gdLst/>
              <a:ahLst/>
              <a:cxnLst/>
              <a:rect l="l" t="t" r="r" b="b"/>
              <a:pathLst>
                <a:path w="925" h="624" extrusionOk="0">
                  <a:moveTo>
                    <a:pt x="584" y="0"/>
                  </a:moveTo>
                  <a:cubicBezTo>
                    <a:pt x="350" y="0"/>
                    <a:pt x="61" y="467"/>
                    <a:pt x="8" y="596"/>
                  </a:cubicBezTo>
                  <a:cubicBezTo>
                    <a:pt x="0" y="616"/>
                    <a:pt x="11" y="624"/>
                    <a:pt x="27" y="624"/>
                  </a:cubicBezTo>
                  <a:cubicBezTo>
                    <a:pt x="45" y="624"/>
                    <a:pt x="70" y="614"/>
                    <a:pt x="80" y="605"/>
                  </a:cubicBezTo>
                  <a:cubicBezTo>
                    <a:pt x="214" y="462"/>
                    <a:pt x="294" y="221"/>
                    <a:pt x="472" y="132"/>
                  </a:cubicBezTo>
                  <a:cubicBezTo>
                    <a:pt x="503" y="114"/>
                    <a:pt x="531" y="106"/>
                    <a:pt x="554" y="106"/>
                  </a:cubicBezTo>
                  <a:cubicBezTo>
                    <a:pt x="623" y="106"/>
                    <a:pt x="655" y="176"/>
                    <a:pt x="642" y="257"/>
                  </a:cubicBezTo>
                  <a:cubicBezTo>
                    <a:pt x="633" y="310"/>
                    <a:pt x="597" y="355"/>
                    <a:pt x="561" y="399"/>
                  </a:cubicBezTo>
                  <a:cubicBezTo>
                    <a:pt x="490" y="489"/>
                    <a:pt x="383" y="542"/>
                    <a:pt x="276" y="596"/>
                  </a:cubicBezTo>
                  <a:cubicBezTo>
                    <a:pt x="276" y="596"/>
                    <a:pt x="267" y="613"/>
                    <a:pt x="276" y="613"/>
                  </a:cubicBezTo>
                  <a:cubicBezTo>
                    <a:pt x="279" y="614"/>
                    <a:pt x="281" y="614"/>
                    <a:pt x="284" y="614"/>
                  </a:cubicBezTo>
                  <a:cubicBezTo>
                    <a:pt x="492" y="614"/>
                    <a:pt x="924" y="263"/>
                    <a:pt x="704" y="51"/>
                  </a:cubicBezTo>
                  <a:cubicBezTo>
                    <a:pt x="667" y="16"/>
                    <a:pt x="627" y="0"/>
                    <a:pt x="584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54"/>
            <p:cNvSpPr/>
            <p:nvPr/>
          </p:nvSpPr>
          <p:spPr>
            <a:xfrm>
              <a:off x="1660594" y="2378615"/>
              <a:ext cx="56759" cy="38248"/>
            </a:xfrm>
            <a:custGeom>
              <a:avLst/>
              <a:gdLst/>
              <a:ahLst/>
              <a:cxnLst/>
              <a:rect l="l" t="t" r="r" b="b"/>
              <a:pathLst>
                <a:path w="926" h="624" extrusionOk="0">
                  <a:moveTo>
                    <a:pt x="585" y="0"/>
                  </a:moveTo>
                  <a:cubicBezTo>
                    <a:pt x="351" y="0"/>
                    <a:pt x="62" y="467"/>
                    <a:pt x="9" y="596"/>
                  </a:cubicBezTo>
                  <a:cubicBezTo>
                    <a:pt x="1" y="616"/>
                    <a:pt x="12" y="624"/>
                    <a:pt x="28" y="624"/>
                  </a:cubicBezTo>
                  <a:cubicBezTo>
                    <a:pt x="46" y="624"/>
                    <a:pt x="71" y="614"/>
                    <a:pt x="80" y="605"/>
                  </a:cubicBezTo>
                  <a:cubicBezTo>
                    <a:pt x="214" y="462"/>
                    <a:pt x="295" y="221"/>
                    <a:pt x="473" y="132"/>
                  </a:cubicBezTo>
                  <a:cubicBezTo>
                    <a:pt x="506" y="114"/>
                    <a:pt x="535" y="106"/>
                    <a:pt x="558" y="106"/>
                  </a:cubicBezTo>
                  <a:cubicBezTo>
                    <a:pt x="629" y="106"/>
                    <a:pt x="656" y="176"/>
                    <a:pt x="642" y="257"/>
                  </a:cubicBezTo>
                  <a:cubicBezTo>
                    <a:pt x="634" y="310"/>
                    <a:pt x="598" y="355"/>
                    <a:pt x="571" y="399"/>
                  </a:cubicBezTo>
                  <a:cubicBezTo>
                    <a:pt x="491" y="489"/>
                    <a:pt x="384" y="542"/>
                    <a:pt x="277" y="596"/>
                  </a:cubicBezTo>
                  <a:cubicBezTo>
                    <a:pt x="277" y="596"/>
                    <a:pt x="268" y="613"/>
                    <a:pt x="277" y="613"/>
                  </a:cubicBezTo>
                  <a:cubicBezTo>
                    <a:pt x="279" y="614"/>
                    <a:pt x="282" y="614"/>
                    <a:pt x="284" y="614"/>
                  </a:cubicBezTo>
                  <a:cubicBezTo>
                    <a:pt x="493" y="614"/>
                    <a:pt x="925" y="263"/>
                    <a:pt x="705" y="51"/>
                  </a:cubicBezTo>
                  <a:cubicBezTo>
                    <a:pt x="668" y="16"/>
                    <a:pt x="627" y="0"/>
                    <a:pt x="585" y="0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54"/>
            <p:cNvSpPr/>
            <p:nvPr/>
          </p:nvSpPr>
          <p:spPr>
            <a:xfrm>
              <a:off x="1753577" y="2414778"/>
              <a:ext cx="56575" cy="38493"/>
            </a:xfrm>
            <a:custGeom>
              <a:avLst/>
              <a:gdLst/>
              <a:ahLst/>
              <a:cxnLst/>
              <a:rect l="l" t="t" r="r" b="b"/>
              <a:pathLst>
                <a:path w="923" h="628" extrusionOk="0">
                  <a:moveTo>
                    <a:pt x="25" y="1"/>
                  </a:moveTo>
                  <a:cubicBezTo>
                    <a:pt x="10" y="1"/>
                    <a:pt x="1" y="9"/>
                    <a:pt x="9" y="32"/>
                  </a:cubicBezTo>
                  <a:cubicBezTo>
                    <a:pt x="61" y="161"/>
                    <a:pt x="351" y="628"/>
                    <a:pt x="584" y="628"/>
                  </a:cubicBezTo>
                  <a:cubicBezTo>
                    <a:pt x="627" y="628"/>
                    <a:pt x="667" y="612"/>
                    <a:pt x="704" y="577"/>
                  </a:cubicBezTo>
                  <a:cubicBezTo>
                    <a:pt x="922" y="359"/>
                    <a:pt x="503" y="14"/>
                    <a:pt x="292" y="14"/>
                  </a:cubicBezTo>
                  <a:cubicBezTo>
                    <a:pt x="286" y="14"/>
                    <a:pt x="281" y="14"/>
                    <a:pt x="276" y="15"/>
                  </a:cubicBezTo>
                  <a:cubicBezTo>
                    <a:pt x="267" y="15"/>
                    <a:pt x="276" y="23"/>
                    <a:pt x="276" y="32"/>
                  </a:cubicBezTo>
                  <a:cubicBezTo>
                    <a:pt x="383" y="86"/>
                    <a:pt x="490" y="139"/>
                    <a:pt x="562" y="229"/>
                  </a:cubicBezTo>
                  <a:cubicBezTo>
                    <a:pt x="597" y="264"/>
                    <a:pt x="633" y="309"/>
                    <a:pt x="642" y="362"/>
                  </a:cubicBezTo>
                  <a:cubicBezTo>
                    <a:pt x="656" y="451"/>
                    <a:pt x="623" y="518"/>
                    <a:pt x="552" y="518"/>
                  </a:cubicBezTo>
                  <a:cubicBezTo>
                    <a:pt x="529" y="518"/>
                    <a:pt x="503" y="511"/>
                    <a:pt x="473" y="496"/>
                  </a:cubicBezTo>
                  <a:cubicBezTo>
                    <a:pt x="294" y="398"/>
                    <a:pt x="214" y="157"/>
                    <a:pt x="80" y="23"/>
                  </a:cubicBezTo>
                  <a:cubicBezTo>
                    <a:pt x="70" y="13"/>
                    <a:pt x="43" y="1"/>
                    <a:pt x="25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54"/>
            <p:cNvSpPr/>
            <p:nvPr/>
          </p:nvSpPr>
          <p:spPr>
            <a:xfrm>
              <a:off x="1707116" y="2414778"/>
              <a:ext cx="56514" cy="38493"/>
            </a:xfrm>
            <a:custGeom>
              <a:avLst/>
              <a:gdLst/>
              <a:ahLst/>
              <a:cxnLst/>
              <a:rect l="l" t="t" r="r" b="b"/>
              <a:pathLst>
                <a:path w="922" h="628" extrusionOk="0">
                  <a:moveTo>
                    <a:pt x="25" y="1"/>
                  </a:moveTo>
                  <a:cubicBezTo>
                    <a:pt x="10" y="1"/>
                    <a:pt x="0" y="9"/>
                    <a:pt x="8" y="32"/>
                  </a:cubicBezTo>
                  <a:cubicBezTo>
                    <a:pt x="61" y="161"/>
                    <a:pt x="350" y="628"/>
                    <a:pt x="584" y="628"/>
                  </a:cubicBezTo>
                  <a:cubicBezTo>
                    <a:pt x="627" y="628"/>
                    <a:pt x="667" y="612"/>
                    <a:pt x="704" y="577"/>
                  </a:cubicBezTo>
                  <a:cubicBezTo>
                    <a:pt x="922" y="359"/>
                    <a:pt x="502" y="14"/>
                    <a:pt x="291" y="14"/>
                  </a:cubicBezTo>
                  <a:cubicBezTo>
                    <a:pt x="286" y="14"/>
                    <a:pt x="281" y="14"/>
                    <a:pt x="276" y="15"/>
                  </a:cubicBezTo>
                  <a:cubicBezTo>
                    <a:pt x="267" y="15"/>
                    <a:pt x="276" y="23"/>
                    <a:pt x="276" y="32"/>
                  </a:cubicBezTo>
                  <a:cubicBezTo>
                    <a:pt x="383" y="86"/>
                    <a:pt x="490" y="139"/>
                    <a:pt x="561" y="229"/>
                  </a:cubicBezTo>
                  <a:cubicBezTo>
                    <a:pt x="597" y="264"/>
                    <a:pt x="633" y="309"/>
                    <a:pt x="642" y="362"/>
                  </a:cubicBezTo>
                  <a:cubicBezTo>
                    <a:pt x="655" y="451"/>
                    <a:pt x="623" y="518"/>
                    <a:pt x="551" y="518"/>
                  </a:cubicBezTo>
                  <a:cubicBezTo>
                    <a:pt x="529" y="518"/>
                    <a:pt x="502" y="511"/>
                    <a:pt x="472" y="496"/>
                  </a:cubicBezTo>
                  <a:cubicBezTo>
                    <a:pt x="294" y="398"/>
                    <a:pt x="214" y="157"/>
                    <a:pt x="80" y="23"/>
                  </a:cubicBezTo>
                  <a:cubicBezTo>
                    <a:pt x="70" y="13"/>
                    <a:pt x="43" y="1"/>
                    <a:pt x="25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54"/>
            <p:cNvSpPr/>
            <p:nvPr/>
          </p:nvSpPr>
          <p:spPr>
            <a:xfrm>
              <a:off x="1660655" y="2414778"/>
              <a:ext cx="56514" cy="38493"/>
            </a:xfrm>
            <a:custGeom>
              <a:avLst/>
              <a:gdLst/>
              <a:ahLst/>
              <a:cxnLst/>
              <a:rect l="l" t="t" r="r" b="b"/>
              <a:pathLst>
                <a:path w="922" h="628" extrusionOk="0">
                  <a:moveTo>
                    <a:pt x="24" y="1"/>
                  </a:moveTo>
                  <a:cubicBezTo>
                    <a:pt x="10" y="1"/>
                    <a:pt x="0" y="9"/>
                    <a:pt x="8" y="32"/>
                  </a:cubicBezTo>
                  <a:cubicBezTo>
                    <a:pt x="61" y="161"/>
                    <a:pt x="350" y="628"/>
                    <a:pt x="584" y="628"/>
                  </a:cubicBezTo>
                  <a:cubicBezTo>
                    <a:pt x="626" y="628"/>
                    <a:pt x="667" y="612"/>
                    <a:pt x="704" y="577"/>
                  </a:cubicBezTo>
                  <a:cubicBezTo>
                    <a:pt x="922" y="359"/>
                    <a:pt x="502" y="14"/>
                    <a:pt x="291" y="14"/>
                  </a:cubicBezTo>
                  <a:cubicBezTo>
                    <a:pt x="286" y="14"/>
                    <a:pt x="281" y="14"/>
                    <a:pt x="276" y="15"/>
                  </a:cubicBezTo>
                  <a:cubicBezTo>
                    <a:pt x="267" y="15"/>
                    <a:pt x="276" y="23"/>
                    <a:pt x="276" y="32"/>
                  </a:cubicBezTo>
                  <a:cubicBezTo>
                    <a:pt x="383" y="86"/>
                    <a:pt x="490" y="139"/>
                    <a:pt x="570" y="229"/>
                  </a:cubicBezTo>
                  <a:cubicBezTo>
                    <a:pt x="597" y="264"/>
                    <a:pt x="633" y="309"/>
                    <a:pt x="641" y="362"/>
                  </a:cubicBezTo>
                  <a:cubicBezTo>
                    <a:pt x="655" y="451"/>
                    <a:pt x="627" y="518"/>
                    <a:pt x="555" y="518"/>
                  </a:cubicBezTo>
                  <a:cubicBezTo>
                    <a:pt x="532" y="518"/>
                    <a:pt x="504" y="511"/>
                    <a:pt x="472" y="496"/>
                  </a:cubicBezTo>
                  <a:cubicBezTo>
                    <a:pt x="294" y="398"/>
                    <a:pt x="213" y="157"/>
                    <a:pt x="79" y="23"/>
                  </a:cubicBezTo>
                  <a:cubicBezTo>
                    <a:pt x="69" y="13"/>
                    <a:pt x="43" y="1"/>
                    <a:pt x="24" y="1"/>
                  </a:cubicBezTo>
                  <a:close/>
                </a:path>
              </a:pathLst>
            </a:custGeom>
            <a:solidFill>
              <a:srgbClr val="9E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54"/>
            <p:cNvSpPr/>
            <p:nvPr/>
          </p:nvSpPr>
          <p:spPr>
            <a:xfrm>
              <a:off x="735912" y="2376286"/>
              <a:ext cx="909986" cy="78764"/>
            </a:xfrm>
            <a:custGeom>
              <a:avLst/>
              <a:gdLst/>
              <a:ahLst/>
              <a:cxnLst/>
              <a:rect l="l" t="t" r="r" b="b"/>
              <a:pathLst>
                <a:path w="14846" h="1285" extrusionOk="0">
                  <a:moveTo>
                    <a:pt x="607" y="0"/>
                  </a:moveTo>
                  <a:lnTo>
                    <a:pt x="99" y="464"/>
                  </a:lnTo>
                  <a:cubicBezTo>
                    <a:pt x="1" y="553"/>
                    <a:pt x="1" y="696"/>
                    <a:pt x="90" y="785"/>
                  </a:cubicBezTo>
                  <a:lnTo>
                    <a:pt x="607" y="1285"/>
                  </a:lnTo>
                  <a:lnTo>
                    <a:pt x="14248" y="1285"/>
                  </a:lnTo>
                  <a:lnTo>
                    <a:pt x="14756" y="785"/>
                  </a:lnTo>
                  <a:cubicBezTo>
                    <a:pt x="14845" y="696"/>
                    <a:pt x="14845" y="553"/>
                    <a:pt x="14756" y="464"/>
                  </a:cubicBezTo>
                  <a:lnTo>
                    <a:pt x="142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54"/>
            <p:cNvSpPr/>
            <p:nvPr/>
          </p:nvSpPr>
          <p:spPr>
            <a:xfrm>
              <a:off x="767110" y="2400803"/>
              <a:ext cx="33957" cy="29667"/>
            </a:xfrm>
            <a:custGeom>
              <a:avLst/>
              <a:gdLst/>
              <a:ahLst/>
              <a:cxnLst/>
              <a:rect l="l" t="t" r="r" b="b"/>
              <a:pathLst>
                <a:path w="554" h="484" extrusionOk="0">
                  <a:moveTo>
                    <a:pt x="257" y="1"/>
                  </a:moveTo>
                  <a:cubicBezTo>
                    <a:pt x="146" y="1"/>
                    <a:pt x="26" y="71"/>
                    <a:pt x="18" y="189"/>
                  </a:cubicBezTo>
                  <a:cubicBezTo>
                    <a:pt x="0" y="323"/>
                    <a:pt x="80" y="412"/>
                    <a:pt x="188" y="457"/>
                  </a:cubicBezTo>
                  <a:cubicBezTo>
                    <a:pt x="223" y="474"/>
                    <a:pt x="259" y="483"/>
                    <a:pt x="303" y="483"/>
                  </a:cubicBezTo>
                  <a:cubicBezTo>
                    <a:pt x="366" y="483"/>
                    <a:pt x="428" y="474"/>
                    <a:pt x="455" y="430"/>
                  </a:cubicBezTo>
                  <a:cubicBezTo>
                    <a:pt x="518" y="376"/>
                    <a:pt x="553" y="305"/>
                    <a:pt x="535" y="225"/>
                  </a:cubicBezTo>
                  <a:cubicBezTo>
                    <a:pt x="509" y="100"/>
                    <a:pt x="402" y="19"/>
                    <a:pt x="277" y="2"/>
                  </a:cubicBezTo>
                  <a:cubicBezTo>
                    <a:pt x="270" y="1"/>
                    <a:pt x="264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54"/>
            <p:cNvSpPr/>
            <p:nvPr/>
          </p:nvSpPr>
          <p:spPr>
            <a:xfrm>
              <a:off x="815226" y="2404665"/>
              <a:ext cx="25744" cy="22495"/>
            </a:xfrm>
            <a:custGeom>
              <a:avLst/>
              <a:gdLst/>
              <a:ahLst/>
              <a:cxnLst/>
              <a:rect l="l" t="t" r="r" b="b"/>
              <a:pathLst>
                <a:path w="420" h="367" extrusionOk="0">
                  <a:moveTo>
                    <a:pt x="195" y="0"/>
                  </a:moveTo>
                  <a:cubicBezTo>
                    <a:pt x="111" y="0"/>
                    <a:pt x="26" y="53"/>
                    <a:pt x="18" y="144"/>
                  </a:cubicBezTo>
                  <a:cubicBezTo>
                    <a:pt x="0" y="242"/>
                    <a:pt x="63" y="313"/>
                    <a:pt x="143" y="349"/>
                  </a:cubicBezTo>
                  <a:cubicBezTo>
                    <a:pt x="170" y="358"/>
                    <a:pt x="205" y="367"/>
                    <a:pt x="232" y="367"/>
                  </a:cubicBezTo>
                  <a:cubicBezTo>
                    <a:pt x="286" y="367"/>
                    <a:pt x="330" y="358"/>
                    <a:pt x="348" y="322"/>
                  </a:cubicBezTo>
                  <a:cubicBezTo>
                    <a:pt x="393" y="287"/>
                    <a:pt x="419" y="224"/>
                    <a:pt x="411" y="162"/>
                  </a:cubicBezTo>
                  <a:cubicBezTo>
                    <a:pt x="384" y="72"/>
                    <a:pt x="312" y="10"/>
                    <a:pt x="214" y="1"/>
                  </a:cubicBezTo>
                  <a:cubicBezTo>
                    <a:pt x="208" y="0"/>
                    <a:pt x="2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54"/>
            <p:cNvSpPr/>
            <p:nvPr/>
          </p:nvSpPr>
          <p:spPr>
            <a:xfrm>
              <a:off x="857887" y="2406871"/>
              <a:ext cx="20289" cy="17714"/>
            </a:xfrm>
            <a:custGeom>
              <a:avLst/>
              <a:gdLst/>
              <a:ahLst/>
              <a:cxnLst/>
              <a:rect l="l" t="t" r="r" b="b"/>
              <a:pathLst>
                <a:path w="331" h="289" extrusionOk="0">
                  <a:moveTo>
                    <a:pt x="161" y="1"/>
                  </a:moveTo>
                  <a:cubicBezTo>
                    <a:pt x="89" y="1"/>
                    <a:pt x="18" y="36"/>
                    <a:pt x="9" y="117"/>
                  </a:cubicBezTo>
                  <a:cubicBezTo>
                    <a:pt x="0" y="188"/>
                    <a:pt x="45" y="251"/>
                    <a:pt x="107" y="277"/>
                  </a:cubicBezTo>
                  <a:cubicBezTo>
                    <a:pt x="134" y="286"/>
                    <a:pt x="152" y="286"/>
                    <a:pt x="178" y="286"/>
                  </a:cubicBezTo>
                  <a:cubicBezTo>
                    <a:pt x="185" y="288"/>
                    <a:pt x="192" y="289"/>
                    <a:pt x="199" y="289"/>
                  </a:cubicBezTo>
                  <a:cubicBezTo>
                    <a:pt x="229" y="289"/>
                    <a:pt x="260" y="274"/>
                    <a:pt x="268" y="259"/>
                  </a:cubicBezTo>
                  <a:cubicBezTo>
                    <a:pt x="303" y="224"/>
                    <a:pt x="330" y="179"/>
                    <a:pt x="321" y="135"/>
                  </a:cubicBezTo>
                  <a:cubicBezTo>
                    <a:pt x="303" y="63"/>
                    <a:pt x="241" y="10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54"/>
            <p:cNvSpPr/>
            <p:nvPr/>
          </p:nvSpPr>
          <p:spPr>
            <a:xfrm>
              <a:off x="1580728" y="2400803"/>
              <a:ext cx="33957" cy="29667"/>
            </a:xfrm>
            <a:custGeom>
              <a:avLst/>
              <a:gdLst/>
              <a:ahLst/>
              <a:cxnLst/>
              <a:rect l="l" t="t" r="r" b="b"/>
              <a:pathLst>
                <a:path w="554" h="484" extrusionOk="0">
                  <a:moveTo>
                    <a:pt x="298" y="1"/>
                  </a:moveTo>
                  <a:cubicBezTo>
                    <a:pt x="291" y="1"/>
                    <a:pt x="284" y="1"/>
                    <a:pt x="277" y="2"/>
                  </a:cubicBezTo>
                  <a:cubicBezTo>
                    <a:pt x="152" y="19"/>
                    <a:pt x="54" y="100"/>
                    <a:pt x="27" y="225"/>
                  </a:cubicBezTo>
                  <a:cubicBezTo>
                    <a:pt x="1" y="305"/>
                    <a:pt x="45" y="376"/>
                    <a:pt x="99" y="430"/>
                  </a:cubicBezTo>
                  <a:cubicBezTo>
                    <a:pt x="126" y="474"/>
                    <a:pt x="188" y="483"/>
                    <a:pt x="250" y="483"/>
                  </a:cubicBezTo>
                  <a:cubicBezTo>
                    <a:pt x="295" y="483"/>
                    <a:pt x="340" y="474"/>
                    <a:pt x="375" y="457"/>
                  </a:cubicBezTo>
                  <a:cubicBezTo>
                    <a:pt x="482" y="412"/>
                    <a:pt x="554" y="323"/>
                    <a:pt x="545" y="189"/>
                  </a:cubicBezTo>
                  <a:cubicBezTo>
                    <a:pt x="528" y="71"/>
                    <a:pt x="4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54"/>
            <p:cNvSpPr/>
            <p:nvPr/>
          </p:nvSpPr>
          <p:spPr>
            <a:xfrm>
              <a:off x="1540825" y="2404665"/>
              <a:ext cx="25744" cy="22495"/>
            </a:xfrm>
            <a:custGeom>
              <a:avLst/>
              <a:gdLst/>
              <a:ahLst/>
              <a:cxnLst/>
              <a:rect l="l" t="t" r="r" b="b"/>
              <a:pathLst>
                <a:path w="420" h="367" extrusionOk="0">
                  <a:moveTo>
                    <a:pt x="227" y="0"/>
                  </a:moveTo>
                  <a:cubicBezTo>
                    <a:pt x="220" y="0"/>
                    <a:pt x="213" y="0"/>
                    <a:pt x="206" y="1"/>
                  </a:cubicBezTo>
                  <a:cubicBezTo>
                    <a:pt x="116" y="10"/>
                    <a:pt x="36" y="72"/>
                    <a:pt x="18" y="162"/>
                  </a:cubicBezTo>
                  <a:cubicBezTo>
                    <a:pt x="0" y="224"/>
                    <a:pt x="27" y="287"/>
                    <a:pt x="72" y="322"/>
                  </a:cubicBezTo>
                  <a:cubicBezTo>
                    <a:pt x="90" y="358"/>
                    <a:pt x="143" y="367"/>
                    <a:pt x="188" y="367"/>
                  </a:cubicBezTo>
                  <a:cubicBezTo>
                    <a:pt x="223" y="367"/>
                    <a:pt x="250" y="358"/>
                    <a:pt x="277" y="349"/>
                  </a:cubicBezTo>
                  <a:cubicBezTo>
                    <a:pt x="357" y="313"/>
                    <a:pt x="420" y="242"/>
                    <a:pt x="411" y="144"/>
                  </a:cubicBezTo>
                  <a:cubicBezTo>
                    <a:pt x="394" y="53"/>
                    <a:pt x="316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54"/>
            <p:cNvSpPr/>
            <p:nvPr/>
          </p:nvSpPr>
          <p:spPr>
            <a:xfrm>
              <a:off x="1504172" y="2406871"/>
              <a:ext cx="19737" cy="17714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61" y="1"/>
                  </a:moveTo>
                  <a:cubicBezTo>
                    <a:pt x="90" y="10"/>
                    <a:pt x="27" y="63"/>
                    <a:pt x="10" y="135"/>
                  </a:cubicBezTo>
                  <a:cubicBezTo>
                    <a:pt x="1" y="179"/>
                    <a:pt x="19" y="224"/>
                    <a:pt x="54" y="259"/>
                  </a:cubicBezTo>
                  <a:cubicBezTo>
                    <a:pt x="69" y="274"/>
                    <a:pt x="95" y="289"/>
                    <a:pt x="124" y="289"/>
                  </a:cubicBezTo>
                  <a:cubicBezTo>
                    <a:pt x="130" y="289"/>
                    <a:pt x="137" y="288"/>
                    <a:pt x="143" y="286"/>
                  </a:cubicBezTo>
                  <a:cubicBezTo>
                    <a:pt x="170" y="286"/>
                    <a:pt x="197" y="286"/>
                    <a:pt x="215" y="277"/>
                  </a:cubicBezTo>
                  <a:cubicBezTo>
                    <a:pt x="277" y="251"/>
                    <a:pt x="322" y="188"/>
                    <a:pt x="313" y="117"/>
                  </a:cubicBezTo>
                  <a:cubicBezTo>
                    <a:pt x="304" y="36"/>
                    <a:pt x="233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54"/>
            <p:cNvSpPr/>
            <p:nvPr/>
          </p:nvSpPr>
          <p:spPr>
            <a:xfrm>
              <a:off x="486567" y="2349990"/>
              <a:ext cx="1447481" cy="129700"/>
            </a:xfrm>
            <a:custGeom>
              <a:avLst/>
              <a:gdLst/>
              <a:ahLst/>
              <a:cxnLst/>
              <a:rect l="l" t="t" r="r" b="b"/>
              <a:pathLst>
                <a:path w="23615" h="2116" extrusionOk="0">
                  <a:moveTo>
                    <a:pt x="19" y="1"/>
                  </a:moveTo>
                  <a:cubicBezTo>
                    <a:pt x="670" y="1"/>
                    <a:pt x="21670" y="1"/>
                    <a:pt x="22062" y="224"/>
                  </a:cubicBezTo>
                  <a:cubicBezTo>
                    <a:pt x="22464" y="456"/>
                    <a:pt x="22330" y="1803"/>
                    <a:pt x="22152" y="1848"/>
                  </a:cubicBezTo>
                  <a:cubicBezTo>
                    <a:pt x="21973" y="1892"/>
                    <a:pt x="1" y="2115"/>
                    <a:pt x="1" y="2115"/>
                  </a:cubicBezTo>
                  <a:lnTo>
                    <a:pt x="22981" y="2115"/>
                  </a:lnTo>
                  <a:cubicBezTo>
                    <a:pt x="22981" y="2115"/>
                    <a:pt x="23615" y="1196"/>
                    <a:pt x="22981" y="1"/>
                  </a:cubicBezTo>
                  <a:close/>
                </a:path>
              </a:pathLst>
            </a:custGeom>
            <a:solidFill>
              <a:schemeClr val="accent4">
                <a:alpha val="28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54"/>
            <p:cNvSpPr/>
            <p:nvPr/>
          </p:nvSpPr>
          <p:spPr>
            <a:xfrm>
              <a:off x="490490" y="2356242"/>
              <a:ext cx="50262" cy="117135"/>
            </a:xfrm>
            <a:custGeom>
              <a:avLst/>
              <a:gdLst/>
              <a:ahLst/>
              <a:cxnLst/>
              <a:rect l="l" t="t" r="r" b="b"/>
              <a:pathLst>
                <a:path w="820" h="1911" extrusionOk="0">
                  <a:moveTo>
                    <a:pt x="551" y="1"/>
                  </a:moveTo>
                  <a:cubicBezTo>
                    <a:pt x="333" y="1"/>
                    <a:pt x="0" y="329"/>
                    <a:pt x="8" y="943"/>
                  </a:cubicBezTo>
                  <a:cubicBezTo>
                    <a:pt x="8" y="1383"/>
                    <a:pt x="215" y="1911"/>
                    <a:pt x="474" y="1911"/>
                  </a:cubicBezTo>
                  <a:cubicBezTo>
                    <a:pt x="514" y="1911"/>
                    <a:pt x="555" y="1898"/>
                    <a:pt x="597" y="1871"/>
                  </a:cubicBezTo>
                  <a:cubicBezTo>
                    <a:pt x="811" y="1728"/>
                    <a:pt x="561" y="1505"/>
                    <a:pt x="534" y="871"/>
                  </a:cubicBezTo>
                  <a:cubicBezTo>
                    <a:pt x="499" y="238"/>
                    <a:pt x="820" y="113"/>
                    <a:pt x="624" y="15"/>
                  </a:cubicBezTo>
                  <a:cubicBezTo>
                    <a:pt x="602" y="5"/>
                    <a:pt x="577" y="1"/>
                    <a:pt x="551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8" name="Google Shape;6278;p54"/>
          <p:cNvGrpSpPr/>
          <p:nvPr/>
        </p:nvGrpSpPr>
        <p:grpSpPr>
          <a:xfrm>
            <a:off x="5377250" y="477525"/>
            <a:ext cx="2785050" cy="318925"/>
            <a:chOff x="3171150" y="720450"/>
            <a:chExt cx="2785050" cy="318925"/>
          </a:xfrm>
        </p:grpSpPr>
        <p:sp>
          <p:nvSpPr>
            <p:cNvPr id="6279" name="Google Shape;6279;p54"/>
            <p:cNvSpPr/>
            <p:nvPr/>
          </p:nvSpPr>
          <p:spPr>
            <a:xfrm rot="10800000">
              <a:off x="4898618" y="720450"/>
              <a:ext cx="1057582" cy="318925"/>
            </a:xfrm>
            <a:custGeom>
              <a:avLst/>
              <a:gdLst/>
              <a:ahLst/>
              <a:cxnLst/>
              <a:rect l="l" t="t" r="r" b="b"/>
              <a:pathLst>
                <a:path w="3798" h="1145" extrusionOk="0">
                  <a:moveTo>
                    <a:pt x="267" y="53"/>
                  </a:moveTo>
                  <a:cubicBezTo>
                    <a:pt x="341" y="53"/>
                    <a:pt x="423" y="140"/>
                    <a:pt x="438" y="194"/>
                  </a:cubicBezTo>
                  <a:cubicBezTo>
                    <a:pt x="456" y="265"/>
                    <a:pt x="438" y="310"/>
                    <a:pt x="438" y="328"/>
                  </a:cubicBezTo>
                  <a:cubicBezTo>
                    <a:pt x="428" y="330"/>
                    <a:pt x="417" y="332"/>
                    <a:pt x="406" y="332"/>
                  </a:cubicBezTo>
                  <a:cubicBezTo>
                    <a:pt x="271" y="332"/>
                    <a:pt x="84" y="143"/>
                    <a:pt x="233" y="60"/>
                  </a:cubicBezTo>
                  <a:cubicBezTo>
                    <a:pt x="244" y="55"/>
                    <a:pt x="255" y="53"/>
                    <a:pt x="267" y="53"/>
                  </a:cubicBezTo>
                  <a:close/>
                  <a:moveTo>
                    <a:pt x="2590" y="144"/>
                  </a:moveTo>
                  <a:cubicBezTo>
                    <a:pt x="2612" y="144"/>
                    <a:pt x="2641" y="151"/>
                    <a:pt x="2677" y="167"/>
                  </a:cubicBezTo>
                  <a:cubicBezTo>
                    <a:pt x="2829" y="248"/>
                    <a:pt x="2704" y="435"/>
                    <a:pt x="2677" y="471"/>
                  </a:cubicBezTo>
                  <a:cubicBezTo>
                    <a:pt x="2570" y="409"/>
                    <a:pt x="2456" y="144"/>
                    <a:pt x="2590" y="144"/>
                  </a:cubicBezTo>
                  <a:close/>
                  <a:moveTo>
                    <a:pt x="3440" y="226"/>
                  </a:moveTo>
                  <a:cubicBezTo>
                    <a:pt x="3490" y="226"/>
                    <a:pt x="3555" y="300"/>
                    <a:pt x="3560" y="363"/>
                  </a:cubicBezTo>
                  <a:cubicBezTo>
                    <a:pt x="3560" y="426"/>
                    <a:pt x="3551" y="479"/>
                    <a:pt x="3525" y="533"/>
                  </a:cubicBezTo>
                  <a:cubicBezTo>
                    <a:pt x="3516" y="524"/>
                    <a:pt x="3507" y="515"/>
                    <a:pt x="3498" y="506"/>
                  </a:cubicBezTo>
                  <a:cubicBezTo>
                    <a:pt x="3435" y="462"/>
                    <a:pt x="3373" y="390"/>
                    <a:pt x="3382" y="310"/>
                  </a:cubicBezTo>
                  <a:cubicBezTo>
                    <a:pt x="3388" y="249"/>
                    <a:pt x="3412" y="226"/>
                    <a:pt x="3440" y="226"/>
                  </a:cubicBezTo>
                  <a:close/>
                  <a:moveTo>
                    <a:pt x="1562" y="691"/>
                  </a:moveTo>
                  <a:cubicBezTo>
                    <a:pt x="1607" y="691"/>
                    <a:pt x="1651" y="694"/>
                    <a:pt x="1696" y="694"/>
                  </a:cubicBezTo>
                  <a:cubicBezTo>
                    <a:pt x="1696" y="729"/>
                    <a:pt x="1687" y="765"/>
                    <a:pt x="1660" y="801"/>
                  </a:cubicBezTo>
                  <a:cubicBezTo>
                    <a:pt x="1607" y="890"/>
                    <a:pt x="1464" y="1024"/>
                    <a:pt x="1321" y="1033"/>
                  </a:cubicBezTo>
                  <a:cubicBezTo>
                    <a:pt x="1309" y="1034"/>
                    <a:pt x="1297" y="1034"/>
                    <a:pt x="1286" y="1034"/>
                  </a:cubicBezTo>
                  <a:cubicBezTo>
                    <a:pt x="1006" y="1034"/>
                    <a:pt x="982" y="728"/>
                    <a:pt x="1428" y="702"/>
                  </a:cubicBezTo>
                  <a:cubicBezTo>
                    <a:pt x="1473" y="694"/>
                    <a:pt x="1517" y="691"/>
                    <a:pt x="1562" y="691"/>
                  </a:cubicBezTo>
                  <a:close/>
                  <a:moveTo>
                    <a:pt x="220" y="0"/>
                  </a:moveTo>
                  <a:cubicBezTo>
                    <a:pt x="94" y="0"/>
                    <a:pt x="1" y="76"/>
                    <a:pt x="161" y="274"/>
                  </a:cubicBezTo>
                  <a:cubicBezTo>
                    <a:pt x="233" y="372"/>
                    <a:pt x="384" y="408"/>
                    <a:pt x="384" y="408"/>
                  </a:cubicBezTo>
                  <a:lnTo>
                    <a:pt x="500" y="408"/>
                  </a:lnTo>
                  <a:cubicBezTo>
                    <a:pt x="599" y="417"/>
                    <a:pt x="1134" y="435"/>
                    <a:pt x="1294" y="444"/>
                  </a:cubicBezTo>
                  <a:cubicBezTo>
                    <a:pt x="1437" y="453"/>
                    <a:pt x="1642" y="497"/>
                    <a:pt x="1696" y="613"/>
                  </a:cubicBezTo>
                  <a:cubicBezTo>
                    <a:pt x="1589" y="613"/>
                    <a:pt x="1482" y="613"/>
                    <a:pt x="1384" y="622"/>
                  </a:cubicBezTo>
                  <a:cubicBezTo>
                    <a:pt x="1241" y="631"/>
                    <a:pt x="1071" y="649"/>
                    <a:pt x="982" y="783"/>
                  </a:cubicBezTo>
                  <a:cubicBezTo>
                    <a:pt x="853" y="1000"/>
                    <a:pt x="1051" y="1145"/>
                    <a:pt x="1249" y="1145"/>
                  </a:cubicBezTo>
                  <a:cubicBezTo>
                    <a:pt x="1270" y="1145"/>
                    <a:pt x="1291" y="1143"/>
                    <a:pt x="1312" y="1140"/>
                  </a:cubicBezTo>
                  <a:cubicBezTo>
                    <a:pt x="1509" y="1104"/>
                    <a:pt x="1803" y="926"/>
                    <a:pt x="1812" y="702"/>
                  </a:cubicBezTo>
                  <a:cubicBezTo>
                    <a:pt x="1873" y="702"/>
                    <a:pt x="1961" y="707"/>
                    <a:pt x="2058" y="707"/>
                  </a:cubicBezTo>
                  <a:cubicBezTo>
                    <a:pt x="2274" y="707"/>
                    <a:pt x="2539" y="686"/>
                    <a:pt x="2686" y="551"/>
                  </a:cubicBezTo>
                  <a:cubicBezTo>
                    <a:pt x="2861" y="710"/>
                    <a:pt x="3037" y="763"/>
                    <a:pt x="3186" y="763"/>
                  </a:cubicBezTo>
                  <a:cubicBezTo>
                    <a:pt x="3380" y="763"/>
                    <a:pt x="3529" y="674"/>
                    <a:pt x="3569" y="613"/>
                  </a:cubicBezTo>
                  <a:cubicBezTo>
                    <a:pt x="3641" y="649"/>
                    <a:pt x="3712" y="667"/>
                    <a:pt x="3783" y="667"/>
                  </a:cubicBezTo>
                  <a:cubicBezTo>
                    <a:pt x="3785" y="668"/>
                    <a:pt x="3787" y="668"/>
                    <a:pt x="3788" y="668"/>
                  </a:cubicBezTo>
                  <a:cubicBezTo>
                    <a:pt x="3797" y="668"/>
                    <a:pt x="3782" y="639"/>
                    <a:pt x="3774" y="631"/>
                  </a:cubicBezTo>
                  <a:cubicBezTo>
                    <a:pt x="3712" y="622"/>
                    <a:pt x="3650" y="595"/>
                    <a:pt x="3596" y="569"/>
                  </a:cubicBezTo>
                  <a:cubicBezTo>
                    <a:pt x="3605" y="551"/>
                    <a:pt x="3605" y="533"/>
                    <a:pt x="3614" y="515"/>
                  </a:cubicBezTo>
                  <a:cubicBezTo>
                    <a:pt x="3641" y="399"/>
                    <a:pt x="3614" y="203"/>
                    <a:pt x="3480" y="158"/>
                  </a:cubicBezTo>
                  <a:cubicBezTo>
                    <a:pt x="3464" y="154"/>
                    <a:pt x="3450" y="152"/>
                    <a:pt x="3436" y="152"/>
                  </a:cubicBezTo>
                  <a:cubicBezTo>
                    <a:pt x="3317" y="152"/>
                    <a:pt x="3306" y="320"/>
                    <a:pt x="3346" y="408"/>
                  </a:cubicBezTo>
                  <a:cubicBezTo>
                    <a:pt x="3382" y="479"/>
                    <a:pt x="3435" y="533"/>
                    <a:pt x="3498" y="569"/>
                  </a:cubicBezTo>
                  <a:cubicBezTo>
                    <a:pt x="3485" y="595"/>
                    <a:pt x="3360" y="683"/>
                    <a:pt x="3167" y="683"/>
                  </a:cubicBezTo>
                  <a:cubicBezTo>
                    <a:pt x="3103" y="683"/>
                    <a:pt x="3031" y="673"/>
                    <a:pt x="2954" y="649"/>
                  </a:cubicBezTo>
                  <a:cubicBezTo>
                    <a:pt x="2927" y="640"/>
                    <a:pt x="2820" y="560"/>
                    <a:pt x="2740" y="515"/>
                  </a:cubicBezTo>
                  <a:cubicBezTo>
                    <a:pt x="2820" y="453"/>
                    <a:pt x="2865" y="363"/>
                    <a:pt x="2838" y="239"/>
                  </a:cubicBezTo>
                  <a:cubicBezTo>
                    <a:pt x="2811" y="144"/>
                    <a:pt x="2698" y="55"/>
                    <a:pt x="2594" y="55"/>
                  </a:cubicBezTo>
                  <a:cubicBezTo>
                    <a:pt x="2560" y="55"/>
                    <a:pt x="2527" y="65"/>
                    <a:pt x="2499" y="87"/>
                  </a:cubicBezTo>
                  <a:cubicBezTo>
                    <a:pt x="2311" y="221"/>
                    <a:pt x="2508" y="426"/>
                    <a:pt x="2633" y="515"/>
                  </a:cubicBezTo>
                  <a:cubicBezTo>
                    <a:pt x="2527" y="608"/>
                    <a:pt x="2224" y="627"/>
                    <a:pt x="1995" y="627"/>
                  </a:cubicBezTo>
                  <a:cubicBezTo>
                    <a:pt x="1916" y="627"/>
                    <a:pt x="1845" y="624"/>
                    <a:pt x="1794" y="622"/>
                  </a:cubicBezTo>
                  <a:cubicBezTo>
                    <a:pt x="1785" y="595"/>
                    <a:pt x="1776" y="569"/>
                    <a:pt x="1758" y="542"/>
                  </a:cubicBezTo>
                  <a:cubicBezTo>
                    <a:pt x="1669" y="352"/>
                    <a:pt x="1234" y="319"/>
                    <a:pt x="907" y="319"/>
                  </a:cubicBezTo>
                  <a:cubicBezTo>
                    <a:pt x="737" y="319"/>
                    <a:pt x="596" y="328"/>
                    <a:pt x="550" y="328"/>
                  </a:cubicBezTo>
                  <a:cubicBezTo>
                    <a:pt x="543" y="328"/>
                    <a:pt x="539" y="328"/>
                    <a:pt x="536" y="328"/>
                  </a:cubicBezTo>
                  <a:lnTo>
                    <a:pt x="527" y="328"/>
                  </a:lnTo>
                  <a:cubicBezTo>
                    <a:pt x="536" y="319"/>
                    <a:pt x="536" y="319"/>
                    <a:pt x="536" y="310"/>
                  </a:cubicBezTo>
                  <a:cubicBezTo>
                    <a:pt x="554" y="221"/>
                    <a:pt x="500" y="158"/>
                    <a:pt x="447" y="87"/>
                  </a:cubicBezTo>
                  <a:cubicBezTo>
                    <a:pt x="401" y="34"/>
                    <a:pt x="30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54"/>
            <p:cNvSpPr/>
            <p:nvPr/>
          </p:nvSpPr>
          <p:spPr>
            <a:xfrm rot="10800000">
              <a:off x="3171150" y="720450"/>
              <a:ext cx="1058417" cy="318925"/>
            </a:xfrm>
            <a:custGeom>
              <a:avLst/>
              <a:gdLst/>
              <a:ahLst/>
              <a:cxnLst/>
              <a:rect l="l" t="t" r="r" b="b"/>
              <a:pathLst>
                <a:path w="3801" h="1145" extrusionOk="0">
                  <a:moveTo>
                    <a:pt x="3537" y="53"/>
                  </a:moveTo>
                  <a:cubicBezTo>
                    <a:pt x="3549" y="53"/>
                    <a:pt x="3562" y="55"/>
                    <a:pt x="3574" y="60"/>
                  </a:cubicBezTo>
                  <a:cubicBezTo>
                    <a:pt x="3714" y="143"/>
                    <a:pt x="3527" y="332"/>
                    <a:pt x="3399" y="332"/>
                  </a:cubicBezTo>
                  <a:cubicBezTo>
                    <a:pt x="3388" y="332"/>
                    <a:pt x="3378" y="330"/>
                    <a:pt x="3369" y="328"/>
                  </a:cubicBezTo>
                  <a:cubicBezTo>
                    <a:pt x="3360" y="310"/>
                    <a:pt x="3351" y="265"/>
                    <a:pt x="3369" y="194"/>
                  </a:cubicBezTo>
                  <a:cubicBezTo>
                    <a:pt x="3377" y="140"/>
                    <a:pt x="3457" y="53"/>
                    <a:pt x="3537" y="53"/>
                  </a:cubicBezTo>
                  <a:close/>
                  <a:moveTo>
                    <a:pt x="1214" y="144"/>
                  </a:moveTo>
                  <a:cubicBezTo>
                    <a:pt x="1344" y="144"/>
                    <a:pt x="1237" y="409"/>
                    <a:pt x="1130" y="471"/>
                  </a:cubicBezTo>
                  <a:lnTo>
                    <a:pt x="1121" y="471"/>
                  </a:lnTo>
                  <a:cubicBezTo>
                    <a:pt x="1094" y="435"/>
                    <a:pt x="969" y="248"/>
                    <a:pt x="1130" y="167"/>
                  </a:cubicBezTo>
                  <a:cubicBezTo>
                    <a:pt x="1165" y="151"/>
                    <a:pt x="1193" y="144"/>
                    <a:pt x="1214" y="144"/>
                  </a:cubicBezTo>
                  <a:close/>
                  <a:moveTo>
                    <a:pt x="358" y="226"/>
                  </a:moveTo>
                  <a:cubicBezTo>
                    <a:pt x="386" y="226"/>
                    <a:pt x="410" y="249"/>
                    <a:pt x="416" y="310"/>
                  </a:cubicBezTo>
                  <a:cubicBezTo>
                    <a:pt x="425" y="390"/>
                    <a:pt x="362" y="462"/>
                    <a:pt x="309" y="506"/>
                  </a:cubicBezTo>
                  <a:cubicBezTo>
                    <a:pt x="300" y="515"/>
                    <a:pt x="282" y="524"/>
                    <a:pt x="273" y="533"/>
                  </a:cubicBezTo>
                  <a:cubicBezTo>
                    <a:pt x="255" y="479"/>
                    <a:pt x="238" y="426"/>
                    <a:pt x="238" y="363"/>
                  </a:cubicBezTo>
                  <a:cubicBezTo>
                    <a:pt x="243" y="300"/>
                    <a:pt x="308" y="226"/>
                    <a:pt x="358" y="226"/>
                  </a:cubicBezTo>
                  <a:close/>
                  <a:moveTo>
                    <a:pt x="2240" y="691"/>
                  </a:moveTo>
                  <a:cubicBezTo>
                    <a:pt x="2287" y="691"/>
                    <a:pt x="2334" y="694"/>
                    <a:pt x="2379" y="702"/>
                  </a:cubicBezTo>
                  <a:cubicBezTo>
                    <a:pt x="2816" y="728"/>
                    <a:pt x="2800" y="1034"/>
                    <a:pt x="2513" y="1034"/>
                  </a:cubicBezTo>
                  <a:cubicBezTo>
                    <a:pt x="2501" y="1034"/>
                    <a:pt x="2489" y="1034"/>
                    <a:pt x="2477" y="1033"/>
                  </a:cubicBezTo>
                  <a:cubicBezTo>
                    <a:pt x="2343" y="1024"/>
                    <a:pt x="2200" y="890"/>
                    <a:pt x="2147" y="801"/>
                  </a:cubicBezTo>
                  <a:cubicBezTo>
                    <a:pt x="2120" y="765"/>
                    <a:pt x="2111" y="729"/>
                    <a:pt x="2102" y="694"/>
                  </a:cubicBezTo>
                  <a:cubicBezTo>
                    <a:pt x="2147" y="694"/>
                    <a:pt x="2194" y="691"/>
                    <a:pt x="2240" y="691"/>
                  </a:cubicBezTo>
                  <a:close/>
                  <a:moveTo>
                    <a:pt x="3581" y="0"/>
                  </a:moveTo>
                  <a:cubicBezTo>
                    <a:pt x="3498" y="0"/>
                    <a:pt x="3403" y="34"/>
                    <a:pt x="3360" y="87"/>
                  </a:cubicBezTo>
                  <a:cubicBezTo>
                    <a:pt x="3306" y="158"/>
                    <a:pt x="3253" y="221"/>
                    <a:pt x="3262" y="310"/>
                  </a:cubicBezTo>
                  <a:cubicBezTo>
                    <a:pt x="3271" y="319"/>
                    <a:pt x="3271" y="319"/>
                    <a:pt x="3271" y="328"/>
                  </a:cubicBezTo>
                  <a:lnTo>
                    <a:pt x="3262" y="328"/>
                  </a:lnTo>
                  <a:cubicBezTo>
                    <a:pt x="3259" y="328"/>
                    <a:pt x="3255" y="328"/>
                    <a:pt x="3248" y="328"/>
                  </a:cubicBezTo>
                  <a:cubicBezTo>
                    <a:pt x="3202" y="328"/>
                    <a:pt x="3061" y="319"/>
                    <a:pt x="2891" y="319"/>
                  </a:cubicBezTo>
                  <a:cubicBezTo>
                    <a:pt x="2564" y="319"/>
                    <a:pt x="2129" y="352"/>
                    <a:pt x="2040" y="542"/>
                  </a:cubicBezTo>
                  <a:cubicBezTo>
                    <a:pt x="2031" y="569"/>
                    <a:pt x="2013" y="595"/>
                    <a:pt x="2004" y="622"/>
                  </a:cubicBezTo>
                  <a:cubicBezTo>
                    <a:pt x="1953" y="624"/>
                    <a:pt x="1882" y="627"/>
                    <a:pt x="1803" y="627"/>
                  </a:cubicBezTo>
                  <a:cubicBezTo>
                    <a:pt x="1573" y="627"/>
                    <a:pt x="1271" y="608"/>
                    <a:pt x="1165" y="515"/>
                  </a:cubicBezTo>
                  <a:cubicBezTo>
                    <a:pt x="1299" y="426"/>
                    <a:pt x="1495" y="221"/>
                    <a:pt x="1308" y="87"/>
                  </a:cubicBezTo>
                  <a:cubicBezTo>
                    <a:pt x="1280" y="65"/>
                    <a:pt x="1246" y="55"/>
                    <a:pt x="1211" y="55"/>
                  </a:cubicBezTo>
                  <a:cubicBezTo>
                    <a:pt x="1106" y="55"/>
                    <a:pt x="989" y="144"/>
                    <a:pt x="969" y="239"/>
                  </a:cubicBezTo>
                  <a:cubicBezTo>
                    <a:pt x="933" y="363"/>
                    <a:pt x="978" y="453"/>
                    <a:pt x="1058" y="515"/>
                  </a:cubicBezTo>
                  <a:cubicBezTo>
                    <a:pt x="978" y="560"/>
                    <a:pt x="871" y="640"/>
                    <a:pt x="844" y="649"/>
                  </a:cubicBezTo>
                  <a:cubicBezTo>
                    <a:pt x="766" y="673"/>
                    <a:pt x="695" y="683"/>
                    <a:pt x="631" y="683"/>
                  </a:cubicBezTo>
                  <a:cubicBezTo>
                    <a:pt x="441" y="683"/>
                    <a:pt x="320" y="598"/>
                    <a:pt x="300" y="578"/>
                  </a:cubicBezTo>
                  <a:cubicBezTo>
                    <a:pt x="362" y="533"/>
                    <a:pt x="416" y="479"/>
                    <a:pt x="452" y="408"/>
                  </a:cubicBezTo>
                  <a:cubicBezTo>
                    <a:pt x="500" y="320"/>
                    <a:pt x="483" y="152"/>
                    <a:pt x="368" y="152"/>
                  </a:cubicBezTo>
                  <a:cubicBezTo>
                    <a:pt x="356" y="152"/>
                    <a:pt x="342" y="154"/>
                    <a:pt x="327" y="158"/>
                  </a:cubicBezTo>
                  <a:cubicBezTo>
                    <a:pt x="184" y="203"/>
                    <a:pt x="157" y="399"/>
                    <a:pt x="193" y="515"/>
                  </a:cubicBezTo>
                  <a:cubicBezTo>
                    <a:pt x="193" y="533"/>
                    <a:pt x="202" y="551"/>
                    <a:pt x="211" y="569"/>
                  </a:cubicBezTo>
                  <a:cubicBezTo>
                    <a:pt x="148" y="595"/>
                    <a:pt x="95" y="622"/>
                    <a:pt x="32" y="631"/>
                  </a:cubicBezTo>
                  <a:cubicBezTo>
                    <a:pt x="17" y="639"/>
                    <a:pt x="1" y="668"/>
                    <a:pt x="16" y="668"/>
                  </a:cubicBezTo>
                  <a:cubicBezTo>
                    <a:pt x="18" y="668"/>
                    <a:pt x="21" y="668"/>
                    <a:pt x="23" y="667"/>
                  </a:cubicBezTo>
                  <a:cubicBezTo>
                    <a:pt x="95" y="667"/>
                    <a:pt x="166" y="649"/>
                    <a:pt x="229" y="613"/>
                  </a:cubicBezTo>
                  <a:cubicBezTo>
                    <a:pt x="269" y="674"/>
                    <a:pt x="420" y="763"/>
                    <a:pt x="615" y="763"/>
                  </a:cubicBezTo>
                  <a:cubicBezTo>
                    <a:pt x="765" y="763"/>
                    <a:pt x="941" y="710"/>
                    <a:pt x="1112" y="551"/>
                  </a:cubicBezTo>
                  <a:cubicBezTo>
                    <a:pt x="1265" y="686"/>
                    <a:pt x="1528" y="707"/>
                    <a:pt x="1744" y="707"/>
                  </a:cubicBezTo>
                  <a:cubicBezTo>
                    <a:pt x="1842" y="707"/>
                    <a:pt x="1931" y="702"/>
                    <a:pt x="1995" y="702"/>
                  </a:cubicBezTo>
                  <a:cubicBezTo>
                    <a:pt x="1995" y="926"/>
                    <a:pt x="2289" y="1104"/>
                    <a:pt x="2495" y="1140"/>
                  </a:cubicBezTo>
                  <a:cubicBezTo>
                    <a:pt x="2516" y="1143"/>
                    <a:pt x="2537" y="1145"/>
                    <a:pt x="2558" y="1145"/>
                  </a:cubicBezTo>
                  <a:cubicBezTo>
                    <a:pt x="2755" y="1145"/>
                    <a:pt x="2953" y="1000"/>
                    <a:pt x="2816" y="783"/>
                  </a:cubicBezTo>
                  <a:cubicBezTo>
                    <a:pt x="2735" y="649"/>
                    <a:pt x="2557" y="631"/>
                    <a:pt x="2414" y="622"/>
                  </a:cubicBezTo>
                  <a:cubicBezTo>
                    <a:pt x="2316" y="613"/>
                    <a:pt x="2209" y="613"/>
                    <a:pt x="2111" y="613"/>
                  </a:cubicBezTo>
                  <a:cubicBezTo>
                    <a:pt x="2156" y="497"/>
                    <a:pt x="2370" y="453"/>
                    <a:pt x="2504" y="444"/>
                  </a:cubicBezTo>
                  <a:cubicBezTo>
                    <a:pt x="2673" y="435"/>
                    <a:pt x="3199" y="417"/>
                    <a:pt x="3297" y="408"/>
                  </a:cubicBezTo>
                  <a:cubicBezTo>
                    <a:pt x="3312" y="433"/>
                    <a:pt x="3358" y="438"/>
                    <a:pt x="3395" y="438"/>
                  </a:cubicBezTo>
                  <a:cubicBezTo>
                    <a:pt x="3424" y="438"/>
                    <a:pt x="3449" y="435"/>
                    <a:pt x="3449" y="435"/>
                  </a:cubicBezTo>
                  <a:cubicBezTo>
                    <a:pt x="3449" y="435"/>
                    <a:pt x="3413" y="408"/>
                    <a:pt x="3413" y="399"/>
                  </a:cubicBezTo>
                  <a:cubicBezTo>
                    <a:pt x="3485" y="390"/>
                    <a:pt x="3574" y="372"/>
                    <a:pt x="3645" y="274"/>
                  </a:cubicBezTo>
                  <a:cubicBezTo>
                    <a:pt x="3801" y="76"/>
                    <a:pt x="3705" y="0"/>
                    <a:pt x="3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4" name="Google Shape;5614;p46"/>
          <p:cNvSpPr txBox="1">
            <a:spLocks noGrp="1"/>
          </p:cNvSpPr>
          <p:nvPr>
            <p:ph type="title"/>
          </p:nvPr>
        </p:nvSpPr>
        <p:spPr>
          <a:xfrm>
            <a:off x="4048206" y="52781"/>
            <a:ext cx="4711307" cy="674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 &amp; Lit Texts</a:t>
            </a:r>
            <a:endParaRPr dirty="0"/>
          </a:p>
        </p:txBody>
      </p:sp>
      <p:sp>
        <p:nvSpPr>
          <p:cNvPr id="5615" name="Google Shape;5615;p46"/>
          <p:cNvSpPr txBox="1">
            <a:spLocks noGrp="1"/>
          </p:cNvSpPr>
          <p:nvPr>
            <p:ph type="body" idx="1"/>
          </p:nvPr>
        </p:nvSpPr>
        <p:spPr>
          <a:xfrm>
            <a:off x="4111468" y="684413"/>
            <a:ext cx="4711307" cy="2345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u="sng" dirty="0">
                <a:solidFill>
                  <a:schemeClr val="dk1"/>
                </a:solidFill>
              </a:rPr>
              <a:t>Literary Texts: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</a:t>
            </a:r>
            <a:r>
              <a:rPr lang="en-US" i="1" dirty="0">
                <a:solidFill>
                  <a:schemeClr val="dk1"/>
                </a:solidFill>
              </a:rPr>
              <a:t>A Thousand Splendid Suns</a:t>
            </a:r>
            <a:r>
              <a:rPr lang="en-US" dirty="0">
                <a:solidFill>
                  <a:schemeClr val="dk1"/>
                </a:solidFill>
              </a:rPr>
              <a:t> by Khaled Hosseini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</a:t>
            </a:r>
            <a:r>
              <a:rPr lang="en-US" i="1" dirty="0">
                <a:solidFill>
                  <a:schemeClr val="dk1"/>
                </a:solidFill>
              </a:rPr>
              <a:t>The Things They Carried</a:t>
            </a:r>
            <a:r>
              <a:rPr lang="en-US" dirty="0">
                <a:solidFill>
                  <a:schemeClr val="dk1"/>
                </a:solidFill>
              </a:rPr>
              <a:t> by Tim O’Brien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</a:t>
            </a:r>
            <a:r>
              <a:rPr lang="en-US" i="1" dirty="0">
                <a:solidFill>
                  <a:schemeClr val="dk1"/>
                </a:solidFill>
              </a:rPr>
              <a:t>Born a Crime</a:t>
            </a:r>
            <a:r>
              <a:rPr lang="en-US" dirty="0">
                <a:solidFill>
                  <a:schemeClr val="dk1"/>
                </a:solidFill>
              </a:rPr>
              <a:t> by Trevor Noah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</a:t>
            </a:r>
            <a:r>
              <a:rPr lang="en-US" i="1" dirty="0">
                <a:solidFill>
                  <a:schemeClr val="dk1"/>
                </a:solidFill>
              </a:rPr>
              <a:t>Antigone</a:t>
            </a:r>
            <a:r>
              <a:rPr lang="en-US" dirty="0">
                <a:solidFill>
                  <a:schemeClr val="dk1"/>
                </a:solidFill>
              </a:rPr>
              <a:t> by Sophocles or </a:t>
            </a:r>
            <a:r>
              <a:rPr lang="en-US" i="1" dirty="0">
                <a:solidFill>
                  <a:schemeClr val="dk1"/>
                </a:solidFill>
              </a:rPr>
              <a:t>A Doll’s House</a:t>
            </a:r>
            <a:r>
              <a:rPr lang="en-US" dirty="0">
                <a:solidFill>
                  <a:schemeClr val="dk1"/>
                </a:solidFill>
              </a:rPr>
              <a:t> by Henrik Ibsen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</a:t>
            </a:r>
            <a:r>
              <a:rPr lang="en-US" i="1" dirty="0">
                <a:solidFill>
                  <a:schemeClr val="dk1"/>
                </a:solidFill>
              </a:rPr>
              <a:t>Persepolis </a:t>
            </a:r>
            <a:r>
              <a:rPr lang="en-US" dirty="0">
                <a:solidFill>
                  <a:schemeClr val="dk1"/>
                </a:solidFill>
              </a:rPr>
              <a:t>by Marjane Satrapi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</a:t>
            </a:r>
            <a:r>
              <a:rPr lang="en-US" i="1" dirty="0">
                <a:solidFill>
                  <a:schemeClr val="dk1"/>
                </a:solidFill>
              </a:rPr>
              <a:t>Frankenstein </a:t>
            </a:r>
            <a:r>
              <a:rPr lang="en-US" dirty="0">
                <a:solidFill>
                  <a:schemeClr val="dk1"/>
                </a:solidFill>
              </a:rPr>
              <a:t>by Mary Shelley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u="sng" dirty="0">
                <a:solidFill>
                  <a:schemeClr val="dk1"/>
                </a:solidFill>
              </a:rPr>
              <a:t>Non-Literary Bodies of Work: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~Film</a:t>
            </a:r>
            <a:endParaRPr lang="en-US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~Speeches: Michell Obama speeches/ TED Talk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~Advertisements/PSAs: Nike “Dream Crazy”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~Graffiti Art: Banksy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~Cartoons: </a:t>
            </a:r>
            <a:r>
              <a:rPr lang="en-US" i="1" dirty="0">
                <a:solidFill>
                  <a:schemeClr val="dk1"/>
                </a:solidFill>
              </a:rPr>
              <a:t>Calvin &amp; Hobbes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~Opinion Articles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~Paper 1 Prep text types</a:t>
            </a:r>
          </a:p>
        </p:txBody>
      </p:sp>
      <p:sp>
        <p:nvSpPr>
          <p:cNvPr id="5616" name="Google Shape;5616;p46"/>
          <p:cNvSpPr/>
          <p:nvPr/>
        </p:nvSpPr>
        <p:spPr>
          <a:xfrm>
            <a:off x="329900" y="195138"/>
            <a:ext cx="1046301" cy="323467"/>
          </a:xfrm>
          <a:custGeom>
            <a:avLst/>
            <a:gdLst/>
            <a:ahLst/>
            <a:cxnLst/>
            <a:rect l="l" t="t" r="r" b="b"/>
            <a:pathLst>
              <a:path w="4085" h="1263" extrusionOk="0">
                <a:moveTo>
                  <a:pt x="1864" y="112"/>
                </a:moveTo>
                <a:cubicBezTo>
                  <a:pt x="1906" y="112"/>
                  <a:pt x="1950" y="126"/>
                  <a:pt x="1990" y="157"/>
                </a:cubicBezTo>
                <a:cubicBezTo>
                  <a:pt x="2159" y="291"/>
                  <a:pt x="2195" y="496"/>
                  <a:pt x="2132" y="674"/>
                </a:cubicBezTo>
                <a:cubicBezTo>
                  <a:pt x="2079" y="674"/>
                  <a:pt x="2025" y="674"/>
                  <a:pt x="1963" y="665"/>
                </a:cubicBezTo>
                <a:cubicBezTo>
                  <a:pt x="1847" y="647"/>
                  <a:pt x="1731" y="585"/>
                  <a:pt x="1660" y="487"/>
                </a:cubicBezTo>
                <a:cubicBezTo>
                  <a:pt x="1546" y="317"/>
                  <a:pt x="1698" y="112"/>
                  <a:pt x="1864" y="112"/>
                </a:cubicBezTo>
                <a:close/>
                <a:moveTo>
                  <a:pt x="561" y="695"/>
                </a:moveTo>
                <a:cubicBezTo>
                  <a:pt x="595" y="695"/>
                  <a:pt x="631" y="700"/>
                  <a:pt x="669" y="710"/>
                </a:cubicBezTo>
                <a:cubicBezTo>
                  <a:pt x="678" y="719"/>
                  <a:pt x="687" y="719"/>
                  <a:pt x="705" y="728"/>
                </a:cubicBezTo>
                <a:cubicBezTo>
                  <a:pt x="705" y="746"/>
                  <a:pt x="705" y="772"/>
                  <a:pt x="696" y="799"/>
                </a:cubicBezTo>
                <a:cubicBezTo>
                  <a:pt x="688" y="930"/>
                  <a:pt x="567" y="1175"/>
                  <a:pt x="379" y="1175"/>
                </a:cubicBezTo>
                <a:cubicBezTo>
                  <a:pt x="349" y="1175"/>
                  <a:pt x="318" y="1169"/>
                  <a:pt x="286" y="1156"/>
                </a:cubicBezTo>
                <a:cubicBezTo>
                  <a:pt x="152" y="1111"/>
                  <a:pt x="197" y="978"/>
                  <a:pt x="277" y="844"/>
                </a:cubicBezTo>
                <a:cubicBezTo>
                  <a:pt x="313" y="778"/>
                  <a:pt x="414" y="695"/>
                  <a:pt x="561" y="695"/>
                </a:cubicBezTo>
                <a:close/>
                <a:moveTo>
                  <a:pt x="1843" y="0"/>
                </a:moveTo>
                <a:cubicBezTo>
                  <a:pt x="1615" y="0"/>
                  <a:pt x="1452" y="249"/>
                  <a:pt x="1544" y="478"/>
                </a:cubicBezTo>
                <a:cubicBezTo>
                  <a:pt x="1620" y="685"/>
                  <a:pt x="1796" y="760"/>
                  <a:pt x="1997" y="760"/>
                </a:cubicBezTo>
                <a:cubicBezTo>
                  <a:pt x="2030" y="760"/>
                  <a:pt x="2063" y="758"/>
                  <a:pt x="2097" y="754"/>
                </a:cubicBezTo>
                <a:lnTo>
                  <a:pt x="2097" y="754"/>
                </a:lnTo>
                <a:cubicBezTo>
                  <a:pt x="2034" y="870"/>
                  <a:pt x="1936" y="969"/>
                  <a:pt x="1802" y="986"/>
                </a:cubicBezTo>
                <a:cubicBezTo>
                  <a:pt x="1758" y="994"/>
                  <a:pt x="1714" y="998"/>
                  <a:pt x="1670" y="998"/>
                </a:cubicBezTo>
                <a:cubicBezTo>
                  <a:pt x="1272" y="998"/>
                  <a:pt x="937" y="696"/>
                  <a:pt x="776" y="647"/>
                </a:cubicBezTo>
                <a:cubicBezTo>
                  <a:pt x="750" y="407"/>
                  <a:pt x="598" y="166"/>
                  <a:pt x="348" y="157"/>
                </a:cubicBezTo>
                <a:cubicBezTo>
                  <a:pt x="339" y="157"/>
                  <a:pt x="322" y="184"/>
                  <a:pt x="339" y="192"/>
                </a:cubicBezTo>
                <a:cubicBezTo>
                  <a:pt x="518" y="255"/>
                  <a:pt x="652" y="433"/>
                  <a:pt x="687" y="621"/>
                </a:cubicBezTo>
                <a:cubicBezTo>
                  <a:pt x="643" y="612"/>
                  <a:pt x="598" y="607"/>
                  <a:pt x="554" y="607"/>
                </a:cubicBezTo>
                <a:cubicBezTo>
                  <a:pt x="466" y="607"/>
                  <a:pt x="381" y="627"/>
                  <a:pt x="304" y="674"/>
                </a:cubicBezTo>
                <a:cubicBezTo>
                  <a:pt x="116" y="781"/>
                  <a:pt x="0" y="1102"/>
                  <a:pt x="232" y="1227"/>
                </a:cubicBezTo>
                <a:cubicBezTo>
                  <a:pt x="274" y="1252"/>
                  <a:pt x="316" y="1263"/>
                  <a:pt x="357" y="1263"/>
                </a:cubicBezTo>
                <a:cubicBezTo>
                  <a:pt x="553" y="1263"/>
                  <a:pt x="731" y="1014"/>
                  <a:pt x="768" y="844"/>
                </a:cubicBezTo>
                <a:cubicBezTo>
                  <a:pt x="776" y="817"/>
                  <a:pt x="776" y="781"/>
                  <a:pt x="785" y="754"/>
                </a:cubicBezTo>
                <a:cubicBezTo>
                  <a:pt x="821" y="772"/>
                  <a:pt x="857" y="790"/>
                  <a:pt x="892" y="808"/>
                </a:cubicBezTo>
                <a:cubicBezTo>
                  <a:pt x="982" y="856"/>
                  <a:pt x="1328" y="1104"/>
                  <a:pt x="1665" y="1104"/>
                </a:cubicBezTo>
                <a:cubicBezTo>
                  <a:pt x="1831" y="1104"/>
                  <a:pt x="1994" y="1044"/>
                  <a:pt x="2124" y="870"/>
                </a:cubicBezTo>
                <a:cubicBezTo>
                  <a:pt x="2150" y="826"/>
                  <a:pt x="2186" y="790"/>
                  <a:pt x="2204" y="746"/>
                </a:cubicBezTo>
                <a:cubicBezTo>
                  <a:pt x="2320" y="719"/>
                  <a:pt x="2641" y="621"/>
                  <a:pt x="3042" y="362"/>
                </a:cubicBezTo>
                <a:cubicBezTo>
                  <a:pt x="3163" y="286"/>
                  <a:pt x="3285" y="252"/>
                  <a:pt x="3402" y="252"/>
                </a:cubicBezTo>
                <a:cubicBezTo>
                  <a:pt x="3657" y="252"/>
                  <a:pt x="3892" y="415"/>
                  <a:pt x="4051" y="665"/>
                </a:cubicBezTo>
                <a:cubicBezTo>
                  <a:pt x="4052" y="667"/>
                  <a:pt x="4053" y="667"/>
                  <a:pt x="4055" y="667"/>
                </a:cubicBezTo>
                <a:cubicBezTo>
                  <a:pt x="4066" y="667"/>
                  <a:pt x="4085" y="646"/>
                  <a:pt x="4077" y="639"/>
                </a:cubicBezTo>
                <a:cubicBezTo>
                  <a:pt x="3997" y="371"/>
                  <a:pt x="3783" y="184"/>
                  <a:pt x="3497" y="157"/>
                </a:cubicBezTo>
                <a:cubicBezTo>
                  <a:pt x="3481" y="156"/>
                  <a:pt x="3466" y="155"/>
                  <a:pt x="3450" y="155"/>
                </a:cubicBezTo>
                <a:cubicBezTo>
                  <a:pt x="3083" y="155"/>
                  <a:pt x="2823" y="447"/>
                  <a:pt x="2498" y="567"/>
                </a:cubicBezTo>
                <a:cubicBezTo>
                  <a:pt x="2489" y="567"/>
                  <a:pt x="2320" y="630"/>
                  <a:pt x="2240" y="647"/>
                </a:cubicBezTo>
                <a:cubicBezTo>
                  <a:pt x="2311" y="407"/>
                  <a:pt x="2231" y="121"/>
                  <a:pt x="1963" y="23"/>
                </a:cubicBezTo>
                <a:cubicBezTo>
                  <a:pt x="1922" y="8"/>
                  <a:pt x="1881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46"/>
          <p:cNvSpPr/>
          <p:nvPr/>
        </p:nvSpPr>
        <p:spPr>
          <a:xfrm rot="10799966">
            <a:off x="7767801" y="193985"/>
            <a:ext cx="1046301" cy="325772"/>
          </a:xfrm>
          <a:custGeom>
            <a:avLst/>
            <a:gdLst/>
            <a:ahLst/>
            <a:cxnLst/>
            <a:rect l="l" t="t" r="r" b="b"/>
            <a:pathLst>
              <a:path w="4085" h="1272" extrusionOk="0">
                <a:moveTo>
                  <a:pt x="378" y="88"/>
                </a:moveTo>
                <a:cubicBezTo>
                  <a:pt x="567" y="88"/>
                  <a:pt x="688" y="334"/>
                  <a:pt x="696" y="473"/>
                </a:cubicBezTo>
                <a:cubicBezTo>
                  <a:pt x="705" y="491"/>
                  <a:pt x="705" y="518"/>
                  <a:pt x="705" y="544"/>
                </a:cubicBezTo>
                <a:cubicBezTo>
                  <a:pt x="687" y="544"/>
                  <a:pt x="678" y="553"/>
                  <a:pt x="669" y="553"/>
                </a:cubicBezTo>
                <a:cubicBezTo>
                  <a:pt x="628" y="566"/>
                  <a:pt x="590" y="571"/>
                  <a:pt x="554" y="571"/>
                </a:cubicBezTo>
                <a:cubicBezTo>
                  <a:pt x="411" y="571"/>
                  <a:pt x="313" y="485"/>
                  <a:pt x="277" y="428"/>
                </a:cubicBezTo>
                <a:cubicBezTo>
                  <a:pt x="197" y="286"/>
                  <a:pt x="152" y="161"/>
                  <a:pt x="286" y="107"/>
                </a:cubicBezTo>
                <a:cubicBezTo>
                  <a:pt x="318" y="94"/>
                  <a:pt x="349" y="88"/>
                  <a:pt x="378" y="88"/>
                </a:cubicBezTo>
                <a:close/>
                <a:moveTo>
                  <a:pt x="2051" y="591"/>
                </a:moveTo>
                <a:cubicBezTo>
                  <a:pt x="2079" y="591"/>
                  <a:pt x="2106" y="593"/>
                  <a:pt x="2132" y="598"/>
                </a:cubicBezTo>
                <a:cubicBezTo>
                  <a:pt x="2195" y="776"/>
                  <a:pt x="2159" y="981"/>
                  <a:pt x="1990" y="1106"/>
                </a:cubicBezTo>
                <a:cubicBezTo>
                  <a:pt x="1949" y="1138"/>
                  <a:pt x="1904" y="1152"/>
                  <a:pt x="1861" y="1152"/>
                </a:cubicBezTo>
                <a:cubicBezTo>
                  <a:pt x="1696" y="1152"/>
                  <a:pt x="1547" y="954"/>
                  <a:pt x="1660" y="785"/>
                </a:cubicBezTo>
                <a:cubicBezTo>
                  <a:pt x="1731" y="678"/>
                  <a:pt x="1847" y="625"/>
                  <a:pt x="1963" y="598"/>
                </a:cubicBezTo>
                <a:cubicBezTo>
                  <a:pt x="1994" y="593"/>
                  <a:pt x="2023" y="591"/>
                  <a:pt x="2051" y="591"/>
                </a:cubicBezTo>
                <a:close/>
                <a:moveTo>
                  <a:pt x="356" y="0"/>
                </a:moveTo>
                <a:cubicBezTo>
                  <a:pt x="315" y="0"/>
                  <a:pt x="274" y="11"/>
                  <a:pt x="232" y="36"/>
                </a:cubicBezTo>
                <a:cubicBezTo>
                  <a:pt x="0" y="170"/>
                  <a:pt x="116" y="482"/>
                  <a:pt x="304" y="589"/>
                </a:cubicBezTo>
                <a:cubicBezTo>
                  <a:pt x="378" y="640"/>
                  <a:pt x="459" y="662"/>
                  <a:pt x="543" y="662"/>
                </a:cubicBezTo>
                <a:cubicBezTo>
                  <a:pt x="591" y="662"/>
                  <a:pt x="639" y="655"/>
                  <a:pt x="687" y="642"/>
                </a:cubicBezTo>
                <a:lnTo>
                  <a:pt x="687" y="642"/>
                </a:lnTo>
                <a:cubicBezTo>
                  <a:pt x="652" y="839"/>
                  <a:pt x="518" y="1008"/>
                  <a:pt x="339" y="1080"/>
                </a:cubicBezTo>
                <a:cubicBezTo>
                  <a:pt x="322" y="1080"/>
                  <a:pt x="339" y="1106"/>
                  <a:pt x="348" y="1106"/>
                </a:cubicBezTo>
                <a:cubicBezTo>
                  <a:pt x="598" y="1097"/>
                  <a:pt x="750" y="856"/>
                  <a:pt x="776" y="625"/>
                </a:cubicBezTo>
                <a:cubicBezTo>
                  <a:pt x="937" y="568"/>
                  <a:pt x="1272" y="265"/>
                  <a:pt x="1670" y="265"/>
                </a:cubicBezTo>
                <a:cubicBezTo>
                  <a:pt x="1714" y="265"/>
                  <a:pt x="1758" y="269"/>
                  <a:pt x="1802" y="277"/>
                </a:cubicBezTo>
                <a:cubicBezTo>
                  <a:pt x="1936" y="303"/>
                  <a:pt x="2034" y="402"/>
                  <a:pt x="2097" y="509"/>
                </a:cubicBezTo>
                <a:cubicBezTo>
                  <a:pt x="2072" y="507"/>
                  <a:pt x="2046" y="506"/>
                  <a:pt x="2022" y="506"/>
                </a:cubicBezTo>
                <a:cubicBezTo>
                  <a:pt x="1811" y="506"/>
                  <a:pt x="1624" y="578"/>
                  <a:pt x="1544" y="785"/>
                </a:cubicBezTo>
                <a:cubicBezTo>
                  <a:pt x="1452" y="1022"/>
                  <a:pt x="1615" y="1272"/>
                  <a:pt x="1843" y="1272"/>
                </a:cubicBezTo>
                <a:cubicBezTo>
                  <a:pt x="1882" y="1272"/>
                  <a:pt x="1922" y="1264"/>
                  <a:pt x="1963" y="1249"/>
                </a:cubicBezTo>
                <a:cubicBezTo>
                  <a:pt x="2231" y="1151"/>
                  <a:pt x="2311" y="856"/>
                  <a:pt x="2240" y="616"/>
                </a:cubicBezTo>
                <a:lnTo>
                  <a:pt x="2240" y="616"/>
                </a:lnTo>
                <a:cubicBezTo>
                  <a:pt x="2320" y="633"/>
                  <a:pt x="2489" y="696"/>
                  <a:pt x="2498" y="696"/>
                </a:cubicBezTo>
                <a:cubicBezTo>
                  <a:pt x="2820" y="814"/>
                  <a:pt x="3077" y="1109"/>
                  <a:pt x="3437" y="1109"/>
                </a:cubicBezTo>
                <a:cubicBezTo>
                  <a:pt x="3457" y="1109"/>
                  <a:pt x="3477" y="1108"/>
                  <a:pt x="3497" y="1106"/>
                </a:cubicBezTo>
                <a:cubicBezTo>
                  <a:pt x="3783" y="1088"/>
                  <a:pt x="3997" y="901"/>
                  <a:pt x="4077" y="633"/>
                </a:cubicBezTo>
                <a:cubicBezTo>
                  <a:pt x="4084" y="620"/>
                  <a:pt x="4070" y="601"/>
                  <a:pt x="4059" y="601"/>
                </a:cubicBezTo>
                <a:cubicBezTo>
                  <a:pt x="4056" y="601"/>
                  <a:pt x="4053" y="603"/>
                  <a:pt x="4051" y="607"/>
                </a:cubicBezTo>
                <a:cubicBezTo>
                  <a:pt x="3892" y="851"/>
                  <a:pt x="3658" y="1015"/>
                  <a:pt x="3404" y="1015"/>
                </a:cubicBezTo>
                <a:cubicBezTo>
                  <a:pt x="3286" y="1015"/>
                  <a:pt x="3164" y="980"/>
                  <a:pt x="3042" y="901"/>
                </a:cubicBezTo>
                <a:cubicBezTo>
                  <a:pt x="2641" y="651"/>
                  <a:pt x="2320" y="544"/>
                  <a:pt x="2204" y="526"/>
                </a:cubicBezTo>
                <a:cubicBezTo>
                  <a:pt x="2186" y="482"/>
                  <a:pt x="2150" y="437"/>
                  <a:pt x="2124" y="402"/>
                </a:cubicBezTo>
                <a:cubicBezTo>
                  <a:pt x="1993" y="224"/>
                  <a:pt x="1828" y="162"/>
                  <a:pt x="1661" y="162"/>
                </a:cubicBezTo>
                <a:cubicBezTo>
                  <a:pt x="1326" y="162"/>
                  <a:pt x="982" y="410"/>
                  <a:pt x="892" y="464"/>
                </a:cubicBezTo>
                <a:cubicBezTo>
                  <a:pt x="857" y="482"/>
                  <a:pt x="821" y="500"/>
                  <a:pt x="785" y="518"/>
                </a:cubicBezTo>
                <a:cubicBezTo>
                  <a:pt x="776" y="482"/>
                  <a:pt x="776" y="455"/>
                  <a:pt x="768" y="428"/>
                </a:cubicBezTo>
                <a:cubicBezTo>
                  <a:pt x="731" y="251"/>
                  <a:pt x="553" y="0"/>
                  <a:pt x="3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48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8" name="Google Shape;4968;p42"/>
          <p:cNvSpPr/>
          <p:nvPr/>
        </p:nvSpPr>
        <p:spPr>
          <a:xfrm>
            <a:off x="2932538" y="1293714"/>
            <a:ext cx="906600" cy="906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9" name="Google Shape;4969;p42"/>
          <p:cNvSpPr/>
          <p:nvPr/>
        </p:nvSpPr>
        <p:spPr>
          <a:xfrm>
            <a:off x="2932538" y="3071705"/>
            <a:ext cx="906600" cy="906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0" name="Google Shape;4970;p42"/>
          <p:cNvSpPr/>
          <p:nvPr/>
        </p:nvSpPr>
        <p:spPr>
          <a:xfrm>
            <a:off x="5295638" y="1293714"/>
            <a:ext cx="906600" cy="906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1" name="Google Shape;4971;p42"/>
          <p:cNvSpPr/>
          <p:nvPr/>
        </p:nvSpPr>
        <p:spPr>
          <a:xfrm>
            <a:off x="5295638" y="3071705"/>
            <a:ext cx="906600" cy="906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2" name="Google Shape;4972;p4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Lit Exams</a:t>
            </a:r>
            <a:endParaRPr dirty="0"/>
          </a:p>
        </p:txBody>
      </p:sp>
      <p:sp>
        <p:nvSpPr>
          <p:cNvPr id="4973" name="Google Shape;4973;p42"/>
          <p:cNvSpPr txBox="1">
            <a:spLocks noGrp="1"/>
          </p:cNvSpPr>
          <p:nvPr>
            <p:ph type="title" idx="2"/>
          </p:nvPr>
        </p:nvSpPr>
        <p:spPr>
          <a:xfrm>
            <a:off x="734398" y="1249464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Paper 1</a:t>
            </a:r>
            <a:endParaRPr dirty="0"/>
          </a:p>
        </p:txBody>
      </p:sp>
      <p:sp>
        <p:nvSpPr>
          <p:cNvPr id="4974" name="Google Shape;4974;p42"/>
          <p:cNvSpPr txBox="1">
            <a:spLocks noGrp="1"/>
          </p:cNvSpPr>
          <p:nvPr>
            <p:ph type="subTitle" idx="1"/>
          </p:nvPr>
        </p:nvSpPr>
        <p:spPr>
          <a:xfrm>
            <a:off x="329900" y="1958187"/>
            <a:ext cx="2526388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~2 hrs. 15 min.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~2 literary passages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~2 diff. text types/an analysis essay for each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~focus on textual aspects</a:t>
            </a:r>
            <a:endParaRPr dirty="0"/>
          </a:p>
        </p:txBody>
      </p:sp>
      <p:sp>
        <p:nvSpPr>
          <p:cNvPr id="4975" name="Google Shape;4975;p42"/>
          <p:cNvSpPr txBox="1">
            <a:spLocks noGrp="1"/>
          </p:cNvSpPr>
          <p:nvPr>
            <p:ph type="title" idx="3"/>
          </p:nvPr>
        </p:nvSpPr>
        <p:spPr>
          <a:xfrm>
            <a:off x="6278448" y="1249464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Paper 2</a:t>
            </a:r>
            <a:endParaRPr dirty="0"/>
          </a:p>
        </p:txBody>
      </p:sp>
      <p:sp>
        <p:nvSpPr>
          <p:cNvPr id="4976" name="Google Shape;4976;p42"/>
          <p:cNvSpPr txBox="1">
            <a:spLocks noGrp="1"/>
          </p:cNvSpPr>
          <p:nvPr>
            <p:ph type="subTitle" idx="4"/>
          </p:nvPr>
        </p:nvSpPr>
        <p:spPr>
          <a:xfrm>
            <a:off x="6278448" y="1958187"/>
            <a:ext cx="252374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~1 hr. 45 min.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~4 general questions/ respond to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~use 2 literary texts to write a comparison essay</a:t>
            </a:r>
          </a:p>
        </p:txBody>
      </p:sp>
      <p:sp>
        <p:nvSpPr>
          <p:cNvPr id="4977" name="Google Shape;4977;p42"/>
          <p:cNvSpPr txBox="1">
            <a:spLocks noGrp="1"/>
          </p:cNvSpPr>
          <p:nvPr>
            <p:ph type="title" idx="5"/>
          </p:nvPr>
        </p:nvSpPr>
        <p:spPr>
          <a:xfrm>
            <a:off x="734398" y="3027431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Individual Oral</a:t>
            </a:r>
            <a:endParaRPr dirty="0"/>
          </a:p>
        </p:txBody>
      </p:sp>
      <p:sp>
        <p:nvSpPr>
          <p:cNvPr id="4978" name="Google Shape;4978;p42"/>
          <p:cNvSpPr txBox="1">
            <a:spLocks noGrp="1"/>
          </p:cNvSpPr>
          <p:nvPr>
            <p:ph type="subTitle" idx="6"/>
          </p:nvPr>
        </p:nvSpPr>
        <p:spPr>
          <a:xfrm>
            <a:off x="207034" y="3839674"/>
            <a:ext cx="264661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~select 2 extracts (</a:t>
            </a:r>
            <a:r>
              <a:rPr lang="en-US" b="1" dirty="0"/>
              <a:t>one translated/ one English.)</a:t>
            </a:r>
            <a:endParaRPr lang="en-US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~10 min. prepared response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~5 min. questions from me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~relate extracts to a global issue of your choice</a:t>
            </a:r>
            <a:endParaRPr dirty="0"/>
          </a:p>
        </p:txBody>
      </p:sp>
      <p:sp>
        <p:nvSpPr>
          <p:cNvPr id="4979" name="Google Shape;4979;p42"/>
          <p:cNvSpPr txBox="1">
            <a:spLocks noGrp="1"/>
          </p:cNvSpPr>
          <p:nvPr>
            <p:ph type="title" idx="7"/>
          </p:nvPr>
        </p:nvSpPr>
        <p:spPr>
          <a:xfrm>
            <a:off x="6278448" y="3027431"/>
            <a:ext cx="212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HL Essay  </a:t>
            </a:r>
            <a:endParaRPr dirty="0"/>
          </a:p>
        </p:txBody>
      </p:sp>
      <p:sp>
        <p:nvSpPr>
          <p:cNvPr id="4980" name="Google Shape;4980;p42"/>
          <p:cNvSpPr txBox="1">
            <a:spLocks noGrp="1"/>
          </p:cNvSpPr>
          <p:nvPr>
            <p:ph type="subTitle" idx="8"/>
          </p:nvPr>
        </p:nvSpPr>
        <p:spPr>
          <a:xfrm>
            <a:off x="6278448" y="3727536"/>
            <a:ext cx="252374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~an essay on </a:t>
            </a:r>
            <a:r>
              <a:rPr lang="en" b="1" dirty="0"/>
              <a:t>1 literary work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~1,200-1,500 words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~develop an inquiry question to guide the essay</a:t>
            </a:r>
            <a:endParaRPr dirty="0"/>
          </a:p>
        </p:txBody>
      </p:sp>
      <p:sp>
        <p:nvSpPr>
          <p:cNvPr id="4981" name="Google Shape;4981;p42"/>
          <p:cNvSpPr txBox="1">
            <a:spLocks noGrp="1"/>
          </p:cNvSpPr>
          <p:nvPr>
            <p:ph type="title" idx="9"/>
          </p:nvPr>
        </p:nvSpPr>
        <p:spPr>
          <a:xfrm>
            <a:off x="2932488" y="1483164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982" name="Google Shape;4982;p42"/>
          <p:cNvSpPr txBox="1">
            <a:spLocks noGrp="1"/>
          </p:cNvSpPr>
          <p:nvPr>
            <p:ph type="title" idx="13"/>
          </p:nvPr>
        </p:nvSpPr>
        <p:spPr>
          <a:xfrm>
            <a:off x="2932488" y="326115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83" name="Google Shape;4983;p42"/>
          <p:cNvSpPr txBox="1">
            <a:spLocks noGrp="1"/>
          </p:cNvSpPr>
          <p:nvPr>
            <p:ph type="title" idx="14"/>
          </p:nvPr>
        </p:nvSpPr>
        <p:spPr>
          <a:xfrm>
            <a:off x="5295638" y="1483164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984" name="Google Shape;4984;p42"/>
          <p:cNvSpPr txBox="1">
            <a:spLocks noGrp="1"/>
          </p:cNvSpPr>
          <p:nvPr>
            <p:ph type="title" idx="15"/>
          </p:nvPr>
        </p:nvSpPr>
        <p:spPr>
          <a:xfrm>
            <a:off x="5295638" y="326115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985" name="Google Shape;4985;p42"/>
          <p:cNvSpPr/>
          <p:nvPr/>
        </p:nvSpPr>
        <p:spPr>
          <a:xfrm>
            <a:off x="329900" y="153438"/>
            <a:ext cx="1046301" cy="323467"/>
          </a:xfrm>
          <a:custGeom>
            <a:avLst/>
            <a:gdLst/>
            <a:ahLst/>
            <a:cxnLst/>
            <a:rect l="l" t="t" r="r" b="b"/>
            <a:pathLst>
              <a:path w="4085" h="1263" extrusionOk="0">
                <a:moveTo>
                  <a:pt x="1864" y="112"/>
                </a:moveTo>
                <a:cubicBezTo>
                  <a:pt x="1906" y="112"/>
                  <a:pt x="1950" y="126"/>
                  <a:pt x="1990" y="157"/>
                </a:cubicBezTo>
                <a:cubicBezTo>
                  <a:pt x="2159" y="291"/>
                  <a:pt x="2195" y="496"/>
                  <a:pt x="2132" y="674"/>
                </a:cubicBezTo>
                <a:cubicBezTo>
                  <a:pt x="2079" y="674"/>
                  <a:pt x="2025" y="674"/>
                  <a:pt x="1963" y="665"/>
                </a:cubicBezTo>
                <a:cubicBezTo>
                  <a:pt x="1847" y="647"/>
                  <a:pt x="1731" y="585"/>
                  <a:pt x="1660" y="487"/>
                </a:cubicBezTo>
                <a:cubicBezTo>
                  <a:pt x="1546" y="317"/>
                  <a:pt x="1698" y="112"/>
                  <a:pt x="1864" y="112"/>
                </a:cubicBezTo>
                <a:close/>
                <a:moveTo>
                  <a:pt x="561" y="695"/>
                </a:moveTo>
                <a:cubicBezTo>
                  <a:pt x="595" y="695"/>
                  <a:pt x="631" y="700"/>
                  <a:pt x="669" y="710"/>
                </a:cubicBezTo>
                <a:cubicBezTo>
                  <a:pt x="678" y="719"/>
                  <a:pt x="687" y="719"/>
                  <a:pt x="705" y="728"/>
                </a:cubicBezTo>
                <a:cubicBezTo>
                  <a:pt x="705" y="746"/>
                  <a:pt x="705" y="772"/>
                  <a:pt x="696" y="799"/>
                </a:cubicBezTo>
                <a:cubicBezTo>
                  <a:pt x="688" y="930"/>
                  <a:pt x="567" y="1175"/>
                  <a:pt x="379" y="1175"/>
                </a:cubicBezTo>
                <a:cubicBezTo>
                  <a:pt x="349" y="1175"/>
                  <a:pt x="318" y="1169"/>
                  <a:pt x="286" y="1156"/>
                </a:cubicBezTo>
                <a:cubicBezTo>
                  <a:pt x="152" y="1111"/>
                  <a:pt x="197" y="978"/>
                  <a:pt x="277" y="844"/>
                </a:cubicBezTo>
                <a:cubicBezTo>
                  <a:pt x="313" y="778"/>
                  <a:pt x="414" y="695"/>
                  <a:pt x="561" y="695"/>
                </a:cubicBezTo>
                <a:close/>
                <a:moveTo>
                  <a:pt x="1843" y="0"/>
                </a:moveTo>
                <a:cubicBezTo>
                  <a:pt x="1615" y="0"/>
                  <a:pt x="1452" y="249"/>
                  <a:pt x="1544" y="478"/>
                </a:cubicBezTo>
                <a:cubicBezTo>
                  <a:pt x="1620" y="685"/>
                  <a:pt x="1796" y="760"/>
                  <a:pt x="1997" y="760"/>
                </a:cubicBezTo>
                <a:cubicBezTo>
                  <a:pt x="2030" y="760"/>
                  <a:pt x="2063" y="758"/>
                  <a:pt x="2097" y="754"/>
                </a:cubicBezTo>
                <a:lnTo>
                  <a:pt x="2097" y="754"/>
                </a:lnTo>
                <a:cubicBezTo>
                  <a:pt x="2034" y="870"/>
                  <a:pt x="1936" y="969"/>
                  <a:pt x="1802" y="986"/>
                </a:cubicBezTo>
                <a:cubicBezTo>
                  <a:pt x="1758" y="994"/>
                  <a:pt x="1714" y="998"/>
                  <a:pt x="1670" y="998"/>
                </a:cubicBezTo>
                <a:cubicBezTo>
                  <a:pt x="1272" y="998"/>
                  <a:pt x="937" y="696"/>
                  <a:pt x="776" y="647"/>
                </a:cubicBezTo>
                <a:cubicBezTo>
                  <a:pt x="750" y="407"/>
                  <a:pt x="598" y="166"/>
                  <a:pt x="348" y="157"/>
                </a:cubicBezTo>
                <a:cubicBezTo>
                  <a:pt x="339" y="157"/>
                  <a:pt x="322" y="184"/>
                  <a:pt x="339" y="192"/>
                </a:cubicBezTo>
                <a:cubicBezTo>
                  <a:pt x="518" y="255"/>
                  <a:pt x="652" y="433"/>
                  <a:pt x="687" y="621"/>
                </a:cubicBezTo>
                <a:cubicBezTo>
                  <a:pt x="643" y="612"/>
                  <a:pt x="598" y="607"/>
                  <a:pt x="554" y="607"/>
                </a:cubicBezTo>
                <a:cubicBezTo>
                  <a:pt x="466" y="607"/>
                  <a:pt x="381" y="627"/>
                  <a:pt x="304" y="674"/>
                </a:cubicBezTo>
                <a:cubicBezTo>
                  <a:pt x="116" y="781"/>
                  <a:pt x="0" y="1102"/>
                  <a:pt x="232" y="1227"/>
                </a:cubicBezTo>
                <a:cubicBezTo>
                  <a:pt x="274" y="1252"/>
                  <a:pt x="316" y="1263"/>
                  <a:pt x="357" y="1263"/>
                </a:cubicBezTo>
                <a:cubicBezTo>
                  <a:pt x="553" y="1263"/>
                  <a:pt x="731" y="1014"/>
                  <a:pt x="768" y="844"/>
                </a:cubicBezTo>
                <a:cubicBezTo>
                  <a:pt x="776" y="817"/>
                  <a:pt x="776" y="781"/>
                  <a:pt x="785" y="754"/>
                </a:cubicBezTo>
                <a:cubicBezTo>
                  <a:pt x="821" y="772"/>
                  <a:pt x="857" y="790"/>
                  <a:pt x="892" y="808"/>
                </a:cubicBezTo>
                <a:cubicBezTo>
                  <a:pt x="982" y="856"/>
                  <a:pt x="1328" y="1104"/>
                  <a:pt x="1665" y="1104"/>
                </a:cubicBezTo>
                <a:cubicBezTo>
                  <a:pt x="1831" y="1104"/>
                  <a:pt x="1994" y="1044"/>
                  <a:pt x="2124" y="870"/>
                </a:cubicBezTo>
                <a:cubicBezTo>
                  <a:pt x="2150" y="826"/>
                  <a:pt x="2186" y="790"/>
                  <a:pt x="2204" y="746"/>
                </a:cubicBezTo>
                <a:cubicBezTo>
                  <a:pt x="2320" y="719"/>
                  <a:pt x="2641" y="621"/>
                  <a:pt x="3042" y="362"/>
                </a:cubicBezTo>
                <a:cubicBezTo>
                  <a:pt x="3163" y="286"/>
                  <a:pt x="3285" y="252"/>
                  <a:pt x="3402" y="252"/>
                </a:cubicBezTo>
                <a:cubicBezTo>
                  <a:pt x="3657" y="252"/>
                  <a:pt x="3892" y="415"/>
                  <a:pt x="4051" y="665"/>
                </a:cubicBezTo>
                <a:cubicBezTo>
                  <a:pt x="4052" y="667"/>
                  <a:pt x="4053" y="667"/>
                  <a:pt x="4055" y="667"/>
                </a:cubicBezTo>
                <a:cubicBezTo>
                  <a:pt x="4066" y="667"/>
                  <a:pt x="4085" y="646"/>
                  <a:pt x="4077" y="639"/>
                </a:cubicBezTo>
                <a:cubicBezTo>
                  <a:pt x="3997" y="371"/>
                  <a:pt x="3783" y="184"/>
                  <a:pt x="3497" y="157"/>
                </a:cubicBezTo>
                <a:cubicBezTo>
                  <a:pt x="3481" y="156"/>
                  <a:pt x="3466" y="155"/>
                  <a:pt x="3450" y="155"/>
                </a:cubicBezTo>
                <a:cubicBezTo>
                  <a:pt x="3083" y="155"/>
                  <a:pt x="2823" y="447"/>
                  <a:pt x="2498" y="567"/>
                </a:cubicBezTo>
                <a:cubicBezTo>
                  <a:pt x="2489" y="567"/>
                  <a:pt x="2320" y="630"/>
                  <a:pt x="2240" y="647"/>
                </a:cubicBezTo>
                <a:cubicBezTo>
                  <a:pt x="2311" y="407"/>
                  <a:pt x="2231" y="121"/>
                  <a:pt x="1963" y="23"/>
                </a:cubicBezTo>
                <a:cubicBezTo>
                  <a:pt x="1922" y="8"/>
                  <a:pt x="1881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6" name="Google Shape;4986;p42"/>
          <p:cNvSpPr/>
          <p:nvPr/>
        </p:nvSpPr>
        <p:spPr>
          <a:xfrm rot="10799966">
            <a:off x="7767801" y="152285"/>
            <a:ext cx="1046301" cy="325772"/>
          </a:xfrm>
          <a:custGeom>
            <a:avLst/>
            <a:gdLst/>
            <a:ahLst/>
            <a:cxnLst/>
            <a:rect l="l" t="t" r="r" b="b"/>
            <a:pathLst>
              <a:path w="4085" h="1272" extrusionOk="0">
                <a:moveTo>
                  <a:pt x="378" y="88"/>
                </a:moveTo>
                <a:cubicBezTo>
                  <a:pt x="567" y="88"/>
                  <a:pt x="688" y="334"/>
                  <a:pt x="696" y="473"/>
                </a:cubicBezTo>
                <a:cubicBezTo>
                  <a:pt x="705" y="491"/>
                  <a:pt x="705" y="518"/>
                  <a:pt x="705" y="544"/>
                </a:cubicBezTo>
                <a:cubicBezTo>
                  <a:pt x="687" y="544"/>
                  <a:pt x="678" y="553"/>
                  <a:pt x="669" y="553"/>
                </a:cubicBezTo>
                <a:cubicBezTo>
                  <a:pt x="628" y="566"/>
                  <a:pt x="590" y="571"/>
                  <a:pt x="554" y="571"/>
                </a:cubicBezTo>
                <a:cubicBezTo>
                  <a:pt x="411" y="571"/>
                  <a:pt x="313" y="485"/>
                  <a:pt x="277" y="428"/>
                </a:cubicBezTo>
                <a:cubicBezTo>
                  <a:pt x="197" y="286"/>
                  <a:pt x="152" y="161"/>
                  <a:pt x="286" y="107"/>
                </a:cubicBezTo>
                <a:cubicBezTo>
                  <a:pt x="318" y="94"/>
                  <a:pt x="349" y="88"/>
                  <a:pt x="378" y="88"/>
                </a:cubicBezTo>
                <a:close/>
                <a:moveTo>
                  <a:pt x="2051" y="591"/>
                </a:moveTo>
                <a:cubicBezTo>
                  <a:pt x="2079" y="591"/>
                  <a:pt x="2106" y="593"/>
                  <a:pt x="2132" y="598"/>
                </a:cubicBezTo>
                <a:cubicBezTo>
                  <a:pt x="2195" y="776"/>
                  <a:pt x="2159" y="981"/>
                  <a:pt x="1990" y="1106"/>
                </a:cubicBezTo>
                <a:cubicBezTo>
                  <a:pt x="1949" y="1138"/>
                  <a:pt x="1904" y="1152"/>
                  <a:pt x="1861" y="1152"/>
                </a:cubicBezTo>
                <a:cubicBezTo>
                  <a:pt x="1696" y="1152"/>
                  <a:pt x="1547" y="954"/>
                  <a:pt x="1660" y="785"/>
                </a:cubicBezTo>
                <a:cubicBezTo>
                  <a:pt x="1731" y="678"/>
                  <a:pt x="1847" y="625"/>
                  <a:pt x="1963" y="598"/>
                </a:cubicBezTo>
                <a:cubicBezTo>
                  <a:pt x="1994" y="593"/>
                  <a:pt x="2023" y="591"/>
                  <a:pt x="2051" y="591"/>
                </a:cubicBezTo>
                <a:close/>
                <a:moveTo>
                  <a:pt x="356" y="0"/>
                </a:moveTo>
                <a:cubicBezTo>
                  <a:pt x="315" y="0"/>
                  <a:pt x="274" y="11"/>
                  <a:pt x="232" y="36"/>
                </a:cubicBezTo>
                <a:cubicBezTo>
                  <a:pt x="0" y="170"/>
                  <a:pt x="116" y="482"/>
                  <a:pt x="304" y="589"/>
                </a:cubicBezTo>
                <a:cubicBezTo>
                  <a:pt x="378" y="640"/>
                  <a:pt x="459" y="662"/>
                  <a:pt x="543" y="662"/>
                </a:cubicBezTo>
                <a:cubicBezTo>
                  <a:pt x="591" y="662"/>
                  <a:pt x="639" y="655"/>
                  <a:pt x="687" y="642"/>
                </a:cubicBezTo>
                <a:lnTo>
                  <a:pt x="687" y="642"/>
                </a:lnTo>
                <a:cubicBezTo>
                  <a:pt x="652" y="839"/>
                  <a:pt x="518" y="1008"/>
                  <a:pt x="339" y="1080"/>
                </a:cubicBezTo>
                <a:cubicBezTo>
                  <a:pt x="322" y="1080"/>
                  <a:pt x="339" y="1106"/>
                  <a:pt x="348" y="1106"/>
                </a:cubicBezTo>
                <a:cubicBezTo>
                  <a:pt x="598" y="1097"/>
                  <a:pt x="750" y="856"/>
                  <a:pt x="776" y="625"/>
                </a:cubicBezTo>
                <a:cubicBezTo>
                  <a:pt x="937" y="568"/>
                  <a:pt x="1272" y="265"/>
                  <a:pt x="1670" y="265"/>
                </a:cubicBezTo>
                <a:cubicBezTo>
                  <a:pt x="1714" y="265"/>
                  <a:pt x="1758" y="269"/>
                  <a:pt x="1802" y="277"/>
                </a:cubicBezTo>
                <a:cubicBezTo>
                  <a:pt x="1936" y="303"/>
                  <a:pt x="2034" y="402"/>
                  <a:pt x="2097" y="509"/>
                </a:cubicBezTo>
                <a:cubicBezTo>
                  <a:pt x="2072" y="507"/>
                  <a:pt x="2046" y="506"/>
                  <a:pt x="2022" y="506"/>
                </a:cubicBezTo>
                <a:cubicBezTo>
                  <a:pt x="1811" y="506"/>
                  <a:pt x="1624" y="578"/>
                  <a:pt x="1544" y="785"/>
                </a:cubicBezTo>
                <a:cubicBezTo>
                  <a:pt x="1452" y="1022"/>
                  <a:pt x="1615" y="1272"/>
                  <a:pt x="1843" y="1272"/>
                </a:cubicBezTo>
                <a:cubicBezTo>
                  <a:pt x="1882" y="1272"/>
                  <a:pt x="1922" y="1264"/>
                  <a:pt x="1963" y="1249"/>
                </a:cubicBezTo>
                <a:cubicBezTo>
                  <a:pt x="2231" y="1151"/>
                  <a:pt x="2311" y="856"/>
                  <a:pt x="2240" y="616"/>
                </a:cubicBezTo>
                <a:lnTo>
                  <a:pt x="2240" y="616"/>
                </a:lnTo>
                <a:cubicBezTo>
                  <a:pt x="2320" y="633"/>
                  <a:pt x="2489" y="696"/>
                  <a:pt x="2498" y="696"/>
                </a:cubicBezTo>
                <a:cubicBezTo>
                  <a:pt x="2820" y="814"/>
                  <a:pt x="3077" y="1109"/>
                  <a:pt x="3437" y="1109"/>
                </a:cubicBezTo>
                <a:cubicBezTo>
                  <a:pt x="3457" y="1109"/>
                  <a:pt x="3477" y="1108"/>
                  <a:pt x="3497" y="1106"/>
                </a:cubicBezTo>
                <a:cubicBezTo>
                  <a:pt x="3783" y="1088"/>
                  <a:pt x="3997" y="901"/>
                  <a:pt x="4077" y="633"/>
                </a:cubicBezTo>
                <a:cubicBezTo>
                  <a:pt x="4084" y="620"/>
                  <a:pt x="4070" y="601"/>
                  <a:pt x="4059" y="601"/>
                </a:cubicBezTo>
                <a:cubicBezTo>
                  <a:pt x="4056" y="601"/>
                  <a:pt x="4053" y="603"/>
                  <a:pt x="4051" y="607"/>
                </a:cubicBezTo>
                <a:cubicBezTo>
                  <a:pt x="3892" y="851"/>
                  <a:pt x="3658" y="1015"/>
                  <a:pt x="3404" y="1015"/>
                </a:cubicBezTo>
                <a:cubicBezTo>
                  <a:pt x="3286" y="1015"/>
                  <a:pt x="3164" y="980"/>
                  <a:pt x="3042" y="901"/>
                </a:cubicBezTo>
                <a:cubicBezTo>
                  <a:pt x="2641" y="651"/>
                  <a:pt x="2320" y="544"/>
                  <a:pt x="2204" y="526"/>
                </a:cubicBezTo>
                <a:cubicBezTo>
                  <a:pt x="2186" y="482"/>
                  <a:pt x="2150" y="437"/>
                  <a:pt x="2124" y="402"/>
                </a:cubicBezTo>
                <a:cubicBezTo>
                  <a:pt x="1993" y="224"/>
                  <a:pt x="1828" y="162"/>
                  <a:pt x="1661" y="162"/>
                </a:cubicBezTo>
                <a:cubicBezTo>
                  <a:pt x="1326" y="162"/>
                  <a:pt x="982" y="410"/>
                  <a:pt x="892" y="464"/>
                </a:cubicBezTo>
                <a:cubicBezTo>
                  <a:pt x="857" y="482"/>
                  <a:pt x="821" y="500"/>
                  <a:pt x="785" y="518"/>
                </a:cubicBezTo>
                <a:cubicBezTo>
                  <a:pt x="776" y="482"/>
                  <a:pt x="776" y="455"/>
                  <a:pt x="768" y="428"/>
                </a:cubicBezTo>
                <a:cubicBezTo>
                  <a:pt x="731" y="251"/>
                  <a:pt x="553" y="0"/>
                  <a:pt x="3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7" name="Google Shape;4987;p42"/>
          <p:cNvGrpSpPr/>
          <p:nvPr/>
        </p:nvGrpSpPr>
        <p:grpSpPr>
          <a:xfrm rot="5400000">
            <a:off x="3379652" y="2999333"/>
            <a:ext cx="2838466" cy="593057"/>
            <a:chOff x="2640972" y="2305647"/>
            <a:chExt cx="1502708" cy="313953"/>
          </a:xfrm>
        </p:grpSpPr>
        <p:sp>
          <p:nvSpPr>
            <p:cNvPr id="4988" name="Google Shape;4988;p42"/>
            <p:cNvSpPr/>
            <p:nvPr/>
          </p:nvSpPr>
          <p:spPr>
            <a:xfrm>
              <a:off x="2640972" y="2305647"/>
              <a:ext cx="1502708" cy="313953"/>
            </a:xfrm>
            <a:custGeom>
              <a:avLst/>
              <a:gdLst/>
              <a:ahLst/>
              <a:cxnLst/>
              <a:rect l="l" t="t" r="r" b="b"/>
              <a:pathLst>
                <a:path w="24516" h="5122" extrusionOk="0">
                  <a:moveTo>
                    <a:pt x="893" y="1"/>
                  </a:moveTo>
                  <a:cubicBezTo>
                    <a:pt x="1" y="2900"/>
                    <a:pt x="893" y="5122"/>
                    <a:pt x="893" y="5122"/>
                  </a:cubicBezTo>
                  <a:lnTo>
                    <a:pt x="23615" y="5122"/>
                  </a:lnTo>
                  <a:cubicBezTo>
                    <a:pt x="23615" y="5122"/>
                    <a:pt x="24516" y="2900"/>
                    <a:pt x="23615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2"/>
            <p:cNvSpPr/>
            <p:nvPr/>
          </p:nvSpPr>
          <p:spPr>
            <a:xfrm>
              <a:off x="2995313" y="2342853"/>
              <a:ext cx="1089335" cy="239541"/>
            </a:xfrm>
            <a:custGeom>
              <a:avLst/>
              <a:gdLst/>
              <a:ahLst/>
              <a:cxnLst/>
              <a:rect l="l" t="t" r="r" b="b"/>
              <a:pathLst>
                <a:path w="17772" h="3908" extrusionOk="0">
                  <a:moveTo>
                    <a:pt x="0" y="0"/>
                  </a:moveTo>
                  <a:lnTo>
                    <a:pt x="0" y="3908"/>
                  </a:lnTo>
                  <a:lnTo>
                    <a:pt x="17084" y="3908"/>
                  </a:lnTo>
                  <a:cubicBezTo>
                    <a:pt x="17084" y="3908"/>
                    <a:pt x="17771" y="2213"/>
                    <a:pt x="17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2"/>
            <p:cNvSpPr/>
            <p:nvPr/>
          </p:nvSpPr>
          <p:spPr>
            <a:xfrm>
              <a:off x="2693501" y="2342853"/>
              <a:ext cx="277789" cy="239541"/>
            </a:xfrm>
            <a:custGeom>
              <a:avLst/>
              <a:gdLst/>
              <a:ahLst/>
              <a:cxnLst/>
              <a:rect l="l" t="t" r="r" b="b"/>
              <a:pathLst>
                <a:path w="4532" h="3908" extrusionOk="0">
                  <a:moveTo>
                    <a:pt x="687" y="0"/>
                  </a:moveTo>
                  <a:cubicBezTo>
                    <a:pt x="0" y="2213"/>
                    <a:pt x="687" y="3908"/>
                    <a:pt x="687" y="3908"/>
                  </a:cubicBezTo>
                  <a:lnTo>
                    <a:pt x="4532" y="3908"/>
                  </a:lnTo>
                  <a:lnTo>
                    <a:pt x="4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2"/>
            <p:cNvSpPr/>
            <p:nvPr/>
          </p:nvSpPr>
          <p:spPr>
            <a:xfrm>
              <a:off x="3410335" y="2425477"/>
              <a:ext cx="29238" cy="17530"/>
            </a:xfrm>
            <a:custGeom>
              <a:avLst/>
              <a:gdLst/>
              <a:ahLst/>
              <a:cxnLst/>
              <a:rect l="l" t="t" r="r" b="b"/>
              <a:pathLst>
                <a:path w="477" h="286" extrusionOk="0">
                  <a:moveTo>
                    <a:pt x="276" y="1"/>
                  </a:moveTo>
                  <a:cubicBezTo>
                    <a:pt x="258" y="1"/>
                    <a:pt x="237" y="3"/>
                    <a:pt x="215" y="8"/>
                  </a:cubicBezTo>
                  <a:cubicBezTo>
                    <a:pt x="27" y="44"/>
                    <a:pt x="0" y="285"/>
                    <a:pt x="232" y="285"/>
                  </a:cubicBezTo>
                  <a:cubicBezTo>
                    <a:pt x="437" y="285"/>
                    <a:pt x="476" y="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2"/>
            <p:cNvSpPr/>
            <p:nvPr/>
          </p:nvSpPr>
          <p:spPr>
            <a:xfrm>
              <a:off x="3406228" y="2478987"/>
              <a:ext cx="31628" cy="15998"/>
            </a:xfrm>
            <a:custGeom>
              <a:avLst/>
              <a:gdLst/>
              <a:ahLst/>
              <a:cxnLst/>
              <a:rect l="l" t="t" r="r" b="b"/>
              <a:pathLst>
                <a:path w="516" h="261" extrusionOk="0">
                  <a:moveTo>
                    <a:pt x="290" y="1"/>
                  </a:moveTo>
                  <a:cubicBezTo>
                    <a:pt x="117" y="1"/>
                    <a:pt x="1" y="242"/>
                    <a:pt x="246" y="260"/>
                  </a:cubicBezTo>
                  <a:cubicBezTo>
                    <a:pt x="254" y="260"/>
                    <a:pt x="262" y="260"/>
                    <a:pt x="270" y="260"/>
                  </a:cubicBezTo>
                  <a:cubicBezTo>
                    <a:pt x="506" y="260"/>
                    <a:pt x="515" y="9"/>
                    <a:pt x="299" y="1"/>
                  </a:cubicBezTo>
                  <a:cubicBezTo>
                    <a:pt x="296" y="1"/>
                    <a:pt x="293" y="1"/>
                    <a:pt x="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2"/>
            <p:cNvSpPr/>
            <p:nvPr/>
          </p:nvSpPr>
          <p:spPr>
            <a:xfrm>
              <a:off x="3595995" y="2425416"/>
              <a:ext cx="29299" cy="17592"/>
            </a:xfrm>
            <a:custGeom>
              <a:avLst/>
              <a:gdLst/>
              <a:ahLst/>
              <a:cxnLst/>
              <a:rect l="l" t="t" r="r" b="b"/>
              <a:pathLst>
                <a:path w="478" h="287" extrusionOk="0">
                  <a:moveTo>
                    <a:pt x="229" y="0"/>
                  </a:moveTo>
                  <a:cubicBezTo>
                    <a:pt x="59" y="0"/>
                    <a:pt x="1" y="286"/>
                    <a:pt x="226" y="286"/>
                  </a:cubicBezTo>
                  <a:cubicBezTo>
                    <a:pt x="230" y="286"/>
                    <a:pt x="233" y="286"/>
                    <a:pt x="237" y="286"/>
                  </a:cubicBezTo>
                  <a:cubicBezTo>
                    <a:pt x="477" y="268"/>
                    <a:pt x="433" y="1"/>
                    <a:pt x="237" y="1"/>
                  </a:cubicBezTo>
                  <a:cubicBezTo>
                    <a:pt x="234" y="0"/>
                    <a:pt x="231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2"/>
            <p:cNvSpPr/>
            <p:nvPr/>
          </p:nvSpPr>
          <p:spPr>
            <a:xfrm>
              <a:off x="3598079" y="2478681"/>
              <a:ext cx="25928" cy="16795"/>
            </a:xfrm>
            <a:custGeom>
              <a:avLst/>
              <a:gdLst/>
              <a:ahLst/>
              <a:cxnLst/>
              <a:rect l="l" t="t" r="r" b="b"/>
              <a:pathLst>
                <a:path w="423" h="274" extrusionOk="0">
                  <a:moveTo>
                    <a:pt x="233" y="0"/>
                  </a:moveTo>
                  <a:cubicBezTo>
                    <a:pt x="216" y="0"/>
                    <a:pt x="197" y="2"/>
                    <a:pt x="176" y="6"/>
                  </a:cubicBezTo>
                  <a:cubicBezTo>
                    <a:pt x="23" y="30"/>
                    <a:pt x="1" y="273"/>
                    <a:pt x="156" y="273"/>
                  </a:cubicBezTo>
                  <a:cubicBezTo>
                    <a:pt x="173" y="273"/>
                    <a:pt x="191" y="270"/>
                    <a:pt x="212" y="265"/>
                  </a:cubicBezTo>
                  <a:cubicBezTo>
                    <a:pt x="399" y="207"/>
                    <a:pt x="423" y="0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2"/>
            <p:cNvSpPr/>
            <p:nvPr/>
          </p:nvSpPr>
          <p:spPr>
            <a:xfrm>
              <a:off x="4004152" y="2546840"/>
              <a:ext cx="48730" cy="35551"/>
            </a:xfrm>
            <a:custGeom>
              <a:avLst/>
              <a:gdLst/>
              <a:ahLst/>
              <a:cxnLst/>
              <a:rect l="l" t="t" r="r" b="b"/>
              <a:pathLst>
                <a:path w="795" h="580" extrusionOk="0">
                  <a:moveTo>
                    <a:pt x="795" y="0"/>
                  </a:moveTo>
                  <a:lnTo>
                    <a:pt x="795" y="0"/>
                  </a:lnTo>
                  <a:cubicBezTo>
                    <a:pt x="251" y="71"/>
                    <a:pt x="63" y="401"/>
                    <a:pt x="1" y="580"/>
                  </a:cubicBezTo>
                  <a:lnTo>
                    <a:pt x="625" y="580"/>
                  </a:lnTo>
                  <a:cubicBezTo>
                    <a:pt x="625" y="580"/>
                    <a:pt x="714" y="366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2"/>
            <p:cNvSpPr/>
            <p:nvPr/>
          </p:nvSpPr>
          <p:spPr>
            <a:xfrm>
              <a:off x="4005807" y="2342853"/>
              <a:ext cx="45971" cy="35061"/>
            </a:xfrm>
            <a:custGeom>
              <a:avLst/>
              <a:gdLst/>
              <a:ahLst/>
              <a:cxnLst/>
              <a:rect l="l" t="t" r="r" b="b"/>
              <a:pathLst>
                <a:path w="750" h="572" extrusionOk="0">
                  <a:moveTo>
                    <a:pt x="9" y="0"/>
                  </a:moveTo>
                  <a:lnTo>
                    <a:pt x="1" y="9"/>
                  </a:lnTo>
                  <a:cubicBezTo>
                    <a:pt x="1" y="9"/>
                    <a:pt x="125" y="527"/>
                    <a:pt x="750" y="571"/>
                  </a:cubicBezTo>
                  <a:cubicBezTo>
                    <a:pt x="705" y="384"/>
                    <a:pt x="661" y="197"/>
                    <a:pt x="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2"/>
            <p:cNvSpPr/>
            <p:nvPr/>
          </p:nvSpPr>
          <p:spPr>
            <a:xfrm>
              <a:off x="3092096" y="2450547"/>
              <a:ext cx="29605" cy="24702"/>
            </a:xfrm>
            <a:custGeom>
              <a:avLst/>
              <a:gdLst/>
              <a:ahLst/>
              <a:cxnLst/>
              <a:rect l="l" t="t" r="r" b="b"/>
              <a:pathLst>
                <a:path w="483" h="403" extrusionOk="0">
                  <a:moveTo>
                    <a:pt x="235" y="0"/>
                  </a:moveTo>
                  <a:cubicBezTo>
                    <a:pt x="130" y="0"/>
                    <a:pt x="1" y="86"/>
                    <a:pt x="9" y="179"/>
                  </a:cubicBezTo>
                  <a:cubicBezTo>
                    <a:pt x="9" y="274"/>
                    <a:pt x="85" y="403"/>
                    <a:pt x="219" y="403"/>
                  </a:cubicBezTo>
                  <a:cubicBezTo>
                    <a:pt x="223" y="403"/>
                    <a:pt x="228" y="403"/>
                    <a:pt x="232" y="402"/>
                  </a:cubicBezTo>
                  <a:cubicBezTo>
                    <a:pt x="331" y="393"/>
                    <a:pt x="482" y="295"/>
                    <a:pt x="473" y="197"/>
                  </a:cubicBezTo>
                  <a:cubicBezTo>
                    <a:pt x="464" y="90"/>
                    <a:pt x="348" y="10"/>
                    <a:pt x="250" y="1"/>
                  </a:cubicBezTo>
                  <a:cubicBezTo>
                    <a:pt x="245" y="1"/>
                    <a:pt x="240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2"/>
            <p:cNvSpPr/>
            <p:nvPr/>
          </p:nvSpPr>
          <p:spPr>
            <a:xfrm>
              <a:off x="2786423" y="2448524"/>
              <a:ext cx="103956" cy="26050"/>
            </a:xfrm>
            <a:custGeom>
              <a:avLst/>
              <a:gdLst/>
              <a:ahLst/>
              <a:cxnLst/>
              <a:rect l="l" t="t" r="r" b="b"/>
              <a:pathLst>
                <a:path w="1696" h="425" extrusionOk="0">
                  <a:moveTo>
                    <a:pt x="973" y="1"/>
                  </a:moveTo>
                  <a:cubicBezTo>
                    <a:pt x="720" y="1"/>
                    <a:pt x="398" y="56"/>
                    <a:pt x="1" y="221"/>
                  </a:cubicBezTo>
                  <a:cubicBezTo>
                    <a:pt x="1" y="221"/>
                    <a:pt x="427" y="425"/>
                    <a:pt x="925" y="425"/>
                  </a:cubicBezTo>
                  <a:cubicBezTo>
                    <a:pt x="1179" y="425"/>
                    <a:pt x="1452" y="372"/>
                    <a:pt x="1696" y="212"/>
                  </a:cubicBezTo>
                  <a:cubicBezTo>
                    <a:pt x="1696" y="212"/>
                    <a:pt x="1468" y="1"/>
                    <a:pt x="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2"/>
            <p:cNvSpPr/>
            <p:nvPr/>
          </p:nvSpPr>
          <p:spPr>
            <a:xfrm>
              <a:off x="3177418" y="2448831"/>
              <a:ext cx="77661" cy="24457"/>
            </a:xfrm>
            <a:custGeom>
              <a:avLst/>
              <a:gdLst/>
              <a:ahLst/>
              <a:cxnLst/>
              <a:rect l="l" t="t" r="r" b="b"/>
              <a:pathLst>
                <a:path w="1267" h="399" extrusionOk="0">
                  <a:moveTo>
                    <a:pt x="695" y="1"/>
                  </a:moveTo>
                  <a:cubicBezTo>
                    <a:pt x="509" y="1"/>
                    <a:pt x="278" y="51"/>
                    <a:pt x="0" y="198"/>
                  </a:cubicBezTo>
                  <a:cubicBezTo>
                    <a:pt x="0" y="198"/>
                    <a:pt x="300" y="398"/>
                    <a:pt x="614" y="398"/>
                  </a:cubicBezTo>
                  <a:cubicBezTo>
                    <a:pt x="639" y="398"/>
                    <a:pt x="663" y="397"/>
                    <a:pt x="687" y="395"/>
                  </a:cubicBezTo>
                  <a:cubicBezTo>
                    <a:pt x="1026" y="350"/>
                    <a:pt x="1267" y="216"/>
                    <a:pt x="1267" y="216"/>
                  </a:cubicBezTo>
                  <a:cubicBezTo>
                    <a:pt x="1267" y="216"/>
                    <a:pt x="1080" y="1"/>
                    <a:pt x="695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2"/>
            <p:cNvSpPr/>
            <p:nvPr/>
          </p:nvSpPr>
          <p:spPr>
            <a:xfrm>
              <a:off x="3226085" y="2402982"/>
              <a:ext cx="82626" cy="58046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8" y="1"/>
                  </a:moveTo>
                  <a:cubicBezTo>
                    <a:pt x="18" y="1"/>
                    <a:pt x="0" y="215"/>
                    <a:pt x="357" y="518"/>
                  </a:cubicBezTo>
                  <a:cubicBezTo>
                    <a:pt x="714" y="822"/>
                    <a:pt x="1347" y="946"/>
                    <a:pt x="1347" y="946"/>
                  </a:cubicBezTo>
                  <a:cubicBezTo>
                    <a:pt x="1347" y="946"/>
                    <a:pt x="1338" y="616"/>
                    <a:pt x="964" y="304"/>
                  </a:cubicBezTo>
                  <a:cubicBezTo>
                    <a:pt x="589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2"/>
            <p:cNvSpPr/>
            <p:nvPr/>
          </p:nvSpPr>
          <p:spPr>
            <a:xfrm>
              <a:off x="3297125" y="2374542"/>
              <a:ext cx="100708" cy="84832"/>
            </a:xfrm>
            <a:custGeom>
              <a:avLst/>
              <a:gdLst/>
              <a:ahLst/>
              <a:cxnLst/>
              <a:rect l="l" t="t" r="r" b="b"/>
              <a:pathLst>
                <a:path w="1643" h="1384" extrusionOk="0">
                  <a:moveTo>
                    <a:pt x="1" y="1"/>
                  </a:moveTo>
                  <a:cubicBezTo>
                    <a:pt x="1" y="1"/>
                    <a:pt x="72" y="438"/>
                    <a:pt x="536" y="839"/>
                  </a:cubicBezTo>
                  <a:cubicBezTo>
                    <a:pt x="1000" y="1241"/>
                    <a:pt x="1642" y="1384"/>
                    <a:pt x="1642" y="1384"/>
                  </a:cubicBezTo>
                  <a:cubicBezTo>
                    <a:pt x="1642" y="1384"/>
                    <a:pt x="1580" y="911"/>
                    <a:pt x="1107" y="474"/>
                  </a:cubicBezTo>
                  <a:cubicBezTo>
                    <a:pt x="634" y="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2"/>
            <p:cNvSpPr/>
            <p:nvPr/>
          </p:nvSpPr>
          <p:spPr>
            <a:xfrm>
              <a:off x="3446989" y="2393175"/>
              <a:ext cx="140549" cy="67854"/>
            </a:xfrm>
            <a:custGeom>
              <a:avLst/>
              <a:gdLst/>
              <a:ahLst/>
              <a:cxnLst/>
              <a:rect l="l" t="t" r="r" b="b"/>
              <a:pathLst>
                <a:path w="2293" h="1107" extrusionOk="0">
                  <a:moveTo>
                    <a:pt x="1133" y="0"/>
                  </a:moveTo>
                  <a:cubicBezTo>
                    <a:pt x="1133" y="0"/>
                    <a:pt x="821" y="179"/>
                    <a:pt x="812" y="625"/>
                  </a:cubicBezTo>
                  <a:cubicBezTo>
                    <a:pt x="812" y="625"/>
                    <a:pt x="473" y="414"/>
                    <a:pt x="164" y="414"/>
                  </a:cubicBezTo>
                  <a:cubicBezTo>
                    <a:pt x="108" y="414"/>
                    <a:pt x="52" y="421"/>
                    <a:pt x="0" y="437"/>
                  </a:cubicBezTo>
                  <a:cubicBezTo>
                    <a:pt x="0" y="437"/>
                    <a:pt x="98" y="910"/>
                    <a:pt x="393" y="1106"/>
                  </a:cubicBezTo>
                  <a:lnTo>
                    <a:pt x="1918" y="1106"/>
                  </a:lnTo>
                  <a:cubicBezTo>
                    <a:pt x="1918" y="1106"/>
                    <a:pt x="2293" y="803"/>
                    <a:pt x="2293" y="428"/>
                  </a:cubicBezTo>
                  <a:cubicBezTo>
                    <a:pt x="2293" y="428"/>
                    <a:pt x="2235" y="415"/>
                    <a:pt x="2141" y="415"/>
                  </a:cubicBezTo>
                  <a:cubicBezTo>
                    <a:pt x="1984" y="415"/>
                    <a:pt x="1727" y="453"/>
                    <a:pt x="1481" y="660"/>
                  </a:cubicBezTo>
                  <a:cubicBezTo>
                    <a:pt x="1481" y="660"/>
                    <a:pt x="1463" y="161"/>
                    <a:pt x="1133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2"/>
            <p:cNvSpPr/>
            <p:nvPr/>
          </p:nvSpPr>
          <p:spPr>
            <a:xfrm>
              <a:off x="2995313" y="2405189"/>
              <a:ext cx="77722" cy="114315"/>
            </a:xfrm>
            <a:custGeom>
              <a:avLst/>
              <a:gdLst/>
              <a:ahLst/>
              <a:cxnLst/>
              <a:rect l="l" t="t" r="r" b="b"/>
              <a:pathLst>
                <a:path w="1268" h="1865" extrusionOk="0">
                  <a:moveTo>
                    <a:pt x="678" y="0"/>
                  </a:moveTo>
                  <a:cubicBezTo>
                    <a:pt x="678" y="0"/>
                    <a:pt x="116" y="393"/>
                    <a:pt x="0" y="545"/>
                  </a:cubicBezTo>
                  <a:lnTo>
                    <a:pt x="0" y="1303"/>
                  </a:lnTo>
                  <a:cubicBezTo>
                    <a:pt x="0" y="1303"/>
                    <a:pt x="268" y="1731"/>
                    <a:pt x="687" y="1865"/>
                  </a:cubicBezTo>
                  <a:cubicBezTo>
                    <a:pt x="687" y="1865"/>
                    <a:pt x="741" y="1713"/>
                    <a:pt x="687" y="1481"/>
                  </a:cubicBezTo>
                  <a:cubicBezTo>
                    <a:pt x="687" y="1481"/>
                    <a:pt x="1196" y="1089"/>
                    <a:pt x="1267" y="937"/>
                  </a:cubicBezTo>
                  <a:cubicBezTo>
                    <a:pt x="1267" y="937"/>
                    <a:pt x="928" y="545"/>
                    <a:pt x="678" y="393"/>
                  </a:cubicBezTo>
                  <a:cubicBezTo>
                    <a:pt x="678" y="393"/>
                    <a:pt x="768" y="125"/>
                    <a:pt x="678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2"/>
            <p:cNvSpPr/>
            <p:nvPr/>
          </p:nvSpPr>
          <p:spPr>
            <a:xfrm>
              <a:off x="3226085" y="2460967"/>
              <a:ext cx="82626" cy="58046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347" y="0"/>
                  </a:moveTo>
                  <a:lnTo>
                    <a:pt x="1347" y="0"/>
                  </a:lnTo>
                  <a:cubicBezTo>
                    <a:pt x="1347" y="0"/>
                    <a:pt x="714" y="125"/>
                    <a:pt x="357" y="429"/>
                  </a:cubicBezTo>
                  <a:cubicBezTo>
                    <a:pt x="0" y="732"/>
                    <a:pt x="18" y="946"/>
                    <a:pt x="18" y="946"/>
                  </a:cubicBezTo>
                  <a:cubicBezTo>
                    <a:pt x="18" y="946"/>
                    <a:pt x="589" y="946"/>
                    <a:pt x="964" y="643"/>
                  </a:cubicBezTo>
                  <a:cubicBezTo>
                    <a:pt x="1338" y="331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2"/>
            <p:cNvSpPr/>
            <p:nvPr/>
          </p:nvSpPr>
          <p:spPr>
            <a:xfrm>
              <a:off x="3297125" y="2462622"/>
              <a:ext cx="100708" cy="84771"/>
            </a:xfrm>
            <a:custGeom>
              <a:avLst/>
              <a:gdLst/>
              <a:ahLst/>
              <a:cxnLst/>
              <a:rect l="l" t="t" r="r" b="b"/>
              <a:pathLst>
                <a:path w="1643" h="1383" extrusionOk="0">
                  <a:moveTo>
                    <a:pt x="1642" y="0"/>
                  </a:moveTo>
                  <a:cubicBezTo>
                    <a:pt x="1642" y="0"/>
                    <a:pt x="1000" y="143"/>
                    <a:pt x="536" y="544"/>
                  </a:cubicBezTo>
                  <a:cubicBezTo>
                    <a:pt x="72" y="946"/>
                    <a:pt x="1" y="1383"/>
                    <a:pt x="1" y="1383"/>
                  </a:cubicBezTo>
                  <a:cubicBezTo>
                    <a:pt x="1" y="1383"/>
                    <a:pt x="634" y="1356"/>
                    <a:pt x="1107" y="910"/>
                  </a:cubicBezTo>
                  <a:cubicBezTo>
                    <a:pt x="1580" y="473"/>
                    <a:pt x="1642" y="0"/>
                    <a:pt x="1642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2"/>
            <p:cNvSpPr/>
            <p:nvPr/>
          </p:nvSpPr>
          <p:spPr>
            <a:xfrm>
              <a:off x="3776690" y="2448524"/>
              <a:ext cx="78274" cy="24334"/>
            </a:xfrm>
            <a:custGeom>
              <a:avLst/>
              <a:gdLst/>
              <a:ahLst/>
              <a:cxnLst/>
              <a:rect l="l" t="t" r="r" b="b"/>
              <a:pathLst>
                <a:path w="1277" h="397" extrusionOk="0">
                  <a:moveTo>
                    <a:pt x="580" y="1"/>
                  </a:moveTo>
                  <a:cubicBezTo>
                    <a:pt x="192" y="1"/>
                    <a:pt x="1" y="212"/>
                    <a:pt x="1" y="212"/>
                  </a:cubicBezTo>
                  <a:cubicBezTo>
                    <a:pt x="1" y="212"/>
                    <a:pt x="241" y="355"/>
                    <a:pt x="580" y="391"/>
                  </a:cubicBezTo>
                  <a:cubicBezTo>
                    <a:pt x="609" y="395"/>
                    <a:pt x="638" y="396"/>
                    <a:pt x="667" y="396"/>
                  </a:cubicBezTo>
                  <a:cubicBezTo>
                    <a:pt x="977" y="396"/>
                    <a:pt x="1276" y="194"/>
                    <a:pt x="1276" y="194"/>
                  </a:cubicBezTo>
                  <a:cubicBezTo>
                    <a:pt x="998" y="50"/>
                    <a:pt x="766" y="1"/>
                    <a:pt x="580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2"/>
            <p:cNvSpPr/>
            <p:nvPr/>
          </p:nvSpPr>
          <p:spPr>
            <a:xfrm>
              <a:off x="3723671" y="2402982"/>
              <a:ext cx="82074" cy="57495"/>
            </a:xfrm>
            <a:custGeom>
              <a:avLst/>
              <a:gdLst/>
              <a:ahLst/>
              <a:cxnLst/>
              <a:rect l="l" t="t" r="r" b="b"/>
              <a:pathLst>
                <a:path w="1339" h="938" extrusionOk="0">
                  <a:moveTo>
                    <a:pt x="1316" y="1"/>
                  </a:moveTo>
                  <a:cubicBezTo>
                    <a:pt x="1260" y="1"/>
                    <a:pt x="738" y="9"/>
                    <a:pt x="375" y="304"/>
                  </a:cubicBezTo>
                  <a:cubicBezTo>
                    <a:pt x="0" y="607"/>
                    <a:pt x="0" y="937"/>
                    <a:pt x="0" y="937"/>
                  </a:cubicBezTo>
                  <a:cubicBezTo>
                    <a:pt x="0" y="937"/>
                    <a:pt x="625" y="813"/>
                    <a:pt x="982" y="509"/>
                  </a:cubicBezTo>
                  <a:cubicBezTo>
                    <a:pt x="1338" y="215"/>
                    <a:pt x="1321" y="1"/>
                    <a:pt x="1321" y="1"/>
                  </a:cubicBezTo>
                  <a:cubicBezTo>
                    <a:pt x="1321" y="1"/>
                    <a:pt x="1319" y="1"/>
                    <a:pt x="1316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2"/>
            <p:cNvSpPr/>
            <p:nvPr/>
          </p:nvSpPr>
          <p:spPr>
            <a:xfrm>
              <a:off x="3633997" y="2374542"/>
              <a:ext cx="100646" cy="84281"/>
            </a:xfrm>
            <a:custGeom>
              <a:avLst/>
              <a:gdLst/>
              <a:ahLst/>
              <a:cxnLst/>
              <a:rect l="l" t="t" r="r" b="b"/>
              <a:pathLst>
                <a:path w="1642" h="1375" extrusionOk="0">
                  <a:moveTo>
                    <a:pt x="1642" y="1"/>
                  </a:moveTo>
                  <a:cubicBezTo>
                    <a:pt x="1642" y="1"/>
                    <a:pt x="1008" y="28"/>
                    <a:pt x="535" y="465"/>
                  </a:cubicBezTo>
                  <a:cubicBezTo>
                    <a:pt x="63" y="902"/>
                    <a:pt x="0" y="1375"/>
                    <a:pt x="0" y="1375"/>
                  </a:cubicBezTo>
                  <a:cubicBezTo>
                    <a:pt x="0" y="1375"/>
                    <a:pt x="651" y="1241"/>
                    <a:pt x="1106" y="839"/>
                  </a:cubicBezTo>
                  <a:cubicBezTo>
                    <a:pt x="1570" y="429"/>
                    <a:pt x="1642" y="1"/>
                    <a:pt x="1642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2"/>
            <p:cNvSpPr/>
            <p:nvPr/>
          </p:nvSpPr>
          <p:spPr>
            <a:xfrm>
              <a:off x="3723671" y="2460967"/>
              <a:ext cx="82074" cy="58046"/>
            </a:xfrm>
            <a:custGeom>
              <a:avLst/>
              <a:gdLst/>
              <a:ahLst/>
              <a:cxnLst/>
              <a:rect l="l" t="t" r="r" b="b"/>
              <a:pathLst>
                <a:path w="1339" h="947" extrusionOk="0">
                  <a:moveTo>
                    <a:pt x="0" y="0"/>
                  </a:moveTo>
                  <a:cubicBezTo>
                    <a:pt x="0" y="0"/>
                    <a:pt x="0" y="331"/>
                    <a:pt x="375" y="634"/>
                  </a:cubicBezTo>
                  <a:cubicBezTo>
                    <a:pt x="759" y="946"/>
                    <a:pt x="1321" y="946"/>
                    <a:pt x="1321" y="946"/>
                  </a:cubicBezTo>
                  <a:cubicBezTo>
                    <a:pt x="1321" y="946"/>
                    <a:pt x="1338" y="723"/>
                    <a:pt x="982" y="429"/>
                  </a:cubicBezTo>
                  <a:cubicBezTo>
                    <a:pt x="625" y="1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2"/>
            <p:cNvSpPr/>
            <p:nvPr/>
          </p:nvSpPr>
          <p:spPr>
            <a:xfrm>
              <a:off x="3633997" y="2462622"/>
              <a:ext cx="100646" cy="84281"/>
            </a:xfrm>
            <a:custGeom>
              <a:avLst/>
              <a:gdLst/>
              <a:ahLst/>
              <a:cxnLst/>
              <a:rect l="l" t="t" r="r" b="b"/>
              <a:pathLst>
                <a:path w="1642" h="1375" extrusionOk="0">
                  <a:moveTo>
                    <a:pt x="0" y="0"/>
                  </a:moveTo>
                  <a:cubicBezTo>
                    <a:pt x="0" y="0"/>
                    <a:pt x="63" y="473"/>
                    <a:pt x="535" y="910"/>
                  </a:cubicBezTo>
                  <a:cubicBezTo>
                    <a:pt x="1008" y="1347"/>
                    <a:pt x="1642" y="1374"/>
                    <a:pt x="1642" y="1374"/>
                  </a:cubicBezTo>
                  <a:cubicBezTo>
                    <a:pt x="1642" y="1374"/>
                    <a:pt x="1570" y="946"/>
                    <a:pt x="1106" y="535"/>
                  </a:cubicBezTo>
                  <a:cubicBezTo>
                    <a:pt x="651" y="1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2"/>
            <p:cNvSpPr/>
            <p:nvPr/>
          </p:nvSpPr>
          <p:spPr>
            <a:xfrm>
              <a:off x="3446989" y="2460415"/>
              <a:ext cx="140549" cy="67854"/>
            </a:xfrm>
            <a:custGeom>
              <a:avLst/>
              <a:gdLst/>
              <a:ahLst/>
              <a:cxnLst/>
              <a:rect l="l" t="t" r="r" b="b"/>
              <a:pathLst>
                <a:path w="2293" h="1107" extrusionOk="0">
                  <a:moveTo>
                    <a:pt x="393" y="0"/>
                  </a:moveTo>
                  <a:cubicBezTo>
                    <a:pt x="98" y="197"/>
                    <a:pt x="0" y="661"/>
                    <a:pt x="0" y="661"/>
                  </a:cubicBezTo>
                  <a:cubicBezTo>
                    <a:pt x="56" y="680"/>
                    <a:pt x="115" y="688"/>
                    <a:pt x="176" y="688"/>
                  </a:cubicBezTo>
                  <a:cubicBezTo>
                    <a:pt x="482" y="688"/>
                    <a:pt x="812" y="482"/>
                    <a:pt x="812" y="482"/>
                  </a:cubicBezTo>
                  <a:cubicBezTo>
                    <a:pt x="821" y="928"/>
                    <a:pt x="1133" y="1107"/>
                    <a:pt x="1133" y="1107"/>
                  </a:cubicBezTo>
                  <a:cubicBezTo>
                    <a:pt x="1463" y="946"/>
                    <a:pt x="1481" y="447"/>
                    <a:pt x="1481" y="447"/>
                  </a:cubicBezTo>
                  <a:cubicBezTo>
                    <a:pt x="1727" y="654"/>
                    <a:pt x="1984" y="692"/>
                    <a:pt x="2141" y="692"/>
                  </a:cubicBezTo>
                  <a:cubicBezTo>
                    <a:pt x="2235" y="692"/>
                    <a:pt x="2293" y="678"/>
                    <a:pt x="2293" y="678"/>
                  </a:cubicBezTo>
                  <a:cubicBezTo>
                    <a:pt x="2293" y="304"/>
                    <a:pt x="1918" y="0"/>
                    <a:pt x="1918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2"/>
            <p:cNvSpPr/>
            <p:nvPr/>
          </p:nvSpPr>
          <p:spPr>
            <a:xfrm>
              <a:off x="4000904" y="2400040"/>
              <a:ext cx="59088" cy="42968"/>
            </a:xfrm>
            <a:custGeom>
              <a:avLst/>
              <a:gdLst/>
              <a:ahLst/>
              <a:cxnLst/>
              <a:rect l="l" t="t" r="r" b="b"/>
              <a:pathLst>
                <a:path w="964" h="701" extrusionOk="0">
                  <a:moveTo>
                    <a:pt x="637" y="1"/>
                  </a:moveTo>
                  <a:cubicBezTo>
                    <a:pt x="447" y="1"/>
                    <a:pt x="197" y="65"/>
                    <a:pt x="0" y="343"/>
                  </a:cubicBezTo>
                  <a:cubicBezTo>
                    <a:pt x="0" y="343"/>
                    <a:pt x="18" y="566"/>
                    <a:pt x="134" y="700"/>
                  </a:cubicBezTo>
                  <a:cubicBezTo>
                    <a:pt x="134" y="700"/>
                    <a:pt x="571" y="325"/>
                    <a:pt x="946" y="316"/>
                  </a:cubicBezTo>
                  <a:cubicBezTo>
                    <a:pt x="946" y="316"/>
                    <a:pt x="964" y="111"/>
                    <a:pt x="919" y="49"/>
                  </a:cubicBezTo>
                  <a:cubicBezTo>
                    <a:pt x="919" y="49"/>
                    <a:pt x="801" y="1"/>
                    <a:pt x="637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2"/>
            <p:cNvSpPr/>
            <p:nvPr/>
          </p:nvSpPr>
          <p:spPr>
            <a:xfrm>
              <a:off x="4001455" y="2483952"/>
              <a:ext cx="58537" cy="42845"/>
            </a:xfrm>
            <a:custGeom>
              <a:avLst/>
              <a:gdLst/>
              <a:ahLst/>
              <a:cxnLst/>
              <a:rect l="l" t="t" r="r" b="b"/>
              <a:pathLst>
                <a:path w="955" h="699" extrusionOk="0">
                  <a:moveTo>
                    <a:pt x="107" y="0"/>
                  </a:moveTo>
                  <a:cubicBezTo>
                    <a:pt x="107" y="0"/>
                    <a:pt x="0" y="214"/>
                    <a:pt x="18" y="393"/>
                  </a:cubicBezTo>
                  <a:cubicBezTo>
                    <a:pt x="18" y="393"/>
                    <a:pt x="254" y="699"/>
                    <a:pt x="629" y="699"/>
                  </a:cubicBezTo>
                  <a:cubicBezTo>
                    <a:pt x="716" y="699"/>
                    <a:pt x="810" y="683"/>
                    <a:pt x="910" y="642"/>
                  </a:cubicBezTo>
                  <a:lnTo>
                    <a:pt x="955" y="348"/>
                  </a:lnTo>
                  <a:lnTo>
                    <a:pt x="955" y="348"/>
                  </a:lnTo>
                  <a:cubicBezTo>
                    <a:pt x="955" y="348"/>
                    <a:pt x="951" y="348"/>
                    <a:pt x="944" y="348"/>
                  </a:cubicBezTo>
                  <a:cubicBezTo>
                    <a:pt x="869" y="348"/>
                    <a:pt x="432" y="333"/>
                    <a:pt x="107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2"/>
            <p:cNvSpPr/>
            <p:nvPr/>
          </p:nvSpPr>
          <p:spPr>
            <a:xfrm>
              <a:off x="2768402" y="2382326"/>
              <a:ext cx="80971" cy="56820"/>
            </a:xfrm>
            <a:custGeom>
              <a:avLst/>
              <a:gdLst/>
              <a:ahLst/>
              <a:cxnLst/>
              <a:rect l="l" t="t" r="r" b="b"/>
              <a:pathLst>
                <a:path w="1321" h="927" extrusionOk="0">
                  <a:moveTo>
                    <a:pt x="555" y="0"/>
                  </a:moveTo>
                  <a:cubicBezTo>
                    <a:pt x="217" y="0"/>
                    <a:pt x="0" y="275"/>
                    <a:pt x="0" y="275"/>
                  </a:cubicBezTo>
                  <a:cubicBezTo>
                    <a:pt x="81" y="336"/>
                    <a:pt x="175" y="353"/>
                    <a:pt x="254" y="353"/>
                  </a:cubicBezTo>
                  <a:cubicBezTo>
                    <a:pt x="348" y="353"/>
                    <a:pt x="419" y="329"/>
                    <a:pt x="419" y="329"/>
                  </a:cubicBezTo>
                  <a:lnTo>
                    <a:pt x="419" y="329"/>
                  </a:lnTo>
                  <a:cubicBezTo>
                    <a:pt x="188" y="641"/>
                    <a:pt x="295" y="927"/>
                    <a:pt x="295" y="927"/>
                  </a:cubicBezTo>
                  <a:cubicBezTo>
                    <a:pt x="580" y="828"/>
                    <a:pt x="758" y="543"/>
                    <a:pt x="758" y="543"/>
                  </a:cubicBezTo>
                  <a:cubicBezTo>
                    <a:pt x="821" y="775"/>
                    <a:pt x="1071" y="927"/>
                    <a:pt x="1071" y="927"/>
                  </a:cubicBezTo>
                  <a:cubicBezTo>
                    <a:pt x="1321" y="338"/>
                    <a:pt x="812" y="52"/>
                    <a:pt x="812" y="52"/>
                  </a:cubicBezTo>
                  <a:cubicBezTo>
                    <a:pt x="721" y="15"/>
                    <a:pt x="635" y="0"/>
                    <a:pt x="555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2"/>
            <p:cNvSpPr/>
            <p:nvPr/>
          </p:nvSpPr>
          <p:spPr>
            <a:xfrm>
              <a:off x="2869538" y="2366390"/>
              <a:ext cx="18634" cy="50323"/>
            </a:xfrm>
            <a:custGeom>
              <a:avLst/>
              <a:gdLst/>
              <a:ahLst/>
              <a:cxnLst/>
              <a:rect l="l" t="t" r="r" b="b"/>
              <a:pathLst>
                <a:path w="304" h="821" extrusionOk="0">
                  <a:moveTo>
                    <a:pt x="125" y="0"/>
                  </a:moveTo>
                  <a:cubicBezTo>
                    <a:pt x="125" y="0"/>
                    <a:pt x="36" y="71"/>
                    <a:pt x="18" y="357"/>
                  </a:cubicBezTo>
                  <a:cubicBezTo>
                    <a:pt x="1" y="651"/>
                    <a:pt x="215" y="821"/>
                    <a:pt x="215" y="821"/>
                  </a:cubicBezTo>
                  <a:cubicBezTo>
                    <a:pt x="215" y="821"/>
                    <a:pt x="304" y="678"/>
                    <a:pt x="295" y="437"/>
                  </a:cubicBezTo>
                  <a:cubicBezTo>
                    <a:pt x="286" y="196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2"/>
            <p:cNvSpPr/>
            <p:nvPr/>
          </p:nvSpPr>
          <p:spPr>
            <a:xfrm>
              <a:off x="2901778" y="2422781"/>
              <a:ext cx="29054" cy="29483"/>
            </a:xfrm>
            <a:custGeom>
              <a:avLst/>
              <a:gdLst/>
              <a:ahLst/>
              <a:cxnLst/>
              <a:rect l="l" t="t" r="r" b="b"/>
              <a:pathLst>
                <a:path w="474" h="481" extrusionOk="0">
                  <a:moveTo>
                    <a:pt x="427" y="0"/>
                  </a:moveTo>
                  <a:cubicBezTo>
                    <a:pt x="382" y="0"/>
                    <a:pt x="306" y="15"/>
                    <a:pt x="197" y="88"/>
                  </a:cubicBezTo>
                  <a:cubicBezTo>
                    <a:pt x="1" y="204"/>
                    <a:pt x="90" y="481"/>
                    <a:pt x="90" y="481"/>
                  </a:cubicBezTo>
                  <a:cubicBezTo>
                    <a:pt x="474" y="418"/>
                    <a:pt x="474" y="8"/>
                    <a:pt x="474" y="8"/>
                  </a:cubicBezTo>
                  <a:cubicBezTo>
                    <a:pt x="474" y="8"/>
                    <a:pt x="458" y="0"/>
                    <a:pt x="427" y="0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2"/>
            <p:cNvSpPr/>
            <p:nvPr/>
          </p:nvSpPr>
          <p:spPr>
            <a:xfrm>
              <a:off x="2768402" y="2486098"/>
              <a:ext cx="80971" cy="56882"/>
            </a:xfrm>
            <a:custGeom>
              <a:avLst/>
              <a:gdLst/>
              <a:ahLst/>
              <a:cxnLst/>
              <a:rect l="l" t="t" r="r" b="b"/>
              <a:pathLst>
                <a:path w="1321" h="928" extrusionOk="0">
                  <a:moveTo>
                    <a:pt x="295" y="1"/>
                  </a:moveTo>
                  <a:cubicBezTo>
                    <a:pt x="295" y="1"/>
                    <a:pt x="188" y="286"/>
                    <a:pt x="419" y="598"/>
                  </a:cubicBezTo>
                  <a:cubicBezTo>
                    <a:pt x="419" y="598"/>
                    <a:pt x="348" y="575"/>
                    <a:pt x="254" y="575"/>
                  </a:cubicBezTo>
                  <a:cubicBezTo>
                    <a:pt x="175" y="575"/>
                    <a:pt x="81" y="591"/>
                    <a:pt x="0" y="652"/>
                  </a:cubicBezTo>
                  <a:cubicBezTo>
                    <a:pt x="0" y="652"/>
                    <a:pt x="217" y="927"/>
                    <a:pt x="555" y="927"/>
                  </a:cubicBezTo>
                  <a:cubicBezTo>
                    <a:pt x="635" y="927"/>
                    <a:pt x="721" y="912"/>
                    <a:pt x="812" y="875"/>
                  </a:cubicBezTo>
                  <a:cubicBezTo>
                    <a:pt x="812" y="875"/>
                    <a:pt x="1321" y="590"/>
                    <a:pt x="1071" y="1"/>
                  </a:cubicBezTo>
                  <a:lnTo>
                    <a:pt x="1071" y="1"/>
                  </a:lnTo>
                  <a:cubicBezTo>
                    <a:pt x="1071" y="1"/>
                    <a:pt x="821" y="161"/>
                    <a:pt x="758" y="384"/>
                  </a:cubicBezTo>
                  <a:cubicBezTo>
                    <a:pt x="758" y="384"/>
                    <a:pt x="580" y="99"/>
                    <a:pt x="295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2"/>
            <p:cNvSpPr/>
            <p:nvPr/>
          </p:nvSpPr>
          <p:spPr>
            <a:xfrm>
              <a:off x="2869538" y="2508531"/>
              <a:ext cx="18634" cy="50384"/>
            </a:xfrm>
            <a:custGeom>
              <a:avLst/>
              <a:gdLst/>
              <a:ahLst/>
              <a:cxnLst/>
              <a:rect l="l" t="t" r="r" b="b"/>
              <a:pathLst>
                <a:path w="304" h="822" extrusionOk="0">
                  <a:moveTo>
                    <a:pt x="215" y="1"/>
                  </a:moveTo>
                  <a:cubicBezTo>
                    <a:pt x="215" y="1"/>
                    <a:pt x="1" y="170"/>
                    <a:pt x="18" y="464"/>
                  </a:cubicBezTo>
                  <a:cubicBezTo>
                    <a:pt x="36" y="750"/>
                    <a:pt x="125" y="821"/>
                    <a:pt x="125" y="821"/>
                  </a:cubicBezTo>
                  <a:cubicBezTo>
                    <a:pt x="125" y="821"/>
                    <a:pt x="286" y="625"/>
                    <a:pt x="295" y="384"/>
                  </a:cubicBezTo>
                  <a:cubicBezTo>
                    <a:pt x="304" y="143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2"/>
            <p:cNvSpPr/>
            <p:nvPr/>
          </p:nvSpPr>
          <p:spPr>
            <a:xfrm>
              <a:off x="2901778" y="2472981"/>
              <a:ext cx="29054" cy="29544"/>
            </a:xfrm>
            <a:custGeom>
              <a:avLst/>
              <a:gdLst/>
              <a:ahLst/>
              <a:cxnLst/>
              <a:rect l="l" t="t" r="r" b="b"/>
              <a:pathLst>
                <a:path w="474" h="482" extrusionOk="0">
                  <a:moveTo>
                    <a:pt x="90" y="1"/>
                  </a:moveTo>
                  <a:cubicBezTo>
                    <a:pt x="90" y="1"/>
                    <a:pt x="1" y="277"/>
                    <a:pt x="197" y="402"/>
                  </a:cubicBezTo>
                  <a:cubicBezTo>
                    <a:pt x="303" y="468"/>
                    <a:pt x="378" y="482"/>
                    <a:pt x="422" y="482"/>
                  </a:cubicBezTo>
                  <a:cubicBezTo>
                    <a:pt x="457" y="482"/>
                    <a:pt x="474" y="473"/>
                    <a:pt x="474" y="473"/>
                  </a:cubicBezTo>
                  <a:cubicBezTo>
                    <a:pt x="474" y="473"/>
                    <a:pt x="474" y="63"/>
                    <a:pt x="90" y="1"/>
                  </a:cubicBezTo>
                  <a:close/>
                </a:path>
              </a:pathLst>
            </a:custGeom>
            <a:solidFill>
              <a:srgbClr val="695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2"/>
            <p:cNvSpPr/>
            <p:nvPr/>
          </p:nvSpPr>
          <p:spPr>
            <a:xfrm>
              <a:off x="2722983" y="2386065"/>
              <a:ext cx="173281" cy="91575"/>
            </a:xfrm>
            <a:custGeom>
              <a:avLst/>
              <a:gdLst/>
              <a:ahLst/>
              <a:cxnLst/>
              <a:rect l="l" t="t" r="r" b="b"/>
              <a:pathLst>
                <a:path w="2827" h="1494" extrusionOk="0">
                  <a:moveTo>
                    <a:pt x="1" y="0"/>
                  </a:moveTo>
                  <a:cubicBezTo>
                    <a:pt x="109" y="905"/>
                    <a:pt x="1071" y="1493"/>
                    <a:pt x="1973" y="1493"/>
                  </a:cubicBezTo>
                  <a:cubicBezTo>
                    <a:pt x="2263" y="1493"/>
                    <a:pt x="2546" y="1433"/>
                    <a:pt x="2793" y="1303"/>
                  </a:cubicBezTo>
                  <a:cubicBezTo>
                    <a:pt x="2826" y="1286"/>
                    <a:pt x="2774" y="1230"/>
                    <a:pt x="2738" y="1230"/>
                  </a:cubicBezTo>
                  <a:cubicBezTo>
                    <a:pt x="2735" y="1230"/>
                    <a:pt x="2733" y="1231"/>
                    <a:pt x="2731" y="1231"/>
                  </a:cubicBezTo>
                  <a:cubicBezTo>
                    <a:pt x="2487" y="1362"/>
                    <a:pt x="2215" y="1422"/>
                    <a:pt x="1938" y="1422"/>
                  </a:cubicBezTo>
                  <a:cubicBezTo>
                    <a:pt x="1080" y="1422"/>
                    <a:pt x="183" y="84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2"/>
            <p:cNvSpPr/>
            <p:nvPr/>
          </p:nvSpPr>
          <p:spPr>
            <a:xfrm>
              <a:off x="2742107" y="2342853"/>
              <a:ext cx="65708" cy="77354"/>
            </a:xfrm>
            <a:custGeom>
              <a:avLst/>
              <a:gdLst/>
              <a:ahLst/>
              <a:cxnLst/>
              <a:rect l="l" t="t" r="r" b="b"/>
              <a:pathLst>
                <a:path w="1072" h="1262" extrusionOk="0">
                  <a:moveTo>
                    <a:pt x="723" y="251"/>
                  </a:moveTo>
                  <a:cubicBezTo>
                    <a:pt x="752" y="251"/>
                    <a:pt x="780" y="256"/>
                    <a:pt x="804" y="268"/>
                  </a:cubicBezTo>
                  <a:cubicBezTo>
                    <a:pt x="938" y="339"/>
                    <a:pt x="956" y="393"/>
                    <a:pt x="875" y="429"/>
                  </a:cubicBezTo>
                  <a:cubicBezTo>
                    <a:pt x="840" y="443"/>
                    <a:pt x="807" y="449"/>
                    <a:pt x="778" y="449"/>
                  </a:cubicBezTo>
                  <a:cubicBezTo>
                    <a:pt x="662" y="449"/>
                    <a:pt x="593" y="352"/>
                    <a:pt x="536" y="295"/>
                  </a:cubicBezTo>
                  <a:cubicBezTo>
                    <a:pt x="596" y="271"/>
                    <a:pt x="663" y="251"/>
                    <a:pt x="723" y="251"/>
                  </a:cubicBezTo>
                  <a:close/>
                  <a:moveTo>
                    <a:pt x="384" y="0"/>
                  </a:moveTo>
                  <a:cubicBezTo>
                    <a:pt x="372" y="0"/>
                    <a:pt x="364" y="8"/>
                    <a:pt x="367" y="27"/>
                  </a:cubicBezTo>
                  <a:cubicBezTo>
                    <a:pt x="376" y="99"/>
                    <a:pt x="394" y="170"/>
                    <a:pt x="420" y="241"/>
                  </a:cubicBezTo>
                  <a:cubicBezTo>
                    <a:pt x="349" y="277"/>
                    <a:pt x="278" y="331"/>
                    <a:pt x="233" y="384"/>
                  </a:cubicBezTo>
                  <a:cubicBezTo>
                    <a:pt x="1" y="643"/>
                    <a:pt x="81" y="1009"/>
                    <a:pt x="286" y="1258"/>
                  </a:cubicBezTo>
                  <a:cubicBezTo>
                    <a:pt x="289" y="1261"/>
                    <a:pt x="291" y="1262"/>
                    <a:pt x="293" y="1262"/>
                  </a:cubicBezTo>
                  <a:cubicBezTo>
                    <a:pt x="299" y="1262"/>
                    <a:pt x="302" y="1254"/>
                    <a:pt x="295" y="1241"/>
                  </a:cubicBezTo>
                  <a:cubicBezTo>
                    <a:pt x="108" y="964"/>
                    <a:pt x="126" y="571"/>
                    <a:pt x="411" y="366"/>
                  </a:cubicBezTo>
                  <a:cubicBezTo>
                    <a:pt x="429" y="348"/>
                    <a:pt x="447" y="339"/>
                    <a:pt x="465" y="331"/>
                  </a:cubicBezTo>
                  <a:cubicBezTo>
                    <a:pt x="536" y="447"/>
                    <a:pt x="643" y="527"/>
                    <a:pt x="795" y="527"/>
                  </a:cubicBezTo>
                  <a:cubicBezTo>
                    <a:pt x="956" y="518"/>
                    <a:pt x="1072" y="348"/>
                    <a:pt x="920" y="232"/>
                  </a:cubicBezTo>
                  <a:cubicBezTo>
                    <a:pt x="860" y="187"/>
                    <a:pt x="786" y="167"/>
                    <a:pt x="708" y="167"/>
                  </a:cubicBezTo>
                  <a:cubicBezTo>
                    <a:pt x="634" y="167"/>
                    <a:pt x="556" y="184"/>
                    <a:pt x="483" y="215"/>
                  </a:cubicBezTo>
                  <a:cubicBezTo>
                    <a:pt x="456" y="170"/>
                    <a:pt x="447" y="116"/>
                    <a:pt x="447" y="54"/>
                  </a:cubicBezTo>
                  <a:cubicBezTo>
                    <a:pt x="441" y="25"/>
                    <a:pt x="406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2"/>
            <p:cNvSpPr/>
            <p:nvPr/>
          </p:nvSpPr>
          <p:spPr>
            <a:xfrm>
              <a:off x="2856053" y="2342546"/>
              <a:ext cx="96111" cy="61601"/>
            </a:xfrm>
            <a:custGeom>
              <a:avLst/>
              <a:gdLst/>
              <a:ahLst/>
              <a:cxnLst/>
              <a:rect l="l" t="t" r="r" b="b"/>
              <a:pathLst>
                <a:path w="1568" h="1005" extrusionOk="0">
                  <a:moveTo>
                    <a:pt x="774" y="541"/>
                  </a:moveTo>
                  <a:cubicBezTo>
                    <a:pt x="792" y="603"/>
                    <a:pt x="899" y="755"/>
                    <a:pt x="774" y="799"/>
                  </a:cubicBezTo>
                  <a:cubicBezTo>
                    <a:pt x="765" y="803"/>
                    <a:pt x="757" y="805"/>
                    <a:pt x="750" y="805"/>
                  </a:cubicBezTo>
                  <a:cubicBezTo>
                    <a:pt x="671" y="805"/>
                    <a:pt x="651" y="606"/>
                    <a:pt x="774" y="541"/>
                  </a:cubicBezTo>
                  <a:close/>
                  <a:moveTo>
                    <a:pt x="1317" y="1"/>
                  </a:moveTo>
                  <a:cubicBezTo>
                    <a:pt x="1295" y="1"/>
                    <a:pt x="1279" y="12"/>
                    <a:pt x="1291" y="41"/>
                  </a:cubicBezTo>
                  <a:cubicBezTo>
                    <a:pt x="1371" y="220"/>
                    <a:pt x="1362" y="389"/>
                    <a:pt x="1309" y="541"/>
                  </a:cubicBezTo>
                  <a:cubicBezTo>
                    <a:pt x="1205" y="444"/>
                    <a:pt x="1059" y="369"/>
                    <a:pt x="915" y="369"/>
                  </a:cubicBezTo>
                  <a:cubicBezTo>
                    <a:pt x="873" y="369"/>
                    <a:pt x="832" y="375"/>
                    <a:pt x="792" y="389"/>
                  </a:cubicBezTo>
                  <a:cubicBezTo>
                    <a:pt x="747" y="309"/>
                    <a:pt x="693" y="237"/>
                    <a:pt x="658" y="211"/>
                  </a:cubicBezTo>
                  <a:cubicBezTo>
                    <a:pt x="568" y="139"/>
                    <a:pt x="462" y="102"/>
                    <a:pt x="361" y="102"/>
                  </a:cubicBezTo>
                  <a:cubicBezTo>
                    <a:pt x="211" y="102"/>
                    <a:pt x="70" y="183"/>
                    <a:pt x="6" y="353"/>
                  </a:cubicBezTo>
                  <a:cubicBezTo>
                    <a:pt x="0" y="360"/>
                    <a:pt x="3" y="366"/>
                    <a:pt x="8" y="366"/>
                  </a:cubicBezTo>
                  <a:cubicBezTo>
                    <a:pt x="10" y="366"/>
                    <a:pt x="13" y="365"/>
                    <a:pt x="15" y="362"/>
                  </a:cubicBezTo>
                  <a:cubicBezTo>
                    <a:pt x="69" y="318"/>
                    <a:pt x="122" y="273"/>
                    <a:pt x="176" y="229"/>
                  </a:cubicBezTo>
                  <a:cubicBezTo>
                    <a:pt x="238" y="191"/>
                    <a:pt x="300" y="176"/>
                    <a:pt x="359" y="176"/>
                  </a:cubicBezTo>
                  <a:cubicBezTo>
                    <a:pt x="554" y="176"/>
                    <a:pt x="715" y="343"/>
                    <a:pt x="729" y="425"/>
                  </a:cubicBezTo>
                  <a:cubicBezTo>
                    <a:pt x="720" y="434"/>
                    <a:pt x="702" y="443"/>
                    <a:pt x="693" y="452"/>
                  </a:cubicBezTo>
                  <a:cubicBezTo>
                    <a:pt x="587" y="541"/>
                    <a:pt x="556" y="899"/>
                    <a:pt x="735" y="899"/>
                  </a:cubicBezTo>
                  <a:cubicBezTo>
                    <a:pt x="752" y="899"/>
                    <a:pt x="771" y="896"/>
                    <a:pt x="792" y="889"/>
                  </a:cubicBezTo>
                  <a:cubicBezTo>
                    <a:pt x="943" y="844"/>
                    <a:pt x="916" y="657"/>
                    <a:pt x="845" y="496"/>
                  </a:cubicBezTo>
                  <a:cubicBezTo>
                    <a:pt x="854" y="487"/>
                    <a:pt x="872" y="478"/>
                    <a:pt x="890" y="469"/>
                  </a:cubicBezTo>
                  <a:cubicBezTo>
                    <a:pt x="922" y="459"/>
                    <a:pt x="952" y="454"/>
                    <a:pt x="980" y="454"/>
                  </a:cubicBezTo>
                  <a:cubicBezTo>
                    <a:pt x="1096" y="454"/>
                    <a:pt x="1189" y="530"/>
                    <a:pt x="1282" y="594"/>
                  </a:cubicBezTo>
                  <a:cubicBezTo>
                    <a:pt x="1202" y="764"/>
                    <a:pt x="1050" y="898"/>
                    <a:pt x="863" y="978"/>
                  </a:cubicBezTo>
                  <a:cubicBezTo>
                    <a:pt x="854" y="978"/>
                    <a:pt x="863" y="1005"/>
                    <a:pt x="872" y="1005"/>
                  </a:cubicBezTo>
                  <a:cubicBezTo>
                    <a:pt x="1327" y="915"/>
                    <a:pt x="1568" y="460"/>
                    <a:pt x="1389" y="41"/>
                  </a:cubicBezTo>
                  <a:cubicBezTo>
                    <a:pt x="1380" y="17"/>
                    <a:pt x="1344" y="1"/>
                    <a:pt x="1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2"/>
            <p:cNvSpPr/>
            <p:nvPr/>
          </p:nvSpPr>
          <p:spPr>
            <a:xfrm>
              <a:off x="2768402" y="2345734"/>
              <a:ext cx="204541" cy="107818"/>
            </a:xfrm>
            <a:custGeom>
              <a:avLst/>
              <a:gdLst/>
              <a:ahLst/>
              <a:cxnLst/>
              <a:rect l="l" t="t" r="r" b="b"/>
              <a:pathLst>
                <a:path w="3337" h="1759" extrusionOk="0">
                  <a:moveTo>
                    <a:pt x="803" y="683"/>
                  </a:moveTo>
                  <a:lnTo>
                    <a:pt x="803" y="683"/>
                  </a:lnTo>
                  <a:cubicBezTo>
                    <a:pt x="806" y="684"/>
                    <a:pt x="808" y="684"/>
                    <a:pt x="811" y="685"/>
                  </a:cubicBezTo>
                  <a:lnTo>
                    <a:pt x="803" y="685"/>
                  </a:lnTo>
                  <a:cubicBezTo>
                    <a:pt x="803" y="684"/>
                    <a:pt x="803" y="684"/>
                    <a:pt x="803" y="683"/>
                  </a:cubicBezTo>
                  <a:close/>
                  <a:moveTo>
                    <a:pt x="522" y="623"/>
                  </a:moveTo>
                  <a:cubicBezTo>
                    <a:pt x="618" y="623"/>
                    <a:pt x="688" y="652"/>
                    <a:pt x="792" y="680"/>
                  </a:cubicBezTo>
                  <a:lnTo>
                    <a:pt x="792" y="680"/>
                  </a:lnTo>
                  <a:cubicBezTo>
                    <a:pt x="790" y="681"/>
                    <a:pt x="787" y="683"/>
                    <a:pt x="785" y="685"/>
                  </a:cubicBezTo>
                  <a:cubicBezTo>
                    <a:pt x="678" y="747"/>
                    <a:pt x="580" y="828"/>
                    <a:pt x="455" y="863"/>
                  </a:cubicBezTo>
                  <a:cubicBezTo>
                    <a:pt x="383" y="883"/>
                    <a:pt x="304" y="891"/>
                    <a:pt x="225" y="891"/>
                  </a:cubicBezTo>
                  <a:cubicBezTo>
                    <a:pt x="157" y="891"/>
                    <a:pt x="89" y="885"/>
                    <a:pt x="27" y="872"/>
                  </a:cubicBezTo>
                  <a:cubicBezTo>
                    <a:pt x="107" y="756"/>
                    <a:pt x="214" y="694"/>
                    <a:pt x="348" y="649"/>
                  </a:cubicBezTo>
                  <a:cubicBezTo>
                    <a:pt x="418" y="630"/>
                    <a:pt x="474" y="623"/>
                    <a:pt x="522" y="623"/>
                  </a:cubicBezTo>
                  <a:close/>
                  <a:moveTo>
                    <a:pt x="1784" y="391"/>
                  </a:moveTo>
                  <a:cubicBezTo>
                    <a:pt x="1900" y="623"/>
                    <a:pt x="1900" y="846"/>
                    <a:pt x="1847" y="1104"/>
                  </a:cubicBezTo>
                  <a:cubicBezTo>
                    <a:pt x="1847" y="1095"/>
                    <a:pt x="1847" y="1095"/>
                    <a:pt x="1847" y="1095"/>
                  </a:cubicBezTo>
                  <a:cubicBezTo>
                    <a:pt x="1820" y="1086"/>
                    <a:pt x="1793" y="1069"/>
                    <a:pt x="1775" y="1051"/>
                  </a:cubicBezTo>
                  <a:cubicBezTo>
                    <a:pt x="1651" y="855"/>
                    <a:pt x="1695" y="596"/>
                    <a:pt x="1784" y="391"/>
                  </a:cubicBezTo>
                  <a:close/>
                  <a:moveTo>
                    <a:pt x="839" y="765"/>
                  </a:moveTo>
                  <a:lnTo>
                    <a:pt x="839" y="765"/>
                  </a:lnTo>
                  <a:cubicBezTo>
                    <a:pt x="1097" y="908"/>
                    <a:pt x="1169" y="1202"/>
                    <a:pt x="1044" y="1470"/>
                  </a:cubicBezTo>
                  <a:cubicBezTo>
                    <a:pt x="928" y="1408"/>
                    <a:pt x="830" y="1283"/>
                    <a:pt x="794" y="1149"/>
                  </a:cubicBezTo>
                  <a:cubicBezTo>
                    <a:pt x="848" y="1033"/>
                    <a:pt x="883" y="890"/>
                    <a:pt x="839" y="765"/>
                  </a:cubicBezTo>
                  <a:close/>
                  <a:moveTo>
                    <a:pt x="776" y="792"/>
                  </a:moveTo>
                  <a:lnTo>
                    <a:pt x="776" y="792"/>
                  </a:lnTo>
                  <a:cubicBezTo>
                    <a:pt x="767" y="935"/>
                    <a:pt x="750" y="1060"/>
                    <a:pt x="669" y="1194"/>
                  </a:cubicBezTo>
                  <a:cubicBezTo>
                    <a:pt x="580" y="1336"/>
                    <a:pt x="437" y="1408"/>
                    <a:pt x="295" y="1488"/>
                  </a:cubicBezTo>
                  <a:cubicBezTo>
                    <a:pt x="295" y="1095"/>
                    <a:pt x="535" y="917"/>
                    <a:pt x="535" y="917"/>
                  </a:cubicBezTo>
                  <a:cubicBezTo>
                    <a:pt x="625" y="881"/>
                    <a:pt x="705" y="837"/>
                    <a:pt x="776" y="792"/>
                  </a:cubicBezTo>
                  <a:close/>
                  <a:moveTo>
                    <a:pt x="2596" y="1301"/>
                  </a:moveTo>
                  <a:lnTo>
                    <a:pt x="2596" y="1301"/>
                  </a:lnTo>
                  <a:cubicBezTo>
                    <a:pt x="2561" y="1488"/>
                    <a:pt x="2462" y="1657"/>
                    <a:pt x="2275" y="1720"/>
                  </a:cubicBezTo>
                  <a:cubicBezTo>
                    <a:pt x="2275" y="1693"/>
                    <a:pt x="2266" y="1657"/>
                    <a:pt x="2266" y="1622"/>
                  </a:cubicBezTo>
                  <a:cubicBezTo>
                    <a:pt x="2266" y="1559"/>
                    <a:pt x="2284" y="1497"/>
                    <a:pt x="2302" y="1443"/>
                  </a:cubicBezTo>
                  <a:cubicBezTo>
                    <a:pt x="2329" y="1399"/>
                    <a:pt x="2355" y="1372"/>
                    <a:pt x="2391" y="1345"/>
                  </a:cubicBezTo>
                  <a:cubicBezTo>
                    <a:pt x="2453" y="1345"/>
                    <a:pt x="2525" y="1327"/>
                    <a:pt x="2596" y="1301"/>
                  </a:cubicBezTo>
                  <a:close/>
                  <a:moveTo>
                    <a:pt x="3267" y="1"/>
                  </a:moveTo>
                  <a:cubicBezTo>
                    <a:pt x="3261" y="1"/>
                    <a:pt x="3256" y="5"/>
                    <a:pt x="3256" y="16"/>
                  </a:cubicBezTo>
                  <a:cubicBezTo>
                    <a:pt x="3234" y="589"/>
                    <a:pt x="2879" y="1247"/>
                    <a:pt x="2326" y="1247"/>
                  </a:cubicBezTo>
                  <a:cubicBezTo>
                    <a:pt x="2208" y="1247"/>
                    <a:pt x="2080" y="1217"/>
                    <a:pt x="1945" y="1149"/>
                  </a:cubicBezTo>
                  <a:cubicBezTo>
                    <a:pt x="2007" y="881"/>
                    <a:pt x="2007" y="560"/>
                    <a:pt x="1802" y="346"/>
                  </a:cubicBezTo>
                  <a:cubicBezTo>
                    <a:pt x="1809" y="319"/>
                    <a:pt x="1780" y="292"/>
                    <a:pt x="1758" y="292"/>
                  </a:cubicBezTo>
                  <a:cubicBezTo>
                    <a:pt x="1751" y="292"/>
                    <a:pt x="1744" y="295"/>
                    <a:pt x="1740" y="301"/>
                  </a:cubicBezTo>
                  <a:cubicBezTo>
                    <a:pt x="1624" y="498"/>
                    <a:pt x="1588" y="801"/>
                    <a:pt x="1704" y="1006"/>
                  </a:cubicBezTo>
                  <a:cubicBezTo>
                    <a:pt x="1461" y="833"/>
                    <a:pt x="1108" y="693"/>
                    <a:pt x="802" y="620"/>
                  </a:cubicBezTo>
                  <a:lnTo>
                    <a:pt x="802" y="620"/>
                  </a:lnTo>
                  <a:cubicBezTo>
                    <a:pt x="706" y="573"/>
                    <a:pt x="608" y="550"/>
                    <a:pt x="515" y="550"/>
                  </a:cubicBezTo>
                  <a:cubicBezTo>
                    <a:pt x="300" y="550"/>
                    <a:pt x="106" y="667"/>
                    <a:pt x="0" y="872"/>
                  </a:cubicBezTo>
                  <a:cubicBezTo>
                    <a:pt x="0" y="872"/>
                    <a:pt x="0" y="872"/>
                    <a:pt x="0" y="881"/>
                  </a:cubicBezTo>
                  <a:cubicBezTo>
                    <a:pt x="0" y="881"/>
                    <a:pt x="0" y="890"/>
                    <a:pt x="9" y="890"/>
                  </a:cubicBezTo>
                  <a:cubicBezTo>
                    <a:pt x="95" y="947"/>
                    <a:pt x="192" y="964"/>
                    <a:pt x="291" y="964"/>
                  </a:cubicBezTo>
                  <a:cubicBezTo>
                    <a:pt x="316" y="964"/>
                    <a:pt x="341" y="963"/>
                    <a:pt x="366" y="962"/>
                  </a:cubicBezTo>
                  <a:lnTo>
                    <a:pt x="366" y="962"/>
                  </a:lnTo>
                  <a:cubicBezTo>
                    <a:pt x="321" y="1015"/>
                    <a:pt x="295" y="1086"/>
                    <a:pt x="277" y="1149"/>
                  </a:cubicBezTo>
                  <a:cubicBezTo>
                    <a:pt x="232" y="1274"/>
                    <a:pt x="232" y="1390"/>
                    <a:pt x="268" y="1515"/>
                  </a:cubicBezTo>
                  <a:cubicBezTo>
                    <a:pt x="268" y="1515"/>
                    <a:pt x="277" y="1524"/>
                    <a:pt x="277" y="1532"/>
                  </a:cubicBezTo>
                  <a:cubicBezTo>
                    <a:pt x="286" y="1541"/>
                    <a:pt x="286" y="1541"/>
                    <a:pt x="295" y="1541"/>
                  </a:cubicBezTo>
                  <a:lnTo>
                    <a:pt x="304" y="1541"/>
                  </a:lnTo>
                  <a:cubicBezTo>
                    <a:pt x="482" y="1479"/>
                    <a:pt x="660" y="1381"/>
                    <a:pt x="767" y="1211"/>
                  </a:cubicBezTo>
                  <a:lnTo>
                    <a:pt x="767" y="1202"/>
                  </a:lnTo>
                  <a:cubicBezTo>
                    <a:pt x="776" y="1256"/>
                    <a:pt x="803" y="1301"/>
                    <a:pt x="839" y="1345"/>
                  </a:cubicBezTo>
                  <a:cubicBezTo>
                    <a:pt x="892" y="1417"/>
                    <a:pt x="964" y="1506"/>
                    <a:pt x="1044" y="1532"/>
                  </a:cubicBezTo>
                  <a:cubicBezTo>
                    <a:pt x="1062" y="1532"/>
                    <a:pt x="1062" y="1532"/>
                    <a:pt x="1071" y="1524"/>
                  </a:cubicBezTo>
                  <a:cubicBezTo>
                    <a:pt x="1249" y="1265"/>
                    <a:pt x="1178" y="935"/>
                    <a:pt x="937" y="756"/>
                  </a:cubicBezTo>
                  <a:lnTo>
                    <a:pt x="937" y="756"/>
                  </a:lnTo>
                  <a:cubicBezTo>
                    <a:pt x="1428" y="792"/>
                    <a:pt x="1820" y="1309"/>
                    <a:pt x="2293" y="1345"/>
                  </a:cubicBezTo>
                  <a:cubicBezTo>
                    <a:pt x="2266" y="1372"/>
                    <a:pt x="2248" y="1417"/>
                    <a:pt x="2230" y="1443"/>
                  </a:cubicBezTo>
                  <a:cubicBezTo>
                    <a:pt x="2195" y="1532"/>
                    <a:pt x="2177" y="1640"/>
                    <a:pt x="2222" y="1729"/>
                  </a:cubicBezTo>
                  <a:cubicBezTo>
                    <a:pt x="2230" y="1738"/>
                    <a:pt x="2239" y="1747"/>
                    <a:pt x="2248" y="1747"/>
                  </a:cubicBezTo>
                  <a:cubicBezTo>
                    <a:pt x="2248" y="1747"/>
                    <a:pt x="2248" y="1756"/>
                    <a:pt x="2248" y="1756"/>
                  </a:cubicBezTo>
                  <a:cubicBezTo>
                    <a:pt x="2262" y="1757"/>
                    <a:pt x="2275" y="1758"/>
                    <a:pt x="2288" y="1758"/>
                  </a:cubicBezTo>
                  <a:cubicBezTo>
                    <a:pt x="2517" y="1758"/>
                    <a:pt x="2685" y="1468"/>
                    <a:pt x="2685" y="1265"/>
                  </a:cubicBezTo>
                  <a:cubicBezTo>
                    <a:pt x="3140" y="1033"/>
                    <a:pt x="3337" y="524"/>
                    <a:pt x="3301" y="34"/>
                  </a:cubicBezTo>
                  <a:cubicBezTo>
                    <a:pt x="3301" y="21"/>
                    <a:pt x="3280" y="1"/>
                    <a:pt x="3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2"/>
            <p:cNvSpPr/>
            <p:nvPr/>
          </p:nvSpPr>
          <p:spPr>
            <a:xfrm>
              <a:off x="2995313" y="2344263"/>
              <a:ext cx="140611" cy="76128"/>
            </a:xfrm>
            <a:custGeom>
              <a:avLst/>
              <a:gdLst/>
              <a:ahLst/>
              <a:cxnLst/>
              <a:rect l="l" t="t" r="r" b="b"/>
              <a:pathLst>
                <a:path w="2294" h="1242" extrusionOk="0">
                  <a:moveTo>
                    <a:pt x="1620" y="207"/>
                  </a:moveTo>
                  <a:cubicBezTo>
                    <a:pt x="1669" y="207"/>
                    <a:pt x="1727" y="218"/>
                    <a:pt x="1794" y="245"/>
                  </a:cubicBezTo>
                  <a:cubicBezTo>
                    <a:pt x="1856" y="290"/>
                    <a:pt x="1901" y="334"/>
                    <a:pt x="1936" y="388"/>
                  </a:cubicBezTo>
                  <a:cubicBezTo>
                    <a:pt x="1862" y="425"/>
                    <a:pt x="1769" y="444"/>
                    <a:pt x="1688" y="444"/>
                  </a:cubicBezTo>
                  <a:cubicBezTo>
                    <a:pt x="1672" y="444"/>
                    <a:pt x="1657" y="443"/>
                    <a:pt x="1642" y="441"/>
                  </a:cubicBezTo>
                  <a:cubicBezTo>
                    <a:pt x="1562" y="432"/>
                    <a:pt x="1446" y="388"/>
                    <a:pt x="1437" y="325"/>
                  </a:cubicBezTo>
                  <a:cubicBezTo>
                    <a:pt x="1430" y="280"/>
                    <a:pt x="1494" y="207"/>
                    <a:pt x="1620" y="207"/>
                  </a:cubicBezTo>
                  <a:close/>
                  <a:moveTo>
                    <a:pt x="634" y="352"/>
                  </a:moveTo>
                  <a:cubicBezTo>
                    <a:pt x="669" y="450"/>
                    <a:pt x="705" y="602"/>
                    <a:pt x="643" y="682"/>
                  </a:cubicBezTo>
                  <a:cubicBezTo>
                    <a:pt x="622" y="717"/>
                    <a:pt x="597" y="731"/>
                    <a:pt x="573" y="731"/>
                  </a:cubicBezTo>
                  <a:cubicBezTo>
                    <a:pt x="536" y="731"/>
                    <a:pt x="502" y="696"/>
                    <a:pt x="491" y="647"/>
                  </a:cubicBezTo>
                  <a:cubicBezTo>
                    <a:pt x="464" y="540"/>
                    <a:pt x="562" y="388"/>
                    <a:pt x="634" y="352"/>
                  </a:cubicBezTo>
                  <a:close/>
                  <a:moveTo>
                    <a:pt x="2260" y="0"/>
                  </a:moveTo>
                  <a:cubicBezTo>
                    <a:pt x="2258" y="0"/>
                    <a:pt x="2257" y="1"/>
                    <a:pt x="2257" y="4"/>
                  </a:cubicBezTo>
                  <a:cubicBezTo>
                    <a:pt x="2213" y="147"/>
                    <a:pt x="2141" y="272"/>
                    <a:pt x="2008" y="352"/>
                  </a:cubicBezTo>
                  <a:cubicBezTo>
                    <a:pt x="1933" y="233"/>
                    <a:pt x="1748" y="123"/>
                    <a:pt x="1586" y="123"/>
                  </a:cubicBezTo>
                  <a:cubicBezTo>
                    <a:pt x="1517" y="123"/>
                    <a:pt x="1452" y="144"/>
                    <a:pt x="1401" y="192"/>
                  </a:cubicBezTo>
                  <a:cubicBezTo>
                    <a:pt x="1223" y="352"/>
                    <a:pt x="1446" y="495"/>
                    <a:pt x="1606" y="513"/>
                  </a:cubicBezTo>
                  <a:cubicBezTo>
                    <a:pt x="1631" y="515"/>
                    <a:pt x="1657" y="516"/>
                    <a:pt x="1683" y="516"/>
                  </a:cubicBezTo>
                  <a:cubicBezTo>
                    <a:pt x="1779" y="516"/>
                    <a:pt x="1881" y="501"/>
                    <a:pt x="1972" y="459"/>
                  </a:cubicBezTo>
                  <a:lnTo>
                    <a:pt x="1972" y="459"/>
                  </a:lnTo>
                  <a:cubicBezTo>
                    <a:pt x="2070" y="709"/>
                    <a:pt x="1963" y="1030"/>
                    <a:pt x="1722" y="1164"/>
                  </a:cubicBezTo>
                  <a:cubicBezTo>
                    <a:pt x="1696" y="1168"/>
                    <a:pt x="1671" y="1169"/>
                    <a:pt x="1647" y="1169"/>
                  </a:cubicBezTo>
                  <a:cubicBezTo>
                    <a:pt x="1370" y="1169"/>
                    <a:pt x="1196" y="945"/>
                    <a:pt x="1098" y="682"/>
                  </a:cubicBezTo>
                  <a:cubicBezTo>
                    <a:pt x="1053" y="548"/>
                    <a:pt x="1026" y="397"/>
                    <a:pt x="919" y="308"/>
                  </a:cubicBezTo>
                  <a:cubicBezTo>
                    <a:pt x="855" y="250"/>
                    <a:pt x="787" y="225"/>
                    <a:pt x="720" y="225"/>
                  </a:cubicBezTo>
                  <a:cubicBezTo>
                    <a:pt x="694" y="225"/>
                    <a:pt x="668" y="229"/>
                    <a:pt x="643" y="236"/>
                  </a:cubicBezTo>
                  <a:cubicBezTo>
                    <a:pt x="589" y="174"/>
                    <a:pt x="527" y="129"/>
                    <a:pt x="438" y="120"/>
                  </a:cubicBezTo>
                  <a:cubicBezTo>
                    <a:pt x="424" y="119"/>
                    <a:pt x="410" y="118"/>
                    <a:pt x="397" y="118"/>
                  </a:cubicBezTo>
                  <a:cubicBezTo>
                    <a:pt x="199" y="118"/>
                    <a:pt x="84" y="300"/>
                    <a:pt x="0" y="459"/>
                  </a:cubicBezTo>
                  <a:cubicBezTo>
                    <a:pt x="0" y="466"/>
                    <a:pt x="5" y="472"/>
                    <a:pt x="7" y="472"/>
                  </a:cubicBezTo>
                  <a:cubicBezTo>
                    <a:pt x="9" y="472"/>
                    <a:pt x="9" y="471"/>
                    <a:pt x="9" y="468"/>
                  </a:cubicBezTo>
                  <a:cubicBezTo>
                    <a:pt x="63" y="406"/>
                    <a:pt x="125" y="343"/>
                    <a:pt x="188" y="290"/>
                  </a:cubicBezTo>
                  <a:cubicBezTo>
                    <a:pt x="232" y="254"/>
                    <a:pt x="304" y="209"/>
                    <a:pt x="366" y="201"/>
                  </a:cubicBezTo>
                  <a:cubicBezTo>
                    <a:pt x="381" y="197"/>
                    <a:pt x="397" y="195"/>
                    <a:pt x="413" y="195"/>
                  </a:cubicBezTo>
                  <a:cubicBezTo>
                    <a:pt x="473" y="195"/>
                    <a:pt x="538" y="221"/>
                    <a:pt x="580" y="263"/>
                  </a:cubicBezTo>
                  <a:cubicBezTo>
                    <a:pt x="536" y="290"/>
                    <a:pt x="464" y="388"/>
                    <a:pt x="438" y="432"/>
                  </a:cubicBezTo>
                  <a:cubicBezTo>
                    <a:pt x="393" y="522"/>
                    <a:pt x="384" y="745"/>
                    <a:pt x="527" y="807"/>
                  </a:cubicBezTo>
                  <a:cubicBezTo>
                    <a:pt x="555" y="821"/>
                    <a:pt x="581" y="827"/>
                    <a:pt x="603" y="827"/>
                  </a:cubicBezTo>
                  <a:cubicBezTo>
                    <a:pt x="745" y="827"/>
                    <a:pt x="781" y="591"/>
                    <a:pt x="750" y="468"/>
                  </a:cubicBezTo>
                  <a:cubicBezTo>
                    <a:pt x="750" y="441"/>
                    <a:pt x="714" y="370"/>
                    <a:pt x="705" y="334"/>
                  </a:cubicBezTo>
                  <a:cubicBezTo>
                    <a:pt x="715" y="319"/>
                    <a:pt x="734" y="310"/>
                    <a:pt x="757" y="310"/>
                  </a:cubicBezTo>
                  <a:cubicBezTo>
                    <a:pt x="818" y="310"/>
                    <a:pt x="911" y="371"/>
                    <a:pt x="982" y="557"/>
                  </a:cubicBezTo>
                  <a:cubicBezTo>
                    <a:pt x="1008" y="638"/>
                    <a:pt x="1026" y="718"/>
                    <a:pt x="1062" y="789"/>
                  </a:cubicBezTo>
                  <a:cubicBezTo>
                    <a:pt x="1107" y="905"/>
                    <a:pt x="1169" y="1003"/>
                    <a:pt x="1258" y="1093"/>
                  </a:cubicBezTo>
                  <a:cubicBezTo>
                    <a:pt x="1368" y="1188"/>
                    <a:pt x="1492" y="1242"/>
                    <a:pt x="1625" y="1242"/>
                  </a:cubicBezTo>
                  <a:cubicBezTo>
                    <a:pt x="1666" y="1242"/>
                    <a:pt x="1707" y="1237"/>
                    <a:pt x="1749" y="1226"/>
                  </a:cubicBezTo>
                  <a:cubicBezTo>
                    <a:pt x="2070" y="1102"/>
                    <a:pt x="2159" y="700"/>
                    <a:pt x="2043" y="424"/>
                  </a:cubicBezTo>
                  <a:cubicBezTo>
                    <a:pt x="2195" y="343"/>
                    <a:pt x="2293" y="209"/>
                    <a:pt x="2266" y="4"/>
                  </a:cubicBezTo>
                  <a:cubicBezTo>
                    <a:pt x="2266" y="4"/>
                    <a:pt x="2262" y="0"/>
                    <a:pt x="2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2"/>
            <p:cNvSpPr/>
            <p:nvPr/>
          </p:nvSpPr>
          <p:spPr>
            <a:xfrm>
              <a:off x="3133654" y="2340646"/>
              <a:ext cx="75515" cy="93046"/>
            </a:xfrm>
            <a:custGeom>
              <a:avLst/>
              <a:gdLst/>
              <a:ahLst/>
              <a:cxnLst/>
              <a:rect l="l" t="t" r="r" b="b"/>
              <a:pathLst>
                <a:path w="1232" h="1518" extrusionOk="0">
                  <a:moveTo>
                    <a:pt x="233" y="745"/>
                  </a:moveTo>
                  <a:cubicBezTo>
                    <a:pt x="331" y="745"/>
                    <a:pt x="420" y="866"/>
                    <a:pt x="420" y="866"/>
                  </a:cubicBezTo>
                  <a:cubicBezTo>
                    <a:pt x="352" y="921"/>
                    <a:pt x="295" y="942"/>
                    <a:pt x="249" y="942"/>
                  </a:cubicBezTo>
                  <a:cubicBezTo>
                    <a:pt x="132" y="942"/>
                    <a:pt x="95" y="804"/>
                    <a:pt x="179" y="759"/>
                  </a:cubicBezTo>
                  <a:cubicBezTo>
                    <a:pt x="197" y="749"/>
                    <a:pt x="215" y="745"/>
                    <a:pt x="233" y="745"/>
                  </a:cubicBezTo>
                  <a:close/>
                  <a:moveTo>
                    <a:pt x="1232" y="1"/>
                  </a:moveTo>
                  <a:cubicBezTo>
                    <a:pt x="991" y="45"/>
                    <a:pt x="803" y="197"/>
                    <a:pt x="687" y="402"/>
                  </a:cubicBezTo>
                  <a:cubicBezTo>
                    <a:pt x="625" y="509"/>
                    <a:pt x="527" y="661"/>
                    <a:pt x="464" y="786"/>
                  </a:cubicBezTo>
                  <a:cubicBezTo>
                    <a:pt x="398" y="705"/>
                    <a:pt x="292" y="638"/>
                    <a:pt x="201" y="638"/>
                  </a:cubicBezTo>
                  <a:cubicBezTo>
                    <a:pt x="132" y="638"/>
                    <a:pt x="72" y="677"/>
                    <a:pt x="45" y="777"/>
                  </a:cubicBezTo>
                  <a:cubicBezTo>
                    <a:pt x="1" y="941"/>
                    <a:pt x="130" y="1029"/>
                    <a:pt x="267" y="1029"/>
                  </a:cubicBezTo>
                  <a:cubicBezTo>
                    <a:pt x="323" y="1029"/>
                    <a:pt x="381" y="1014"/>
                    <a:pt x="429" y="982"/>
                  </a:cubicBezTo>
                  <a:lnTo>
                    <a:pt x="429" y="982"/>
                  </a:lnTo>
                  <a:cubicBezTo>
                    <a:pt x="438" y="1116"/>
                    <a:pt x="393" y="1223"/>
                    <a:pt x="348" y="1285"/>
                  </a:cubicBezTo>
                  <a:cubicBezTo>
                    <a:pt x="268" y="1384"/>
                    <a:pt x="206" y="1428"/>
                    <a:pt x="81" y="1482"/>
                  </a:cubicBezTo>
                  <a:cubicBezTo>
                    <a:pt x="72" y="1491"/>
                    <a:pt x="90" y="1517"/>
                    <a:pt x="107" y="1517"/>
                  </a:cubicBezTo>
                  <a:cubicBezTo>
                    <a:pt x="357" y="1446"/>
                    <a:pt x="625" y="1161"/>
                    <a:pt x="527" y="884"/>
                  </a:cubicBezTo>
                  <a:cubicBezTo>
                    <a:pt x="616" y="759"/>
                    <a:pt x="661" y="599"/>
                    <a:pt x="714" y="483"/>
                  </a:cubicBezTo>
                  <a:cubicBezTo>
                    <a:pt x="830" y="251"/>
                    <a:pt x="991" y="99"/>
                    <a:pt x="1232" y="10"/>
                  </a:cubicBezTo>
                  <a:cubicBezTo>
                    <a:pt x="1232" y="10"/>
                    <a:pt x="1232" y="1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2"/>
            <p:cNvSpPr/>
            <p:nvPr/>
          </p:nvSpPr>
          <p:spPr>
            <a:xfrm>
              <a:off x="3197645" y="2421616"/>
              <a:ext cx="29912" cy="8888"/>
            </a:xfrm>
            <a:custGeom>
              <a:avLst/>
              <a:gdLst/>
              <a:ahLst/>
              <a:cxnLst/>
              <a:rect l="l" t="t" r="r" b="b"/>
              <a:pathLst>
                <a:path w="488" h="145" extrusionOk="0">
                  <a:moveTo>
                    <a:pt x="111" y="0"/>
                  </a:moveTo>
                  <a:cubicBezTo>
                    <a:pt x="76" y="0"/>
                    <a:pt x="42" y="3"/>
                    <a:pt x="9" y="9"/>
                  </a:cubicBezTo>
                  <a:cubicBezTo>
                    <a:pt x="0" y="9"/>
                    <a:pt x="9" y="27"/>
                    <a:pt x="18" y="27"/>
                  </a:cubicBezTo>
                  <a:cubicBezTo>
                    <a:pt x="89" y="36"/>
                    <a:pt x="170" y="45"/>
                    <a:pt x="250" y="63"/>
                  </a:cubicBezTo>
                  <a:cubicBezTo>
                    <a:pt x="321" y="89"/>
                    <a:pt x="393" y="116"/>
                    <a:pt x="464" y="143"/>
                  </a:cubicBezTo>
                  <a:cubicBezTo>
                    <a:pt x="467" y="144"/>
                    <a:pt x="469" y="144"/>
                    <a:pt x="471" y="144"/>
                  </a:cubicBezTo>
                  <a:cubicBezTo>
                    <a:pt x="487" y="144"/>
                    <a:pt x="472" y="115"/>
                    <a:pt x="464" y="107"/>
                  </a:cubicBezTo>
                  <a:cubicBezTo>
                    <a:pt x="366" y="37"/>
                    <a:pt x="236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2"/>
            <p:cNvSpPr/>
            <p:nvPr/>
          </p:nvSpPr>
          <p:spPr>
            <a:xfrm>
              <a:off x="3242451" y="2381039"/>
              <a:ext cx="50384" cy="23415"/>
            </a:xfrm>
            <a:custGeom>
              <a:avLst/>
              <a:gdLst/>
              <a:ahLst/>
              <a:cxnLst/>
              <a:rect l="l" t="t" r="r" b="b"/>
              <a:pathLst>
                <a:path w="822" h="382" extrusionOk="0">
                  <a:moveTo>
                    <a:pt x="54" y="1"/>
                  </a:moveTo>
                  <a:cubicBezTo>
                    <a:pt x="39" y="1"/>
                    <a:pt x="24" y="1"/>
                    <a:pt x="10" y="2"/>
                  </a:cubicBezTo>
                  <a:cubicBezTo>
                    <a:pt x="1" y="2"/>
                    <a:pt x="10" y="38"/>
                    <a:pt x="27" y="38"/>
                  </a:cubicBezTo>
                  <a:cubicBezTo>
                    <a:pt x="340" y="55"/>
                    <a:pt x="545" y="225"/>
                    <a:pt x="795" y="377"/>
                  </a:cubicBezTo>
                  <a:cubicBezTo>
                    <a:pt x="800" y="380"/>
                    <a:pt x="804" y="382"/>
                    <a:pt x="807" y="382"/>
                  </a:cubicBezTo>
                  <a:cubicBezTo>
                    <a:pt x="821" y="382"/>
                    <a:pt x="820" y="357"/>
                    <a:pt x="813" y="350"/>
                  </a:cubicBezTo>
                  <a:cubicBezTo>
                    <a:pt x="609" y="163"/>
                    <a:pt x="341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2"/>
            <p:cNvSpPr/>
            <p:nvPr/>
          </p:nvSpPr>
          <p:spPr>
            <a:xfrm>
              <a:off x="3380240" y="2370006"/>
              <a:ext cx="103650" cy="41435"/>
            </a:xfrm>
            <a:custGeom>
              <a:avLst/>
              <a:gdLst/>
              <a:ahLst/>
              <a:cxnLst/>
              <a:rect l="l" t="t" r="r" b="b"/>
              <a:pathLst>
                <a:path w="1691" h="676" extrusionOk="0">
                  <a:moveTo>
                    <a:pt x="817" y="1"/>
                  </a:moveTo>
                  <a:cubicBezTo>
                    <a:pt x="789" y="1"/>
                    <a:pt x="761" y="2"/>
                    <a:pt x="732" y="4"/>
                  </a:cubicBezTo>
                  <a:cubicBezTo>
                    <a:pt x="491" y="12"/>
                    <a:pt x="1" y="209"/>
                    <a:pt x="215" y="557"/>
                  </a:cubicBezTo>
                  <a:cubicBezTo>
                    <a:pt x="262" y="635"/>
                    <a:pt x="355" y="676"/>
                    <a:pt x="445" y="676"/>
                  </a:cubicBezTo>
                  <a:cubicBezTo>
                    <a:pt x="560" y="676"/>
                    <a:pt x="673" y="611"/>
                    <a:pt x="688" y="476"/>
                  </a:cubicBezTo>
                  <a:cubicBezTo>
                    <a:pt x="699" y="354"/>
                    <a:pt x="610" y="260"/>
                    <a:pt x="528" y="260"/>
                  </a:cubicBezTo>
                  <a:cubicBezTo>
                    <a:pt x="478" y="260"/>
                    <a:pt x="431" y="294"/>
                    <a:pt x="411" y="378"/>
                  </a:cubicBezTo>
                  <a:cubicBezTo>
                    <a:pt x="404" y="385"/>
                    <a:pt x="414" y="398"/>
                    <a:pt x="418" y="398"/>
                  </a:cubicBezTo>
                  <a:cubicBezTo>
                    <a:pt x="419" y="398"/>
                    <a:pt x="420" y="398"/>
                    <a:pt x="420" y="396"/>
                  </a:cubicBezTo>
                  <a:cubicBezTo>
                    <a:pt x="439" y="394"/>
                    <a:pt x="456" y="392"/>
                    <a:pt x="471" y="392"/>
                  </a:cubicBezTo>
                  <a:cubicBezTo>
                    <a:pt x="669" y="392"/>
                    <a:pt x="561" y="582"/>
                    <a:pt x="417" y="582"/>
                  </a:cubicBezTo>
                  <a:cubicBezTo>
                    <a:pt x="368" y="582"/>
                    <a:pt x="315" y="560"/>
                    <a:pt x="268" y="503"/>
                  </a:cubicBezTo>
                  <a:cubicBezTo>
                    <a:pt x="99" y="289"/>
                    <a:pt x="527" y="57"/>
                    <a:pt x="732" y="57"/>
                  </a:cubicBezTo>
                  <a:cubicBezTo>
                    <a:pt x="1196" y="66"/>
                    <a:pt x="1419" y="182"/>
                    <a:pt x="1633" y="459"/>
                  </a:cubicBezTo>
                  <a:cubicBezTo>
                    <a:pt x="1647" y="473"/>
                    <a:pt x="1667" y="484"/>
                    <a:pt x="1678" y="484"/>
                  </a:cubicBezTo>
                  <a:cubicBezTo>
                    <a:pt x="1687" y="484"/>
                    <a:pt x="1691" y="475"/>
                    <a:pt x="1678" y="450"/>
                  </a:cubicBezTo>
                  <a:cubicBezTo>
                    <a:pt x="1496" y="153"/>
                    <a:pt x="1162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2"/>
            <p:cNvSpPr/>
            <p:nvPr/>
          </p:nvSpPr>
          <p:spPr>
            <a:xfrm>
              <a:off x="3407025" y="2423700"/>
              <a:ext cx="31199" cy="22189"/>
            </a:xfrm>
            <a:custGeom>
              <a:avLst/>
              <a:gdLst/>
              <a:ahLst/>
              <a:cxnLst/>
              <a:rect l="l" t="t" r="r" b="b"/>
              <a:pathLst>
                <a:path w="509" h="362" extrusionOk="0">
                  <a:moveTo>
                    <a:pt x="278" y="76"/>
                  </a:moveTo>
                  <a:cubicBezTo>
                    <a:pt x="346" y="76"/>
                    <a:pt x="423" y="104"/>
                    <a:pt x="402" y="180"/>
                  </a:cubicBezTo>
                  <a:cubicBezTo>
                    <a:pt x="385" y="260"/>
                    <a:pt x="304" y="278"/>
                    <a:pt x="233" y="287"/>
                  </a:cubicBezTo>
                  <a:cubicBezTo>
                    <a:pt x="188" y="278"/>
                    <a:pt x="144" y="260"/>
                    <a:pt x="135" y="225"/>
                  </a:cubicBezTo>
                  <a:cubicBezTo>
                    <a:pt x="117" y="171"/>
                    <a:pt x="179" y="100"/>
                    <a:pt x="224" y="82"/>
                  </a:cubicBezTo>
                  <a:cubicBezTo>
                    <a:pt x="240" y="78"/>
                    <a:pt x="258" y="76"/>
                    <a:pt x="278" y="76"/>
                  </a:cubicBezTo>
                  <a:close/>
                  <a:moveTo>
                    <a:pt x="261" y="1"/>
                  </a:moveTo>
                  <a:cubicBezTo>
                    <a:pt x="252" y="1"/>
                    <a:pt x="242" y="1"/>
                    <a:pt x="233" y="2"/>
                  </a:cubicBezTo>
                  <a:cubicBezTo>
                    <a:pt x="117" y="11"/>
                    <a:pt x="1" y="118"/>
                    <a:pt x="54" y="243"/>
                  </a:cubicBezTo>
                  <a:cubicBezTo>
                    <a:pt x="90" y="314"/>
                    <a:pt x="162" y="341"/>
                    <a:pt x="233" y="341"/>
                  </a:cubicBezTo>
                  <a:cubicBezTo>
                    <a:pt x="242" y="350"/>
                    <a:pt x="251" y="359"/>
                    <a:pt x="260" y="359"/>
                  </a:cubicBezTo>
                  <a:cubicBezTo>
                    <a:pt x="270" y="360"/>
                    <a:pt x="281" y="361"/>
                    <a:pt x="292" y="361"/>
                  </a:cubicBezTo>
                  <a:cubicBezTo>
                    <a:pt x="399" y="361"/>
                    <a:pt x="509" y="285"/>
                    <a:pt x="501" y="171"/>
                  </a:cubicBezTo>
                  <a:cubicBezTo>
                    <a:pt x="484" y="48"/>
                    <a:pt x="370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2"/>
            <p:cNvSpPr/>
            <p:nvPr/>
          </p:nvSpPr>
          <p:spPr>
            <a:xfrm>
              <a:off x="2995313" y="2402431"/>
              <a:ext cx="80664" cy="60989"/>
            </a:xfrm>
            <a:custGeom>
              <a:avLst/>
              <a:gdLst/>
              <a:ahLst/>
              <a:cxnLst/>
              <a:rect l="l" t="t" r="r" b="b"/>
              <a:pathLst>
                <a:path w="1316" h="995" extrusionOk="0">
                  <a:moveTo>
                    <a:pt x="688" y="1"/>
                  </a:moveTo>
                  <a:cubicBezTo>
                    <a:pt x="688" y="1"/>
                    <a:pt x="688" y="1"/>
                    <a:pt x="687" y="1"/>
                  </a:cubicBezTo>
                  <a:cubicBezTo>
                    <a:pt x="429" y="117"/>
                    <a:pt x="99" y="349"/>
                    <a:pt x="0" y="616"/>
                  </a:cubicBezTo>
                  <a:cubicBezTo>
                    <a:pt x="0" y="623"/>
                    <a:pt x="11" y="640"/>
                    <a:pt x="20" y="640"/>
                  </a:cubicBezTo>
                  <a:cubicBezTo>
                    <a:pt x="22" y="640"/>
                    <a:pt x="25" y="639"/>
                    <a:pt x="27" y="634"/>
                  </a:cubicBezTo>
                  <a:cubicBezTo>
                    <a:pt x="170" y="402"/>
                    <a:pt x="446" y="224"/>
                    <a:pt x="687" y="90"/>
                  </a:cubicBezTo>
                  <a:lnTo>
                    <a:pt x="687" y="90"/>
                  </a:lnTo>
                  <a:cubicBezTo>
                    <a:pt x="687" y="206"/>
                    <a:pt x="678" y="322"/>
                    <a:pt x="643" y="447"/>
                  </a:cubicBezTo>
                  <a:cubicBezTo>
                    <a:pt x="634" y="474"/>
                    <a:pt x="857" y="625"/>
                    <a:pt x="937" y="688"/>
                  </a:cubicBezTo>
                  <a:cubicBezTo>
                    <a:pt x="1035" y="777"/>
                    <a:pt x="1124" y="884"/>
                    <a:pt x="1223" y="973"/>
                  </a:cubicBezTo>
                  <a:cubicBezTo>
                    <a:pt x="1237" y="988"/>
                    <a:pt x="1257" y="995"/>
                    <a:pt x="1273" y="995"/>
                  </a:cubicBezTo>
                  <a:cubicBezTo>
                    <a:pt x="1298" y="995"/>
                    <a:pt x="1315" y="979"/>
                    <a:pt x="1294" y="946"/>
                  </a:cubicBezTo>
                  <a:cubicBezTo>
                    <a:pt x="1223" y="839"/>
                    <a:pt x="1124" y="750"/>
                    <a:pt x="1026" y="670"/>
                  </a:cubicBezTo>
                  <a:cubicBezTo>
                    <a:pt x="937" y="590"/>
                    <a:pt x="839" y="492"/>
                    <a:pt x="723" y="438"/>
                  </a:cubicBezTo>
                  <a:cubicBezTo>
                    <a:pt x="758" y="324"/>
                    <a:pt x="715" y="1"/>
                    <a:pt x="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2"/>
            <p:cNvSpPr/>
            <p:nvPr/>
          </p:nvSpPr>
          <p:spPr>
            <a:xfrm>
              <a:off x="3082780" y="2439514"/>
              <a:ext cx="50384" cy="18818"/>
            </a:xfrm>
            <a:custGeom>
              <a:avLst/>
              <a:gdLst/>
              <a:ahLst/>
              <a:cxnLst/>
              <a:rect l="l" t="t" r="r" b="b"/>
              <a:pathLst>
                <a:path w="822" h="307" extrusionOk="0">
                  <a:moveTo>
                    <a:pt x="375" y="0"/>
                  </a:moveTo>
                  <a:cubicBezTo>
                    <a:pt x="206" y="0"/>
                    <a:pt x="17" y="90"/>
                    <a:pt x="1" y="270"/>
                  </a:cubicBezTo>
                  <a:cubicBezTo>
                    <a:pt x="1" y="283"/>
                    <a:pt x="16" y="307"/>
                    <a:pt x="30" y="307"/>
                  </a:cubicBezTo>
                  <a:cubicBezTo>
                    <a:pt x="36" y="307"/>
                    <a:pt x="41" y="304"/>
                    <a:pt x="45" y="297"/>
                  </a:cubicBezTo>
                  <a:cubicBezTo>
                    <a:pt x="99" y="163"/>
                    <a:pt x="268" y="83"/>
                    <a:pt x="411" y="83"/>
                  </a:cubicBezTo>
                  <a:cubicBezTo>
                    <a:pt x="572" y="83"/>
                    <a:pt x="616" y="190"/>
                    <a:pt x="732" y="270"/>
                  </a:cubicBezTo>
                  <a:cubicBezTo>
                    <a:pt x="737" y="275"/>
                    <a:pt x="746" y="280"/>
                    <a:pt x="753" y="280"/>
                  </a:cubicBezTo>
                  <a:cubicBezTo>
                    <a:pt x="759" y="280"/>
                    <a:pt x="764" y="278"/>
                    <a:pt x="768" y="270"/>
                  </a:cubicBezTo>
                  <a:cubicBezTo>
                    <a:pt x="822" y="118"/>
                    <a:pt x="527" y="11"/>
                    <a:pt x="420" y="2"/>
                  </a:cubicBezTo>
                  <a:cubicBezTo>
                    <a:pt x="405" y="1"/>
                    <a:pt x="390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2"/>
            <p:cNvSpPr/>
            <p:nvPr/>
          </p:nvSpPr>
          <p:spPr>
            <a:xfrm>
              <a:off x="2722983" y="2447850"/>
              <a:ext cx="173158" cy="91391"/>
            </a:xfrm>
            <a:custGeom>
              <a:avLst/>
              <a:gdLst/>
              <a:ahLst/>
              <a:cxnLst/>
              <a:rect l="l" t="t" r="r" b="b"/>
              <a:pathLst>
                <a:path w="2825" h="1491" extrusionOk="0">
                  <a:moveTo>
                    <a:pt x="1976" y="1"/>
                  </a:moveTo>
                  <a:cubicBezTo>
                    <a:pt x="1073" y="1"/>
                    <a:pt x="109" y="584"/>
                    <a:pt x="1" y="1490"/>
                  </a:cubicBezTo>
                  <a:cubicBezTo>
                    <a:pt x="183" y="647"/>
                    <a:pt x="1080" y="69"/>
                    <a:pt x="1938" y="69"/>
                  </a:cubicBezTo>
                  <a:cubicBezTo>
                    <a:pt x="2215" y="69"/>
                    <a:pt x="2487" y="129"/>
                    <a:pt x="2731" y="259"/>
                  </a:cubicBezTo>
                  <a:cubicBezTo>
                    <a:pt x="2735" y="261"/>
                    <a:pt x="2740" y="262"/>
                    <a:pt x="2745" y="262"/>
                  </a:cubicBezTo>
                  <a:cubicBezTo>
                    <a:pt x="2780" y="262"/>
                    <a:pt x="2824" y="211"/>
                    <a:pt x="2793" y="188"/>
                  </a:cubicBezTo>
                  <a:cubicBezTo>
                    <a:pt x="2547" y="60"/>
                    <a:pt x="2265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2"/>
            <p:cNvSpPr/>
            <p:nvPr/>
          </p:nvSpPr>
          <p:spPr>
            <a:xfrm>
              <a:off x="2742107" y="2505037"/>
              <a:ext cx="65708" cy="77416"/>
            </a:xfrm>
            <a:custGeom>
              <a:avLst/>
              <a:gdLst/>
              <a:ahLst/>
              <a:cxnLst/>
              <a:rect l="l" t="t" r="r" b="b"/>
              <a:pathLst>
                <a:path w="1072" h="1263" extrusionOk="0">
                  <a:moveTo>
                    <a:pt x="783" y="817"/>
                  </a:moveTo>
                  <a:cubicBezTo>
                    <a:pt x="811" y="817"/>
                    <a:pt x="841" y="822"/>
                    <a:pt x="875" y="834"/>
                  </a:cubicBezTo>
                  <a:cubicBezTo>
                    <a:pt x="956" y="869"/>
                    <a:pt x="938" y="923"/>
                    <a:pt x="804" y="994"/>
                  </a:cubicBezTo>
                  <a:cubicBezTo>
                    <a:pt x="780" y="1006"/>
                    <a:pt x="752" y="1011"/>
                    <a:pt x="723" y="1011"/>
                  </a:cubicBezTo>
                  <a:cubicBezTo>
                    <a:pt x="663" y="1011"/>
                    <a:pt x="596" y="991"/>
                    <a:pt x="536" y="967"/>
                  </a:cubicBezTo>
                  <a:cubicBezTo>
                    <a:pt x="594" y="910"/>
                    <a:pt x="664" y="817"/>
                    <a:pt x="783" y="817"/>
                  </a:cubicBezTo>
                  <a:close/>
                  <a:moveTo>
                    <a:pt x="293" y="1"/>
                  </a:moveTo>
                  <a:cubicBezTo>
                    <a:pt x="291" y="1"/>
                    <a:pt x="289" y="2"/>
                    <a:pt x="286" y="4"/>
                  </a:cubicBezTo>
                  <a:cubicBezTo>
                    <a:pt x="81" y="254"/>
                    <a:pt x="1" y="620"/>
                    <a:pt x="233" y="878"/>
                  </a:cubicBezTo>
                  <a:cubicBezTo>
                    <a:pt x="278" y="932"/>
                    <a:pt x="349" y="985"/>
                    <a:pt x="420" y="1021"/>
                  </a:cubicBezTo>
                  <a:cubicBezTo>
                    <a:pt x="394" y="1092"/>
                    <a:pt x="376" y="1164"/>
                    <a:pt x="367" y="1235"/>
                  </a:cubicBezTo>
                  <a:cubicBezTo>
                    <a:pt x="363" y="1255"/>
                    <a:pt x="372" y="1262"/>
                    <a:pt x="385" y="1262"/>
                  </a:cubicBezTo>
                  <a:cubicBezTo>
                    <a:pt x="407" y="1262"/>
                    <a:pt x="441" y="1240"/>
                    <a:pt x="447" y="1217"/>
                  </a:cubicBezTo>
                  <a:cubicBezTo>
                    <a:pt x="447" y="1146"/>
                    <a:pt x="456" y="1092"/>
                    <a:pt x="483" y="1048"/>
                  </a:cubicBezTo>
                  <a:cubicBezTo>
                    <a:pt x="556" y="1078"/>
                    <a:pt x="634" y="1096"/>
                    <a:pt x="708" y="1096"/>
                  </a:cubicBezTo>
                  <a:cubicBezTo>
                    <a:pt x="786" y="1096"/>
                    <a:pt x="860" y="1076"/>
                    <a:pt x="920" y="1030"/>
                  </a:cubicBezTo>
                  <a:cubicBezTo>
                    <a:pt x="1072" y="914"/>
                    <a:pt x="956" y="744"/>
                    <a:pt x="795" y="744"/>
                  </a:cubicBezTo>
                  <a:cubicBezTo>
                    <a:pt x="787" y="744"/>
                    <a:pt x="780" y="744"/>
                    <a:pt x="772" y="744"/>
                  </a:cubicBezTo>
                  <a:cubicBezTo>
                    <a:pt x="633" y="744"/>
                    <a:pt x="533" y="822"/>
                    <a:pt x="465" y="932"/>
                  </a:cubicBezTo>
                  <a:cubicBezTo>
                    <a:pt x="447" y="923"/>
                    <a:pt x="429" y="914"/>
                    <a:pt x="411" y="896"/>
                  </a:cubicBezTo>
                  <a:cubicBezTo>
                    <a:pt x="126" y="691"/>
                    <a:pt x="108" y="298"/>
                    <a:pt x="295" y="22"/>
                  </a:cubicBezTo>
                  <a:cubicBezTo>
                    <a:pt x="302" y="9"/>
                    <a:pt x="299" y="1"/>
                    <a:pt x="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2"/>
            <p:cNvSpPr/>
            <p:nvPr/>
          </p:nvSpPr>
          <p:spPr>
            <a:xfrm>
              <a:off x="2855992" y="2521097"/>
              <a:ext cx="96172" cy="61601"/>
            </a:xfrm>
            <a:custGeom>
              <a:avLst/>
              <a:gdLst/>
              <a:ahLst/>
              <a:cxnLst/>
              <a:rect l="l" t="t" r="r" b="b"/>
              <a:pathLst>
                <a:path w="1569" h="1005" extrusionOk="0">
                  <a:moveTo>
                    <a:pt x="751" y="200"/>
                  </a:moveTo>
                  <a:cubicBezTo>
                    <a:pt x="759" y="200"/>
                    <a:pt x="766" y="202"/>
                    <a:pt x="775" y="206"/>
                  </a:cubicBezTo>
                  <a:cubicBezTo>
                    <a:pt x="900" y="251"/>
                    <a:pt x="793" y="402"/>
                    <a:pt x="775" y="465"/>
                  </a:cubicBezTo>
                  <a:cubicBezTo>
                    <a:pt x="652" y="407"/>
                    <a:pt x="672" y="200"/>
                    <a:pt x="751" y="200"/>
                  </a:cubicBezTo>
                  <a:close/>
                  <a:moveTo>
                    <a:pt x="873" y="1"/>
                  </a:moveTo>
                  <a:cubicBezTo>
                    <a:pt x="864" y="1"/>
                    <a:pt x="855" y="27"/>
                    <a:pt x="864" y="27"/>
                  </a:cubicBezTo>
                  <a:cubicBezTo>
                    <a:pt x="1051" y="108"/>
                    <a:pt x="1203" y="251"/>
                    <a:pt x="1283" y="411"/>
                  </a:cubicBezTo>
                  <a:cubicBezTo>
                    <a:pt x="1187" y="477"/>
                    <a:pt x="1091" y="556"/>
                    <a:pt x="970" y="556"/>
                  </a:cubicBezTo>
                  <a:cubicBezTo>
                    <a:pt x="945" y="556"/>
                    <a:pt x="918" y="553"/>
                    <a:pt x="891" y="545"/>
                  </a:cubicBezTo>
                  <a:cubicBezTo>
                    <a:pt x="873" y="536"/>
                    <a:pt x="855" y="527"/>
                    <a:pt x="846" y="518"/>
                  </a:cubicBezTo>
                  <a:cubicBezTo>
                    <a:pt x="917" y="349"/>
                    <a:pt x="944" y="161"/>
                    <a:pt x="793" y="117"/>
                  </a:cubicBezTo>
                  <a:cubicBezTo>
                    <a:pt x="773" y="111"/>
                    <a:pt x="756" y="108"/>
                    <a:pt x="740" y="108"/>
                  </a:cubicBezTo>
                  <a:cubicBezTo>
                    <a:pt x="556" y="108"/>
                    <a:pt x="588" y="463"/>
                    <a:pt x="694" y="554"/>
                  </a:cubicBezTo>
                  <a:cubicBezTo>
                    <a:pt x="703" y="563"/>
                    <a:pt x="721" y="572"/>
                    <a:pt x="730" y="581"/>
                  </a:cubicBezTo>
                  <a:cubicBezTo>
                    <a:pt x="716" y="662"/>
                    <a:pt x="557" y="833"/>
                    <a:pt x="363" y="833"/>
                  </a:cubicBezTo>
                  <a:cubicBezTo>
                    <a:pt x="303" y="833"/>
                    <a:pt x="240" y="817"/>
                    <a:pt x="177" y="777"/>
                  </a:cubicBezTo>
                  <a:cubicBezTo>
                    <a:pt x="123" y="732"/>
                    <a:pt x="70" y="688"/>
                    <a:pt x="16" y="643"/>
                  </a:cubicBezTo>
                  <a:cubicBezTo>
                    <a:pt x="15" y="641"/>
                    <a:pt x="13" y="641"/>
                    <a:pt x="11" y="641"/>
                  </a:cubicBezTo>
                  <a:cubicBezTo>
                    <a:pt x="5" y="641"/>
                    <a:pt x="0" y="652"/>
                    <a:pt x="7" y="652"/>
                  </a:cubicBezTo>
                  <a:cubicBezTo>
                    <a:pt x="72" y="823"/>
                    <a:pt x="213" y="908"/>
                    <a:pt x="363" y="908"/>
                  </a:cubicBezTo>
                  <a:cubicBezTo>
                    <a:pt x="464" y="908"/>
                    <a:pt x="569" y="870"/>
                    <a:pt x="659" y="795"/>
                  </a:cubicBezTo>
                  <a:cubicBezTo>
                    <a:pt x="694" y="768"/>
                    <a:pt x="748" y="697"/>
                    <a:pt x="793" y="616"/>
                  </a:cubicBezTo>
                  <a:cubicBezTo>
                    <a:pt x="835" y="631"/>
                    <a:pt x="878" y="638"/>
                    <a:pt x="922" y="638"/>
                  </a:cubicBezTo>
                  <a:cubicBezTo>
                    <a:pt x="1064" y="638"/>
                    <a:pt x="1208" y="567"/>
                    <a:pt x="1310" y="465"/>
                  </a:cubicBezTo>
                  <a:lnTo>
                    <a:pt x="1310" y="465"/>
                  </a:lnTo>
                  <a:cubicBezTo>
                    <a:pt x="1363" y="616"/>
                    <a:pt x="1372" y="795"/>
                    <a:pt x="1292" y="964"/>
                  </a:cubicBezTo>
                  <a:cubicBezTo>
                    <a:pt x="1280" y="993"/>
                    <a:pt x="1296" y="1005"/>
                    <a:pt x="1318" y="1005"/>
                  </a:cubicBezTo>
                  <a:cubicBezTo>
                    <a:pt x="1345" y="1005"/>
                    <a:pt x="1381" y="988"/>
                    <a:pt x="1390" y="964"/>
                  </a:cubicBezTo>
                  <a:cubicBezTo>
                    <a:pt x="1569" y="545"/>
                    <a:pt x="1328" y="90"/>
                    <a:pt x="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2"/>
            <p:cNvSpPr/>
            <p:nvPr/>
          </p:nvSpPr>
          <p:spPr>
            <a:xfrm>
              <a:off x="2768402" y="2471755"/>
              <a:ext cx="204541" cy="107757"/>
            </a:xfrm>
            <a:custGeom>
              <a:avLst/>
              <a:gdLst/>
              <a:ahLst/>
              <a:cxnLst/>
              <a:rect l="l" t="t" r="r" b="b"/>
              <a:pathLst>
                <a:path w="3337" h="1758" extrusionOk="0">
                  <a:moveTo>
                    <a:pt x="2275" y="39"/>
                  </a:moveTo>
                  <a:cubicBezTo>
                    <a:pt x="2462" y="101"/>
                    <a:pt x="2561" y="270"/>
                    <a:pt x="2596" y="458"/>
                  </a:cubicBezTo>
                  <a:cubicBezTo>
                    <a:pt x="2525" y="431"/>
                    <a:pt x="2453" y="413"/>
                    <a:pt x="2391" y="413"/>
                  </a:cubicBezTo>
                  <a:cubicBezTo>
                    <a:pt x="2355" y="386"/>
                    <a:pt x="2329" y="360"/>
                    <a:pt x="2302" y="315"/>
                  </a:cubicBezTo>
                  <a:cubicBezTo>
                    <a:pt x="2284" y="262"/>
                    <a:pt x="2266" y="199"/>
                    <a:pt x="2266" y="137"/>
                  </a:cubicBezTo>
                  <a:cubicBezTo>
                    <a:pt x="2266" y="101"/>
                    <a:pt x="2275" y="74"/>
                    <a:pt x="2275" y="39"/>
                  </a:cubicBezTo>
                  <a:close/>
                  <a:moveTo>
                    <a:pt x="295" y="270"/>
                  </a:moveTo>
                  <a:lnTo>
                    <a:pt x="295" y="270"/>
                  </a:lnTo>
                  <a:cubicBezTo>
                    <a:pt x="437" y="351"/>
                    <a:pt x="580" y="422"/>
                    <a:pt x="669" y="565"/>
                  </a:cubicBezTo>
                  <a:cubicBezTo>
                    <a:pt x="750" y="699"/>
                    <a:pt x="767" y="824"/>
                    <a:pt x="776" y="975"/>
                  </a:cubicBezTo>
                  <a:cubicBezTo>
                    <a:pt x="705" y="922"/>
                    <a:pt x="625" y="877"/>
                    <a:pt x="535" y="841"/>
                  </a:cubicBezTo>
                  <a:cubicBezTo>
                    <a:pt x="535" y="841"/>
                    <a:pt x="295" y="672"/>
                    <a:pt x="295" y="270"/>
                  </a:cubicBezTo>
                  <a:close/>
                  <a:moveTo>
                    <a:pt x="1044" y="288"/>
                  </a:moveTo>
                  <a:cubicBezTo>
                    <a:pt x="1169" y="556"/>
                    <a:pt x="1097" y="850"/>
                    <a:pt x="839" y="993"/>
                  </a:cubicBezTo>
                  <a:cubicBezTo>
                    <a:pt x="883" y="877"/>
                    <a:pt x="848" y="725"/>
                    <a:pt x="794" y="609"/>
                  </a:cubicBezTo>
                  <a:cubicBezTo>
                    <a:pt x="830" y="476"/>
                    <a:pt x="928" y="351"/>
                    <a:pt x="1044" y="288"/>
                  </a:cubicBezTo>
                  <a:close/>
                  <a:moveTo>
                    <a:pt x="803" y="1073"/>
                  </a:moveTo>
                  <a:cubicBezTo>
                    <a:pt x="804" y="1074"/>
                    <a:pt x="804" y="1074"/>
                    <a:pt x="805" y="1075"/>
                  </a:cubicBezTo>
                  <a:lnTo>
                    <a:pt x="805" y="1075"/>
                  </a:lnTo>
                  <a:cubicBezTo>
                    <a:pt x="804" y="1075"/>
                    <a:pt x="804" y="1075"/>
                    <a:pt x="803" y="1075"/>
                  </a:cubicBezTo>
                  <a:lnTo>
                    <a:pt x="803" y="1075"/>
                  </a:lnTo>
                  <a:cubicBezTo>
                    <a:pt x="803" y="1075"/>
                    <a:pt x="803" y="1074"/>
                    <a:pt x="803" y="1073"/>
                  </a:cubicBezTo>
                  <a:close/>
                  <a:moveTo>
                    <a:pt x="225" y="867"/>
                  </a:moveTo>
                  <a:cubicBezTo>
                    <a:pt x="304" y="867"/>
                    <a:pt x="383" y="876"/>
                    <a:pt x="455" y="895"/>
                  </a:cubicBezTo>
                  <a:cubicBezTo>
                    <a:pt x="580" y="931"/>
                    <a:pt x="678" y="1011"/>
                    <a:pt x="785" y="1073"/>
                  </a:cubicBezTo>
                  <a:cubicBezTo>
                    <a:pt x="787" y="1076"/>
                    <a:pt x="790" y="1077"/>
                    <a:pt x="792" y="1078"/>
                  </a:cubicBezTo>
                  <a:lnTo>
                    <a:pt x="792" y="1078"/>
                  </a:lnTo>
                  <a:cubicBezTo>
                    <a:pt x="688" y="1106"/>
                    <a:pt x="618" y="1135"/>
                    <a:pt x="522" y="1135"/>
                  </a:cubicBezTo>
                  <a:cubicBezTo>
                    <a:pt x="474" y="1135"/>
                    <a:pt x="418" y="1128"/>
                    <a:pt x="348" y="1109"/>
                  </a:cubicBezTo>
                  <a:cubicBezTo>
                    <a:pt x="214" y="1064"/>
                    <a:pt x="107" y="1002"/>
                    <a:pt x="27" y="886"/>
                  </a:cubicBezTo>
                  <a:cubicBezTo>
                    <a:pt x="89" y="874"/>
                    <a:pt x="157" y="867"/>
                    <a:pt x="225" y="867"/>
                  </a:cubicBezTo>
                  <a:close/>
                  <a:moveTo>
                    <a:pt x="1847" y="663"/>
                  </a:moveTo>
                  <a:lnTo>
                    <a:pt x="1847" y="663"/>
                  </a:lnTo>
                  <a:cubicBezTo>
                    <a:pt x="1900" y="913"/>
                    <a:pt x="1900" y="1136"/>
                    <a:pt x="1784" y="1368"/>
                  </a:cubicBezTo>
                  <a:cubicBezTo>
                    <a:pt x="1695" y="1171"/>
                    <a:pt x="1651" y="904"/>
                    <a:pt x="1775" y="708"/>
                  </a:cubicBezTo>
                  <a:cubicBezTo>
                    <a:pt x="1793" y="690"/>
                    <a:pt x="1820" y="672"/>
                    <a:pt x="1847" y="663"/>
                  </a:cubicBezTo>
                  <a:close/>
                  <a:moveTo>
                    <a:pt x="2288" y="0"/>
                  </a:moveTo>
                  <a:cubicBezTo>
                    <a:pt x="2275" y="0"/>
                    <a:pt x="2262" y="1"/>
                    <a:pt x="2248" y="3"/>
                  </a:cubicBezTo>
                  <a:cubicBezTo>
                    <a:pt x="2248" y="3"/>
                    <a:pt x="2248" y="12"/>
                    <a:pt x="2248" y="12"/>
                  </a:cubicBezTo>
                  <a:cubicBezTo>
                    <a:pt x="2239" y="21"/>
                    <a:pt x="2230" y="21"/>
                    <a:pt x="2222" y="30"/>
                  </a:cubicBezTo>
                  <a:cubicBezTo>
                    <a:pt x="2177" y="119"/>
                    <a:pt x="2195" y="226"/>
                    <a:pt x="2230" y="315"/>
                  </a:cubicBezTo>
                  <a:cubicBezTo>
                    <a:pt x="2248" y="351"/>
                    <a:pt x="2266" y="386"/>
                    <a:pt x="2293" y="413"/>
                  </a:cubicBezTo>
                  <a:cubicBezTo>
                    <a:pt x="1820" y="458"/>
                    <a:pt x="1428" y="966"/>
                    <a:pt x="937" y="1002"/>
                  </a:cubicBezTo>
                  <a:cubicBezTo>
                    <a:pt x="1178" y="824"/>
                    <a:pt x="1249" y="493"/>
                    <a:pt x="1071" y="235"/>
                  </a:cubicBezTo>
                  <a:cubicBezTo>
                    <a:pt x="1062" y="226"/>
                    <a:pt x="1062" y="226"/>
                    <a:pt x="1044" y="226"/>
                  </a:cubicBezTo>
                  <a:cubicBezTo>
                    <a:pt x="964" y="253"/>
                    <a:pt x="892" y="342"/>
                    <a:pt x="839" y="413"/>
                  </a:cubicBezTo>
                  <a:cubicBezTo>
                    <a:pt x="803" y="458"/>
                    <a:pt x="776" y="502"/>
                    <a:pt x="767" y="556"/>
                  </a:cubicBezTo>
                  <a:cubicBezTo>
                    <a:pt x="660" y="378"/>
                    <a:pt x="482" y="279"/>
                    <a:pt x="304" y="217"/>
                  </a:cubicBezTo>
                  <a:lnTo>
                    <a:pt x="295" y="217"/>
                  </a:lnTo>
                  <a:cubicBezTo>
                    <a:pt x="286" y="217"/>
                    <a:pt x="286" y="217"/>
                    <a:pt x="277" y="226"/>
                  </a:cubicBezTo>
                  <a:cubicBezTo>
                    <a:pt x="277" y="235"/>
                    <a:pt x="268" y="244"/>
                    <a:pt x="268" y="253"/>
                  </a:cubicBezTo>
                  <a:cubicBezTo>
                    <a:pt x="232" y="369"/>
                    <a:pt x="232" y="485"/>
                    <a:pt x="277" y="609"/>
                  </a:cubicBezTo>
                  <a:cubicBezTo>
                    <a:pt x="295" y="672"/>
                    <a:pt x="321" y="743"/>
                    <a:pt x="366" y="806"/>
                  </a:cubicBezTo>
                  <a:cubicBezTo>
                    <a:pt x="331" y="801"/>
                    <a:pt x="296" y="798"/>
                    <a:pt x="261" y="798"/>
                  </a:cubicBezTo>
                  <a:cubicBezTo>
                    <a:pt x="172" y="798"/>
                    <a:pt x="86" y="817"/>
                    <a:pt x="9" y="868"/>
                  </a:cubicBezTo>
                  <a:cubicBezTo>
                    <a:pt x="0" y="868"/>
                    <a:pt x="0" y="877"/>
                    <a:pt x="0" y="877"/>
                  </a:cubicBezTo>
                  <a:cubicBezTo>
                    <a:pt x="0" y="886"/>
                    <a:pt x="0" y="886"/>
                    <a:pt x="0" y="886"/>
                  </a:cubicBezTo>
                  <a:cubicBezTo>
                    <a:pt x="105" y="1096"/>
                    <a:pt x="297" y="1214"/>
                    <a:pt x="510" y="1214"/>
                  </a:cubicBezTo>
                  <a:cubicBezTo>
                    <a:pt x="606" y="1214"/>
                    <a:pt x="708" y="1189"/>
                    <a:pt x="807" y="1138"/>
                  </a:cubicBezTo>
                  <a:lnTo>
                    <a:pt x="807" y="1138"/>
                  </a:lnTo>
                  <a:cubicBezTo>
                    <a:pt x="1112" y="1064"/>
                    <a:pt x="1462" y="925"/>
                    <a:pt x="1704" y="752"/>
                  </a:cubicBezTo>
                  <a:lnTo>
                    <a:pt x="1704" y="752"/>
                  </a:lnTo>
                  <a:cubicBezTo>
                    <a:pt x="1588" y="957"/>
                    <a:pt x="1624" y="1261"/>
                    <a:pt x="1740" y="1457"/>
                  </a:cubicBezTo>
                  <a:cubicBezTo>
                    <a:pt x="1744" y="1464"/>
                    <a:pt x="1751" y="1466"/>
                    <a:pt x="1758" y="1466"/>
                  </a:cubicBezTo>
                  <a:cubicBezTo>
                    <a:pt x="1780" y="1466"/>
                    <a:pt x="1809" y="1441"/>
                    <a:pt x="1802" y="1421"/>
                  </a:cubicBezTo>
                  <a:cubicBezTo>
                    <a:pt x="2007" y="1207"/>
                    <a:pt x="2007" y="877"/>
                    <a:pt x="1945" y="609"/>
                  </a:cubicBezTo>
                  <a:cubicBezTo>
                    <a:pt x="2079" y="542"/>
                    <a:pt x="2206" y="512"/>
                    <a:pt x="2324" y="512"/>
                  </a:cubicBezTo>
                  <a:cubicBezTo>
                    <a:pt x="2878" y="512"/>
                    <a:pt x="3234" y="1176"/>
                    <a:pt x="3256" y="1742"/>
                  </a:cubicBezTo>
                  <a:cubicBezTo>
                    <a:pt x="3256" y="1753"/>
                    <a:pt x="3261" y="1758"/>
                    <a:pt x="3267" y="1758"/>
                  </a:cubicBezTo>
                  <a:cubicBezTo>
                    <a:pt x="3280" y="1758"/>
                    <a:pt x="3301" y="1737"/>
                    <a:pt x="3301" y="1725"/>
                  </a:cubicBezTo>
                  <a:cubicBezTo>
                    <a:pt x="3337" y="1234"/>
                    <a:pt x="3140" y="725"/>
                    <a:pt x="2685" y="493"/>
                  </a:cubicBezTo>
                  <a:cubicBezTo>
                    <a:pt x="2685" y="291"/>
                    <a:pt x="2517" y="0"/>
                    <a:pt x="2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2"/>
            <p:cNvSpPr/>
            <p:nvPr/>
          </p:nvSpPr>
          <p:spPr>
            <a:xfrm>
              <a:off x="2995313" y="2504854"/>
              <a:ext cx="140611" cy="76190"/>
            </a:xfrm>
            <a:custGeom>
              <a:avLst/>
              <a:gdLst/>
              <a:ahLst/>
              <a:cxnLst/>
              <a:rect l="l" t="t" r="r" b="b"/>
              <a:pathLst>
                <a:path w="2294" h="1243" extrusionOk="0">
                  <a:moveTo>
                    <a:pt x="575" y="511"/>
                  </a:moveTo>
                  <a:cubicBezTo>
                    <a:pt x="598" y="511"/>
                    <a:pt x="622" y="526"/>
                    <a:pt x="643" y="560"/>
                  </a:cubicBezTo>
                  <a:cubicBezTo>
                    <a:pt x="705" y="640"/>
                    <a:pt x="669" y="792"/>
                    <a:pt x="634" y="890"/>
                  </a:cubicBezTo>
                  <a:cubicBezTo>
                    <a:pt x="562" y="855"/>
                    <a:pt x="464" y="703"/>
                    <a:pt x="491" y="605"/>
                  </a:cubicBezTo>
                  <a:cubicBezTo>
                    <a:pt x="502" y="550"/>
                    <a:pt x="537" y="511"/>
                    <a:pt x="575" y="511"/>
                  </a:cubicBezTo>
                  <a:close/>
                  <a:moveTo>
                    <a:pt x="1688" y="799"/>
                  </a:moveTo>
                  <a:cubicBezTo>
                    <a:pt x="1769" y="799"/>
                    <a:pt x="1862" y="817"/>
                    <a:pt x="1936" y="855"/>
                  </a:cubicBezTo>
                  <a:cubicBezTo>
                    <a:pt x="1901" y="908"/>
                    <a:pt x="1856" y="953"/>
                    <a:pt x="1794" y="997"/>
                  </a:cubicBezTo>
                  <a:cubicBezTo>
                    <a:pt x="1727" y="1024"/>
                    <a:pt x="1669" y="1035"/>
                    <a:pt x="1620" y="1035"/>
                  </a:cubicBezTo>
                  <a:cubicBezTo>
                    <a:pt x="1494" y="1035"/>
                    <a:pt x="1430" y="962"/>
                    <a:pt x="1437" y="917"/>
                  </a:cubicBezTo>
                  <a:cubicBezTo>
                    <a:pt x="1446" y="855"/>
                    <a:pt x="1562" y="810"/>
                    <a:pt x="1642" y="801"/>
                  </a:cubicBezTo>
                  <a:cubicBezTo>
                    <a:pt x="1657" y="799"/>
                    <a:pt x="1672" y="799"/>
                    <a:pt x="1688" y="799"/>
                  </a:cubicBezTo>
                  <a:close/>
                  <a:moveTo>
                    <a:pt x="1625" y="0"/>
                  </a:moveTo>
                  <a:cubicBezTo>
                    <a:pt x="1492" y="0"/>
                    <a:pt x="1368" y="54"/>
                    <a:pt x="1258" y="150"/>
                  </a:cubicBezTo>
                  <a:cubicBezTo>
                    <a:pt x="1169" y="239"/>
                    <a:pt x="1107" y="337"/>
                    <a:pt x="1062" y="453"/>
                  </a:cubicBezTo>
                  <a:cubicBezTo>
                    <a:pt x="1026" y="524"/>
                    <a:pt x="1008" y="605"/>
                    <a:pt x="982" y="685"/>
                  </a:cubicBezTo>
                  <a:cubicBezTo>
                    <a:pt x="911" y="871"/>
                    <a:pt x="818" y="932"/>
                    <a:pt x="757" y="932"/>
                  </a:cubicBezTo>
                  <a:cubicBezTo>
                    <a:pt x="734" y="932"/>
                    <a:pt x="715" y="923"/>
                    <a:pt x="705" y="908"/>
                  </a:cubicBezTo>
                  <a:cubicBezTo>
                    <a:pt x="714" y="872"/>
                    <a:pt x="750" y="810"/>
                    <a:pt x="750" y="774"/>
                  </a:cubicBezTo>
                  <a:cubicBezTo>
                    <a:pt x="781" y="651"/>
                    <a:pt x="745" y="416"/>
                    <a:pt x="603" y="416"/>
                  </a:cubicBezTo>
                  <a:cubicBezTo>
                    <a:pt x="581" y="416"/>
                    <a:pt x="555" y="422"/>
                    <a:pt x="527" y="435"/>
                  </a:cubicBezTo>
                  <a:cubicBezTo>
                    <a:pt x="384" y="498"/>
                    <a:pt x="393" y="721"/>
                    <a:pt x="438" y="819"/>
                  </a:cubicBezTo>
                  <a:cubicBezTo>
                    <a:pt x="464" y="855"/>
                    <a:pt x="536" y="953"/>
                    <a:pt x="580" y="979"/>
                  </a:cubicBezTo>
                  <a:cubicBezTo>
                    <a:pt x="538" y="1022"/>
                    <a:pt x="473" y="1047"/>
                    <a:pt x="413" y="1047"/>
                  </a:cubicBezTo>
                  <a:cubicBezTo>
                    <a:pt x="397" y="1047"/>
                    <a:pt x="381" y="1046"/>
                    <a:pt x="366" y="1042"/>
                  </a:cubicBezTo>
                  <a:cubicBezTo>
                    <a:pt x="304" y="1033"/>
                    <a:pt x="232" y="997"/>
                    <a:pt x="188" y="953"/>
                  </a:cubicBezTo>
                  <a:cubicBezTo>
                    <a:pt x="125" y="899"/>
                    <a:pt x="63" y="837"/>
                    <a:pt x="9" y="774"/>
                  </a:cubicBezTo>
                  <a:cubicBezTo>
                    <a:pt x="9" y="772"/>
                    <a:pt x="9" y="772"/>
                    <a:pt x="8" y="772"/>
                  </a:cubicBezTo>
                  <a:cubicBezTo>
                    <a:pt x="6" y="772"/>
                    <a:pt x="0" y="783"/>
                    <a:pt x="0" y="783"/>
                  </a:cubicBezTo>
                  <a:cubicBezTo>
                    <a:pt x="84" y="942"/>
                    <a:pt x="199" y="1125"/>
                    <a:pt x="397" y="1125"/>
                  </a:cubicBezTo>
                  <a:cubicBezTo>
                    <a:pt x="410" y="1125"/>
                    <a:pt x="424" y="1124"/>
                    <a:pt x="438" y="1122"/>
                  </a:cubicBezTo>
                  <a:cubicBezTo>
                    <a:pt x="527" y="1113"/>
                    <a:pt x="589" y="1069"/>
                    <a:pt x="643" y="1006"/>
                  </a:cubicBezTo>
                  <a:cubicBezTo>
                    <a:pt x="669" y="1014"/>
                    <a:pt x="696" y="1018"/>
                    <a:pt x="723" y="1018"/>
                  </a:cubicBezTo>
                  <a:cubicBezTo>
                    <a:pt x="788" y="1018"/>
                    <a:pt x="856" y="994"/>
                    <a:pt x="919" y="944"/>
                  </a:cubicBezTo>
                  <a:cubicBezTo>
                    <a:pt x="1026" y="846"/>
                    <a:pt x="1053" y="694"/>
                    <a:pt x="1098" y="560"/>
                  </a:cubicBezTo>
                  <a:cubicBezTo>
                    <a:pt x="1197" y="294"/>
                    <a:pt x="1375" y="75"/>
                    <a:pt x="1658" y="75"/>
                  </a:cubicBezTo>
                  <a:cubicBezTo>
                    <a:pt x="1679" y="75"/>
                    <a:pt x="1700" y="76"/>
                    <a:pt x="1722" y="78"/>
                  </a:cubicBezTo>
                  <a:cubicBezTo>
                    <a:pt x="1963" y="221"/>
                    <a:pt x="2070" y="533"/>
                    <a:pt x="1972" y="783"/>
                  </a:cubicBezTo>
                  <a:cubicBezTo>
                    <a:pt x="1875" y="746"/>
                    <a:pt x="1766" y="727"/>
                    <a:pt x="1666" y="727"/>
                  </a:cubicBezTo>
                  <a:cubicBezTo>
                    <a:pt x="1645" y="727"/>
                    <a:pt x="1626" y="728"/>
                    <a:pt x="1606" y="730"/>
                  </a:cubicBezTo>
                  <a:cubicBezTo>
                    <a:pt x="1446" y="747"/>
                    <a:pt x="1223" y="890"/>
                    <a:pt x="1401" y="1051"/>
                  </a:cubicBezTo>
                  <a:cubicBezTo>
                    <a:pt x="1452" y="1099"/>
                    <a:pt x="1517" y="1119"/>
                    <a:pt x="1586" y="1119"/>
                  </a:cubicBezTo>
                  <a:cubicBezTo>
                    <a:pt x="1748" y="1119"/>
                    <a:pt x="1933" y="1009"/>
                    <a:pt x="2008" y="890"/>
                  </a:cubicBezTo>
                  <a:cubicBezTo>
                    <a:pt x="2141" y="970"/>
                    <a:pt x="2213" y="1095"/>
                    <a:pt x="2257" y="1238"/>
                  </a:cubicBezTo>
                  <a:cubicBezTo>
                    <a:pt x="2257" y="1241"/>
                    <a:pt x="2258" y="1242"/>
                    <a:pt x="2260" y="1242"/>
                  </a:cubicBezTo>
                  <a:cubicBezTo>
                    <a:pt x="2262" y="1242"/>
                    <a:pt x="2266" y="1238"/>
                    <a:pt x="2266" y="1238"/>
                  </a:cubicBezTo>
                  <a:cubicBezTo>
                    <a:pt x="2293" y="1042"/>
                    <a:pt x="2195" y="899"/>
                    <a:pt x="2043" y="819"/>
                  </a:cubicBezTo>
                  <a:cubicBezTo>
                    <a:pt x="2159" y="542"/>
                    <a:pt x="2070" y="141"/>
                    <a:pt x="1749" y="16"/>
                  </a:cubicBezTo>
                  <a:cubicBezTo>
                    <a:pt x="1707" y="5"/>
                    <a:pt x="1666" y="0"/>
                    <a:pt x="1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2"/>
            <p:cNvSpPr/>
            <p:nvPr/>
          </p:nvSpPr>
          <p:spPr>
            <a:xfrm>
              <a:off x="3133654" y="2491553"/>
              <a:ext cx="75515" cy="93046"/>
            </a:xfrm>
            <a:custGeom>
              <a:avLst/>
              <a:gdLst/>
              <a:ahLst/>
              <a:cxnLst/>
              <a:rect l="l" t="t" r="r" b="b"/>
              <a:pathLst>
                <a:path w="1232" h="1518" extrusionOk="0">
                  <a:moveTo>
                    <a:pt x="249" y="577"/>
                  </a:moveTo>
                  <a:cubicBezTo>
                    <a:pt x="295" y="577"/>
                    <a:pt x="352" y="597"/>
                    <a:pt x="420" y="652"/>
                  </a:cubicBezTo>
                  <a:cubicBezTo>
                    <a:pt x="420" y="652"/>
                    <a:pt x="331" y="773"/>
                    <a:pt x="233" y="773"/>
                  </a:cubicBezTo>
                  <a:cubicBezTo>
                    <a:pt x="215" y="773"/>
                    <a:pt x="197" y="769"/>
                    <a:pt x="179" y="759"/>
                  </a:cubicBezTo>
                  <a:cubicBezTo>
                    <a:pt x="95" y="714"/>
                    <a:pt x="132" y="577"/>
                    <a:pt x="249" y="577"/>
                  </a:cubicBezTo>
                  <a:close/>
                  <a:moveTo>
                    <a:pt x="107" y="1"/>
                  </a:moveTo>
                  <a:cubicBezTo>
                    <a:pt x="90" y="1"/>
                    <a:pt x="72" y="28"/>
                    <a:pt x="81" y="37"/>
                  </a:cubicBezTo>
                  <a:cubicBezTo>
                    <a:pt x="206" y="90"/>
                    <a:pt x="268" y="135"/>
                    <a:pt x="348" y="233"/>
                  </a:cubicBezTo>
                  <a:cubicBezTo>
                    <a:pt x="393" y="295"/>
                    <a:pt x="438" y="402"/>
                    <a:pt x="429" y="536"/>
                  </a:cubicBezTo>
                  <a:cubicBezTo>
                    <a:pt x="381" y="505"/>
                    <a:pt x="323" y="490"/>
                    <a:pt x="267" y="490"/>
                  </a:cubicBezTo>
                  <a:cubicBezTo>
                    <a:pt x="130" y="490"/>
                    <a:pt x="1" y="578"/>
                    <a:pt x="45" y="741"/>
                  </a:cubicBezTo>
                  <a:cubicBezTo>
                    <a:pt x="72" y="843"/>
                    <a:pt x="133" y="881"/>
                    <a:pt x="203" y="881"/>
                  </a:cubicBezTo>
                  <a:cubicBezTo>
                    <a:pt x="294" y="881"/>
                    <a:pt x="399" y="817"/>
                    <a:pt x="464" y="741"/>
                  </a:cubicBezTo>
                  <a:cubicBezTo>
                    <a:pt x="527" y="866"/>
                    <a:pt x="625" y="1009"/>
                    <a:pt x="687" y="1116"/>
                  </a:cubicBezTo>
                  <a:cubicBezTo>
                    <a:pt x="803" y="1321"/>
                    <a:pt x="991" y="1482"/>
                    <a:pt x="1232" y="1518"/>
                  </a:cubicBezTo>
                  <a:cubicBezTo>
                    <a:pt x="1232" y="1518"/>
                    <a:pt x="1232" y="1509"/>
                    <a:pt x="1232" y="1509"/>
                  </a:cubicBezTo>
                  <a:cubicBezTo>
                    <a:pt x="991" y="1419"/>
                    <a:pt x="830" y="1268"/>
                    <a:pt x="714" y="1036"/>
                  </a:cubicBezTo>
                  <a:cubicBezTo>
                    <a:pt x="661" y="920"/>
                    <a:pt x="616" y="759"/>
                    <a:pt x="527" y="634"/>
                  </a:cubicBezTo>
                  <a:cubicBezTo>
                    <a:pt x="625" y="358"/>
                    <a:pt x="357" y="72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2"/>
            <p:cNvSpPr/>
            <p:nvPr/>
          </p:nvSpPr>
          <p:spPr>
            <a:xfrm>
              <a:off x="3197645" y="2491491"/>
              <a:ext cx="29912" cy="8643"/>
            </a:xfrm>
            <a:custGeom>
              <a:avLst/>
              <a:gdLst/>
              <a:ahLst/>
              <a:cxnLst/>
              <a:rect l="l" t="t" r="r" b="b"/>
              <a:pathLst>
                <a:path w="488" h="141" extrusionOk="0">
                  <a:moveTo>
                    <a:pt x="471" y="1"/>
                  </a:moveTo>
                  <a:cubicBezTo>
                    <a:pt x="469" y="1"/>
                    <a:pt x="467" y="1"/>
                    <a:pt x="464" y="2"/>
                  </a:cubicBezTo>
                  <a:cubicBezTo>
                    <a:pt x="393" y="20"/>
                    <a:pt x="321" y="56"/>
                    <a:pt x="250" y="73"/>
                  </a:cubicBezTo>
                  <a:cubicBezTo>
                    <a:pt x="170" y="91"/>
                    <a:pt x="89" y="100"/>
                    <a:pt x="18" y="109"/>
                  </a:cubicBezTo>
                  <a:cubicBezTo>
                    <a:pt x="9" y="118"/>
                    <a:pt x="0" y="136"/>
                    <a:pt x="9" y="136"/>
                  </a:cubicBezTo>
                  <a:cubicBezTo>
                    <a:pt x="35" y="139"/>
                    <a:pt x="61" y="140"/>
                    <a:pt x="88" y="140"/>
                  </a:cubicBezTo>
                  <a:cubicBezTo>
                    <a:pt x="220" y="140"/>
                    <a:pt x="360" y="104"/>
                    <a:pt x="464" y="38"/>
                  </a:cubicBezTo>
                  <a:cubicBezTo>
                    <a:pt x="472" y="30"/>
                    <a:pt x="4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2"/>
            <p:cNvSpPr/>
            <p:nvPr/>
          </p:nvSpPr>
          <p:spPr>
            <a:xfrm>
              <a:off x="3242451" y="2517174"/>
              <a:ext cx="50384" cy="23721"/>
            </a:xfrm>
            <a:custGeom>
              <a:avLst/>
              <a:gdLst/>
              <a:ahLst/>
              <a:cxnLst/>
              <a:rect l="l" t="t" r="r" b="b"/>
              <a:pathLst>
                <a:path w="822" h="387" extrusionOk="0">
                  <a:moveTo>
                    <a:pt x="803" y="1"/>
                  </a:moveTo>
                  <a:cubicBezTo>
                    <a:pt x="800" y="1"/>
                    <a:pt x="798" y="1"/>
                    <a:pt x="795" y="2"/>
                  </a:cubicBezTo>
                  <a:cubicBezTo>
                    <a:pt x="545" y="154"/>
                    <a:pt x="340" y="323"/>
                    <a:pt x="27" y="350"/>
                  </a:cubicBezTo>
                  <a:cubicBezTo>
                    <a:pt x="10" y="350"/>
                    <a:pt x="1" y="386"/>
                    <a:pt x="10" y="386"/>
                  </a:cubicBezTo>
                  <a:cubicBezTo>
                    <a:pt x="17" y="386"/>
                    <a:pt x="25" y="386"/>
                    <a:pt x="33" y="386"/>
                  </a:cubicBezTo>
                  <a:cubicBezTo>
                    <a:pt x="327" y="386"/>
                    <a:pt x="604" y="221"/>
                    <a:pt x="813" y="38"/>
                  </a:cubicBezTo>
                  <a:cubicBezTo>
                    <a:pt x="820" y="30"/>
                    <a:pt x="821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2"/>
            <p:cNvSpPr/>
            <p:nvPr/>
          </p:nvSpPr>
          <p:spPr>
            <a:xfrm>
              <a:off x="3380240" y="2510309"/>
              <a:ext cx="103589" cy="41558"/>
            </a:xfrm>
            <a:custGeom>
              <a:avLst/>
              <a:gdLst/>
              <a:ahLst/>
              <a:cxnLst/>
              <a:rect l="l" t="t" r="r" b="b"/>
              <a:pathLst>
                <a:path w="1690" h="678" extrusionOk="0">
                  <a:moveTo>
                    <a:pt x="443" y="0"/>
                  </a:moveTo>
                  <a:cubicBezTo>
                    <a:pt x="353" y="0"/>
                    <a:pt x="262" y="41"/>
                    <a:pt x="215" y="123"/>
                  </a:cubicBezTo>
                  <a:cubicBezTo>
                    <a:pt x="1" y="462"/>
                    <a:pt x="491" y="658"/>
                    <a:pt x="732" y="676"/>
                  </a:cubicBezTo>
                  <a:cubicBezTo>
                    <a:pt x="752" y="677"/>
                    <a:pt x="772" y="678"/>
                    <a:pt x="791" y="678"/>
                  </a:cubicBezTo>
                  <a:cubicBezTo>
                    <a:pt x="1146" y="678"/>
                    <a:pt x="1492" y="526"/>
                    <a:pt x="1678" y="221"/>
                  </a:cubicBezTo>
                  <a:cubicBezTo>
                    <a:pt x="1690" y="202"/>
                    <a:pt x="1688" y="194"/>
                    <a:pt x="1679" y="194"/>
                  </a:cubicBezTo>
                  <a:cubicBezTo>
                    <a:pt x="1669" y="194"/>
                    <a:pt x="1648" y="206"/>
                    <a:pt x="1633" y="221"/>
                  </a:cubicBezTo>
                  <a:cubicBezTo>
                    <a:pt x="1419" y="498"/>
                    <a:pt x="1196" y="605"/>
                    <a:pt x="732" y="614"/>
                  </a:cubicBezTo>
                  <a:cubicBezTo>
                    <a:pt x="729" y="614"/>
                    <a:pt x="725" y="614"/>
                    <a:pt x="721" y="614"/>
                  </a:cubicBezTo>
                  <a:cubicBezTo>
                    <a:pt x="511" y="614"/>
                    <a:pt x="102" y="387"/>
                    <a:pt x="268" y="177"/>
                  </a:cubicBezTo>
                  <a:cubicBezTo>
                    <a:pt x="315" y="119"/>
                    <a:pt x="368" y="98"/>
                    <a:pt x="417" y="98"/>
                  </a:cubicBezTo>
                  <a:cubicBezTo>
                    <a:pt x="561" y="98"/>
                    <a:pt x="669" y="287"/>
                    <a:pt x="471" y="287"/>
                  </a:cubicBezTo>
                  <a:cubicBezTo>
                    <a:pt x="456" y="287"/>
                    <a:pt x="439" y="286"/>
                    <a:pt x="420" y="284"/>
                  </a:cubicBezTo>
                  <a:cubicBezTo>
                    <a:pt x="420" y="282"/>
                    <a:pt x="419" y="281"/>
                    <a:pt x="418" y="281"/>
                  </a:cubicBezTo>
                  <a:cubicBezTo>
                    <a:pt x="414" y="281"/>
                    <a:pt x="404" y="294"/>
                    <a:pt x="411" y="302"/>
                  </a:cubicBezTo>
                  <a:cubicBezTo>
                    <a:pt x="431" y="386"/>
                    <a:pt x="478" y="420"/>
                    <a:pt x="528" y="420"/>
                  </a:cubicBezTo>
                  <a:cubicBezTo>
                    <a:pt x="610" y="420"/>
                    <a:pt x="699" y="326"/>
                    <a:pt x="688" y="203"/>
                  </a:cubicBezTo>
                  <a:cubicBezTo>
                    <a:pt x="673" y="68"/>
                    <a:pt x="559" y="0"/>
                    <a:pt x="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2"/>
            <p:cNvSpPr/>
            <p:nvPr/>
          </p:nvSpPr>
          <p:spPr>
            <a:xfrm>
              <a:off x="3407025" y="2475555"/>
              <a:ext cx="31199" cy="22679"/>
            </a:xfrm>
            <a:custGeom>
              <a:avLst/>
              <a:gdLst/>
              <a:ahLst/>
              <a:cxnLst/>
              <a:rect l="l" t="t" r="r" b="b"/>
              <a:pathLst>
                <a:path w="509" h="370" extrusionOk="0">
                  <a:moveTo>
                    <a:pt x="233" y="84"/>
                  </a:moveTo>
                  <a:cubicBezTo>
                    <a:pt x="304" y="84"/>
                    <a:pt x="385" y="110"/>
                    <a:pt x="402" y="191"/>
                  </a:cubicBezTo>
                  <a:cubicBezTo>
                    <a:pt x="422" y="262"/>
                    <a:pt x="356" y="291"/>
                    <a:pt x="291" y="291"/>
                  </a:cubicBezTo>
                  <a:cubicBezTo>
                    <a:pt x="267" y="291"/>
                    <a:pt x="243" y="287"/>
                    <a:pt x="224" y="280"/>
                  </a:cubicBezTo>
                  <a:cubicBezTo>
                    <a:pt x="179" y="262"/>
                    <a:pt x="117" y="200"/>
                    <a:pt x="135" y="137"/>
                  </a:cubicBezTo>
                  <a:cubicBezTo>
                    <a:pt x="144" y="101"/>
                    <a:pt x="188" y="84"/>
                    <a:pt x="233" y="84"/>
                  </a:cubicBezTo>
                  <a:close/>
                  <a:moveTo>
                    <a:pt x="292" y="1"/>
                  </a:moveTo>
                  <a:cubicBezTo>
                    <a:pt x="281" y="1"/>
                    <a:pt x="270" y="2"/>
                    <a:pt x="260" y="3"/>
                  </a:cubicBezTo>
                  <a:cubicBezTo>
                    <a:pt x="251" y="3"/>
                    <a:pt x="242" y="12"/>
                    <a:pt x="233" y="21"/>
                  </a:cubicBezTo>
                  <a:cubicBezTo>
                    <a:pt x="162" y="21"/>
                    <a:pt x="90" y="57"/>
                    <a:pt x="54" y="128"/>
                  </a:cubicBezTo>
                  <a:cubicBezTo>
                    <a:pt x="1" y="244"/>
                    <a:pt x="117" y="360"/>
                    <a:pt x="233" y="369"/>
                  </a:cubicBezTo>
                  <a:cubicBezTo>
                    <a:pt x="241" y="370"/>
                    <a:pt x="249" y="370"/>
                    <a:pt x="258" y="370"/>
                  </a:cubicBezTo>
                  <a:cubicBezTo>
                    <a:pt x="367" y="370"/>
                    <a:pt x="484" y="316"/>
                    <a:pt x="501" y="200"/>
                  </a:cubicBezTo>
                  <a:cubicBezTo>
                    <a:pt x="509" y="78"/>
                    <a:pt x="399" y="1"/>
                    <a:pt x="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2"/>
            <p:cNvSpPr/>
            <p:nvPr/>
          </p:nvSpPr>
          <p:spPr>
            <a:xfrm>
              <a:off x="3792565" y="2340646"/>
              <a:ext cx="76006" cy="93046"/>
            </a:xfrm>
            <a:custGeom>
              <a:avLst/>
              <a:gdLst/>
              <a:ahLst/>
              <a:cxnLst/>
              <a:rect l="l" t="t" r="r" b="b"/>
              <a:pathLst>
                <a:path w="1240" h="1518" extrusionOk="0">
                  <a:moveTo>
                    <a:pt x="999" y="745"/>
                  </a:moveTo>
                  <a:cubicBezTo>
                    <a:pt x="1017" y="745"/>
                    <a:pt x="1035" y="749"/>
                    <a:pt x="1053" y="759"/>
                  </a:cubicBezTo>
                  <a:cubicBezTo>
                    <a:pt x="1137" y="804"/>
                    <a:pt x="1100" y="942"/>
                    <a:pt x="986" y="942"/>
                  </a:cubicBezTo>
                  <a:cubicBezTo>
                    <a:pt x="942" y="942"/>
                    <a:pt x="886" y="921"/>
                    <a:pt x="821" y="866"/>
                  </a:cubicBezTo>
                  <a:cubicBezTo>
                    <a:pt x="821" y="866"/>
                    <a:pt x="904" y="745"/>
                    <a:pt x="999" y="745"/>
                  </a:cubicBezTo>
                  <a:close/>
                  <a:moveTo>
                    <a:pt x="9" y="1"/>
                  </a:moveTo>
                  <a:cubicBezTo>
                    <a:pt x="9" y="1"/>
                    <a:pt x="0" y="10"/>
                    <a:pt x="9" y="10"/>
                  </a:cubicBezTo>
                  <a:cubicBezTo>
                    <a:pt x="241" y="99"/>
                    <a:pt x="411" y="251"/>
                    <a:pt x="518" y="483"/>
                  </a:cubicBezTo>
                  <a:cubicBezTo>
                    <a:pt x="580" y="599"/>
                    <a:pt x="625" y="759"/>
                    <a:pt x="714" y="884"/>
                  </a:cubicBezTo>
                  <a:cubicBezTo>
                    <a:pt x="607" y="1161"/>
                    <a:pt x="875" y="1446"/>
                    <a:pt x="1133" y="1517"/>
                  </a:cubicBezTo>
                  <a:cubicBezTo>
                    <a:pt x="1142" y="1517"/>
                    <a:pt x="1169" y="1491"/>
                    <a:pt x="1151" y="1482"/>
                  </a:cubicBezTo>
                  <a:cubicBezTo>
                    <a:pt x="1035" y="1428"/>
                    <a:pt x="973" y="1384"/>
                    <a:pt x="892" y="1285"/>
                  </a:cubicBezTo>
                  <a:cubicBezTo>
                    <a:pt x="839" y="1223"/>
                    <a:pt x="803" y="1116"/>
                    <a:pt x="803" y="982"/>
                  </a:cubicBezTo>
                  <a:lnTo>
                    <a:pt x="812" y="982"/>
                  </a:lnTo>
                  <a:cubicBezTo>
                    <a:pt x="857" y="1014"/>
                    <a:pt x="914" y="1029"/>
                    <a:pt x="970" y="1029"/>
                  </a:cubicBezTo>
                  <a:cubicBezTo>
                    <a:pt x="1106" y="1029"/>
                    <a:pt x="1240" y="941"/>
                    <a:pt x="1196" y="777"/>
                  </a:cubicBezTo>
                  <a:cubicBezTo>
                    <a:pt x="1169" y="677"/>
                    <a:pt x="1107" y="638"/>
                    <a:pt x="1036" y="638"/>
                  </a:cubicBezTo>
                  <a:cubicBezTo>
                    <a:pt x="942" y="638"/>
                    <a:pt x="833" y="705"/>
                    <a:pt x="768" y="786"/>
                  </a:cubicBezTo>
                  <a:cubicBezTo>
                    <a:pt x="714" y="661"/>
                    <a:pt x="616" y="509"/>
                    <a:pt x="553" y="402"/>
                  </a:cubicBezTo>
                  <a:cubicBezTo>
                    <a:pt x="429" y="197"/>
                    <a:pt x="250" y="45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2"/>
            <p:cNvSpPr/>
            <p:nvPr/>
          </p:nvSpPr>
          <p:spPr>
            <a:xfrm>
              <a:off x="3806908" y="2421616"/>
              <a:ext cx="29422" cy="8888"/>
            </a:xfrm>
            <a:custGeom>
              <a:avLst/>
              <a:gdLst/>
              <a:ahLst/>
              <a:cxnLst/>
              <a:rect l="l" t="t" r="r" b="b"/>
              <a:pathLst>
                <a:path w="480" h="145" extrusionOk="0">
                  <a:moveTo>
                    <a:pt x="369" y="0"/>
                  </a:moveTo>
                  <a:cubicBezTo>
                    <a:pt x="244" y="0"/>
                    <a:pt x="114" y="37"/>
                    <a:pt x="16" y="107"/>
                  </a:cubicBezTo>
                  <a:cubicBezTo>
                    <a:pt x="8" y="115"/>
                    <a:pt x="0" y="144"/>
                    <a:pt x="11" y="144"/>
                  </a:cubicBezTo>
                  <a:cubicBezTo>
                    <a:pt x="13" y="144"/>
                    <a:pt x="14" y="144"/>
                    <a:pt x="16" y="143"/>
                  </a:cubicBezTo>
                  <a:cubicBezTo>
                    <a:pt x="96" y="116"/>
                    <a:pt x="159" y="89"/>
                    <a:pt x="230" y="63"/>
                  </a:cubicBezTo>
                  <a:cubicBezTo>
                    <a:pt x="310" y="45"/>
                    <a:pt x="391" y="36"/>
                    <a:pt x="462" y="27"/>
                  </a:cubicBezTo>
                  <a:cubicBezTo>
                    <a:pt x="471" y="27"/>
                    <a:pt x="480" y="9"/>
                    <a:pt x="471" y="9"/>
                  </a:cubicBezTo>
                  <a:cubicBezTo>
                    <a:pt x="438" y="3"/>
                    <a:pt x="404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2"/>
            <p:cNvSpPr/>
            <p:nvPr/>
          </p:nvSpPr>
          <p:spPr>
            <a:xfrm>
              <a:off x="3741201" y="2381039"/>
              <a:ext cx="50875" cy="23415"/>
            </a:xfrm>
            <a:custGeom>
              <a:avLst/>
              <a:gdLst/>
              <a:ahLst/>
              <a:cxnLst/>
              <a:rect l="l" t="t" r="r" b="b"/>
              <a:pathLst>
                <a:path w="830" h="382" extrusionOk="0">
                  <a:moveTo>
                    <a:pt x="769" y="1"/>
                  </a:moveTo>
                  <a:cubicBezTo>
                    <a:pt x="490" y="1"/>
                    <a:pt x="221" y="163"/>
                    <a:pt x="9" y="350"/>
                  </a:cubicBezTo>
                  <a:cubicBezTo>
                    <a:pt x="1" y="357"/>
                    <a:pt x="0" y="382"/>
                    <a:pt x="14" y="382"/>
                  </a:cubicBezTo>
                  <a:cubicBezTo>
                    <a:pt x="17" y="382"/>
                    <a:pt x="21" y="380"/>
                    <a:pt x="26" y="377"/>
                  </a:cubicBezTo>
                  <a:cubicBezTo>
                    <a:pt x="276" y="225"/>
                    <a:pt x="481" y="55"/>
                    <a:pt x="794" y="38"/>
                  </a:cubicBezTo>
                  <a:cubicBezTo>
                    <a:pt x="812" y="38"/>
                    <a:pt x="829" y="2"/>
                    <a:pt x="812" y="2"/>
                  </a:cubicBezTo>
                  <a:cubicBezTo>
                    <a:pt x="797" y="1"/>
                    <a:pt x="783" y="1"/>
                    <a:pt x="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2"/>
            <p:cNvSpPr/>
            <p:nvPr/>
          </p:nvSpPr>
          <p:spPr>
            <a:xfrm>
              <a:off x="3550086" y="2370006"/>
              <a:ext cx="103650" cy="41435"/>
            </a:xfrm>
            <a:custGeom>
              <a:avLst/>
              <a:gdLst/>
              <a:ahLst/>
              <a:cxnLst/>
              <a:rect l="l" t="t" r="r" b="b"/>
              <a:pathLst>
                <a:path w="1691" h="676" extrusionOk="0">
                  <a:moveTo>
                    <a:pt x="874" y="1"/>
                  </a:moveTo>
                  <a:cubicBezTo>
                    <a:pt x="529" y="1"/>
                    <a:pt x="195" y="153"/>
                    <a:pt x="13" y="450"/>
                  </a:cubicBezTo>
                  <a:cubicBezTo>
                    <a:pt x="1" y="475"/>
                    <a:pt x="4" y="484"/>
                    <a:pt x="14" y="484"/>
                  </a:cubicBezTo>
                  <a:cubicBezTo>
                    <a:pt x="25" y="484"/>
                    <a:pt x="44" y="473"/>
                    <a:pt x="58" y="459"/>
                  </a:cubicBezTo>
                  <a:cubicBezTo>
                    <a:pt x="272" y="182"/>
                    <a:pt x="495" y="66"/>
                    <a:pt x="959" y="57"/>
                  </a:cubicBezTo>
                  <a:cubicBezTo>
                    <a:pt x="1164" y="57"/>
                    <a:pt x="1592" y="289"/>
                    <a:pt x="1423" y="503"/>
                  </a:cubicBezTo>
                  <a:cubicBezTo>
                    <a:pt x="1376" y="560"/>
                    <a:pt x="1323" y="582"/>
                    <a:pt x="1275" y="582"/>
                  </a:cubicBezTo>
                  <a:cubicBezTo>
                    <a:pt x="1130" y="582"/>
                    <a:pt x="1022" y="392"/>
                    <a:pt x="1220" y="392"/>
                  </a:cubicBezTo>
                  <a:cubicBezTo>
                    <a:pt x="1235" y="392"/>
                    <a:pt x="1252" y="394"/>
                    <a:pt x="1271" y="396"/>
                  </a:cubicBezTo>
                  <a:cubicBezTo>
                    <a:pt x="1273" y="398"/>
                    <a:pt x="1274" y="398"/>
                    <a:pt x="1276" y="398"/>
                  </a:cubicBezTo>
                  <a:cubicBezTo>
                    <a:pt x="1283" y="398"/>
                    <a:pt x="1289" y="385"/>
                    <a:pt x="1289" y="378"/>
                  </a:cubicBezTo>
                  <a:cubicBezTo>
                    <a:pt x="1265" y="294"/>
                    <a:pt x="1216" y="260"/>
                    <a:pt x="1166" y="260"/>
                  </a:cubicBezTo>
                  <a:cubicBezTo>
                    <a:pt x="1082" y="260"/>
                    <a:pt x="992" y="354"/>
                    <a:pt x="1003" y="476"/>
                  </a:cubicBezTo>
                  <a:cubicBezTo>
                    <a:pt x="1018" y="611"/>
                    <a:pt x="1131" y="676"/>
                    <a:pt x="1247" y="676"/>
                  </a:cubicBezTo>
                  <a:cubicBezTo>
                    <a:pt x="1339" y="676"/>
                    <a:pt x="1434" y="635"/>
                    <a:pt x="1485" y="557"/>
                  </a:cubicBezTo>
                  <a:cubicBezTo>
                    <a:pt x="1690" y="209"/>
                    <a:pt x="1200" y="12"/>
                    <a:pt x="959" y="4"/>
                  </a:cubicBezTo>
                  <a:cubicBezTo>
                    <a:pt x="931" y="2"/>
                    <a:pt x="903" y="1"/>
                    <a:pt x="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2"/>
            <p:cNvSpPr/>
            <p:nvPr/>
          </p:nvSpPr>
          <p:spPr>
            <a:xfrm>
              <a:off x="3595811" y="2423700"/>
              <a:ext cx="31138" cy="22189"/>
            </a:xfrm>
            <a:custGeom>
              <a:avLst/>
              <a:gdLst/>
              <a:ahLst/>
              <a:cxnLst/>
              <a:rect l="l" t="t" r="r" b="b"/>
              <a:pathLst>
                <a:path w="508" h="362" extrusionOk="0">
                  <a:moveTo>
                    <a:pt x="230" y="76"/>
                  </a:moveTo>
                  <a:cubicBezTo>
                    <a:pt x="250" y="76"/>
                    <a:pt x="269" y="78"/>
                    <a:pt x="284" y="82"/>
                  </a:cubicBezTo>
                  <a:cubicBezTo>
                    <a:pt x="329" y="100"/>
                    <a:pt x="391" y="171"/>
                    <a:pt x="373" y="225"/>
                  </a:cubicBezTo>
                  <a:cubicBezTo>
                    <a:pt x="364" y="260"/>
                    <a:pt x="320" y="278"/>
                    <a:pt x="275" y="287"/>
                  </a:cubicBezTo>
                  <a:cubicBezTo>
                    <a:pt x="204" y="278"/>
                    <a:pt x="124" y="260"/>
                    <a:pt x="106" y="180"/>
                  </a:cubicBezTo>
                  <a:cubicBezTo>
                    <a:pt x="85" y="104"/>
                    <a:pt x="162" y="76"/>
                    <a:pt x="230" y="76"/>
                  </a:cubicBezTo>
                  <a:close/>
                  <a:moveTo>
                    <a:pt x="247" y="1"/>
                  </a:moveTo>
                  <a:cubicBezTo>
                    <a:pt x="138" y="1"/>
                    <a:pt x="25" y="48"/>
                    <a:pt x="17" y="171"/>
                  </a:cubicBezTo>
                  <a:cubicBezTo>
                    <a:pt x="0" y="285"/>
                    <a:pt x="109" y="361"/>
                    <a:pt x="216" y="361"/>
                  </a:cubicBezTo>
                  <a:cubicBezTo>
                    <a:pt x="227" y="361"/>
                    <a:pt x="238" y="360"/>
                    <a:pt x="249" y="359"/>
                  </a:cubicBezTo>
                  <a:cubicBezTo>
                    <a:pt x="257" y="359"/>
                    <a:pt x="266" y="350"/>
                    <a:pt x="275" y="341"/>
                  </a:cubicBezTo>
                  <a:cubicBezTo>
                    <a:pt x="347" y="341"/>
                    <a:pt x="418" y="314"/>
                    <a:pt x="454" y="243"/>
                  </a:cubicBezTo>
                  <a:cubicBezTo>
                    <a:pt x="507" y="118"/>
                    <a:pt x="391" y="11"/>
                    <a:pt x="275" y="2"/>
                  </a:cubicBezTo>
                  <a:cubicBezTo>
                    <a:pt x="266" y="1"/>
                    <a:pt x="256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2"/>
            <p:cNvSpPr/>
            <p:nvPr/>
          </p:nvSpPr>
          <p:spPr>
            <a:xfrm>
              <a:off x="3792565" y="2491553"/>
              <a:ext cx="76006" cy="93046"/>
            </a:xfrm>
            <a:custGeom>
              <a:avLst/>
              <a:gdLst/>
              <a:ahLst/>
              <a:cxnLst/>
              <a:rect l="l" t="t" r="r" b="b"/>
              <a:pathLst>
                <a:path w="1240" h="1518" extrusionOk="0">
                  <a:moveTo>
                    <a:pt x="986" y="577"/>
                  </a:moveTo>
                  <a:cubicBezTo>
                    <a:pt x="1100" y="577"/>
                    <a:pt x="1137" y="714"/>
                    <a:pt x="1053" y="759"/>
                  </a:cubicBezTo>
                  <a:cubicBezTo>
                    <a:pt x="1035" y="769"/>
                    <a:pt x="1017" y="773"/>
                    <a:pt x="999" y="773"/>
                  </a:cubicBezTo>
                  <a:cubicBezTo>
                    <a:pt x="904" y="773"/>
                    <a:pt x="821" y="652"/>
                    <a:pt x="821" y="652"/>
                  </a:cubicBezTo>
                  <a:cubicBezTo>
                    <a:pt x="886" y="597"/>
                    <a:pt x="942" y="577"/>
                    <a:pt x="986" y="577"/>
                  </a:cubicBezTo>
                  <a:close/>
                  <a:moveTo>
                    <a:pt x="1133" y="1"/>
                  </a:moveTo>
                  <a:cubicBezTo>
                    <a:pt x="875" y="72"/>
                    <a:pt x="607" y="358"/>
                    <a:pt x="714" y="634"/>
                  </a:cubicBezTo>
                  <a:cubicBezTo>
                    <a:pt x="625" y="759"/>
                    <a:pt x="580" y="920"/>
                    <a:pt x="518" y="1036"/>
                  </a:cubicBezTo>
                  <a:cubicBezTo>
                    <a:pt x="411" y="1268"/>
                    <a:pt x="241" y="1419"/>
                    <a:pt x="9" y="1509"/>
                  </a:cubicBezTo>
                  <a:cubicBezTo>
                    <a:pt x="0" y="1509"/>
                    <a:pt x="9" y="1518"/>
                    <a:pt x="9" y="1518"/>
                  </a:cubicBezTo>
                  <a:cubicBezTo>
                    <a:pt x="250" y="1482"/>
                    <a:pt x="429" y="1321"/>
                    <a:pt x="553" y="1116"/>
                  </a:cubicBezTo>
                  <a:cubicBezTo>
                    <a:pt x="616" y="1009"/>
                    <a:pt x="714" y="866"/>
                    <a:pt x="768" y="741"/>
                  </a:cubicBezTo>
                  <a:cubicBezTo>
                    <a:pt x="833" y="817"/>
                    <a:pt x="941" y="881"/>
                    <a:pt x="1034" y="881"/>
                  </a:cubicBezTo>
                  <a:cubicBezTo>
                    <a:pt x="1106" y="881"/>
                    <a:pt x="1168" y="843"/>
                    <a:pt x="1196" y="741"/>
                  </a:cubicBezTo>
                  <a:cubicBezTo>
                    <a:pt x="1240" y="578"/>
                    <a:pt x="1106" y="490"/>
                    <a:pt x="970" y="490"/>
                  </a:cubicBezTo>
                  <a:cubicBezTo>
                    <a:pt x="914" y="490"/>
                    <a:pt x="857" y="505"/>
                    <a:pt x="812" y="536"/>
                  </a:cubicBezTo>
                  <a:lnTo>
                    <a:pt x="803" y="536"/>
                  </a:lnTo>
                  <a:cubicBezTo>
                    <a:pt x="803" y="402"/>
                    <a:pt x="839" y="295"/>
                    <a:pt x="892" y="233"/>
                  </a:cubicBezTo>
                  <a:cubicBezTo>
                    <a:pt x="973" y="135"/>
                    <a:pt x="1035" y="90"/>
                    <a:pt x="1151" y="37"/>
                  </a:cubicBezTo>
                  <a:cubicBezTo>
                    <a:pt x="1169" y="28"/>
                    <a:pt x="1142" y="1"/>
                    <a:pt x="1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2"/>
            <p:cNvSpPr/>
            <p:nvPr/>
          </p:nvSpPr>
          <p:spPr>
            <a:xfrm>
              <a:off x="3806908" y="2491491"/>
              <a:ext cx="29422" cy="8643"/>
            </a:xfrm>
            <a:custGeom>
              <a:avLst/>
              <a:gdLst/>
              <a:ahLst/>
              <a:cxnLst/>
              <a:rect l="l" t="t" r="r" b="b"/>
              <a:pathLst>
                <a:path w="480" h="141" extrusionOk="0">
                  <a:moveTo>
                    <a:pt x="11" y="1"/>
                  </a:moveTo>
                  <a:cubicBezTo>
                    <a:pt x="0" y="1"/>
                    <a:pt x="8" y="30"/>
                    <a:pt x="16" y="38"/>
                  </a:cubicBezTo>
                  <a:cubicBezTo>
                    <a:pt x="120" y="104"/>
                    <a:pt x="261" y="140"/>
                    <a:pt x="392" y="140"/>
                  </a:cubicBezTo>
                  <a:cubicBezTo>
                    <a:pt x="419" y="140"/>
                    <a:pt x="445" y="139"/>
                    <a:pt x="471" y="136"/>
                  </a:cubicBezTo>
                  <a:cubicBezTo>
                    <a:pt x="480" y="136"/>
                    <a:pt x="471" y="118"/>
                    <a:pt x="462" y="109"/>
                  </a:cubicBezTo>
                  <a:cubicBezTo>
                    <a:pt x="391" y="100"/>
                    <a:pt x="310" y="91"/>
                    <a:pt x="230" y="73"/>
                  </a:cubicBezTo>
                  <a:cubicBezTo>
                    <a:pt x="159" y="56"/>
                    <a:pt x="96" y="20"/>
                    <a:pt x="16" y="2"/>
                  </a:cubicBezTo>
                  <a:cubicBezTo>
                    <a:pt x="14" y="1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2"/>
            <p:cNvSpPr/>
            <p:nvPr/>
          </p:nvSpPr>
          <p:spPr>
            <a:xfrm>
              <a:off x="3741139" y="2517174"/>
              <a:ext cx="50936" cy="23721"/>
            </a:xfrm>
            <a:custGeom>
              <a:avLst/>
              <a:gdLst/>
              <a:ahLst/>
              <a:cxnLst/>
              <a:rect l="l" t="t" r="r" b="b"/>
              <a:pathLst>
                <a:path w="831" h="387" extrusionOk="0">
                  <a:moveTo>
                    <a:pt x="20" y="1"/>
                  </a:moveTo>
                  <a:cubicBezTo>
                    <a:pt x="1" y="1"/>
                    <a:pt x="2" y="30"/>
                    <a:pt x="10" y="38"/>
                  </a:cubicBezTo>
                  <a:cubicBezTo>
                    <a:pt x="227" y="221"/>
                    <a:pt x="504" y="386"/>
                    <a:pt x="790" y="386"/>
                  </a:cubicBezTo>
                  <a:cubicBezTo>
                    <a:pt x="798" y="386"/>
                    <a:pt x="805" y="386"/>
                    <a:pt x="813" y="386"/>
                  </a:cubicBezTo>
                  <a:cubicBezTo>
                    <a:pt x="830" y="386"/>
                    <a:pt x="813" y="350"/>
                    <a:pt x="795" y="350"/>
                  </a:cubicBezTo>
                  <a:cubicBezTo>
                    <a:pt x="482" y="323"/>
                    <a:pt x="277" y="154"/>
                    <a:pt x="27" y="2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2"/>
            <p:cNvSpPr/>
            <p:nvPr/>
          </p:nvSpPr>
          <p:spPr>
            <a:xfrm>
              <a:off x="3550147" y="2510309"/>
              <a:ext cx="103589" cy="41558"/>
            </a:xfrm>
            <a:custGeom>
              <a:avLst/>
              <a:gdLst/>
              <a:ahLst/>
              <a:cxnLst/>
              <a:rect l="l" t="t" r="r" b="b"/>
              <a:pathLst>
                <a:path w="1690" h="678" extrusionOk="0">
                  <a:moveTo>
                    <a:pt x="1249" y="0"/>
                  </a:moveTo>
                  <a:cubicBezTo>
                    <a:pt x="1131" y="0"/>
                    <a:pt x="1017" y="68"/>
                    <a:pt x="1002" y="203"/>
                  </a:cubicBezTo>
                  <a:cubicBezTo>
                    <a:pt x="991" y="326"/>
                    <a:pt x="1081" y="420"/>
                    <a:pt x="1165" y="420"/>
                  </a:cubicBezTo>
                  <a:cubicBezTo>
                    <a:pt x="1215" y="420"/>
                    <a:pt x="1264" y="386"/>
                    <a:pt x="1288" y="302"/>
                  </a:cubicBezTo>
                  <a:cubicBezTo>
                    <a:pt x="1288" y="294"/>
                    <a:pt x="1282" y="281"/>
                    <a:pt x="1275" y="281"/>
                  </a:cubicBezTo>
                  <a:cubicBezTo>
                    <a:pt x="1273" y="281"/>
                    <a:pt x="1272" y="282"/>
                    <a:pt x="1270" y="284"/>
                  </a:cubicBezTo>
                  <a:cubicBezTo>
                    <a:pt x="1251" y="286"/>
                    <a:pt x="1234" y="287"/>
                    <a:pt x="1219" y="287"/>
                  </a:cubicBezTo>
                  <a:cubicBezTo>
                    <a:pt x="1021" y="287"/>
                    <a:pt x="1129" y="98"/>
                    <a:pt x="1274" y="98"/>
                  </a:cubicBezTo>
                  <a:cubicBezTo>
                    <a:pt x="1322" y="98"/>
                    <a:pt x="1375" y="119"/>
                    <a:pt x="1422" y="177"/>
                  </a:cubicBezTo>
                  <a:cubicBezTo>
                    <a:pt x="1588" y="387"/>
                    <a:pt x="1179" y="614"/>
                    <a:pt x="970" y="614"/>
                  </a:cubicBezTo>
                  <a:cubicBezTo>
                    <a:pt x="966" y="614"/>
                    <a:pt x="962" y="614"/>
                    <a:pt x="958" y="614"/>
                  </a:cubicBezTo>
                  <a:cubicBezTo>
                    <a:pt x="494" y="605"/>
                    <a:pt x="271" y="498"/>
                    <a:pt x="57" y="221"/>
                  </a:cubicBezTo>
                  <a:cubicBezTo>
                    <a:pt x="42" y="206"/>
                    <a:pt x="21" y="194"/>
                    <a:pt x="11" y="194"/>
                  </a:cubicBezTo>
                  <a:cubicBezTo>
                    <a:pt x="2" y="194"/>
                    <a:pt x="0" y="202"/>
                    <a:pt x="12" y="221"/>
                  </a:cubicBezTo>
                  <a:cubicBezTo>
                    <a:pt x="198" y="526"/>
                    <a:pt x="544" y="678"/>
                    <a:pt x="899" y="678"/>
                  </a:cubicBezTo>
                  <a:cubicBezTo>
                    <a:pt x="918" y="678"/>
                    <a:pt x="938" y="677"/>
                    <a:pt x="958" y="676"/>
                  </a:cubicBezTo>
                  <a:cubicBezTo>
                    <a:pt x="1199" y="658"/>
                    <a:pt x="1689" y="462"/>
                    <a:pt x="1484" y="123"/>
                  </a:cubicBezTo>
                  <a:cubicBezTo>
                    <a:pt x="1433" y="41"/>
                    <a:pt x="1340" y="0"/>
                    <a:pt x="1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2"/>
            <p:cNvSpPr/>
            <p:nvPr/>
          </p:nvSpPr>
          <p:spPr>
            <a:xfrm>
              <a:off x="3175211" y="2373500"/>
              <a:ext cx="681907" cy="174446"/>
            </a:xfrm>
            <a:custGeom>
              <a:avLst/>
              <a:gdLst/>
              <a:ahLst/>
              <a:cxnLst/>
              <a:rect l="l" t="t" r="r" b="b"/>
              <a:pathLst>
                <a:path w="11125" h="2846" extrusionOk="0">
                  <a:moveTo>
                    <a:pt x="1999" y="36"/>
                  </a:moveTo>
                  <a:cubicBezTo>
                    <a:pt x="2382" y="143"/>
                    <a:pt x="2757" y="214"/>
                    <a:pt x="3060" y="482"/>
                  </a:cubicBezTo>
                  <a:cubicBezTo>
                    <a:pt x="3328" y="705"/>
                    <a:pt x="3480" y="1017"/>
                    <a:pt x="3605" y="1338"/>
                  </a:cubicBezTo>
                  <a:cubicBezTo>
                    <a:pt x="2900" y="1187"/>
                    <a:pt x="2249" y="741"/>
                    <a:pt x="1999" y="36"/>
                  </a:cubicBezTo>
                  <a:close/>
                  <a:moveTo>
                    <a:pt x="9127" y="36"/>
                  </a:moveTo>
                  <a:lnTo>
                    <a:pt x="9127" y="36"/>
                  </a:lnTo>
                  <a:cubicBezTo>
                    <a:pt x="8886" y="741"/>
                    <a:pt x="8235" y="1187"/>
                    <a:pt x="7530" y="1338"/>
                  </a:cubicBezTo>
                  <a:cubicBezTo>
                    <a:pt x="7655" y="1017"/>
                    <a:pt x="7806" y="705"/>
                    <a:pt x="8065" y="482"/>
                  </a:cubicBezTo>
                  <a:cubicBezTo>
                    <a:pt x="8377" y="214"/>
                    <a:pt x="8752" y="143"/>
                    <a:pt x="9127" y="36"/>
                  </a:cubicBezTo>
                  <a:close/>
                  <a:moveTo>
                    <a:pt x="857" y="491"/>
                  </a:moveTo>
                  <a:cubicBezTo>
                    <a:pt x="1124" y="526"/>
                    <a:pt x="1392" y="571"/>
                    <a:pt x="1633" y="705"/>
                  </a:cubicBezTo>
                  <a:cubicBezTo>
                    <a:pt x="1910" y="865"/>
                    <a:pt x="2026" y="1088"/>
                    <a:pt x="2133" y="1365"/>
                  </a:cubicBezTo>
                  <a:cubicBezTo>
                    <a:pt x="1633" y="1276"/>
                    <a:pt x="1026" y="1008"/>
                    <a:pt x="857" y="491"/>
                  </a:cubicBezTo>
                  <a:close/>
                  <a:moveTo>
                    <a:pt x="10277" y="491"/>
                  </a:moveTo>
                  <a:lnTo>
                    <a:pt x="10277" y="491"/>
                  </a:lnTo>
                  <a:cubicBezTo>
                    <a:pt x="10108" y="1008"/>
                    <a:pt x="9501" y="1276"/>
                    <a:pt x="9002" y="1365"/>
                  </a:cubicBezTo>
                  <a:cubicBezTo>
                    <a:pt x="9109" y="1088"/>
                    <a:pt x="9225" y="865"/>
                    <a:pt x="9501" y="705"/>
                  </a:cubicBezTo>
                  <a:cubicBezTo>
                    <a:pt x="9742" y="571"/>
                    <a:pt x="10010" y="526"/>
                    <a:pt x="10277" y="491"/>
                  </a:cubicBezTo>
                  <a:close/>
                  <a:moveTo>
                    <a:pt x="4630" y="760"/>
                  </a:moveTo>
                  <a:cubicBezTo>
                    <a:pt x="4844" y="760"/>
                    <a:pt x="5075" y="841"/>
                    <a:pt x="5210" y="990"/>
                  </a:cubicBezTo>
                  <a:cubicBezTo>
                    <a:pt x="5228" y="1151"/>
                    <a:pt x="5273" y="1294"/>
                    <a:pt x="5353" y="1401"/>
                  </a:cubicBezTo>
                  <a:cubicBezTo>
                    <a:pt x="5175" y="1383"/>
                    <a:pt x="4996" y="1374"/>
                    <a:pt x="4827" y="1374"/>
                  </a:cubicBezTo>
                  <a:cubicBezTo>
                    <a:pt x="4613" y="1267"/>
                    <a:pt x="4497" y="1008"/>
                    <a:pt x="4470" y="776"/>
                  </a:cubicBezTo>
                  <a:cubicBezTo>
                    <a:pt x="4521" y="765"/>
                    <a:pt x="4575" y="760"/>
                    <a:pt x="4630" y="760"/>
                  </a:cubicBezTo>
                  <a:close/>
                  <a:moveTo>
                    <a:pt x="6504" y="760"/>
                  </a:moveTo>
                  <a:cubicBezTo>
                    <a:pt x="6559" y="760"/>
                    <a:pt x="6613" y="765"/>
                    <a:pt x="6664" y="776"/>
                  </a:cubicBezTo>
                  <a:cubicBezTo>
                    <a:pt x="6638" y="1008"/>
                    <a:pt x="6522" y="1267"/>
                    <a:pt x="6308" y="1374"/>
                  </a:cubicBezTo>
                  <a:cubicBezTo>
                    <a:pt x="6129" y="1374"/>
                    <a:pt x="5960" y="1383"/>
                    <a:pt x="5781" y="1401"/>
                  </a:cubicBezTo>
                  <a:cubicBezTo>
                    <a:pt x="5862" y="1294"/>
                    <a:pt x="5906" y="1151"/>
                    <a:pt x="5924" y="990"/>
                  </a:cubicBezTo>
                  <a:cubicBezTo>
                    <a:pt x="6059" y="841"/>
                    <a:pt x="6290" y="760"/>
                    <a:pt x="6504" y="760"/>
                  </a:cubicBezTo>
                  <a:close/>
                  <a:moveTo>
                    <a:pt x="5567" y="348"/>
                  </a:moveTo>
                  <a:cubicBezTo>
                    <a:pt x="5853" y="580"/>
                    <a:pt x="5951" y="1115"/>
                    <a:pt x="5674" y="1392"/>
                  </a:cubicBezTo>
                  <a:cubicBezTo>
                    <a:pt x="5674" y="1401"/>
                    <a:pt x="5665" y="1401"/>
                    <a:pt x="5665" y="1410"/>
                  </a:cubicBezTo>
                  <a:lnTo>
                    <a:pt x="5469" y="1410"/>
                  </a:lnTo>
                  <a:cubicBezTo>
                    <a:pt x="5469" y="1401"/>
                    <a:pt x="5460" y="1401"/>
                    <a:pt x="5460" y="1392"/>
                  </a:cubicBezTo>
                  <a:cubicBezTo>
                    <a:pt x="5184" y="1115"/>
                    <a:pt x="5282" y="580"/>
                    <a:pt x="5567" y="348"/>
                  </a:cubicBezTo>
                  <a:close/>
                  <a:moveTo>
                    <a:pt x="675" y="1286"/>
                  </a:moveTo>
                  <a:cubicBezTo>
                    <a:pt x="954" y="1286"/>
                    <a:pt x="1155" y="1373"/>
                    <a:pt x="1258" y="1427"/>
                  </a:cubicBezTo>
                  <a:cubicBezTo>
                    <a:pt x="1154" y="1477"/>
                    <a:pt x="949" y="1566"/>
                    <a:pt x="667" y="1566"/>
                  </a:cubicBezTo>
                  <a:cubicBezTo>
                    <a:pt x="488" y="1566"/>
                    <a:pt x="279" y="1531"/>
                    <a:pt x="45" y="1427"/>
                  </a:cubicBezTo>
                  <a:cubicBezTo>
                    <a:pt x="283" y="1322"/>
                    <a:pt x="495" y="1286"/>
                    <a:pt x="675" y="1286"/>
                  </a:cubicBezTo>
                  <a:close/>
                  <a:moveTo>
                    <a:pt x="10459" y="1286"/>
                  </a:moveTo>
                  <a:cubicBezTo>
                    <a:pt x="10639" y="1286"/>
                    <a:pt x="10851" y="1322"/>
                    <a:pt x="11089" y="1427"/>
                  </a:cubicBezTo>
                  <a:cubicBezTo>
                    <a:pt x="10855" y="1531"/>
                    <a:pt x="10646" y="1566"/>
                    <a:pt x="10468" y="1566"/>
                  </a:cubicBezTo>
                  <a:cubicBezTo>
                    <a:pt x="10185" y="1566"/>
                    <a:pt x="9980" y="1477"/>
                    <a:pt x="9876" y="1427"/>
                  </a:cubicBezTo>
                  <a:cubicBezTo>
                    <a:pt x="9979" y="1373"/>
                    <a:pt x="10181" y="1286"/>
                    <a:pt x="10459" y="1286"/>
                  </a:cubicBezTo>
                  <a:close/>
                  <a:moveTo>
                    <a:pt x="5353" y="1454"/>
                  </a:moveTo>
                  <a:cubicBezTo>
                    <a:pt x="5273" y="1552"/>
                    <a:pt x="5228" y="1704"/>
                    <a:pt x="5210" y="1856"/>
                  </a:cubicBezTo>
                  <a:cubicBezTo>
                    <a:pt x="5210" y="1856"/>
                    <a:pt x="5210" y="1856"/>
                    <a:pt x="5210" y="1865"/>
                  </a:cubicBezTo>
                  <a:cubicBezTo>
                    <a:pt x="5077" y="2011"/>
                    <a:pt x="4851" y="2087"/>
                    <a:pt x="4639" y="2087"/>
                  </a:cubicBezTo>
                  <a:cubicBezTo>
                    <a:pt x="4581" y="2087"/>
                    <a:pt x="4524" y="2081"/>
                    <a:pt x="4470" y="2070"/>
                  </a:cubicBezTo>
                  <a:cubicBezTo>
                    <a:pt x="4497" y="1847"/>
                    <a:pt x="4613" y="1588"/>
                    <a:pt x="4827" y="1481"/>
                  </a:cubicBezTo>
                  <a:cubicBezTo>
                    <a:pt x="4996" y="1472"/>
                    <a:pt x="5175" y="1472"/>
                    <a:pt x="5353" y="1454"/>
                  </a:cubicBezTo>
                  <a:close/>
                  <a:moveTo>
                    <a:pt x="5781" y="1454"/>
                  </a:moveTo>
                  <a:lnTo>
                    <a:pt x="5781" y="1454"/>
                  </a:lnTo>
                  <a:cubicBezTo>
                    <a:pt x="5960" y="1472"/>
                    <a:pt x="6129" y="1472"/>
                    <a:pt x="6308" y="1481"/>
                  </a:cubicBezTo>
                  <a:cubicBezTo>
                    <a:pt x="6522" y="1588"/>
                    <a:pt x="6638" y="1847"/>
                    <a:pt x="6664" y="2070"/>
                  </a:cubicBezTo>
                  <a:cubicBezTo>
                    <a:pt x="6611" y="2081"/>
                    <a:pt x="6553" y="2087"/>
                    <a:pt x="6495" y="2087"/>
                  </a:cubicBezTo>
                  <a:cubicBezTo>
                    <a:pt x="6283" y="2087"/>
                    <a:pt x="6057" y="2011"/>
                    <a:pt x="5924" y="1865"/>
                  </a:cubicBezTo>
                  <a:cubicBezTo>
                    <a:pt x="5924" y="1856"/>
                    <a:pt x="5924" y="1856"/>
                    <a:pt x="5924" y="1856"/>
                  </a:cubicBezTo>
                  <a:cubicBezTo>
                    <a:pt x="5906" y="1704"/>
                    <a:pt x="5862" y="1552"/>
                    <a:pt x="5781" y="1454"/>
                  </a:cubicBezTo>
                  <a:close/>
                  <a:moveTo>
                    <a:pt x="2133" y="1490"/>
                  </a:moveTo>
                  <a:cubicBezTo>
                    <a:pt x="2026" y="1766"/>
                    <a:pt x="1910" y="1989"/>
                    <a:pt x="1633" y="2141"/>
                  </a:cubicBezTo>
                  <a:cubicBezTo>
                    <a:pt x="1392" y="2284"/>
                    <a:pt x="1124" y="2328"/>
                    <a:pt x="857" y="2364"/>
                  </a:cubicBezTo>
                  <a:cubicBezTo>
                    <a:pt x="1026" y="1847"/>
                    <a:pt x="1633" y="1579"/>
                    <a:pt x="2133" y="1490"/>
                  </a:cubicBezTo>
                  <a:close/>
                  <a:moveTo>
                    <a:pt x="9002" y="1490"/>
                  </a:moveTo>
                  <a:lnTo>
                    <a:pt x="9002" y="1490"/>
                  </a:lnTo>
                  <a:cubicBezTo>
                    <a:pt x="9501" y="1579"/>
                    <a:pt x="10108" y="1847"/>
                    <a:pt x="10277" y="2364"/>
                  </a:cubicBezTo>
                  <a:cubicBezTo>
                    <a:pt x="10010" y="2328"/>
                    <a:pt x="9742" y="2284"/>
                    <a:pt x="9501" y="2141"/>
                  </a:cubicBezTo>
                  <a:cubicBezTo>
                    <a:pt x="9225" y="1989"/>
                    <a:pt x="9109" y="1766"/>
                    <a:pt x="9002" y="1490"/>
                  </a:cubicBezTo>
                  <a:close/>
                  <a:moveTo>
                    <a:pt x="5621" y="1436"/>
                  </a:moveTo>
                  <a:cubicBezTo>
                    <a:pt x="5630" y="1445"/>
                    <a:pt x="5647" y="1445"/>
                    <a:pt x="5665" y="1445"/>
                  </a:cubicBezTo>
                  <a:cubicBezTo>
                    <a:pt x="5665" y="1445"/>
                    <a:pt x="5674" y="1454"/>
                    <a:pt x="5674" y="1463"/>
                  </a:cubicBezTo>
                  <a:cubicBezTo>
                    <a:pt x="5951" y="1740"/>
                    <a:pt x="5853" y="2275"/>
                    <a:pt x="5567" y="2498"/>
                  </a:cubicBezTo>
                  <a:cubicBezTo>
                    <a:pt x="5282" y="2275"/>
                    <a:pt x="5184" y="1740"/>
                    <a:pt x="5460" y="1463"/>
                  </a:cubicBezTo>
                  <a:cubicBezTo>
                    <a:pt x="5460" y="1454"/>
                    <a:pt x="5469" y="1445"/>
                    <a:pt x="5469" y="1445"/>
                  </a:cubicBezTo>
                  <a:cubicBezTo>
                    <a:pt x="5487" y="1445"/>
                    <a:pt x="5567" y="1445"/>
                    <a:pt x="5621" y="1436"/>
                  </a:cubicBezTo>
                  <a:close/>
                  <a:moveTo>
                    <a:pt x="3605" y="1517"/>
                  </a:moveTo>
                  <a:cubicBezTo>
                    <a:pt x="3480" y="1829"/>
                    <a:pt x="3328" y="2141"/>
                    <a:pt x="3060" y="2373"/>
                  </a:cubicBezTo>
                  <a:cubicBezTo>
                    <a:pt x="2757" y="2632"/>
                    <a:pt x="2382" y="2712"/>
                    <a:pt x="1999" y="2819"/>
                  </a:cubicBezTo>
                  <a:cubicBezTo>
                    <a:pt x="2249" y="2114"/>
                    <a:pt x="2900" y="1668"/>
                    <a:pt x="3605" y="1517"/>
                  </a:cubicBezTo>
                  <a:close/>
                  <a:moveTo>
                    <a:pt x="7530" y="1517"/>
                  </a:moveTo>
                  <a:lnTo>
                    <a:pt x="7530" y="1517"/>
                  </a:lnTo>
                  <a:cubicBezTo>
                    <a:pt x="8235" y="1668"/>
                    <a:pt x="8886" y="2114"/>
                    <a:pt x="9127" y="2819"/>
                  </a:cubicBezTo>
                  <a:cubicBezTo>
                    <a:pt x="8752" y="2712"/>
                    <a:pt x="8377" y="2632"/>
                    <a:pt x="8065" y="2373"/>
                  </a:cubicBezTo>
                  <a:cubicBezTo>
                    <a:pt x="7806" y="2141"/>
                    <a:pt x="7655" y="1829"/>
                    <a:pt x="7530" y="1517"/>
                  </a:cubicBezTo>
                  <a:close/>
                  <a:moveTo>
                    <a:pt x="1999" y="0"/>
                  </a:moveTo>
                  <a:cubicBezTo>
                    <a:pt x="1981" y="0"/>
                    <a:pt x="1981" y="9"/>
                    <a:pt x="1990" y="18"/>
                  </a:cubicBezTo>
                  <a:cubicBezTo>
                    <a:pt x="1990" y="18"/>
                    <a:pt x="1990" y="27"/>
                    <a:pt x="1990" y="27"/>
                  </a:cubicBezTo>
                  <a:cubicBezTo>
                    <a:pt x="2124" y="669"/>
                    <a:pt x="2775" y="1258"/>
                    <a:pt x="3435" y="1383"/>
                  </a:cubicBezTo>
                  <a:lnTo>
                    <a:pt x="3399" y="1383"/>
                  </a:lnTo>
                  <a:cubicBezTo>
                    <a:pt x="2971" y="1374"/>
                    <a:pt x="2579" y="1365"/>
                    <a:pt x="2186" y="1365"/>
                  </a:cubicBezTo>
                  <a:cubicBezTo>
                    <a:pt x="2064" y="850"/>
                    <a:pt x="1530" y="463"/>
                    <a:pt x="995" y="463"/>
                  </a:cubicBezTo>
                  <a:cubicBezTo>
                    <a:pt x="946" y="463"/>
                    <a:pt x="897" y="466"/>
                    <a:pt x="848" y="473"/>
                  </a:cubicBezTo>
                  <a:cubicBezTo>
                    <a:pt x="848" y="473"/>
                    <a:pt x="848" y="473"/>
                    <a:pt x="848" y="482"/>
                  </a:cubicBezTo>
                  <a:cubicBezTo>
                    <a:pt x="893" y="946"/>
                    <a:pt x="1392" y="1231"/>
                    <a:pt x="1847" y="1365"/>
                  </a:cubicBezTo>
                  <a:cubicBezTo>
                    <a:pt x="1811" y="1365"/>
                    <a:pt x="1776" y="1365"/>
                    <a:pt x="1740" y="1374"/>
                  </a:cubicBezTo>
                  <a:cubicBezTo>
                    <a:pt x="1606" y="1374"/>
                    <a:pt x="1463" y="1374"/>
                    <a:pt x="1330" y="1383"/>
                  </a:cubicBezTo>
                  <a:cubicBezTo>
                    <a:pt x="1154" y="1247"/>
                    <a:pt x="916" y="1175"/>
                    <a:pt x="677" y="1175"/>
                  </a:cubicBezTo>
                  <a:cubicBezTo>
                    <a:pt x="432" y="1175"/>
                    <a:pt x="186" y="1251"/>
                    <a:pt x="9" y="1410"/>
                  </a:cubicBezTo>
                  <a:cubicBezTo>
                    <a:pt x="0" y="1410"/>
                    <a:pt x="0" y="1445"/>
                    <a:pt x="9" y="1445"/>
                  </a:cubicBezTo>
                  <a:cubicBezTo>
                    <a:pt x="185" y="1603"/>
                    <a:pt x="428" y="1676"/>
                    <a:pt x="672" y="1676"/>
                  </a:cubicBezTo>
                  <a:cubicBezTo>
                    <a:pt x="912" y="1676"/>
                    <a:pt x="1153" y="1605"/>
                    <a:pt x="1330" y="1472"/>
                  </a:cubicBezTo>
                  <a:cubicBezTo>
                    <a:pt x="1463" y="1472"/>
                    <a:pt x="1606" y="1481"/>
                    <a:pt x="1740" y="1481"/>
                  </a:cubicBezTo>
                  <a:lnTo>
                    <a:pt x="1847" y="1481"/>
                  </a:lnTo>
                  <a:cubicBezTo>
                    <a:pt x="1392" y="1615"/>
                    <a:pt x="893" y="1900"/>
                    <a:pt x="848" y="2373"/>
                  </a:cubicBezTo>
                  <a:cubicBezTo>
                    <a:pt x="848" y="2373"/>
                    <a:pt x="848" y="2382"/>
                    <a:pt x="848" y="2382"/>
                  </a:cubicBezTo>
                  <a:cubicBezTo>
                    <a:pt x="897" y="2389"/>
                    <a:pt x="946" y="2392"/>
                    <a:pt x="995" y="2392"/>
                  </a:cubicBezTo>
                  <a:cubicBezTo>
                    <a:pt x="1530" y="2392"/>
                    <a:pt x="2064" y="2005"/>
                    <a:pt x="2186" y="1490"/>
                  </a:cubicBezTo>
                  <a:cubicBezTo>
                    <a:pt x="2579" y="1490"/>
                    <a:pt x="2971" y="1472"/>
                    <a:pt x="3399" y="1472"/>
                  </a:cubicBezTo>
                  <a:lnTo>
                    <a:pt x="3435" y="1472"/>
                  </a:lnTo>
                  <a:cubicBezTo>
                    <a:pt x="2775" y="1597"/>
                    <a:pt x="2124" y="2186"/>
                    <a:pt x="1990" y="2828"/>
                  </a:cubicBezTo>
                  <a:cubicBezTo>
                    <a:pt x="1981" y="2837"/>
                    <a:pt x="1981" y="2846"/>
                    <a:pt x="1999" y="2846"/>
                  </a:cubicBezTo>
                  <a:cubicBezTo>
                    <a:pt x="2837" y="2801"/>
                    <a:pt x="3417" y="2221"/>
                    <a:pt x="3703" y="1472"/>
                  </a:cubicBezTo>
                  <a:cubicBezTo>
                    <a:pt x="3942" y="1478"/>
                    <a:pt x="4187" y="1485"/>
                    <a:pt x="4429" y="1485"/>
                  </a:cubicBezTo>
                  <a:cubicBezTo>
                    <a:pt x="4529" y="1485"/>
                    <a:pt x="4629" y="1484"/>
                    <a:pt x="4729" y="1481"/>
                  </a:cubicBezTo>
                  <a:lnTo>
                    <a:pt x="4729" y="1481"/>
                  </a:lnTo>
                  <a:cubicBezTo>
                    <a:pt x="4532" y="1597"/>
                    <a:pt x="4390" y="1882"/>
                    <a:pt x="4381" y="2096"/>
                  </a:cubicBezTo>
                  <a:cubicBezTo>
                    <a:pt x="4381" y="2105"/>
                    <a:pt x="4390" y="2114"/>
                    <a:pt x="4399" y="2123"/>
                  </a:cubicBezTo>
                  <a:lnTo>
                    <a:pt x="4407" y="2123"/>
                  </a:lnTo>
                  <a:cubicBezTo>
                    <a:pt x="4474" y="2142"/>
                    <a:pt x="4546" y="2151"/>
                    <a:pt x="4619" y="2151"/>
                  </a:cubicBezTo>
                  <a:cubicBezTo>
                    <a:pt x="4829" y="2151"/>
                    <a:pt x="5052" y="2077"/>
                    <a:pt x="5210" y="1945"/>
                  </a:cubicBezTo>
                  <a:cubicBezTo>
                    <a:pt x="5219" y="2204"/>
                    <a:pt x="5326" y="2462"/>
                    <a:pt x="5558" y="2525"/>
                  </a:cubicBezTo>
                  <a:cubicBezTo>
                    <a:pt x="5558" y="2528"/>
                    <a:pt x="5559" y="2529"/>
                    <a:pt x="5561" y="2529"/>
                  </a:cubicBezTo>
                  <a:cubicBezTo>
                    <a:pt x="5563" y="2529"/>
                    <a:pt x="5567" y="2525"/>
                    <a:pt x="5567" y="2525"/>
                  </a:cubicBezTo>
                  <a:cubicBezTo>
                    <a:pt x="5567" y="2525"/>
                    <a:pt x="5571" y="2529"/>
                    <a:pt x="5574" y="2529"/>
                  </a:cubicBezTo>
                  <a:cubicBezTo>
                    <a:pt x="5575" y="2529"/>
                    <a:pt x="5576" y="2528"/>
                    <a:pt x="5576" y="2525"/>
                  </a:cubicBezTo>
                  <a:cubicBezTo>
                    <a:pt x="5799" y="2462"/>
                    <a:pt x="5915" y="2204"/>
                    <a:pt x="5924" y="1945"/>
                  </a:cubicBezTo>
                  <a:cubicBezTo>
                    <a:pt x="6083" y="2077"/>
                    <a:pt x="6305" y="2151"/>
                    <a:pt x="6515" y="2151"/>
                  </a:cubicBezTo>
                  <a:cubicBezTo>
                    <a:pt x="6588" y="2151"/>
                    <a:pt x="6660" y="2142"/>
                    <a:pt x="6727" y="2123"/>
                  </a:cubicBezTo>
                  <a:lnTo>
                    <a:pt x="6736" y="2123"/>
                  </a:lnTo>
                  <a:cubicBezTo>
                    <a:pt x="6745" y="2114"/>
                    <a:pt x="6754" y="2105"/>
                    <a:pt x="6754" y="2096"/>
                  </a:cubicBezTo>
                  <a:cubicBezTo>
                    <a:pt x="6736" y="1882"/>
                    <a:pt x="6602" y="1597"/>
                    <a:pt x="6397" y="1481"/>
                  </a:cubicBezTo>
                  <a:lnTo>
                    <a:pt x="6397" y="1481"/>
                  </a:lnTo>
                  <a:cubicBezTo>
                    <a:pt x="6499" y="1484"/>
                    <a:pt x="6600" y="1485"/>
                    <a:pt x="6701" y="1485"/>
                  </a:cubicBezTo>
                  <a:cubicBezTo>
                    <a:pt x="6944" y="1485"/>
                    <a:pt x="7186" y="1478"/>
                    <a:pt x="7432" y="1472"/>
                  </a:cubicBezTo>
                  <a:cubicBezTo>
                    <a:pt x="7717" y="2221"/>
                    <a:pt x="8297" y="2801"/>
                    <a:pt x="9136" y="2846"/>
                  </a:cubicBezTo>
                  <a:cubicBezTo>
                    <a:pt x="9153" y="2846"/>
                    <a:pt x="9145" y="2837"/>
                    <a:pt x="9145" y="2828"/>
                  </a:cubicBezTo>
                  <a:cubicBezTo>
                    <a:pt x="9002" y="2186"/>
                    <a:pt x="8359" y="1597"/>
                    <a:pt x="7699" y="1472"/>
                  </a:cubicBezTo>
                  <a:lnTo>
                    <a:pt x="7735" y="1472"/>
                  </a:lnTo>
                  <a:cubicBezTo>
                    <a:pt x="8163" y="1472"/>
                    <a:pt x="8556" y="1490"/>
                    <a:pt x="8948" y="1490"/>
                  </a:cubicBezTo>
                  <a:cubicBezTo>
                    <a:pt x="9071" y="2005"/>
                    <a:pt x="9605" y="2392"/>
                    <a:pt x="10132" y="2392"/>
                  </a:cubicBezTo>
                  <a:cubicBezTo>
                    <a:pt x="10181" y="2392"/>
                    <a:pt x="10229" y="2389"/>
                    <a:pt x="10277" y="2382"/>
                  </a:cubicBezTo>
                  <a:cubicBezTo>
                    <a:pt x="10286" y="2382"/>
                    <a:pt x="10286" y="2373"/>
                    <a:pt x="10286" y="2373"/>
                  </a:cubicBezTo>
                  <a:cubicBezTo>
                    <a:pt x="10233" y="1900"/>
                    <a:pt x="9742" y="1615"/>
                    <a:pt x="9287" y="1481"/>
                  </a:cubicBezTo>
                  <a:lnTo>
                    <a:pt x="9394" y="1481"/>
                  </a:lnTo>
                  <a:cubicBezTo>
                    <a:pt x="9528" y="1481"/>
                    <a:pt x="9671" y="1472"/>
                    <a:pt x="9805" y="1472"/>
                  </a:cubicBezTo>
                  <a:cubicBezTo>
                    <a:pt x="9982" y="1605"/>
                    <a:pt x="10222" y="1676"/>
                    <a:pt x="10463" y="1676"/>
                  </a:cubicBezTo>
                  <a:cubicBezTo>
                    <a:pt x="10706" y="1676"/>
                    <a:pt x="10950" y="1603"/>
                    <a:pt x="11125" y="1445"/>
                  </a:cubicBezTo>
                  <a:cubicBezTo>
                    <a:pt x="11125" y="1445"/>
                    <a:pt x="11125" y="1410"/>
                    <a:pt x="11125" y="1410"/>
                  </a:cubicBezTo>
                  <a:cubicBezTo>
                    <a:pt x="10948" y="1251"/>
                    <a:pt x="10703" y="1175"/>
                    <a:pt x="10457" y="1175"/>
                  </a:cubicBezTo>
                  <a:cubicBezTo>
                    <a:pt x="10219" y="1175"/>
                    <a:pt x="9980" y="1247"/>
                    <a:pt x="9805" y="1383"/>
                  </a:cubicBezTo>
                  <a:cubicBezTo>
                    <a:pt x="9671" y="1374"/>
                    <a:pt x="9528" y="1374"/>
                    <a:pt x="9394" y="1374"/>
                  </a:cubicBezTo>
                  <a:cubicBezTo>
                    <a:pt x="9359" y="1365"/>
                    <a:pt x="9323" y="1365"/>
                    <a:pt x="9287" y="1365"/>
                  </a:cubicBezTo>
                  <a:cubicBezTo>
                    <a:pt x="9742" y="1231"/>
                    <a:pt x="10233" y="946"/>
                    <a:pt x="10286" y="482"/>
                  </a:cubicBezTo>
                  <a:cubicBezTo>
                    <a:pt x="10286" y="473"/>
                    <a:pt x="10286" y="473"/>
                    <a:pt x="10277" y="473"/>
                  </a:cubicBezTo>
                  <a:cubicBezTo>
                    <a:pt x="10229" y="466"/>
                    <a:pt x="10181" y="463"/>
                    <a:pt x="10132" y="463"/>
                  </a:cubicBezTo>
                  <a:cubicBezTo>
                    <a:pt x="9605" y="463"/>
                    <a:pt x="9071" y="850"/>
                    <a:pt x="8948" y="1365"/>
                  </a:cubicBezTo>
                  <a:cubicBezTo>
                    <a:pt x="8556" y="1365"/>
                    <a:pt x="8163" y="1374"/>
                    <a:pt x="7735" y="1383"/>
                  </a:cubicBezTo>
                  <a:lnTo>
                    <a:pt x="7699" y="1383"/>
                  </a:lnTo>
                  <a:cubicBezTo>
                    <a:pt x="8359" y="1258"/>
                    <a:pt x="9002" y="669"/>
                    <a:pt x="9145" y="27"/>
                  </a:cubicBezTo>
                  <a:cubicBezTo>
                    <a:pt x="9145" y="27"/>
                    <a:pt x="9145" y="18"/>
                    <a:pt x="9145" y="18"/>
                  </a:cubicBezTo>
                  <a:cubicBezTo>
                    <a:pt x="9145" y="9"/>
                    <a:pt x="9153" y="0"/>
                    <a:pt x="9136" y="0"/>
                  </a:cubicBezTo>
                  <a:cubicBezTo>
                    <a:pt x="8297" y="45"/>
                    <a:pt x="7717" y="633"/>
                    <a:pt x="7432" y="1374"/>
                  </a:cubicBezTo>
                  <a:cubicBezTo>
                    <a:pt x="7200" y="1374"/>
                    <a:pt x="6972" y="1370"/>
                    <a:pt x="6742" y="1370"/>
                  </a:cubicBezTo>
                  <a:cubicBezTo>
                    <a:pt x="6628" y="1370"/>
                    <a:pt x="6513" y="1371"/>
                    <a:pt x="6397" y="1374"/>
                  </a:cubicBezTo>
                  <a:cubicBezTo>
                    <a:pt x="6602" y="1249"/>
                    <a:pt x="6736" y="964"/>
                    <a:pt x="6754" y="758"/>
                  </a:cubicBezTo>
                  <a:cubicBezTo>
                    <a:pt x="6754" y="741"/>
                    <a:pt x="6745" y="732"/>
                    <a:pt x="6736" y="732"/>
                  </a:cubicBezTo>
                  <a:cubicBezTo>
                    <a:pt x="6736" y="732"/>
                    <a:pt x="6727" y="723"/>
                    <a:pt x="6727" y="723"/>
                  </a:cubicBezTo>
                  <a:cubicBezTo>
                    <a:pt x="6665" y="708"/>
                    <a:pt x="6598" y="700"/>
                    <a:pt x="6530" y="700"/>
                  </a:cubicBezTo>
                  <a:cubicBezTo>
                    <a:pt x="6316" y="700"/>
                    <a:pt x="6087" y="772"/>
                    <a:pt x="5924" y="901"/>
                  </a:cubicBezTo>
                  <a:cubicBezTo>
                    <a:pt x="5915" y="642"/>
                    <a:pt x="5799" y="393"/>
                    <a:pt x="5576" y="321"/>
                  </a:cubicBezTo>
                  <a:lnTo>
                    <a:pt x="5558" y="321"/>
                  </a:lnTo>
                  <a:cubicBezTo>
                    <a:pt x="5326" y="393"/>
                    <a:pt x="5219" y="642"/>
                    <a:pt x="5210" y="901"/>
                  </a:cubicBezTo>
                  <a:cubicBezTo>
                    <a:pt x="5048" y="772"/>
                    <a:pt x="4819" y="700"/>
                    <a:pt x="4604" y="700"/>
                  </a:cubicBezTo>
                  <a:cubicBezTo>
                    <a:pt x="4536" y="700"/>
                    <a:pt x="4470" y="708"/>
                    <a:pt x="4407" y="723"/>
                  </a:cubicBezTo>
                  <a:cubicBezTo>
                    <a:pt x="4399" y="723"/>
                    <a:pt x="4399" y="732"/>
                    <a:pt x="4399" y="732"/>
                  </a:cubicBezTo>
                  <a:cubicBezTo>
                    <a:pt x="4390" y="732"/>
                    <a:pt x="4381" y="741"/>
                    <a:pt x="4381" y="758"/>
                  </a:cubicBezTo>
                  <a:cubicBezTo>
                    <a:pt x="4390" y="964"/>
                    <a:pt x="4532" y="1249"/>
                    <a:pt x="4729" y="1374"/>
                  </a:cubicBezTo>
                  <a:cubicBezTo>
                    <a:pt x="4616" y="1371"/>
                    <a:pt x="4502" y="1370"/>
                    <a:pt x="4387" y="1370"/>
                  </a:cubicBezTo>
                  <a:cubicBezTo>
                    <a:pt x="4159" y="1370"/>
                    <a:pt x="3929" y="1374"/>
                    <a:pt x="3703" y="1374"/>
                  </a:cubicBezTo>
                  <a:cubicBezTo>
                    <a:pt x="3417" y="633"/>
                    <a:pt x="2837" y="45"/>
                    <a:pt x="1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2"/>
            <p:cNvSpPr/>
            <p:nvPr/>
          </p:nvSpPr>
          <p:spPr>
            <a:xfrm>
              <a:off x="3595811" y="2475555"/>
              <a:ext cx="31138" cy="22679"/>
            </a:xfrm>
            <a:custGeom>
              <a:avLst/>
              <a:gdLst/>
              <a:ahLst/>
              <a:cxnLst/>
              <a:rect l="l" t="t" r="r" b="b"/>
              <a:pathLst>
                <a:path w="508" h="370" extrusionOk="0">
                  <a:moveTo>
                    <a:pt x="275" y="84"/>
                  </a:moveTo>
                  <a:cubicBezTo>
                    <a:pt x="320" y="84"/>
                    <a:pt x="364" y="101"/>
                    <a:pt x="373" y="137"/>
                  </a:cubicBezTo>
                  <a:cubicBezTo>
                    <a:pt x="391" y="200"/>
                    <a:pt x="329" y="262"/>
                    <a:pt x="284" y="280"/>
                  </a:cubicBezTo>
                  <a:cubicBezTo>
                    <a:pt x="265" y="287"/>
                    <a:pt x="241" y="291"/>
                    <a:pt x="217" y="291"/>
                  </a:cubicBezTo>
                  <a:cubicBezTo>
                    <a:pt x="152" y="291"/>
                    <a:pt x="86" y="262"/>
                    <a:pt x="106" y="191"/>
                  </a:cubicBezTo>
                  <a:cubicBezTo>
                    <a:pt x="124" y="110"/>
                    <a:pt x="204" y="84"/>
                    <a:pt x="275" y="84"/>
                  </a:cubicBezTo>
                  <a:close/>
                  <a:moveTo>
                    <a:pt x="216" y="1"/>
                  </a:moveTo>
                  <a:cubicBezTo>
                    <a:pt x="109" y="1"/>
                    <a:pt x="0" y="78"/>
                    <a:pt x="17" y="200"/>
                  </a:cubicBezTo>
                  <a:cubicBezTo>
                    <a:pt x="25" y="316"/>
                    <a:pt x="141" y="370"/>
                    <a:pt x="250" y="370"/>
                  </a:cubicBezTo>
                  <a:cubicBezTo>
                    <a:pt x="259" y="370"/>
                    <a:pt x="267" y="370"/>
                    <a:pt x="275" y="369"/>
                  </a:cubicBezTo>
                  <a:cubicBezTo>
                    <a:pt x="391" y="360"/>
                    <a:pt x="507" y="244"/>
                    <a:pt x="454" y="128"/>
                  </a:cubicBezTo>
                  <a:cubicBezTo>
                    <a:pt x="418" y="57"/>
                    <a:pt x="347" y="21"/>
                    <a:pt x="275" y="21"/>
                  </a:cubicBezTo>
                  <a:cubicBezTo>
                    <a:pt x="266" y="12"/>
                    <a:pt x="257" y="3"/>
                    <a:pt x="249" y="3"/>
                  </a:cubicBezTo>
                  <a:cubicBezTo>
                    <a:pt x="238" y="2"/>
                    <a:pt x="227" y="1"/>
                    <a:pt x="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2"/>
            <p:cNvSpPr/>
            <p:nvPr/>
          </p:nvSpPr>
          <p:spPr>
            <a:xfrm>
              <a:off x="2995313" y="2461825"/>
              <a:ext cx="80664" cy="60989"/>
            </a:xfrm>
            <a:custGeom>
              <a:avLst/>
              <a:gdLst/>
              <a:ahLst/>
              <a:cxnLst/>
              <a:rect l="l" t="t" r="r" b="b"/>
              <a:pathLst>
                <a:path w="1316" h="995" extrusionOk="0">
                  <a:moveTo>
                    <a:pt x="1273" y="1"/>
                  </a:moveTo>
                  <a:cubicBezTo>
                    <a:pt x="1257" y="1"/>
                    <a:pt x="1237" y="8"/>
                    <a:pt x="1223" y="22"/>
                  </a:cubicBezTo>
                  <a:cubicBezTo>
                    <a:pt x="1124" y="111"/>
                    <a:pt x="1035" y="218"/>
                    <a:pt x="937" y="308"/>
                  </a:cubicBezTo>
                  <a:cubicBezTo>
                    <a:pt x="857" y="370"/>
                    <a:pt x="634" y="522"/>
                    <a:pt x="643" y="548"/>
                  </a:cubicBezTo>
                  <a:cubicBezTo>
                    <a:pt x="678" y="673"/>
                    <a:pt x="687" y="789"/>
                    <a:pt x="687" y="905"/>
                  </a:cubicBezTo>
                  <a:cubicBezTo>
                    <a:pt x="446" y="771"/>
                    <a:pt x="170" y="593"/>
                    <a:pt x="27" y="361"/>
                  </a:cubicBezTo>
                  <a:cubicBezTo>
                    <a:pt x="25" y="357"/>
                    <a:pt x="22" y="355"/>
                    <a:pt x="20" y="355"/>
                  </a:cubicBezTo>
                  <a:cubicBezTo>
                    <a:pt x="11" y="355"/>
                    <a:pt x="0" y="372"/>
                    <a:pt x="0" y="379"/>
                  </a:cubicBezTo>
                  <a:cubicBezTo>
                    <a:pt x="99" y="647"/>
                    <a:pt x="429" y="879"/>
                    <a:pt x="687" y="994"/>
                  </a:cubicBezTo>
                  <a:cubicBezTo>
                    <a:pt x="688" y="995"/>
                    <a:pt x="688" y="995"/>
                    <a:pt x="688" y="995"/>
                  </a:cubicBezTo>
                  <a:cubicBezTo>
                    <a:pt x="715" y="995"/>
                    <a:pt x="758" y="681"/>
                    <a:pt x="723" y="557"/>
                  </a:cubicBezTo>
                  <a:cubicBezTo>
                    <a:pt x="839" y="504"/>
                    <a:pt x="937" y="406"/>
                    <a:pt x="1026" y="325"/>
                  </a:cubicBezTo>
                  <a:cubicBezTo>
                    <a:pt x="1124" y="245"/>
                    <a:pt x="1223" y="156"/>
                    <a:pt x="1294" y="49"/>
                  </a:cubicBezTo>
                  <a:cubicBezTo>
                    <a:pt x="1315" y="17"/>
                    <a:pt x="1298" y="1"/>
                    <a:pt x="1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2"/>
            <p:cNvSpPr/>
            <p:nvPr/>
          </p:nvSpPr>
          <p:spPr>
            <a:xfrm>
              <a:off x="3082780" y="2466912"/>
              <a:ext cx="50384" cy="18879"/>
            </a:xfrm>
            <a:custGeom>
              <a:avLst/>
              <a:gdLst/>
              <a:ahLst/>
              <a:cxnLst/>
              <a:rect l="l" t="t" r="r" b="b"/>
              <a:pathLst>
                <a:path w="822" h="308" extrusionOk="0">
                  <a:moveTo>
                    <a:pt x="30" y="1"/>
                  </a:moveTo>
                  <a:cubicBezTo>
                    <a:pt x="16" y="1"/>
                    <a:pt x="1" y="24"/>
                    <a:pt x="1" y="37"/>
                  </a:cubicBezTo>
                  <a:cubicBezTo>
                    <a:pt x="17" y="217"/>
                    <a:pt x="206" y="307"/>
                    <a:pt x="375" y="307"/>
                  </a:cubicBezTo>
                  <a:cubicBezTo>
                    <a:pt x="390" y="307"/>
                    <a:pt x="405" y="306"/>
                    <a:pt x="420" y="305"/>
                  </a:cubicBezTo>
                  <a:cubicBezTo>
                    <a:pt x="527" y="296"/>
                    <a:pt x="822" y="189"/>
                    <a:pt x="768" y="37"/>
                  </a:cubicBezTo>
                  <a:cubicBezTo>
                    <a:pt x="764" y="30"/>
                    <a:pt x="759" y="27"/>
                    <a:pt x="753" y="27"/>
                  </a:cubicBezTo>
                  <a:cubicBezTo>
                    <a:pt x="746" y="27"/>
                    <a:pt x="737" y="32"/>
                    <a:pt x="732" y="37"/>
                  </a:cubicBezTo>
                  <a:cubicBezTo>
                    <a:pt x="616" y="118"/>
                    <a:pt x="572" y="225"/>
                    <a:pt x="411" y="225"/>
                  </a:cubicBezTo>
                  <a:cubicBezTo>
                    <a:pt x="268" y="225"/>
                    <a:pt x="99" y="144"/>
                    <a:pt x="45" y="10"/>
                  </a:cubicBezTo>
                  <a:cubicBezTo>
                    <a:pt x="41" y="4"/>
                    <a:pt x="36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2"/>
            <p:cNvSpPr/>
            <p:nvPr/>
          </p:nvSpPr>
          <p:spPr>
            <a:xfrm>
              <a:off x="3854104" y="2340830"/>
              <a:ext cx="149560" cy="80480"/>
            </a:xfrm>
            <a:custGeom>
              <a:avLst/>
              <a:gdLst/>
              <a:ahLst/>
              <a:cxnLst/>
              <a:rect l="l" t="t" r="r" b="b"/>
              <a:pathLst>
                <a:path w="2440" h="1313" extrusionOk="0">
                  <a:moveTo>
                    <a:pt x="648" y="369"/>
                  </a:moveTo>
                  <a:cubicBezTo>
                    <a:pt x="692" y="369"/>
                    <a:pt x="734" y="411"/>
                    <a:pt x="754" y="506"/>
                  </a:cubicBezTo>
                  <a:cubicBezTo>
                    <a:pt x="767" y="647"/>
                    <a:pt x="660" y="696"/>
                    <a:pt x="579" y="696"/>
                  </a:cubicBezTo>
                  <a:cubicBezTo>
                    <a:pt x="547" y="696"/>
                    <a:pt x="519" y="688"/>
                    <a:pt x="504" y="676"/>
                  </a:cubicBezTo>
                  <a:cubicBezTo>
                    <a:pt x="493" y="490"/>
                    <a:pt x="574" y="369"/>
                    <a:pt x="648" y="369"/>
                  </a:cubicBezTo>
                  <a:close/>
                  <a:moveTo>
                    <a:pt x="2125" y="492"/>
                  </a:moveTo>
                  <a:cubicBezTo>
                    <a:pt x="2189" y="492"/>
                    <a:pt x="2250" y="527"/>
                    <a:pt x="2288" y="622"/>
                  </a:cubicBezTo>
                  <a:cubicBezTo>
                    <a:pt x="2334" y="730"/>
                    <a:pt x="2216" y="779"/>
                    <a:pt x="2086" y="779"/>
                  </a:cubicBezTo>
                  <a:cubicBezTo>
                    <a:pt x="1990" y="779"/>
                    <a:pt x="1888" y="752"/>
                    <a:pt x="1842" y="703"/>
                  </a:cubicBezTo>
                  <a:cubicBezTo>
                    <a:pt x="1854" y="631"/>
                    <a:pt x="1997" y="492"/>
                    <a:pt x="2125" y="492"/>
                  </a:cubicBezTo>
                  <a:close/>
                  <a:moveTo>
                    <a:pt x="1571" y="0"/>
                  </a:moveTo>
                  <a:cubicBezTo>
                    <a:pt x="1555" y="0"/>
                    <a:pt x="1542" y="7"/>
                    <a:pt x="1539" y="25"/>
                  </a:cubicBezTo>
                  <a:cubicBezTo>
                    <a:pt x="1476" y="257"/>
                    <a:pt x="1539" y="551"/>
                    <a:pt x="1717" y="729"/>
                  </a:cubicBezTo>
                  <a:cubicBezTo>
                    <a:pt x="1664" y="827"/>
                    <a:pt x="1619" y="926"/>
                    <a:pt x="1574" y="1015"/>
                  </a:cubicBezTo>
                  <a:cubicBezTo>
                    <a:pt x="1482" y="1165"/>
                    <a:pt x="1330" y="1231"/>
                    <a:pt x="1170" y="1231"/>
                  </a:cubicBezTo>
                  <a:cubicBezTo>
                    <a:pt x="913" y="1231"/>
                    <a:pt x="633" y="1062"/>
                    <a:pt x="540" y="810"/>
                  </a:cubicBezTo>
                  <a:lnTo>
                    <a:pt x="540" y="810"/>
                  </a:lnTo>
                  <a:cubicBezTo>
                    <a:pt x="559" y="813"/>
                    <a:pt x="577" y="815"/>
                    <a:pt x="595" y="815"/>
                  </a:cubicBezTo>
                  <a:cubicBezTo>
                    <a:pt x="671" y="815"/>
                    <a:pt x="741" y="784"/>
                    <a:pt x="798" y="711"/>
                  </a:cubicBezTo>
                  <a:cubicBezTo>
                    <a:pt x="924" y="544"/>
                    <a:pt x="809" y="266"/>
                    <a:pt x="637" y="266"/>
                  </a:cubicBezTo>
                  <a:cubicBezTo>
                    <a:pt x="590" y="266"/>
                    <a:pt x="538" y="287"/>
                    <a:pt x="486" y="337"/>
                  </a:cubicBezTo>
                  <a:cubicBezTo>
                    <a:pt x="433" y="390"/>
                    <a:pt x="406" y="542"/>
                    <a:pt x="388" y="604"/>
                  </a:cubicBezTo>
                  <a:cubicBezTo>
                    <a:pt x="165" y="560"/>
                    <a:pt x="103" y="310"/>
                    <a:pt x="58" y="87"/>
                  </a:cubicBezTo>
                  <a:cubicBezTo>
                    <a:pt x="58" y="53"/>
                    <a:pt x="40" y="38"/>
                    <a:pt x="24" y="38"/>
                  </a:cubicBezTo>
                  <a:cubicBezTo>
                    <a:pt x="11" y="38"/>
                    <a:pt x="0" y="49"/>
                    <a:pt x="4" y="69"/>
                  </a:cubicBezTo>
                  <a:cubicBezTo>
                    <a:pt x="49" y="310"/>
                    <a:pt x="94" y="551"/>
                    <a:pt x="299" y="703"/>
                  </a:cubicBezTo>
                  <a:cubicBezTo>
                    <a:pt x="343" y="729"/>
                    <a:pt x="388" y="765"/>
                    <a:pt x="433" y="783"/>
                  </a:cubicBezTo>
                  <a:cubicBezTo>
                    <a:pt x="540" y="1015"/>
                    <a:pt x="798" y="1220"/>
                    <a:pt x="968" y="1274"/>
                  </a:cubicBezTo>
                  <a:cubicBezTo>
                    <a:pt x="1045" y="1298"/>
                    <a:pt x="1131" y="1312"/>
                    <a:pt x="1217" y="1312"/>
                  </a:cubicBezTo>
                  <a:cubicBezTo>
                    <a:pt x="1379" y="1312"/>
                    <a:pt x="1541" y="1262"/>
                    <a:pt x="1646" y="1140"/>
                  </a:cubicBezTo>
                  <a:cubicBezTo>
                    <a:pt x="1726" y="1050"/>
                    <a:pt x="1735" y="899"/>
                    <a:pt x="1789" y="792"/>
                  </a:cubicBezTo>
                  <a:cubicBezTo>
                    <a:pt x="1806" y="801"/>
                    <a:pt x="1824" y="810"/>
                    <a:pt x="1842" y="827"/>
                  </a:cubicBezTo>
                  <a:cubicBezTo>
                    <a:pt x="1908" y="860"/>
                    <a:pt x="1999" y="880"/>
                    <a:pt x="2088" y="880"/>
                  </a:cubicBezTo>
                  <a:cubicBezTo>
                    <a:pt x="2267" y="880"/>
                    <a:pt x="2440" y="801"/>
                    <a:pt x="2386" y="587"/>
                  </a:cubicBezTo>
                  <a:cubicBezTo>
                    <a:pt x="2354" y="457"/>
                    <a:pt x="2247" y="400"/>
                    <a:pt x="2132" y="400"/>
                  </a:cubicBezTo>
                  <a:cubicBezTo>
                    <a:pt x="2056" y="400"/>
                    <a:pt x="1977" y="425"/>
                    <a:pt x="1913" y="471"/>
                  </a:cubicBezTo>
                  <a:cubicBezTo>
                    <a:pt x="1860" y="506"/>
                    <a:pt x="1798" y="604"/>
                    <a:pt x="1762" y="658"/>
                  </a:cubicBezTo>
                  <a:lnTo>
                    <a:pt x="1690" y="551"/>
                  </a:lnTo>
                  <a:cubicBezTo>
                    <a:pt x="1592" y="435"/>
                    <a:pt x="1601" y="203"/>
                    <a:pt x="1637" y="60"/>
                  </a:cubicBezTo>
                  <a:cubicBezTo>
                    <a:pt x="1649" y="30"/>
                    <a:pt x="1604" y="0"/>
                    <a:pt x="1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2"/>
            <p:cNvSpPr/>
            <p:nvPr/>
          </p:nvSpPr>
          <p:spPr>
            <a:xfrm>
              <a:off x="4003355" y="2342362"/>
              <a:ext cx="53081" cy="38861"/>
            </a:xfrm>
            <a:custGeom>
              <a:avLst/>
              <a:gdLst/>
              <a:ahLst/>
              <a:cxnLst/>
              <a:rect l="l" t="t" r="r" b="b"/>
              <a:pathLst>
                <a:path w="866" h="634" extrusionOk="0">
                  <a:moveTo>
                    <a:pt x="13" y="1"/>
                  </a:moveTo>
                  <a:cubicBezTo>
                    <a:pt x="6" y="1"/>
                    <a:pt x="1" y="5"/>
                    <a:pt x="5" y="17"/>
                  </a:cubicBezTo>
                  <a:cubicBezTo>
                    <a:pt x="94" y="383"/>
                    <a:pt x="424" y="606"/>
                    <a:pt x="790" y="633"/>
                  </a:cubicBezTo>
                  <a:cubicBezTo>
                    <a:pt x="793" y="633"/>
                    <a:pt x="797" y="634"/>
                    <a:pt x="800" y="634"/>
                  </a:cubicBezTo>
                  <a:cubicBezTo>
                    <a:pt x="866" y="634"/>
                    <a:pt x="814" y="544"/>
                    <a:pt x="763" y="544"/>
                  </a:cubicBezTo>
                  <a:cubicBezTo>
                    <a:pt x="424" y="526"/>
                    <a:pt x="174" y="321"/>
                    <a:pt x="41" y="17"/>
                  </a:cubicBezTo>
                  <a:cubicBezTo>
                    <a:pt x="36" y="8"/>
                    <a:pt x="23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2"/>
            <p:cNvSpPr/>
            <p:nvPr/>
          </p:nvSpPr>
          <p:spPr>
            <a:xfrm>
              <a:off x="4003355" y="2544082"/>
              <a:ext cx="53388" cy="39351"/>
            </a:xfrm>
            <a:custGeom>
              <a:avLst/>
              <a:gdLst/>
              <a:ahLst/>
              <a:cxnLst/>
              <a:rect l="l" t="t" r="r" b="b"/>
              <a:pathLst>
                <a:path w="871" h="642" extrusionOk="0">
                  <a:moveTo>
                    <a:pt x="790" y="0"/>
                  </a:moveTo>
                  <a:cubicBezTo>
                    <a:pt x="424" y="27"/>
                    <a:pt x="94" y="259"/>
                    <a:pt x="5" y="625"/>
                  </a:cubicBezTo>
                  <a:cubicBezTo>
                    <a:pt x="1" y="637"/>
                    <a:pt x="6" y="642"/>
                    <a:pt x="13" y="642"/>
                  </a:cubicBezTo>
                  <a:cubicBezTo>
                    <a:pt x="23" y="642"/>
                    <a:pt x="36" y="635"/>
                    <a:pt x="41" y="625"/>
                  </a:cubicBezTo>
                  <a:cubicBezTo>
                    <a:pt x="174" y="322"/>
                    <a:pt x="424" y="116"/>
                    <a:pt x="763" y="99"/>
                  </a:cubicBezTo>
                  <a:cubicBezTo>
                    <a:pt x="817" y="90"/>
                    <a:pt x="870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2"/>
            <p:cNvSpPr/>
            <p:nvPr/>
          </p:nvSpPr>
          <p:spPr>
            <a:xfrm>
              <a:off x="3857782" y="2436694"/>
              <a:ext cx="118177" cy="54491"/>
            </a:xfrm>
            <a:custGeom>
              <a:avLst/>
              <a:gdLst/>
              <a:ahLst/>
              <a:cxnLst/>
              <a:rect l="l" t="t" r="r" b="b"/>
              <a:pathLst>
                <a:path w="1928" h="889" extrusionOk="0">
                  <a:moveTo>
                    <a:pt x="699" y="0"/>
                  </a:moveTo>
                  <a:cubicBezTo>
                    <a:pt x="466" y="0"/>
                    <a:pt x="229" y="68"/>
                    <a:pt x="16" y="218"/>
                  </a:cubicBezTo>
                  <a:cubicBezTo>
                    <a:pt x="0" y="226"/>
                    <a:pt x="18" y="247"/>
                    <a:pt x="29" y="247"/>
                  </a:cubicBezTo>
                  <a:cubicBezTo>
                    <a:pt x="31" y="247"/>
                    <a:pt x="32" y="246"/>
                    <a:pt x="34" y="245"/>
                  </a:cubicBezTo>
                  <a:cubicBezTo>
                    <a:pt x="258" y="131"/>
                    <a:pt x="484" y="76"/>
                    <a:pt x="699" y="76"/>
                  </a:cubicBezTo>
                  <a:cubicBezTo>
                    <a:pt x="1177" y="76"/>
                    <a:pt x="1599" y="347"/>
                    <a:pt x="1827" y="851"/>
                  </a:cubicBezTo>
                  <a:cubicBezTo>
                    <a:pt x="1837" y="872"/>
                    <a:pt x="1872" y="889"/>
                    <a:pt x="1897" y="889"/>
                  </a:cubicBezTo>
                  <a:cubicBezTo>
                    <a:pt x="1916" y="889"/>
                    <a:pt x="1928" y="879"/>
                    <a:pt x="1916" y="851"/>
                  </a:cubicBezTo>
                  <a:cubicBezTo>
                    <a:pt x="1719" y="335"/>
                    <a:pt x="1217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2"/>
            <p:cNvSpPr/>
            <p:nvPr/>
          </p:nvSpPr>
          <p:spPr>
            <a:xfrm>
              <a:off x="3987909" y="2395995"/>
              <a:ext cx="74106" cy="68650"/>
            </a:xfrm>
            <a:custGeom>
              <a:avLst/>
              <a:gdLst/>
              <a:ahLst/>
              <a:cxnLst/>
              <a:rect l="l" t="t" r="r" b="b"/>
              <a:pathLst>
                <a:path w="1209" h="1120" extrusionOk="0">
                  <a:moveTo>
                    <a:pt x="851" y="0"/>
                  </a:moveTo>
                  <a:cubicBezTo>
                    <a:pt x="601" y="0"/>
                    <a:pt x="328" y="126"/>
                    <a:pt x="221" y="347"/>
                  </a:cubicBezTo>
                  <a:cubicBezTo>
                    <a:pt x="216" y="344"/>
                    <a:pt x="211" y="343"/>
                    <a:pt x="208" y="343"/>
                  </a:cubicBezTo>
                  <a:cubicBezTo>
                    <a:pt x="199" y="343"/>
                    <a:pt x="194" y="349"/>
                    <a:pt x="194" y="356"/>
                  </a:cubicBezTo>
                  <a:cubicBezTo>
                    <a:pt x="177" y="418"/>
                    <a:pt x="203" y="507"/>
                    <a:pt x="221" y="570"/>
                  </a:cubicBezTo>
                  <a:cubicBezTo>
                    <a:pt x="239" y="623"/>
                    <a:pt x="266" y="668"/>
                    <a:pt x="301" y="712"/>
                  </a:cubicBezTo>
                  <a:cubicBezTo>
                    <a:pt x="177" y="820"/>
                    <a:pt x="78" y="944"/>
                    <a:pt x="7" y="1087"/>
                  </a:cubicBezTo>
                  <a:cubicBezTo>
                    <a:pt x="0" y="1101"/>
                    <a:pt x="14" y="1120"/>
                    <a:pt x="29" y="1120"/>
                  </a:cubicBezTo>
                  <a:cubicBezTo>
                    <a:pt x="34" y="1120"/>
                    <a:pt x="39" y="1118"/>
                    <a:pt x="43" y="1114"/>
                  </a:cubicBezTo>
                  <a:cubicBezTo>
                    <a:pt x="328" y="757"/>
                    <a:pt x="685" y="498"/>
                    <a:pt x="1149" y="427"/>
                  </a:cubicBezTo>
                  <a:cubicBezTo>
                    <a:pt x="1208" y="419"/>
                    <a:pt x="1139" y="346"/>
                    <a:pt x="1094" y="346"/>
                  </a:cubicBezTo>
                  <a:cubicBezTo>
                    <a:pt x="1091" y="346"/>
                    <a:pt x="1089" y="346"/>
                    <a:pt x="1086" y="347"/>
                  </a:cubicBezTo>
                  <a:cubicBezTo>
                    <a:pt x="819" y="391"/>
                    <a:pt x="542" y="507"/>
                    <a:pt x="328" y="686"/>
                  </a:cubicBezTo>
                  <a:cubicBezTo>
                    <a:pt x="301" y="641"/>
                    <a:pt x="284" y="588"/>
                    <a:pt x="275" y="525"/>
                  </a:cubicBezTo>
                  <a:cubicBezTo>
                    <a:pt x="275" y="481"/>
                    <a:pt x="284" y="427"/>
                    <a:pt x="266" y="382"/>
                  </a:cubicBezTo>
                  <a:cubicBezTo>
                    <a:pt x="439" y="230"/>
                    <a:pt x="644" y="83"/>
                    <a:pt x="873" y="83"/>
                  </a:cubicBezTo>
                  <a:cubicBezTo>
                    <a:pt x="939" y="83"/>
                    <a:pt x="1007" y="96"/>
                    <a:pt x="1078" y="124"/>
                  </a:cubicBezTo>
                  <a:cubicBezTo>
                    <a:pt x="1088" y="127"/>
                    <a:pt x="1096" y="129"/>
                    <a:pt x="1103" y="129"/>
                  </a:cubicBezTo>
                  <a:cubicBezTo>
                    <a:pt x="1148" y="129"/>
                    <a:pt x="1140" y="66"/>
                    <a:pt x="1086" y="43"/>
                  </a:cubicBezTo>
                  <a:cubicBezTo>
                    <a:pt x="1015" y="14"/>
                    <a:pt x="934" y="0"/>
                    <a:pt x="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2"/>
            <p:cNvSpPr/>
            <p:nvPr/>
          </p:nvSpPr>
          <p:spPr>
            <a:xfrm>
              <a:off x="3854104" y="2503995"/>
              <a:ext cx="149560" cy="80480"/>
            </a:xfrm>
            <a:custGeom>
              <a:avLst/>
              <a:gdLst/>
              <a:ahLst/>
              <a:cxnLst/>
              <a:rect l="l" t="t" r="r" b="b"/>
              <a:pathLst>
                <a:path w="2440" h="1313" extrusionOk="0">
                  <a:moveTo>
                    <a:pt x="2092" y="535"/>
                  </a:moveTo>
                  <a:cubicBezTo>
                    <a:pt x="2219" y="535"/>
                    <a:pt x="2334" y="584"/>
                    <a:pt x="2288" y="690"/>
                  </a:cubicBezTo>
                  <a:cubicBezTo>
                    <a:pt x="2249" y="787"/>
                    <a:pt x="2187" y="822"/>
                    <a:pt x="2121" y="822"/>
                  </a:cubicBezTo>
                  <a:cubicBezTo>
                    <a:pt x="1994" y="822"/>
                    <a:pt x="1854" y="689"/>
                    <a:pt x="1842" y="619"/>
                  </a:cubicBezTo>
                  <a:cubicBezTo>
                    <a:pt x="1889" y="564"/>
                    <a:pt x="1994" y="535"/>
                    <a:pt x="2092" y="535"/>
                  </a:cubicBezTo>
                  <a:close/>
                  <a:moveTo>
                    <a:pt x="579" y="616"/>
                  </a:moveTo>
                  <a:cubicBezTo>
                    <a:pt x="660" y="616"/>
                    <a:pt x="767" y="665"/>
                    <a:pt x="754" y="806"/>
                  </a:cubicBezTo>
                  <a:cubicBezTo>
                    <a:pt x="734" y="902"/>
                    <a:pt x="692" y="944"/>
                    <a:pt x="648" y="944"/>
                  </a:cubicBezTo>
                  <a:cubicBezTo>
                    <a:pt x="574" y="944"/>
                    <a:pt x="493" y="822"/>
                    <a:pt x="504" y="637"/>
                  </a:cubicBezTo>
                  <a:cubicBezTo>
                    <a:pt x="519" y="624"/>
                    <a:pt x="547" y="616"/>
                    <a:pt x="579" y="616"/>
                  </a:cubicBezTo>
                  <a:close/>
                  <a:moveTo>
                    <a:pt x="1217" y="0"/>
                  </a:moveTo>
                  <a:cubicBezTo>
                    <a:pt x="1131" y="0"/>
                    <a:pt x="1045" y="14"/>
                    <a:pt x="968" y="39"/>
                  </a:cubicBezTo>
                  <a:cubicBezTo>
                    <a:pt x="798" y="92"/>
                    <a:pt x="540" y="306"/>
                    <a:pt x="433" y="530"/>
                  </a:cubicBezTo>
                  <a:cubicBezTo>
                    <a:pt x="388" y="556"/>
                    <a:pt x="343" y="583"/>
                    <a:pt x="299" y="610"/>
                  </a:cubicBezTo>
                  <a:cubicBezTo>
                    <a:pt x="94" y="761"/>
                    <a:pt x="49" y="1002"/>
                    <a:pt x="4" y="1243"/>
                  </a:cubicBezTo>
                  <a:cubicBezTo>
                    <a:pt x="0" y="1268"/>
                    <a:pt x="11" y="1281"/>
                    <a:pt x="25" y="1281"/>
                  </a:cubicBezTo>
                  <a:cubicBezTo>
                    <a:pt x="40" y="1281"/>
                    <a:pt x="58" y="1264"/>
                    <a:pt x="58" y="1225"/>
                  </a:cubicBezTo>
                  <a:cubicBezTo>
                    <a:pt x="103" y="1002"/>
                    <a:pt x="165" y="753"/>
                    <a:pt x="388" y="708"/>
                  </a:cubicBezTo>
                  <a:cubicBezTo>
                    <a:pt x="406" y="770"/>
                    <a:pt x="433" y="922"/>
                    <a:pt x="486" y="976"/>
                  </a:cubicBezTo>
                  <a:cubicBezTo>
                    <a:pt x="538" y="1026"/>
                    <a:pt x="590" y="1047"/>
                    <a:pt x="637" y="1047"/>
                  </a:cubicBezTo>
                  <a:cubicBezTo>
                    <a:pt x="809" y="1047"/>
                    <a:pt x="924" y="769"/>
                    <a:pt x="798" y="601"/>
                  </a:cubicBezTo>
                  <a:cubicBezTo>
                    <a:pt x="741" y="529"/>
                    <a:pt x="671" y="498"/>
                    <a:pt x="595" y="498"/>
                  </a:cubicBezTo>
                  <a:cubicBezTo>
                    <a:pt x="577" y="498"/>
                    <a:pt x="559" y="499"/>
                    <a:pt x="540" y="503"/>
                  </a:cubicBezTo>
                  <a:cubicBezTo>
                    <a:pt x="633" y="250"/>
                    <a:pt x="913" y="82"/>
                    <a:pt x="1170" y="82"/>
                  </a:cubicBezTo>
                  <a:cubicBezTo>
                    <a:pt x="1330" y="82"/>
                    <a:pt x="1482" y="147"/>
                    <a:pt x="1574" y="298"/>
                  </a:cubicBezTo>
                  <a:cubicBezTo>
                    <a:pt x="1619" y="387"/>
                    <a:pt x="1664" y="494"/>
                    <a:pt x="1717" y="583"/>
                  </a:cubicBezTo>
                  <a:cubicBezTo>
                    <a:pt x="1539" y="761"/>
                    <a:pt x="1476" y="1056"/>
                    <a:pt x="1539" y="1288"/>
                  </a:cubicBezTo>
                  <a:cubicBezTo>
                    <a:pt x="1542" y="1305"/>
                    <a:pt x="1555" y="1312"/>
                    <a:pt x="1571" y="1312"/>
                  </a:cubicBezTo>
                  <a:cubicBezTo>
                    <a:pt x="1604" y="1312"/>
                    <a:pt x="1649" y="1282"/>
                    <a:pt x="1637" y="1252"/>
                  </a:cubicBezTo>
                  <a:cubicBezTo>
                    <a:pt x="1601" y="1109"/>
                    <a:pt x="1592" y="886"/>
                    <a:pt x="1690" y="761"/>
                  </a:cubicBezTo>
                  <a:lnTo>
                    <a:pt x="1762" y="654"/>
                  </a:lnTo>
                  <a:cubicBezTo>
                    <a:pt x="1798" y="708"/>
                    <a:pt x="1860" y="815"/>
                    <a:pt x="1913" y="842"/>
                  </a:cubicBezTo>
                  <a:cubicBezTo>
                    <a:pt x="1977" y="891"/>
                    <a:pt x="2055" y="917"/>
                    <a:pt x="2130" y="917"/>
                  </a:cubicBezTo>
                  <a:cubicBezTo>
                    <a:pt x="2246" y="917"/>
                    <a:pt x="2354" y="856"/>
                    <a:pt x="2386" y="726"/>
                  </a:cubicBezTo>
                  <a:cubicBezTo>
                    <a:pt x="2440" y="512"/>
                    <a:pt x="2267" y="432"/>
                    <a:pt x="2088" y="432"/>
                  </a:cubicBezTo>
                  <a:cubicBezTo>
                    <a:pt x="1999" y="432"/>
                    <a:pt x="1908" y="452"/>
                    <a:pt x="1842" y="485"/>
                  </a:cubicBezTo>
                  <a:cubicBezTo>
                    <a:pt x="1824" y="503"/>
                    <a:pt x="1806" y="512"/>
                    <a:pt x="1789" y="521"/>
                  </a:cubicBezTo>
                  <a:cubicBezTo>
                    <a:pt x="1735" y="422"/>
                    <a:pt x="1726" y="262"/>
                    <a:pt x="1646" y="173"/>
                  </a:cubicBezTo>
                  <a:cubicBezTo>
                    <a:pt x="1541" y="50"/>
                    <a:pt x="1379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2"/>
            <p:cNvSpPr/>
            <p:nvPr/>
          </p:nvSpPr>
          <p:spPr>
            <a:xfrm>
              <a:off x="3857782" y="2434304"/>
              <a:ext cx="118238" cy="54246"/>
            </a:xfrm>
            <a:custGeom>
              <a:avLst/>
              <a:gdLst/>
              <a:ahLst/>
              <a:cxnLst/>
              <a:rect l="l" t="t" r="r" b="b"/>
              <a:pathLst>
                <a:path w="1929" h="885" extrusionOk="0">
                  <a:moveTo>
                    <a:pt x="1895" y="0"/>
                  </a:moveTo>
                  <a:cubicBezTo>
                    <a:pt x="1870" y="0"/>
                    <a:pt x="1837" y="14"/>
                    <a:pt x="1827" y="34"/>
                  </a:cubicBezTo>
                  <a:cubicBezTo>
                    <a:pt x="1599" y="538"/>
                    <a:pt x="1177" y="809"/>
                    <a:pt x="699" y="809"/>
                  </a:cubicBezTo>
                  <a:cubicBezTo>
                    <a:pt x="484" y="809"/>
                    <a:pt x="258" y="754"/>
                    <a:pt x="34" y="641"/>
                  </a:cubicBezTo>
                  <a:cubicBezTo>
                    <a:pt x="32" y="639"/>
                    <a:pt x="31" y="639"/>
                    <a:pt x="29" y="639"/>
                  </a:cubicBezTo>
                  <a:cubicBezTo>
                    <a:pt x="18" y="639"/>
                    <a:pt x="0" y="660"/>
                    <a:pt x="16" y="667"/>
                  </a:cubicBezTo>
                  <a:cubicBezTo>
                    <a:pt x="229" y="817"/>
                    <a:pt x="466" y="885"/>
                    <a:pt x="699" y="885"/>
                  </a:cubicBezTo>
                  <a:cubicBezTo>
                    <a:pt x="1217" y="885"/>
                    <a:pt x="1719" y="551"/>
                    <a:pt x="1916" y="34"/>
                  </a:cubicBezTo>
                  <a:cubicBezTo>
                    <a:pt x="1928" y="10"/>
                    <a:pt x="1915" y="0"/>
                    <a:pt x="1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2"/>
            <p:cNvSpPr/>
            <p:nvPr/>
          </p:nvSpPr>
          <p:spPr>
            <a:xfrm>
              <a:off x="3987909" y="2460599"/>
              <a:ext cx="74106" cy="68773"/>
            </a:xfrm>
            <a:custGeom>
              <a:avLst/>
              <a:gdLst/>
              <a:ahLst/>
              <a:cxnLst/>
              <a:rect l="l" t="t" r="r" b="b"/>
              <a:pathLst>
                <a:path w="1209" h="1122" extrusionOk="0">
                  <a:moveTo>
                    <a:pt x="29" y="1"/>
                  </a:moveTo>
                  <a:cubicBezTo>
                    <a:pt x="14" y="1"/>
                    <a:pt x="0" y="19"/>
                    <a:pt x="7" y="33"/>
                  </a:cubicBezTo>
                  <a:cubicBezTo>
                    <a:pt x="78" y="176"/>
                    <a:pt x="177" y="301"/>
                    <a:pt x="301" y="408"/>
                  </a:cubicBezTo>
                  <a:cubicBezTo>
                    <a:pt x="266" y="452"/>
                    <a:pt x="239" y="497"/>
                    <a:pt x="221" y="551"/>
                  </a:cubicBezTo>
                  <a:cubicBezTo>
                    <a:pt x="203" y="613"/>
                    <a:pt x="177" y="702"/>
                    <a:pt x="194" y="765"/>
                  </a:cubicBezTo>
                  <a:cubicBezTo>
                    <a:pt x="194" y="771"/>
                    <a:pt x="199" y="777"/>
                    <a:pt x="208" y="777"/>
                  </a:cubicBezTo>
                  <a:cubicBezTo>
                    <a:pt x="211" y="777"/>
                    <a:pt x="216" y="776"/>
                    <a:pt x="221" y="774"/>
                  </a:cubicBezTo>
                  <a:cubicBezTo>
                    <a:pt x="327" y="999"/>
                    <a:pt x="596" y="1121"/>
                    <a:pt x="845" y="1121"/>
                  </a:cubicBezTo>
                  <a:cubicBezTo>
                    <a:pt x="930" y="1121"/>
                    <a:pt x="1013" y="1107"/>
                    <a:pt x="1086" y="1077"/>
                  </a:cubicBezTo>
                  <a:cubicBezTo>
                    <a:pt x="1140" y="1054"/>
                    <a:pt x="1148" y="991"/>
                    <a:pt x="1103" y="991"/>
                  </a:cubicBezTo>
                  <a:cubicBezTo>
                    <a:pt x="1096" y="991"/>
                    <a:pt x="1088" y="993"/>
                    <a:pt x="1078" y="997"/>
                  </a:cubicBezTo>
                  <a:cubicBezTo>
                    <a:pt x="1007" y="1025"/>
                    <a:pt x="939" y="1037"/>
                    <a:pt x="873" y="1037"/>
                  </a:cubicBezTo>
                  <a:cubicBezTo>
                    <a:pt x="644" y="1037"/>
                    <a:pt x="439" y="890"/>
                    <a:pt x="266" y="738"/>
                  </a:cubicBezTo>
                  <a:cubicBezTo>
                    <a:pt x="284" y="693"/>
                    <a:pt x="275" y="640"/>
                    <a:pt x="275" y="595"/>
                  </a:cubicBezTo>
                  <a:cubicBezTo>
                    <a:pt x="284" y="533"/>
                    <a:pt x="301" y="479"/>
                    <a:pt x="328" y="435"/>
                  </a:cubicBezTo>
                  <a:cubicBezTo>
                    <a:pt x="542" y="613"/>
                    <a:pt x="819" y="729"/>
                    <a:pt x="1086" y="774"/>
                  </a:cubicBezTo>
                  <a:cubicBezTo>
                    <a:pt x="1089" y="774"/>
                    <a:pt x="1091" y="774"/>
                    <a:pt x="1094" y="774"/>
                  </a:cubicBezTo>
                  <a:cubicBezTo>
                    <a:pt x="1139" y="774"/>
                    <a:pt x="1208" y="702"/>
                    <a:pt x="1149" y="693"/>
                  </a:cubicBezTo>
                  <a:cubicBezTo>
                    <a:pt x="685" y="622"/>
                    <a:pt x="328" y="363"/>
                    <a:pt x="43" y="6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2"/>
            <p:cNvSpPr/>
            <p:nvPr/>
          </p:nvSpPr>
          <p:spPr>
            <a:xfrm>
              <a:off x="2702205" y="2340646"/>
              <a:ext cx="272395" cy="244506"/>
            </a:xfrm>
            <a:custGeom>
              <a:avLst/>
              <a:gdLst/>
              <a:ahLst/>
              <a:cxnLst/>
              <a:rect l="l" t="t" r="r" b="b"/>
              <a:pathLst>
                <a:path w="4444" h="3989" extrusionOk="0">
                  <a:moveTo>
                    <a:pt x="684" y="60"/>
                  </a:moveTo>
                  <a:cubicBezTo>
                    <a:pt x="741" y="60"/>
                    <a:pt x="807" y="72"/>
                    <a:pt x="848" y="72"/>
                  </a:cubicBezTo>
                  <a:lnTo>
                    <a:pt x="4203" y="72"/>
                  </a:lnTo>
                  <a:cubicBezTo>
                    <a:pt x="4226" y="72"/>
                    <a:pt x="4270" y="64"/>
                    <a:pt x="4307" y="64"/>
                  </a:cubicBezTo>
                  <a:cubicBezTo>
                    <a:pt x="4317" y="64"/>
                    <a:pt x="4327" y="65"/>
                    <a:pt x="4335" y="66"/>
                  </a:cubicBezTo>
                  <a:lnTo>
                    <a:pt x="4335" y="66"/>
                  </a:lnTo>
                  <a:cubicBezTo>
                    <a:pt x="4335" y="68"/>
                    <a:pt x="4336" y="70"/>
                    <a:pt x="4336" y="72"/>
                  </a:cubicBezTo>
                  <a:cubicBezTo>
                    <a:pt x="4363" y="224"/>
                    <a:pt x="4336" y="393"/>
                    <a:pt x="4336" y="545"/>
                  </a:cubicBezTo>
                  <a:lnTo>
                    <a:pt x="4336" y="3908"/>
                  </a:lnTo>
                  <a:lnTo>
                    <a:pt x="732" y="3908"/>
                  </a:lnTo>
                  <a:cubicBezTo>
                    <a:pt x="708" y="3908"/>
                    <a:pt x="669" y="3916"/>
                    <a:pt x="634" y="3916"/>
                  </a:cubicBezTo>
                  <a:cubicBezTo>
                    <a:pt x="617" y="3916"/>
                    <a:pt x="601" y="3914"/>
                    <a:pt x="590" y="3908"/>
                  </a:cubicBezTo>
                  <a:cubicBezTo>
                    <a:pt x="589" y="3908"/>
                    <a:pt x="588" y="3908"/>
                    <a:pt x="587" y="3908"/>
                  </a:cubicBezTo>
                  <a:lnTo>
                    <a:pt x="587" y="3908"/>
                  </a:lnTo>
                  <a:cubicBezTo>
                    <a:pt x="586" y="3905"/>
                    <a:pt x="583" y="3902"/>
                    <a:pt x="581" y="3899"/>
                  </a:cubicBezTo>
                  <a:cubicBezTo>
                    <a:pt x="474" y="3730"/>
                    <a:pt x="447" y="3418"/>
                    <a:pt x="411" y="3221"/>
                  </a:cubicBezTo>
                  <a:cubicBezTo>
                    <a:pt x="331" y="2802"/>
                    <a:pt x="295" y="2383"/>
                    <a:pt x="295" y="1954"/>
                  </a:cubicBezTo>
                  <a:cubicBezTo>
                    <a:pt x="304" y="1357"/>
                    <a:pt x="384" y="750"/>
                    <a:pt x="554" y="179"/>
                  </a:cubicBezTo>
                  <a:cubicBezTo>
                    <a:pt x="571" y="128"/>
                    <a:pt x="576" y="98"/>
                    <a:pt x="575" y="81"/>
                  </a:cubicBezTo>
                  <a:lnTo>
                    <a:pt x="575" y="81"/>
                  </a:lnTo>
                  <a:cubicBezTo>
                    <a:pt x="583" y="80"/>
                    <a:pt x="593" y="77"/>
                    <a:pt x="607" y="72"/>
                  </a:cubicBezTo>
                  <a:cubicBezTo>
                    <a:pt x="628" y="63"/>
                    <a:pt x="655" y="60"/>
                    <a:pt x="684" y="60"/>
                  </a:cubicBezTo>
                  <a:close/>
                  <a:moveTo>
                    <a:pt x="554" y="1"/>
                  </a:moveTo>
                  <a:cubicBezTo>
                    <a:pt x="536" y="1"/>
                    <a:pt x="500" y="1"/>
                    <a:pt x="491" y="28"/>
                  </a:cubicBezTo>
                  <a:cubicBezTo>
                    <a:pt x="126" y="1259"/>
                    <a:pt x="1" y="2740"/>
                    <a:pt x="491" y="3962"/>
                  </a:cubicBezTo>
                  <a:cubicBezTo>
                    <a:pt x="500" y="3980"/>
                    <a:pt x="518" y="3988"/>
                    <a:pt x="536" y="3988"/>
                  </a:cubicBezTo>
                  <a:lnTo>
                    <a:pt x="4381" y="3988"/>
                  </a:lnTo>
                  <a:cubicBezTo>
                    <a:pt x="4389" y="3988"/>
                    <a:pt x="4398" y="3986"/>
                    <a:pt x="4405" y="3983"/>
                  </a:cubicBezTo>
                  <a:lnTo>
                    <a:pt x="4405" y="3983"/>
                  </a:lnTo>
                  <a:cubicBezTo>
                    <a:pt x="4426" y="3978"/>
                    <a:pt x="4443" y="3965"/>
                    <a:pt x="4443" y="3944"/>
                  </a:cubicBezTo>
                  <a:lnTo>
                    <a:pt x="4443" y="28"/>
                  </a:lnTo>
                  <a:cubicBezTo>
                    <a:pt x="4443" y="10"/>
                    <a:pt x="4417" y="1"/>
                    <a:pt x="4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2"/>
            <p:cNvSpPr/>
            <p:nvPr/>
          </p:nvSpPr>
          <p:spPr>
            <a:xfrm>
              <a:off x="2992003" y="2340646"/>
              <a:ext cx="1083879" cy="244506"/>
            </a:xfrm>
            <a:custGeom>
              <a:avLst/>
              <a:gdLst/>
              <a:ahLst/>
              <a:cxnLst/>
              <a:rect l="l" t="t" r="r" b="b"/>
              <a:pathLst>
                <a:path w="17683" h="3989" extrusionOk="0">
                  <a:moveTo>
                    <a:pt x="50" y="70"/>
                  </a:moveTo>
                  <a:lnTo>
                    <a:pt x="50" y="70"/>
                  </a:lnTo>
                  <a:cubicBezTo>
                    <a:pt x="49" y="71"/>
                    <a:pt x="47" y="72"/>
                    <a:pt x="45" y="72"/>
                  </a:cubicBezTo>
                  <a:cubicBezTo>
                    <a:pt x="47" y="72"/>
                    <a:pt x="49" y="71"/>
                    <a:pt x="50" y="70"/>
                  </a:cubicBezTo>
                  <a:close/>
                  <a:moveTo>
                    <a:pt x="257" y="40"/>
                  </a:moveTo>
                  <a:cubicBezTo>
                    <a:pt x="417" y="40"/>
                    <a:pt x="602" y="72"/>
                    <a:pt x="715" y="72"/>
                  </a:cubicBezTo>
                  <a:lnTo>
                    <a:pt x="16844" y="72"/>
                  </a:lnTo>
                  <a:cubicBezTo>
                    <a:pt x="16880" y="72"/>
                    <a:pt x="16963" y="56"/>
                    <a:pt x="17030" y="56"/>
                  </a:cubicBezTo>
                  <a:cubicBezTo>
                    <a:pt x="17064" y="56"/>
                    <a:pt x="17094" y="60"/>
                    <a:pt x="17111" y="72"/>
                  </a:cubicBezTo>
                  <a:cubicBezTo>
                    <a:pt x="17156" y="99"/>
                    <a:pt x="17219" y="527"/>
                    <a:pt x="17227" y="590"/>
                  </a:cubicBezTo>
                  <a:cubicBezTo>
                    <a:pt x="17317" y="1009"/>
                    <a:pt x="17370" y="1428"/>
                    <a:pt x="17388" y="1847"/>
                  </a:cubicBezTo>
                  <a:cubicBezTo>
                    <a:pt x="17406" y="2445"/>
                    <a:pt x="17343" y="3052"/>
                    <a:pt x="17183" y="3632"/>
                  </a:cubicBezTo>
                  <a:cubicBezTo>
                    <a:pt x="17157" y="3725"/>
                    <a:pt x="17132" y="3819"/>
                    <a:pt x="17099" y="3912"/>
                  </a:cubicBezTo>
                  <a:lnTo>
                    <a:pt x="17099" y="3912"/>
                  </a:lnTo>
                  <a:cubicBezTo>
                    <a:pt x="17016" y="3927"/>
                    <a:pt x="16928" y="3932"/>
                    <a:pt x="16839" y="3932"/>
                  </a:cubicBezTo>
                  <a:cubicBezTo>
                    <a:pt x="16645" y="3932"/>
                    <a:pt x="16442" y="3908"/>
                    <a:pt x="16264" y="3908"/>
                  </a:cubicBezTo>
                  <a:lnTo>
                    <a:pt x="117" y="3908"/>
                  </a:lnTo>
                  <a:lnTo>
                    <a:pt x="117" y="1981"/>
                  </a:lnTo>
                  <a:lnTo>
                    <a:pt x="117" y="616"/>
                  </a:lnTo>
                  <a:lnTo>
                    <a:pt x="117" y="206"/>
                  </a:lnTo>
                  <a:cubicBezTo>
                    <a:pt x="117" y="116"/>
                    <a:pt x="139" y="58"/>
                    <a:pt x="97" y="58"/>
                  </a:cubicBezTo>
                  <a:cubicBezTo>
                    <a:pt x="92" y="58"/>
                    <a:pt x="86" y="59"/>
                    <a:pt x="79" y="60"/>
                  </a:cubicBezTo>
                  <a:lnTo>
                    <a:pt x="79" y="60"/>
                  </a:lnTo>
                  <a:cubicBezTo>
                    <a:pt x="130" y="46"/>
                    <a:pt x="191" y="40"/>
                    <a:pt x="257" y="40"/>
                  </a:cubicBezTo>
                  <a:close/>
                  <a:moveTo>
                    <a:pt x="72" y="1"/>
                  </a:moveTo>
                  <a:cubicBezTo>
                    <a:pt x="45" y="1"/>
                    <a:pt x="1" y="1"/>
                    <a:pt x="1" y="36"/>
                  </a:cubicBezTo>
                  <a:lnTo>
                    <a:pt x="1" y="3953"/>
                  </a:lnTo>
                  <a:cubicBezTo>
                    <a:pt x="1" y="3959"/>
                    <a:pt x="3" y="3965"/>
                    <a:pt x="7" y="3969"/>
                  </a:cubicBezTo>
                  <a:lnTo>
                    <a:pt x="7" y="3969"/>
                  </a:lnTo>
                  <a:cubicBezTo>
                    <a:pt x="11" y="3980"/>
                    <a:pt x="23" y="3988"/>
                    <a:pt x="45" y="3988"/>
                  </a:cubicBezTo>
                  <a:lnTo>
                    <a:pt x="17129" y="3988"/>
                  </a:lnTo>
                  <a:cubicBezTo>
                    <a:pt x="17156" y="3988"/>
                    <a:pt x="17183" y="3980"/>
                    <a:pt x="17192" y="3953"/>
                  </a:cubicBezTo>
                  <a:cubicBezTo>
                    <a:pt x="17682" y="2740"/>
                    <a:pt x="17558" y="1250"/>
                    <a:pt x="17192" y="28"/>
                  </a:cubicBezTo>
                  <a:cubicBezTo>
                    <a:pt x="17192" y="10"/>
                    <a:pt x="17174" y="1"/>
                    <a:pt x="17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2"/>
            <p:cNvSpPr/>
            <p:nvPr/>
          </p:nvSpPr>
          <p:spPr>
            <a:xfrm>
              <a:off x="2695646" y="2305647"/>
              <a:ext cx="1448033" cy="313953"/>
            </a:xfrm>
            <a:custGeom>
              <a:avLst/>
              <a:gdLst/>
              <a:ahLst/>
              <a:cxnLst/>
              <a:rect l="l" t="t" r="r" b="b"/>
              <a:pathLst>
                <a:path w="23624" h="5122" extrusionOk="0">
                  <a:moveTo>
                    <a:pt x="1" y="1"/>
                  </a:moveTo>
                  <a:cubicBezTo>
                    <a:pt x="1" y="1"/>
                    <a:pt x="21376" y="616"/>
                    <a:pt x="21741" y="839"/>
                  </a:cubicBezTo>
                  <a:cubicBezTo>
                    <a:pt x="22116" y="1062"/>
                    <a:pt x="22143" y="3935"/>
                    <a:pt x="21813" y="4051"/>
                  </a:cubicBezTo>
                  <a:cubicBezTo>
                    <a:pt x="21491" y="4167"/>
                    <a:pt x="1" y="5122"/>
                    <a:pt x="1" y="5122"/>
                  </a:cubicBezTo>
                  <a:lnTo>
                    <a:pt x="22723" y="5122"/>
                  </a:lnTo>
                  <a:cubicBezTo>
                    <a:pt x="22723" y="5122"/>
                    <a:pt x="23624" y="2900"/>
                    <a:pt x="22723" y="1"/>
                  </a:cubicBezTo>
                  <a:close/>
                </a:path>
              </a:pathLst>
            </a:custGeom>
            <a:solidFill>
              <a:srgbClr val="212121">
                <a:alpha val="1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2"/>
            <p:cNvSpPr/>
            <p:nvPr/>
          </p:nvSpPr>
          <p:spPr>
            <a:xfrm>
              <a:off x="2680016" y="2320419"/>
              <a:ext cx="91697" cy="279383"/>
            </a:xfrm>
            <a:custGeom>
              <a:avLst/>
              <a:gdLst/>
              <a:ahLst/>
              <a:cxnLst/>
              <a:rect l="l" t="t" r="r" b="b"/>
              <a:pathLst>
                <a:path w="1496" h="4558" extrusionOk="0">
                  <a:moveTo>
                    <a:pt x="1026" y="1"/>
                  </a:moveTo>
                  <a:cubicBezTo>
                    <a:pt x="564" y="1"/>
                    <a:pt x="148" y="1014"/>
                    <a:pt x="77" y="2115"/>
                  </a:cubicBezTo>
                  <a:cubicBezTo>
                    <a:pt x="0" y="3176"/>
                    <a:pt x="498" y="4558"/>
                    <a:pt x="909" y="4558"/>
                  </a:cubicBezTo>
                  <a:cubicBezTo>
                    <a:pt x="926" y="4558"/>
                    <a:pt x="943" y="4555"/>
                    <a:pt x="960" y="4550"/>
                  </a:cubicBezTo>
                  <a:cubicBezTo>
                    <a:pt x="1442" y="4408"/>
                    <a:pt x="1059" y="3159"/>
                    <a:pt x="1076" y="2258"/>
                  </a:cubicBezTo>
                  <a:cubicBezTo>
                    <a:pt x="1094" y="1348"/>
                    <a:pt x="1496" y="10"/>
                    <a:pt x="1032" y="1"/>
                  </a:cubicBezTo>
                  <a:cubicBezTo>
                    <a:pt x="1030" y="1"/>
                    <a:pt x="1028" y="1"/>
                    <a:pt x="1026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7" name="Google Shape;5067;p42"/>
          <p:cNvSpPr/>
          <p:nvPr/>
        </p:nvSpPr>
        <p:spPr>
          <a:xfrm flipH="1">
            <a:off x="3660514" y="4642850"/>
            <a:ext cx="1822987" cy="33125"/>
          </a:xfrm>
          <a:custGeom>
            <a:avLst/>
            <a:gdLst/>
            <a:ahLst/>
            <a:cxnLst/>
            <a:rect l="l" t="t" r="r" b="b"/>
            <a:pathLst>
              <a:path w="39628" h="169" extrusionOk="0">
                <a:moveTo>
                  <a:pt x="33804" y="1"/>
                </a:moveTo>
                <a:cubicBezTo>
                  <a:pt x="30548" y="1"/>
                  <a:pt x="27294" y="22"/>
                  <a:pt x="24043" y="22"/>
                </a:cubicBezTo>
                <a:cubicBezTo>
                  <a:pt x="18940" y="22"/>
                  <a:pt x="13837" y="31"/>
                  <a:pt x="8734" y="31"/>
                </a:cubicBezTo>
                <a:cubicBezTo>
                  <a:pt x="7289" y="31"/>
                  <a:pt x="5844" y="29"/>
                  <a:pt x="4399" y="29"/>
                </a:cubicBezTo>
                <a:cubicBezTo>
                  <a:pt x="2953" y="29"/>
                  <a:pt x="1508" y="31"/>
                  <a:pt x="63" y="40"/>
                </a:cubicBezTo>
                <a:cubicBezTo>
                  <a:pt x="1" y="40"/>
                  <a:pt x="54" y="120"/>
                  <a:pt x="99" y="120"/>
                </a:cubicBezTo>
                <a:cubicBezTo>
                  <a:pt x="4392" y="157"/>
                  <a:pt x="8687" y="168"/>
                  <a:pt x="12982" y="168"/>
                </a:cubicBezTo>
                <a:cubicBezTo>
                  <a:pt x="18996" y="168"/>
                  <a:pt x="25012" y="147"/>
                  <a:pt x="31028" y="147"/>
                </a:cubicBezTo>
                <a:cubicBezTo>
                  <a:pt x="32730" y="147"/>
                  <a:pt x="34432" y="156"/>
                  <a:pt x="36132" y="156"/>
                </a:cubicBezTo>
                <a:cubicBezTo>
                  <a:pt x="37266" y="156"/>
                  <a:pt x="38398" y="152"/>
                  <a:pt x="39530" y="138"/>
                </a:cubicBezTo>
                <a:cubicBezTo>
                  <a:pt x="39628" y="138"/>
                  <a:pt x="39565" y="31"/>
                  <a:pt x="39503" y="31"/>
                </a:cubicBezTo>
                <a:cubicBezTo>
                  <a:pt x="37603" y="8"/>
                  <a:pt x="35703" y="1"/>
                  <a:pt x="33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8" name="Google Shape;5068;p42"/>
          <p:cNvGrpSpPr/>
          <p:nvPr/>
        </p:nvGrpSpPr>
        <p:grpSpPr>
          <a:xfrm rot="5400000">
            <a:off x="3028163" y="3215420"/>
            <a:ext cx="2515115" cy="433562"/>
            <a:chOff x="2373607" y="3684708"/>
            <a:chExt cx="1883841" cy="324741"/>
          </a:xfrm>
        </p:grpSpPr>
        <p:sp>
          <p:nvSpPr>
            <p:cNvPr id="5069" name="Google Shape;5069;p42"/>
            <p:cNvSpPr/>
            <p:nvPr/>
          </p:nvSpPr>
          <p:spPr>
            <a:xfrm>
              <a:off x="2373607" y="3684708"/>
              <a:ext cx="1883841" cy="322167"/>
            </a:xfrm>
            <a:custGeom>
              <a:avLst/>
              <a:gdLst/>
              <a:ahLst/>
              <a:cxnLst/>
              <a:rect l="l" t="t" r="r" b="b"/>
              <a:pathLst>
                <a:path w="30734" h="5256" extrusionOk="0">
                  <a:moveTo>
                    <a:pt x="901" y="1"/>
                  </a:moveTo>
                  <a:cubicBezTo>
                    <a:pt x="0" y="2980"/>
                    <a:pt x="901" y="5255"/>
                    <a:pt x="901" y="5255"/>
                  </a:cubicBezTo>
                  <a:lnTo>
                    <a:pt x="29841" y="5255"/>
                  </a:lnTo>
                  <a:cubicBezTo>
                    <a:pt x="29841" y="5255"/>
                    <a:pt x="30733" y="2980"/>
                    <a:pt x="29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2"/>
            <p:cNvSpPr/>
            <p:nvPr/>
          </p:nvSpPr>
          <p:spPr>
            <a:xfrm>
              <a:off x="2548050" y="3954219"/>
              <a:ext cx="29544" cy="23108"/>
            </a:xfrm>
            <a:custGeom>
              <a:avLst/>
              <a:gdLst/>
              <a:ahLst/>
              <a:cxnLst/>
              <a:rect l="l" t="t" r="r" b="b"/>
              <a:pathLst>
                <a:path w="482" h="377" extrusionOk="0">
                  <a:moveTo>
                    <a:pt x="230" y="1"/>
                  </a:moveTo>
                  <a:cubicBezTo>
                    <a:pt x="222" y="1"/>
                    <a:pt x="213" y="1"/>
                    <a:pt x="205" y="2"/>
                  </a:cubicBezTo>
                  <a:cubicBezTo>
                    <a:pt x="89" y="11"/>
                    <a:pt x="0" y="118"/>
                    <a:pt x="45" y="243"/>
                  </a:cubicBezTo>
                  <a:cubicBezTo>
                    <a:pt x="72" y="317"/>
                    <a:pt x="167" y="377"/>
                    <a:pt x="250" y="377"/>
                  </a:cubicBezTo>
                  <a:cubicBezTo>
                    <a:pt x="276" y="377"/>
                    <a:pt x="300" y="371"/>
                    <a:pt x="321" y="358"/>
                  </a:cubicBezTo>
                  <a:cubicBezTo>
                    <a:pt x="410" y="341"/>
                    <a:pt x="482" y="269"/>
                    <a:pt x="473" y="171"/>
                  </a:cubicBezTo>
                  <a:cubicBezTo>
                    <a:pt x="456" y="55"/>
                    <a:pt x="340" y="1"/>
                    <a:pt x="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2"/>
            <p:cNvSpPr/>
            <p:nvPr/>
          </p:nvSpPr>
          <p:spPr>
            <a:xfrm>
              <a:off x="2538733" y="3894089"/>
              <a:ext cx="29605" cy="23599"/>
            </a:xfrm>
            <a:custGeom>
              <a:avLst/>
              <a:gdLst/>
              <a:ahLst/>
              <a:cxnLst/>
              <a:rect l="l" t="t" r="r" b="b"/>
              <a:pathLst>
                <a:path w="483" h="385" extrusionOk="0">
                  <a:moveTo>
                    <a:pt x="238" y="0"/>
                  </a:moveTo>
                  <a:cubicBezTo>
                    <a:pt x="230" y="0"/>
                    <a:pt x="222" y="1"/>
                    <a:pt x="214" y="1"/>
                  </a:cubicBezTo>
                  <a:cubicBezTo>
                    <a:pt x="90" y="19"/>
                    <a:pt x="0" y="126"/>
                    <a:pt x="45" y="242"/>
                  </a:cubicBezTo>
                  <a:cubicBezTo>
                    <a:pt x="73" y="319"/>
                    <a:pt x="171" y="384"/>
                    <a:pt x="255" y="384"/>
                  </a:cubicBezTo>
                  <a:cubicBezTo>
                    <a:pt x="279" y="384"/>
                    <a:pt x="302" y="379"/>
                    <a:pt x="322" y="367"/>
                  </a:cubicBezTo>
                  <a:cubicBezTo>
                    <a:pt x="330" y="367"/>
                    <a:pt x="322" y="358"/>
                    <a:pt x="330" y="358"/>
                  </a:cubicBezTo>
                  <a:cubicBezTo>
                    <a:pt x="411" y="340"/>
                    <a:pt x="482" y="269"/>
                    <a:pt x="473" y="171"/>
                  </a:cubicBezTo>
                  <a:cubicBezTo>
                    <a:pt x="457" y="55"/>
                    <a:pt x="340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2"/>
            <p:cNvSpPr/>
            <p:nvPr/>
          </p:nvSpPr>
          <p:spPr>
            <a:xfrm>
              <a:off x="2533830" y="3834327"/>
              <a:ext cx="29544" cy="23292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52" y="1"/>
                  </a:moveTo>
                  <a:cubicBezTo>
                    <a:pt x="239" y="1"/>
                    <a:pt x="226" y="2"/>
                    <a:pt x="214" y="4"/>
                  </a:cubicBezTo>
                  <a:cubicBezTo>
                    <a:pt x="89" y="13"/>
                    <a:pt x="0" y="120"/>
                    <a:pt x="54" y="245"/>
                  </a:cubicBezTo>
                  <a:cubicBezTo>
                    <a:pt x="81" y="320"/>
                    <a:pt x="171" y="379"/>
                    <a:pt x="255" y="379"/>
                  </a:cubicBezTo>
                  <a:cubicBezTo>
                    <a:pt x="281" y="379"/>
                    <a:pt x="307" y="373"/>
                    <a:pt x="330" y="361"/>
                  </a:cubicBezTo>
                  <a:cubicBezTo>
                    <a:pt x="419" y="343"/>
                    <a:pt x="482" y="263"/>
                    <a:pt x="473" y="165"/>
                  </a:cubicBezTo>
                  <a:cubicBezTo>
                    <a:pt x="465" y="62"/>
                    <a:pt x="352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2"/>
            <p:cNvSpPr/>
            <p:nvPr/>
          </p:nvSpPr>
          <p:spPr>
            <a:xfrm>
              <a:off x="2538733" y="3774320"/>
              <a:ext cx="29605" cy="23108"/>
            </a:xfrm>
            <a:custGeom>
              <a:avLst/>
              <a:gdLst/>
              <a:ahLst/>
              <a:cxnLst/>
              <a:rect l="l" t="t" r="r" b="b"/>
              <a:pathLst>
                <a:path w="483" h="377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90" y="11"/>
                    <a:pt x="0" y="118"/>
                    <a:pt x="45" y="243"/>
                  </a:cubicBezTo>
                  <a:cubicBezTo>
                    <a:pt x="72" y="317"/>
                    <a:pt x="167" y="377"/>
                    <a:pt x="250" y="377"/>
                  </a:cubicBezTo>
                  <a:cubicBezTo>
                    <a:pt x="276" y="377"/>
                    <a:pt x="300" y="371"/>
                    <a:pt x="322" y="358"/>
                  </a:cubicBezTo>
                  <a:lnTo>
                    <a:pt x="330" y="358"/>
                  </a:lnTo>
                  <a:cubicBezTo>
                    <a:pt x="411" y="341"/>
                    <a:pt x="482" y="269"/>
                    <a:pt x="473" y="171"/>
                  </a:cubicBezTo>
                  <a:cubicBezTo>
                    <a:pt x="457" y="55"/>
                    <a:pt x="340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2"/>
            <p:cNvSpPr/>
            <p:nvPr/>
          </p:nvSpPr>
          <p:spPr>
            <a:xfrm>
              <a:off x="2548050" y="3714190"/>
              <a:ext cx="29544" cy="23599"/>
            </a:xfrm>
            <a:custGeom>
              <a:avLst/>
              <a:gdLst/>
              <a:ahLst/>
              <a:cxnLst/>
              <a:rect l="l" t="t" r="r" b="b"/>
              <a:pathLst>
                <a:path w="482" h="385" extrusionOk="0">
                  <a:moveTo>
                    <a:pt x="230" y="0"/>
                  </a:moveTo>
                  <a:cubicBezTo>
                    <a:pt x="222" y="0"/>
                    <a:pt x="213" y="1"/>
                    <a:pt x="205" y="1"/>
                  </a:cubicBezTo>
                  <a:cubicBezTo>
                    <a:pt x="89" y="19"/>
                    <a:pt x="0" y="126"/>
                    <a:pt x="45" y="242"/>
                  </a:cubicBezTo>
                  <a:cubicBezTo>
                    <a:pt x="72" y="319"/>
                    <a:pt x="171" y="384"/>
                    <a:pt x="255" y="384"/>
                  </a:cubicBezTo>
                  <a:cubicBezTo>
                    <a:pt x="279" y="384"/>
                    <a:pt x="301" y="379"/>
                    <a:pt x="321" y="367"/>
                  </a:cubicBezTo>
                  <a:cubicBezTo>
                    <a:pt x="410" y="340"/>
                    <a:pt x="482" y="269"/>
                    <a:pt x="473" y="171"/>
                  </a:cubicBezTo>
                  <a:cubicBezTo>
                    <a:pt x="456" y="55"/>
                    <a:pt x="340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2"/>
            <p:cNvSpPr/>
            <p:nvPr/>
          </p:nvSpPr>
          <p:spPr>
            <a:xfrm>
              <a:off x="2661751" y="3711493"/>
              <a:ext cx="104508" cy="104508"/>
            </a:xfrm>
            <a:custGeom>
              <a:avLst/>
              <a:gdLst/>
              <a:ahLst/>
              <a:cxnLst/>
              <a:rect l="l" t="t" r="r" b="b"/>
              <a:pathLst>
                <a:path w="1705" h="1705" extrusionOk="0">
                  <a:moveTo>
                    <a:pt x="777" y="1"/>
                  </a:moveTo>
                  <a:lnTo>
                    <a:pt x="777" y="1"/>
                  </a:lnTo>
                  <a:cubicBezTo>
                    <a:pt x="340" y="36"/>
                    <a:pt x="1" y="402"/>
                    <a:pt x="1" y="848"/>
                  </a:cubicBezTo>
                  <a:cubicBezTo>
                    <a:pt x="1" y="1321"/>
                    <a:pt x="384" y="1705"/>
                    <a:pt x="857" y="1705"/>
                  </a:cubicBezTo>
                  <a:cubicBezTo>
                    <a:pt x="1303" y="1705"/>
                    <a:pt x="1669" y="1366"/>
                    <a:pt x="1705" y="929"/>
                  </a:cubicBezTo>
                  <a:lnTo>
                    <a:pt x="1705" y="929"/>
                  </a:lnTo>
                  <a:cubicBezTo>
                    <a:pt x="1589" y="1160"/>
                    <a:pt x="1357" y="1321"/>
                    <a:pt x="1080" y="1321"/>
                  </a:cubicBezTo>
                  <a:cubicBezTo>
                    <a:pt x="696" y="1321"/>
                    <a:pt x="384" y="1009"/>
                    <a:pt x="384" y="625"/>
                  </a:cubicBezTo>
                  <a:cubicBezTo>
                    <a:pt x="384" y="349"/>
                    <a:pt x="545" y="117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2"/>
            <p:cNvSpPr/>
            <p:nvPr/>
          </p:nvSpPr>
          <p:spPr>
            <a:xfrm>
              <a:off x="2702205" y="3913274"/>
              <a:ext cx="73922" cy="67854"/>
            </a:xfrm>
            <a:custGeom>
              <a:avLst/>
              <a:gdLst/>
              <a:ahLst/>
              <a:cxnLst/>
              <a:rect l="l" t="t" r="r" b="b"/>
              <a:pathLst>
                <a:path w="1206" h="1107" extrusionOk="0">
                  <a:moveTo>
                    <a:pt x="839" y="1"/>
                  </a:moveTo>
                  <a:lnTo>
                    <a:pt x="536" y="188"/>
                  </a:lnTo>
                  <a:lnTo>
                    <a:pt x="90" y="81"/>
                  </a:lnTo>
                  <a:lnTo>
                    <a:pt x="242" y="500"/>
                  </a:lnTo>
                  <a:lnTo>
                    <a:pt x="1" y="857"/>
                  </a:lnTo>
                  <a:lnTo>
                    <a:pt x="349" y="768"/>
                  </a:lnTo>
                  <a:lnTo>
                    <a:pt x="697" y="1107"/>
                  </a:lnTo>
                  <a:lnTo>
                    <a:pt x="714" y="643"/>
                  </a:lnTo>
                  <a:lnTo>
                    <a:pt x="1205" y="473"/>
                  </a:lnTo>
                  <a:lnTo>
                    <a:pt x="830" y="340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2"/>
            <p:cNvSpPr/>
            <p:nvPr/>
          </p:nvSpPr>
          <p:spPr>
            <a:xfrm>
              <a:off x="2632207" y="3845053"/>
              <a:ext cx="22495" cy="22924"/>
            </a:xfrm>
            <a:custGeom>
              <a:avLst/>
              <a:gdLst/>
              <a:ahLst/>
              <a:cxnLst/>
              <a:rect l="l" t="t" r="r" b="b"/>
              <a:pathLst>
                <a:path w="367" h="374" extrusionOk="0">
                  <a:moveTo>
                    <a:pt x="11" y="1"/>
                  </a:moveTo>
                  <a:cubicBezTo>
                    <a:pt x="5" y="1"/>
                    <a:pt x="1" y="3"/>
                    <a:pt x="1" y="7"/>
                  </a:cubicBezTo>
                  <a:cubicBezTo>
                    <a:pt x="45" y="159"/>
                    <a:pt x="144" y="355"/>
                    <a:pt x="322" y="373"/>
                  </a:cubicBezTo>
                  <a:cubicBezTo>
                    <a:pt x="367" y="373"/>
                    <a:pt x="331" y="320"/>
                    <a:pt x="304" y="311"/>
                  </a:cubicBezTo>
                  <a:cubicBezTo>
                    <a:pt x="161" y="266"/>
                    <a:pt x="90" y="132"/>
                    <a:pt x="28" y="7"/>
                  </a:cubicBezTo>
                  <a:cubicBezTo>
                    <a:pt x="23" y="3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2"/>
            <p:cNvSpPr/>
            <p:nvPr/>
          </p:nvSpPr>
          <p:spPr>
            <a:xfrm>
              <a:off x="2663589" y="3860990"/>
              <a:ext cx="32364" cy="10359"/>
            </a:xfrm>
            <a:custGeom>
              <a:avLst/>
              <a:gdLst/>
              <a:ahLst/>
              <a:cxnLst/>
              <a:rect l="l" t="t" r="r" b="b"/>
              <a:pathLst>
                <a:path w="528" h="169" extrusionOk="0">
                  <a:moveTo>
                    <a:pt x="445" y="1"/>
                  </a:moveTo>
                  <a:cubicBezTo>
                    <a:pt x="438" y="1"/>
                    <a:pt x="432" y="2"/>
                    <a:pt x="426" y="6"/>
                  </a:cubicBezTo>
                  <a:cubicBezTo>
                    <a:pt x="372" y="33"/>
                    <a:pt x="319" y="60"/>
                    <a:pt x="256" y="77"/>
                  </a:cubicBezTo>
                  <a:cubicBezTo>
                    <a:pt x="208" y="98"/>
                    <a:pt x="133" y="119"/>
                    <a:pt x="72" y="119"/>
                  </a:cubicBezTo>
                  <a:cubicBezTo>
                    <a:pt x="55" y="119"/>
                    <a:pt x="38" y="117"/>
                    <a:pt x="24" y="113"/>
                  </a:cubicBezTo>
                  <a:cubicBezTo>
                    <a:pt x="20" y="112"/>
                    <a:pt x="17" y="111"/>
                    <a:pt x="15" y="111"/>
                  </a:cubicBezTo>
                  <a:cubicBezTo>
                    <a:pt x="0" y="111"/>
                    <a:pt x="9" y="132"/>
                    <a:pt x="24" y="140"/>
                  </a:cubicBezTo>
                  <a:cubicBezTo>
                    <a:pt x="62" y="160"/>
                    <a:pt x="106" y="168"/>
                    <a:pt x="153" y="168"/>
                  </a:cubicBezTo>
                  <a:cubicBezTo>
                    <a:pt x="272" y="168"/>
                    <a:pt x="407" y="116"/>
                    <a:pt x="497" y="77"/>
                  </a:cubicBezTo>
                  <a:cubicBezTo>
                    <a:pt x="528" y="62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2"/>
            <p:cNvSpPr/>
            <p:nvPr/>
          </p:nvSpPr>
          <p:spPr>
            <a:xfrm>
              <a:off x="2705024" y="3848179"/>
              <a:ext cx="32609" cy="10543"/>
            </a:xfrm>
            <a:custGeom>
              <a:avLst/>
              <a:gdLst/>
              <a:ahLst/>
              <a:cxnLst/>
              <a:rect l="l" t="t" r="r" b="b"/>
              <a:pathLst>
                <a:path w="532" h="172" extrusionOk="0">
                  <a:moveTo>
                    <a:pt x="352" y="0"/>
                  </a:moveTo>
                  <a:cubicBezTo>
                    <a:pt x="235" y="0"/>
                    <a:pt x="121" y="61"/>
                    <a:pt x="17" y="126"/>
                  </a:cubicBezTo>
                  <a:cubicBezTo>
                    <a:pt x="1" y="134"/>
                    <a:pt x="29" y="172"/>
                    <a:pt x="48" y="172"/>
                  </a:cubicBezTo>
                  <a:cubicBezTo>
                    <a:pt x="50" y="172"/>
                    <a:pt x="51" y="171"/>
                    <a:pt x="53" y="170"/>
                  </a:cubicBezTo>
                  <a:cubicBezTo>
                    <a:pt x="167" y="121"/>
                    <a:pt x="275" y="82"/>
                    <a:pt x="395" y="82"/>
                  </a:cubicBezTo>
                  <a:cubicBezTo>
                    <a:pt x="426" y="82"/>
                    <a:pt x="457" y="85"/>
                    <a:pt x="490" y="90"/>
                  </a:cubicBezTo>
                  <a:cubicBezTo>
                    <a:pt x="493" y="91"/>
                    <a:pt x="496" y="91"/>
                    <a:pt x="498" y="91"/>
                  </a:cubicBezTo>
                  <a:cubicBezTo>
                    <a:pt x="531" y="91"/>
                    <a:pt x="506" y="36"/>
                    <a:pt x="481" y="28"/>
                  </a:cubicBezTo>
                  <a:cubicBezTo>
                    <a:pt x="438" y="9"/>
                    <a:pt x="39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2"/>
            <p:cNvSpPr/>
            <p:nvPr/>
          </p:nvSpPr>
          <p:spPr>
            <a:xfrm>
              <a:off x="2743946" y="3854002"/>
              <a:ext cx="23415" cy="22250"/>
            </a:xfrm>
            <a:custGeom>
              <a:avLst/>
              <a:gdLst/>
              <a:ahLst/>
              <a:cxnLst/>
              <a:rect l="l" t="t" r="r" b="b"/>
              <a:pathLst>
                <a:path w="382" h="363" extrusionOk="0">
                  <a:moveTo>
                    <a:pt x="21" y="0"/>
                  </a:moveTo>
                  <a:cubicBezTo>
                    <a:pt x="0" y="0"/>
                    <a:pt x="9" y="41"/>
                    <a:pt x="25" y="49"/>
                  </a:cubicBezTo>
                  <a:cubicBezTo>
                    <a:pt x="87" y="93"/>
                    <a:pt x="140" y="156"/>
                    <a:pt x="185" y="209"/>
                  </a:cubicBezTo>
                  <a:cubicBezTo>
                    <a:pt x="230" y="263"/>
                    <a:pt x="256" y="316"/>
                    <a:pt x="310" y="352"/>
                  </a:cubicBezTo>
                  <a:cubicBezTo>
                    <a:pt x="320" y="357"/>
                    <a:pt x="331" y="362"/>
                    <a:pt x="339" y="362"/>
                  </a:cubicBezTo>
                  <a:cubicBezTo>
                    <a:pt x="345" y="362"/>
                    <a:pt x="351" y="360"/>
                    <a:pt x="355" y="352"/>
                  </a:cubicBezTo>
                  <a:cubicBezTo>
                    <a:pt x="381" y="290"/>
                    <a:pt x="283" y="200"/>
                    <a:pt x="248" y="165"/>
                  </a:cubicBezTo>
                  <a:cubicBezTo>
                    <a:pt x="185" y="93"/>
                    <a:pt x="114" y="49"/>
                    <a:pt x="33" y="4"/>
                  </a:cubicBezTo>
                  <a:cubicBezTo>
                    <a:pt x="28" y="2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2"/>
            <p:cNvSpPr/>
            <p:nvPr/>
          </p:nvSpPr>
          <p:spPr>
            <a:xfrm>
              <a:off x="2767054" y="3884650"/>
              <a:ext cx="21085" cy="22679"/>
            </a:xfrm>
            <a:custGeom>
              <a:avLst/>
              <a:gdLst/>
              <a:ahLst/>
              <a:cxnLst/>
              <a:rect l="l" t="t" r="r" b="b"/>
              <a:pathLst>
                <a:path w="344" h="370" extrusionOk="0">
                  <a:moveTo>
                    <a:pt x="21" y="0"/>
                  </a:moveTo>
                  <a:cubicBezTo>
                    <a:pt x="9" y="0"/>
                    <a:pt x="0" y="5"/>
                    <a:pt x="4" y="22"/>
                  </a:cubicBezTo>
                  <a:cubicBezTo>
                    <a:pt x="31" y="93"/>
                    <a:pt x="58" y="173"/>
                    <a:pt x="111" y="236"/>
                  </a:cubicBezTo>
                  <a:cubicBezTo>
                    <a:pt x="156" y="298"/>
                    <a:pt x="227" y="369"/>
                    <a:pt x="308" y="369"/>
                  </a:cubicBezTo>
                  <a:cubicBezTo>
                    <a:pt x="326" y="369"/>
                    <a:pt x="343" y="352"/>
                    <a:pt x="334" y="334"/>
                  </a:cubicBezTo>
                  <a:cubicBezTo>
                    <a:pt x="317" y="298"/>
                    <a:pt x="272" y="280"/>
                    <a:pt x="245" y="253"/>
                  </a:cubicBezTo>
                  <a:cubicBezTo>
                    <a:pt x="218" y="236"/>
                    <a:pt x="201" y="209"/>
                    <a:pt x="174" y="182"/>
                  </a:cubicBezTo>
                  <a:cubicBezTo>
                    <a:pt x="129" y="129"/>
                    <a:pt x="94" y="75"/>
                    <a:pt x="58" y="13"/>
                  </a:cubicBezTo>
                  <a:cubicBezTo>
                    <a:pt x="53" y="8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2"/>
            <p:cNvSpPr/>
            <p:nvPr/>
          </p:nvSpPr>
          <p:spPr>
            <a:xfrm>
              <a:off x="2794085" y="3907635"/>
              <a:ext cx="11217" cy="5333"/>
            </a:xfrm>
            <a:custGeom>
              <a:avLst/>
              <a:gdLst/>
              <a:ahLst/>
              <a:cxnLst/>
              <a:rect l="l" t="t" r="r" b="b"/>
              <a:pathLst>
                <a:path w="183" h="87" extrusionOk="0">
                  <a:moveTo>
                    <a:pt x="94" y="1"/>
                  </a:moveTo>
                  <a:cubicBezTo>
                    <a:pt x="90" y="1"/>
                    <a:pt x="85" y="2"/>
                    <a:pt x="81" y="3"/>
                  </a:cubicBezTo>
                  <a:cubicBezTo>
                    <a:pt x="54" y="12"/>
                    <a:pt x="18" y="12"/>
                    <a:pt x="0" y="30"/>
                  </a:cubicBezTo>
                  <a:cubicBezTo>
                    <a:pt x="0" y="30"/>
                    <a:pt x="0" y="39"/>
                    <a:pt x="0" y="39"/>
                  </a:cubicBezTo>
                  <a:cubicBezTo>
                    <a:pt x="21" y="74"/>
                    <a:pt x="63" y="87"/>
                    <a:pt x="102" y="87"/>
                  </a:cubicBezTo>
                  <a:cubicBezTo>
                    <a:pt x="113" y="87"/>
                    <a:pt x="124" y="86"/>
                    <a:pt x="134" y="84"/>
                  </a:cubicBezTo>
                  <a:cubicBezTo>
                    <a:pt x="183" y="68"/>
                    <a:pt x="137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2"/>
            <p:cNvSpPr/>
            <p:nvPr/>
          </p:nvSpPr>
          <p:spPr>
            <a:xfrm>
              <a:off x="4053371" y="3954219"/>
              <a:ext cx="29605" cy="23108"/>
            </a:xfrm>
            <a:custGeom>
              <a:avLst/>
              <a:gdLst/>
              <a:ahLst/>
              <a:cxnLst/>
              <a:rect l="l" t="t" r="r" b="b"/>
              <a:pathLst>
                <a:path w="483" h="377" extrusionOk="0">
                  <a:moveTo>
                    <a:pt x="252" y="1"/>
                  </a:moveTo>
                  <a:cubicBezTo>
                    <a:pt x="143" y="1"/>
                    <a:pt x="27" y="55"/>
                    <a:pt x="18" y="171"/>
                  </a:cubicBezTo>
                  <a:cubicBezTo>
                    <a:pt x="1" y="269"/>
                    <a:pt x="72" y="341"/>
                    <a:pt x="161" y="358"/>
                  </a:cubicBezTo>
                  <a:cubicBezTo>
                    <a:pt x="184" y="371"/>
                    <a:pt x="210" y="377"/>
                    <a:pt x="236" y="377"/>
                  </a:cubicBezTo>
                  <a:cubicBezTo>
                    <a:pt x="321" y="377"/>
                    <a:pt x="411" y="317"/>
                    <a:pt x="438" y="243"/>
                  </a:cubicBezTo>
                  <a:cubicBezTo>
                    <a:pt x="482" y="118"/>
                    <a:pt x="393" y="11"/>
                    <a:pt x="277" y="2"/>
                  </a:cubicBezTo>
                  <a:cubicBezTo>
                    <a:pt x="269" y="1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2"/>
            <p:cNvSpPr/>
            <p:nvPr/>
          </p:nvSpPr>
          <p:spPr>
            <a:xfrm>
              <a:off x="4062688" y="3894089"/>
              <a:ext cx="29605" cy="23599"/>
            </a:xfrm>
            <a:custGeom>
              <a:avLst/>
              <a:gdLst/>
              <a:ahLst/>
              <a:cxnLst/>
              <a:rect l="l" t="t" r="r" b="b"/>
              <a:pathLst>
                <a:path w="483" h="385" extrusionOk="0">
                  <a:moveTo>
                    <a:pt x="252" y="0"/>
                  </a:moveTo>
                  <a:cubicBezTo>
                    <a:pt x="142" y="0"/>
                    <a:pt x="26" y="55"/>
                    <a:pt x="18" y="171"/>
                  </a:cubicBezTo>
                  <a:cubicBezTo>
                    <a:pt x="0" y="269"/>
                    <a:pt x="72" y="340"/>
                    <a:pt x="161" y="358"/>
                  </a:cubicBezTo>
                  <a:cubicBezTo>
                    <a:pt x="161" y="358"/>
                    <a:pt x="161" y="367"/>
                    <a:pt x="161" y="367"/>
                  </a:cubicBezTo>
                  <a:cubicBezTo>
                    <a:pt x="183" y="379"/>
                    <a:pt x="206" y="384"/>
                    <a:pt x="231" y="384"/>
                  </a:cubicBezTo>
                  <a:cubicBezTo>
                    <a:pt x="317" y="384"/>
                    <a:pt x="410" y="319"/>
                    <a:pt x="437" y="242"/>
                  </a:cubicBezTo>
                  <a:cubicBezTo>
                    <a:pt x="482" y="126"/>
                    <a:pt x="393" y="19"/>
                    <a:pt x="277" y="1"/>
                  </a:cubicBezTo>
                  <a:cubicBezTo>
                    <a:pt x="269" y="1"/>
                    <a:pt x="26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2"/>
            <p:cNvSpPr/>
            <p:nvPr/>
          </p:nvSpPr>
          <p:spPr>
            <a:xfrm>
              <a:off x="4067592" y="3834327"/>
              <a:ext cx="29605" cy="23292"/>
            </a:xfrm>
            <a:custGeom>
              <a:avLst/>
              <a:gdLst/>
              <a:ahLst/>
              <a:cxnLst/>
              <a:rect l="l" t="t" r="r" b="b"/>
              <a:pathLst>
                <a:path w="483" h="380" extrusionOk="0">
                  <a:moveTo>
                    <a:pt x="231" y="1"/>
                  </a:moveTo>
                  <a:cubicBezTo>
                    <a:pt x="132" y="1"/>
                    <a:pt x="25" y="62"/>
                    <a:pt x="10" y="165"/>
                  </a:cubicBezTo>
                  <a:cubicBezTo>
                    <a:pt x="1" y="263"/>
                    <a:pt x="63" y="343"/>
                    <a:pt x="152" y="361"/>
                  </a:cubicBezTo>
                  <a:cubicBezTo>
                    <a:pt x="175" y="373"/>
                    <a:pt x="202" y="379"/>
                    <a:pt x="229" y="379"/>
                  </a:cubicBezTo>
                  <a:cubicBezTo>
                    <a:pt x="316" y="379"/>
                    <a:pt x="410" y="320"/>
                    <a:pt x="438" y="245"/>
                  </a:cubicBezTo>
                  <a:cubicBezTo>
                    <a:pt x="482" y="120"/>
                    <a:pt x="393" y="13"/>
                    <a:pt x="268" y="4"/>
                  </a:cubicBezTo>
                  <a:cubicBezTo>
                    <a:pt x="256" y="2"/>
                    <a:pt x="244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2"/>
            <p:cNvSpPr/>
            <p:nvPr/>
          </p:nvSpPr>
          <p:spPr>
            <a:xfrm>
              <a:off x="4062688" y="3774320"/>
              <a:ext cx="29605" cy="23108"/>
            </a:xfrm>
            <a:custGeom>
              <a:avLst/>
              <a:gdLst/>
              <a:ahLst/>
              <a:cxnLst/>
              <a:rect l="l" t="t" r="r" b="b"/>
              <a:pathLst>
                <a:path w="483" h="377" extrusionOk="0">
                  <a:moveTo>
                    <a:pt x="252" y="1"/>
                  </a:moveTo>
                  <a:cubicBezTo>
                    <a:pt x="142" y="1"/>
                    <a:pt x="26" y="55"/>
                    <a:pt x="18" y="171"/>
                  </a:cubicBezTo>
                  <a:cubicBezTo>
                    <a:pt x="0" y="269"/>
                    <a:pt x="72" y="341"/>
                    <a:pt x="161" y="358"/>
                  </a:cubicBezTo>
                  <a:cubicBezTo>
                    <a:pt x="184" y="371"/>
                    <a:pt x="210" y="377"/>
                    <a:pt x="236" y="377"/>
                  </a:cubicBezTo>
                  <a:cubicBezTo>
                    <a:pt x="320" y="377"/>
                    <a:pt x="410" y="317"/>
                    <a:pt x="437" y="243"/>
                  </a:cubicBezTo>
                  <a:cubicBezTo>
                    <a:pt x="482" y="118"/>
                    <a:pt x="393" y="11"/>
                    <a:pt x="277" y="2"/>
                  </a:cubicBezTo>
                  <a:cubicBezTo>
                    <a:pt x="269" y="1"/>
                    <a:pt x="26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2"/>
            <p:cNvSpPr/>
            <p:nvPr/>
          </p:nvSpPr>
          <p:spPr>
            <a:xfrm>
              <a:off x="4053371" y="3714190"/>
              <a:ext cx="29605" cy="23599"/>
            </a:xfrm>
            <a:custGeom>
              <a:avLst/>
              <a:gdLst/>
              <a:ahLst/>
              <a:cxnLst/>
              <a:rect l="l" t="t" r="r" b="b"/>
              <a:pathLst>
                <a:path w="483" h="385" extrusionOk="0">
                  <a:moveTo>
                    <a:pt x="252" y="0"/>
                  </a:moveTo>
                  <a:cubicBezTo>
                    <a:pt x="143" y="0"/>
                    <a:pt x="27" y="55"/>
                    <a:pt x="18" y="171"/>
                  </a:cubicBezTo>
                  <a:cubicBezTo>
                    <a:pt x="1" y="269"/>
                    <a:pt x="72" y="340"/>
                    <a:pt x="161" y="367"/>
                  </a:cubicBezTo>
                  <a:cubicBezTo>
                    <a:pt x="183" y="379"/>
                    <a:pt x="207" y="384"/>
                    <a:pt x="231" y="384"/>
                  </a:cubicBezTo>
                  <a:cubicBezTo>
                    <a:pt x="317" y="384"/>
                    <a:pt x="410" y="319"/>
                    <a:pt x="438" y="242"/>
                  </a:cubicBezTo>
                  <a:cubicBezTo>
                    <a:pt x="482" y="126"/>
                    <a:pt x="393" y="19"/>
                    <a:pt x="277" y="1"/>
                  </a:cubicBezTo>
                  <a:cubicBezTo>
                    <a:pt x="269" y="1"/>
                    <a:pt x="261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2"/>
            <p:cNvSpPr/>
            <p:nvPr/>
          </p:nvSpPr>
          <p:spPr>
            <a:xfrm>
              <a:off x="3864708" y="3711493"/>
              <a:ext cx="104508" cy="104508"/>
            </a:xfrm>
            <a:custGeom>
              <a:avLst/>
              <a:gdLst/>
              <a:ahLst/>
              <a:cxnLst/>
              <a:rect l="l" t="t" r="r" b="b"/>
              <a:pathLst>
                <a:path w="1705" h="1705" extrusionOk="0">
                  <a:moveTo>
                    <a:pt x="929" y="1"/>
                  </a:moveTo>
                  <a:cubicBezTo>
                    <a:pt x="1161" y="117"/>
                    <a:pt x="1321" y="349"/>
                    <a:pt x="1321" y="625"/>
                  </a:cubicBezTo>
                  <a:cubicBezTo>
                    <a:pt x="1321" y="1009"/>
                    <a:pt x="1009" y="1321"/>
                    <a:pt x="625" y="1321"/>
                  </a:cubicBezTo>
                  <a:cubicBezTo>
                    <a:pt x="349" y="1321"/>
                    <a:pt x="117" y="1160"/>
                    <a:pt x="1" y="929"/>
                  </a:cubicBezTo>
                  <a:lnTo>
                    <a:pt x="1" y="929"/>
                  </a:lnTo>
                  <a:cubicBezTo>
                    <a:pt x="45" y="1366"/>
                    <a:pt x="411" y="1705"/>
                    <a:pt x="857" y="1705"/>
                  </a:cubicBezTo>
                  <a:cubicBezTo>
                    <a:pt x="1321" y="1705"/>
                    <a:pt x="1705" y="1321"/>
                    <a:pt x="1705" y="848"/>
                  </a:cubicBezTo>
                  <a:cubicBezTo>
                    <a:pt x="1705" y="402"/>
                    <a:pt x="1366" y="36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2"/>
            <p:cNvSpPr/>
            <p:nvPr/>
          </p:nvSpPr>
          <p:spPr>
            <a:xfrm>
              <a:off x="3854901" y="3913274"/>
              <a:ext cx="74412" cy="67854"/>
            </a:xfrm>
            <a:custGeom>
              <a:avLst/>
              <a:gdLst/>
              <a:ahLst/>
              <a:cxnLst/>
              <a:rect l="l" t="t" r="r" b="b"/>
              <a:pathLst>
                <a:path w="1214" h="1107" extrusionOk="0">
                  <a:moveTo>
                    <a:pt x="375" y="1"/>
                  </a:moveTo>
                  <a:lnTo>
                    <a:pt x="375" y="340"/>
                  </a:lnTo>
                  <a:lnTo>
                    <a:pt x="0" y="473"/>
                  </a:lnTo>
                  <a:lnTo>
                    <a:pt x="491" y="643"/>
                  </a:lnTo>
                  <a:lnTo>
                    <a:pt x="518" y="1107"/>
                  </a:lnTo>
                  <a:lnTo>
                    <a:pt x="866" y="768"/>
                  </a:lnTo>
                  <a:lnTo>
                    <a:pt x="1214" y="857"/>
                  </a:lnTo>
                  <a:lnTo>
                    <a:pt x="973" y="500"/>
                  </a:lnTo>
                  <a:lnTo>
                    <a:pt x="1115" y="81"/>
                  </a:lnTo>
                  <a:lnTo>
                    <a:pt x="678" y="188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2"/>
            <p:cNvSpPr/>
            <p:nvPr/>
          </p:nvSpPr>
          <p:spPr>
            <a:xfrm>
              <a:off x="3976263" y="3845053"/>
              <a:ext cx="22740" cy="22924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361" y="1"/>
                  </a:moveTo>
                  <a:cubicBezTo>
                    <a:pt x="355" y="1"/>
                    <a:pt x="349" y="3"/>
                    <a:pt x="349" y="7"/>
                  </a:cubicBezTo>
                  <a:cubicBezTo>
                    <a:pt x="277" y="132"/>
                    <a:pt x="206" y="266"/>
                    <a:pt x="63" y="311"/>
                  </a:cubicBezTo>
                  <a:cubicBezTo>
                    <a:pt x="36" y="320"/>
                    <a:pt x="1" y="373"/>
                    <a:pt x="45" y="373"/>
                  </a:cubicBezTo>
                  <a:cubicBezTo>
                    <a:pt x="233" y="355"/>
                    <a:pt x="322" y="159"/>
                    <a:pt x="367" y="7"/>
                  </a:cubicBezTo>
                  <a:cubicBezTo>
                    <a:pt x="371" y="3"/>
                    <a:pt x="367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2"/>
            <p:cNvSpPr/>
            <p:nvPr/>
          </p:nvSpPr>
          <p:spPr>
            <a:xfrm>
              <a:off x="3935012" y="3860990"/>
              <a:ext cx="32425" cy="10359"/>
            </a:xfrm>
            <a:custGeom>
              <a:avLst/>
              <a:gdLst/>
              <a:ahLst/>
              <a:cxnLst/>
              <a:rect l="l" t="t" r="r" b="b"/>
              <a:pathLst>
                <a:path w="529" h="169" extrusionOk="0">
                  <a:moveTo>
                    <a:pt x="86" y="1"/>
                  </a:moveTo>
                  <a:cubicBezTo>
                    <a:pt x="49" y="1"/>
                    <a:pt x="1" y="62"/>
                    <a:pt x="31" y="77"/>
                  </a:cubicBezTo>
                  <a:cubicBezTo>
                    <a:pt x="128" y="116"/>
                    <a:pt x="265" y="168"/>
                    <a:pt x="384" y="168"/>
                  </a:cubicBezTo>
                  <a:cubicBezTo>
                    <a:pt x="431" y="168"/>
                    <a:pt x="475" y="160"/>
                    <a:pt x="513" y="140"/>
                  </a:cubicBezTo>
                  <a:cubicBezTo>
                    <a:pt x="521" y="132"/>
                    <a:pt x="529" y="111"/>
                    <a:pt x="519" y="111"/>
                  </a:cubicBezTo>
                  <a:cubicBezTo>
                    <a:pt x="518" y="111"/>
                    <a:pt x="516" y="112"/>
                    <a:pt x="513" y="113"/>
                  </a:cubicBezTo>
                  <a:cubicBezTo>
                    <a:pt x="497" y="117"/>
                    <a:pt x="480" y="119"/>
                    <a:pt x="461" y="119"/>
                  </a:cubicBezTo>
                  <a:cubicBezTo>
                    <a:pt x="399" y="119"/>
                    <a:pt x="328" y="98"/>
                    <a:pt x="272" y="77"/>
                  </a:cubicBezTo>
                  <a:cubicBezTo>
                    <a:pt x="219" y="60"/>
                    <a:pt x="156" y="33"/>
                    <a:pt x="103" y="6"/>
                  </a:cubicBezTo>
                  <a:cubicBezTo>
                    <a:pt x="98" y="2"/>
                    <a:pt x="92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2"/>
            <p:cNvSpPr/>
            <p:nvPr/>
          </p:nvSpPr>
          <p:spPr>
            <a:xfrm>
              <a:off x="3893394" y="3848179"/>
              <a:ext cx="32548" cy="10543"/>
            </a:xfrm>
            <a:custGeom>
              <a:avLst/>
              <a:gdLst/>
              <a:ahLst/>
              <a:cxnLst/>
              <a:rect l="l" t="t" r="r" b="b"/>
              <a:pathLst>
                <a:path w="531" h="172" extrusionOk="0">
                  <a:moveTo>
                    <a:pt x="181" y="0"/>
                  </a:moveTo>
                  <a:cubicBezTo>
                    <a:pt x="137" y="0"/>
                    <a:pt x="94" y="9"/>
                    <a:pt x="50" y="28"/>
                  </a:cubicBezTo>
                  <a:cubicBezTo>
                    <a:pt x="25" y="36"/>
                    <a:pt x="0" y="91"/>
                    <a:pt x="33" y="91"/>
                  </a:cubicBezTo>
                  <a:cubicBezTo>
                    <a:pt x="36" y="91"/>
                    <a:pt x="38" y="91"/>
                    <a:pt x="41" y="90"/>
                  </a:cubicBezTo>
                  <a:cubicBezTo>
                    <a:pt x="74" y="85"/>
                    <a:pt x="105" y="82"/>
                    <a:pt x="136" y="82"/>
                  </a:cubicBezTo>
                  <a:cubicBezTo>
                    <a:pt x="257" y="82"/>
                    <a:pt x="365" y="121"/>
                    <a:pt x="479" y="170"/>
                  </a:cubicBezTo>
                  <a:cubicBezTo>
                    <a:pt x="481" y="171"/>
                    <a:pt x="483" y="172"/>
                    <a:pt x="486" y="172"/>
                  </a:cubicBezTo>
                  <a:cubicBezTo>
                    <a:pt x="510" y="172"/>
                    <a:pt x="530" y="134"/>
                    <a:pt x="514" y="126"/>
                  </a:cubicBezTo>
                  <a:cubicBezTo>
                    <a:pt x="416" y="61"/>
                    <a:pt x="300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2"/>
            <p:cNvSpPr/>
            <p:nvPr/>
          </p:nvSpPr>
          <p:spPr>
            <a:xfrm>
              <a:off x="3863666" y="3854002"/>
              <a:ext cx="23537" cy="22250"/>
            </a:xfrm>
            <a:custGeom>
              <a:avLst/>
              <a:gdLst/>
              <a:ahLst/>
              <a:cxnLst/>
              <a:rect l="l" t="t" r="r" b="b"/>
              <a:pathLst>
                <a:path w="384" h="363" extrusionOk="0">
                  <a:moveTo>
                    <a:pt x="361" y="0"/>
                  </a:moveTo>
                  <a:cubicBezTo>
                    <a:pt x="357" y="0"/>
                    <a:pt x="353" y="2"/>
                    <a:pt x="348" y="4"/>
                  </a:cubicBezTo>
                  <a:cubicBezTo>
                    <a:pt x="268" y="49"/>
                    <a:pt x="196" y="93"/>
                    <a:pt x="134" y="165"/>
                  </a:cubicBezTo>
                  <a:cubicBezTo>
                    <a:pt x="98" y="200"/>
                    <a:pt x="0" y="290"/>
                    <a:pt x="27" y="352"/>
                  </a:cubicBezTo>
                  <a:cubicBezTo>
                    <a:pt x="31" y="360"/>
                    <a:pt x="38" y="362"/>
                    <a:pt x="45" y="362"/>
                  </a:cubicBezTo>
                  <a:cubicBezTo>
                    <a:pt x="55" y="362"/>
                    <a:pt x="66" y="357"/>
                    <a:pt x="71" y="352"/>
                  </a:cubicBezTo>
                  <a:cubicBezTo>
                    <a:pt x="134" y="316"/>
                    <a:pt x="152" y="263"/>
                    <a:pt x="196" y="209"/>
                  </a:cubicBezTo>
                  <a:cubicBezTo>
                    <a:pt x="241" y="156"/>
                    <a:pt x="303" y="93"/>
                    <a:pt x="357" y="49"/>
                  </a:cubicBezTo>
                  <a:cubicBezTo>
                    <a:pt x="380" y="41"/>
                    <a:pt x="383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2"/>
            <p:cNvSpPr/>
            <p:nvPr/>
          </p:nvSpPr>
          <p:spPr>
            <a:xfrm>
              <a:off x="3842887" y="3884650"/>
              <a:ext cx="21085" cy="22679"/>
            </a:xfrm>
            <a:custGeom>
              <a:avLst/>
              <a:gdLst/>
              <a:ahLst/>
              <a:cxnLst/>
              <a:rect l="l" t="t" r="r" b="b"/>
              <a:pathLst>
                <a:path w="344" h="370" extrusionOk="0">
                  <a:moveTo>
                    <a:pt x="326" y="0"/>
                  </a:moveTo>
                  <a:cubicBezTo>
                    <a:pt x="315" y="0"/>
                    <a:pt x="299" y="8"/>
                    <a:pt x="294" y="13"/>
                  </a:cubicBezTo>
                  <a:cubicBezTo>
                    <a:pt x="250" y="75"/>
                    <a:pt x="214" y="129"/>
                    <a:pt x="170" y="182"/>
                  </a:cubicBezTo>
                  <a:cubicBezTo>
                    <a:pt x="152" y="209"/>
                    <a:pt x="125" y="236"/>
                    <a:pt x="98" y="253"/>
                  </a:cubicBezTo>
                  <a:cubicBezTo>
                    <a:pt x="71" y="280"/>
                    <a:pt x="27" y="298"/>
                    <a:pt x="9" y="334"/>
                  </a:cubicBezTo>
                  <a:cubicBezTo>
                    <a:pt x="0" y="352"/>
                    <a:pt x="18" y="369"/>
                    <a:pt x="36" y="369"/>
                  </a:cubicBezTo>
                  <a:cubicBezTo>
                    <a:pt x="116" y="369"/>
                    <a:pt x="187" y="298"/>
                    <a:pt x="241" y="236"/>
                  </a:cubicBezTo>
                  <a:cubicBezTo>
                    <a:pt x="286" y="173"/>
                    <a:pt x="321" y="93"/>
                    <a:pt x="339" y="22"/>
                  </a:cubicBezTo>
                  <a:cubicBezTo>
                    <a:pt x="343" y="5"/>
                    <a:pt x="336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2"/>
            <p:cNvSpPr/>
            <p:nvPr/>
          </p:nvSpPr>
          <p:spPr>
            <a:xfrm>
              <a:off x="3825664" y="3907635"/>
              <a:ext cx="11769" cy="5333"/>
            </a:xfrm>
            <a:custGeom>
              <a:avLst/>
              <a:gdLst/>
              <a:ahLst/>
              <a:cxnLst/>
              <a:rect l="l" t="t" r="r" b="b"/>
              <a:pathLst>
                <a:path w="192" h="87" extrusionOk="0">
                  <a:moveTo>
                    <a:pt x="89" y="1"/>
                  </a:moveTo>
                  <a:cubicBezTo>
                    <a:pt x="47" y="1"/>
                    <a:pt x="1" y="68"/>
                    <a:pt x="49" y="84"/>
                  </a:cubicBezTo>
                  <a:cubicBezTo>
                    <a:pt x="61" y="86"/>
                    <a:pt x="73" y="87"/>
                    <a:pt x="85" y="87"/>
                  </a:cubicBezTo>
                  <a:cubicBezTo>
                    <a:pt x="126" y="87"/>
                    <a:pt x="164" y="74"/>
                    <a:pt x="192" y="39"/>
                  </a:cubicBezTo>
                  <a:cubicBezTo>
                    <a:pt x="192" y="39"/>
                    <a:pt x="192" y="30"/>
                    <a:pt x="192" y="30"/>
                  </a:cubicBezTo>
                  <a:cubicBezTo>
                    <a:pt x="165" y="12"/>
                    <a:pt x="129" y="12"/>
                    <a:pt x="103" y="3"/>
                  </a:cubicBezTo>
                  <a:cubicBezTo>
                    <a:pt x="98" y="2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2"/>
            <p:cNvSpPr/>
            <p:nvPr/>
          </p:nvSpPr>
          <p:spPr>
            <a:xfrm>
              <a:off x="2437047" y="3684708"/>
              <a:ext cx="110086" cy="324741"/>
            </a:xfrm>
            <a:custGeom>
              <a:avLst/>
              <a:gdLst/>
              <a:ahLst/>
              <a:cxnLst/>
              <a:rect l="l" t="t" r="r" b="b"/>
              <a:pathLst>
                <a:path w="1796" h="5298" extrusionOk="0">
                  <a:moveTo>
                    <a:pt x="901" y="1"/>
                  </a:moveTo>
                  <a:cubicBezTo>
                    <a:pt x="0" y="2980"/>
                    <a:pt x="901" y="5255"/>
                    <a:pt x="901" y="5255"/>
                  </a:cubicBezTo>
                  <a:lnTo>
                    <a:pt x="1731" y="5255"/>
                  </a:lnTo>
                  <a:cubicBezTo>
                    <a:pt x="1742" y="5284"/>
                    <a:pt x="1749" y="5297"/>
                    <a:pt x="1752" y="5297"/>
                  </a:cubicBezTo>
                  <a:cubicBezTo>
                    <a:pt x="1796" y="5297"/>
                    <a:pt x="1021" y="2372"/>
                    <a:pt x="1731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2"/>
            <p:cNvSpPr/>
            <p:nvPr/>
          </p:nvSpPr>
          <p:spPr>
            <a:xfrm>
              <a:off x="2550747" y="3684708"/>
              <a:ext cx="106163" cy="322167"/>
            </a:xfrm>
            <a:custGeom>
              <a:avLst/>
              <a:gdLst/>
              <a:ahLst/>
              <a:cxnLst/>
              <a:rect l="l" t="t" r="r" b="b"/>
              <a:pathLst>
                <a:path w="1732" h="5256" extrusionOk="0">
                  <a:moveTo>
                    <a:pt x="902" y="1"/>
                  </a:moveTo>
                  <a:cubicBezTo>
                    <a:pt x="1" y="2980"/>
                    <a:pt x="902" y="5255"/>
                    <a:pt x="902" y="5255"/>
                  </a:cubicBezTo>
                  <a:lnTo>
                    <a:pt x="1731" y="5255"/>
                  </a:lnTo>
                  <a:cubicBezTo>
                    <a:pt x="1731" y="5255"/>
                    <a:pt x="830" y="2980"/>
                    <a:pt x="1731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2"/>
            <p:cNvSpPr/>
            <p:nvPr/>
          </p:nvSpPr>
          <p:spPr>
            <a:xfrm>
              <a:off x="4087819" y="3684708"/>
              <a:ext cx="106163" cy="322167"/>
            </a:xfrm>
            <a:custGeom>
              <a:avLst/>
              <a:gdLst/>
              <a:ahLst/>
              <a:cxnLst/>
              <a:rect l="l" t="t" r="r" b="b"/>
              <a:pathLst>
                <a:path w="1732" h="5256" extrusionOk="0">
                  <a:moveTo>
                    <a:pt x="1" y="1"/>
                  </a:moveTo>
                  <a:cubicBezTo>
                    <a:pt x="902" y="2980"/>
                    <a:pt x="1" y="5255"/>
                    <a:pt x="1" y="5255"/>
                  </a:cubicBezTo>
                  <a:lnTo>
                    <a:pt x="839" y="5255"/>
                  </a:lnTo>
                  <a:cubicBezTo>
                    <a:pt x="839" y="5255"/>
                    <a:pt x="1731" y="2980"/>
                    <a:pt x="839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2"/>
            <p:cNvSpPr/>
            <p:nvPr/>
          </p:nvSpPr>
          <p:spPr>
            <a:xfrm>
              <a:off x="3988338" y="3684708"/>
              <a:ext cx="106102" cy="322167"/>
            </a:xfrm>
            <a:custGeom>
              <a:avLst/>
              <a:gdLst/>
              <a:ahLst/>
              <a:cxnLst/>
              <a:rect l="l" t="t" r="r" b="b"/>
              <a:pathLst>
                <a:path w="1731" h="5256" extrusionOk="0">
                  <a:moveTo>
                    <a:pt x="0" y="1"/>
                  </a:moveTo>
                  <a:cubicBezTo>
                    <a:pt x="901" y="2980"/>
                    <a:pt x="0" y="5255"/>
                    <a:pt x="0" y="5255"/>
                  </a:cubicBezTo>
                  <a:lnTo>
                    <a:pt x="839" y="5255"/>
                  </a:lnTo>
                  <a:cubicBezTo>
                    <a:pt x="839" y="5255"/>
                    <a:pt x="1731" y="2980"/>
                    <a:pt x="839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2"/>
            <p:cNvSpPr/>
            <p:nvPr/>
          </p:nvSpPr>
          <p:spPr>
            <a:xfrm>
              <a:off x="2736100" y="3733375"/>
              <a:ext cx="1165892" cy="224830"/>
            </a:xfrm>
            <a:custGeom>
              <a:avLst/>
              <a:gdLst/>
              <a:ahLst/>
              <a:cxnLst/>
              <a:rect l="l" t="t" r="r" b="b"/>
              <a:pathLst>
                <a:path w="19021" h="3668" extrusionOk="0">
                  <a:moveTo>
                    <a:pt x="1732" y="1"/>
                  </a:moveTo>
                  <a:cubicBezTo>
                    <a:pt x="1" y="1838"/>
                    <a:pt x="1732" y="3667"/>
                    <a:pt x="1732" y="3667"/>
                  </a:cubicBezTo>
                  <a:lnTo>
                    <a:pt x="8797" y="3667"/>
                  </a:lnTo>
                  <a:cubicBezTo>
                    <a:pt x="8797" y="3266"/>
                    <a:pt x="9127" y="2936"/>
                    <a:pt x="9529" y="2936"/>
                  </a:cubicBezTo>
                  <a:cubicBezTo>
                    <a:pt x="9930" y="2936"/>
                    <a:pt x="10260" y="3266"/>
                    <a:pt x="10260" y="3667"/>
                  </a:cubicBezTo>
                  <a:lnTo>
                    <a:pt x="17290" y="3667"/>
                  </a:lnTo>
                  <a:cubicBezTo>
                    <a:pt x="17290" y="3667"/>
                    <a:pt x="19021" y="1838"/>
                    <a:pt x="17290" y="1"/>
                  </a:cubicBezTo>
                  <a:lnTo>
                    <a:pt x="10260" y="1"/>
                  </a:lnTo>
                  <a:cubicBezTo>
                    <a:pt x="10260" y="402"/>
                    <a:pt x="9930" y="732"/>
                    <a:pt x="9529" y="732"/>
                  </a:cubicBezTo>
                  <a:cubicBezTo>
                    <a:pt x="9127" y="732"/>
                    <a:pt x="8797" y="402"/>
                    <a:pt x="8797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2"/>
            <p:cNvSpPr/>
            <p:nvPr/>
          </p:nvSpPr>
          <p:spPr>
            <a:xfrm>
              <a:off x="3281863" y="3707509"/>
              <a:ext cx="67854" cy="58353"/>
            </a:xfrm>
            <a:custGeom>
              <a:avLst/>
              <a:gdLst/>
              <a:ahLst/>
              <a:cxnLst/>
              <a:rect l="l" t="t" r="r" b="b"/>
              <a:pathLst>
                <a:path w="1107" h="952" extrusionOk="0">
                  <a:moveTo>
                    <a:pt x="512" y="1"/>
                  </a:moveTo>
                  <a:cubicBezTo>
                    <a:pt x="507" y="1"/>
                    <a:pt x="502" y="4"/>
                    <a:pt x="500" y="12"/>
                  </a:cubicBezTo>
                  <a:cubicBezTo>
                    <a:pt x="464" y="128"/>
                    <a:pt x="473" y="253"/>
                    <a:pt x="473" y="378"/>
                  </a:cubicBezTo>
                  <a:cubicBezTo>
                    <a:pt x="401" y="324"/>
                    <a:pt x="330" y="262"/>
                    <a:pt x="268" y="200"/>
                  </a:cubicBezTo>
                  <a:cubicBezTo>
                    <a:pt x="263" y="195"/>
                    <a:pt x="259" y="194"/>
                    <a:pt x="255" y="194"/>
                  </a:cubicBezTo>
                  <a:cubicBezTo>
                    <a:pt x="243" y="194"/>
                    <a:pt x="236" y="211"/>
                    <a:pt x="250" y="217"/>
                  </a:cubicBezTo>
                  <a:cubicBezTo>
                    <a:pt x="294" y="280"/>
                    <a:pt x="357" y="342"/>
                    <a:pt x="419" y="387"/>
                  </a:cubicBezTo>
                  <a:cubicBezTo>
                    <a:pt x="277" y="396"/>
                    <a:pt x="143" y="405"/>
                    <a:pt x="18" y="431"/>
                  </a:cubicBezTo>
                  <a:cubicBezTo>
                    <a:pt x="0" y="431"/>
                    <a:pt x="27" y="458"/>
                    <a:pt x="36" y="467"/>
                  </a:cubicBezTo>
                  <a:cubicBezTo>
                    <a:pt x="161" y="485"/>
                    <a:pt x="294" y="494"/>
                    <a:pt x="428" y="503"/>
                  </a:cubicBezTo>
                  <a:cubicBezTo>
                    <a:pt x="375" y="556"/>
                    <a:pt x="330" y="619"/>
                    <a:pt x="286" y="681"/>
                  </a:cubicBezTo>
                  <a:cubicBezTo>
                    <a:pt x="286" y="681"/>
                    <a:pt x="294" y="690"/>
                    <a:pt x="294" y="690"/>
                  </a:cubicBezTo>
                  <a:cubicBezTo>
                    <a:pt x="353" y="648"/>
                    <a:pt x="515" y="598"/>
                    <a:pt x="578" y="555"/>
                  </a:cubicBezTo>
                  <a:lnTo>
                    <a:pt x="578" y="555"/>
                  </a:lnTo>
                  <a:cubicBezTo>
                    <a:pt x="576" y="591"/>
                    <a:pt x="573" y="627"/>
                    <a:pt x="569" y="662"/>
                  </a:cubicBezTo>
                  <a:lnTo>
                    <a:pt x="569" y="662"/>
                  </a:lnTo>
                  <a:cubicBezTo>
                    <a:pt x="583" y="624"/>
                    <a:pt x="592" y="586"/>
                    <a:pt x="589" y="547"/>
                  </a:cubicBezTo>
                  <a:lnTo>
                    <a:pt x="589" y="547"/>
                  </a:lnTo>
                  <a:cubicBezTo>
                    <a:pt x="586" y="550"/>
                    <a:pt x="582" y="553"/>
                    <a:pt x="578" y="555"/>
                  </a:cubicBezTo>
                  <a:lnTo>
                    <a:pt x="578" y="555"/>
                  </a:lnTo>
                  <a:cubicBezTo>
                    <a:pt x="579" y="547"/>
                    <a:pt x="579" y="538"/>
                    <a:pt x="580" y="530"/>
                  </a:cubicBezTo>
                  <a:cubicBezTo>
                    <a:pt x="633" y="583"/>
                    <a:pt x="687" y="637"/>
                    <a:pt x="749" y="681"/>
                  </a:cubicBezTo>
                  <a:cubicBezTo>
                    <a:pt x="753" y="685"/>
                    <a:pt x="760" y="687"/>
                    <a:pt x="766" y="687"/>
                  </a:cubicBezTo>
                  <a:cubicBezTo>
                    <a:pt x="778" y="687"/>
                    <a:pt x="791" y="680"/>
                    <a:pt x="785" y="663"/>
                  </a:cubicBezTo>
                  <a:cubicBezTo>
                    <a:pt x="767" y="601"/>
                    <a:pt x="705" y="547"/>
                    <a:pt x="642" y="503"/>
                  </a:cubicBezTo>
                  <a:cubicBezTo>
                    <a:pt x="785" y="503"/>
                    <a:pt x="928" y="494"/>
                    <a:pt x="1062" y="485"/>
                  </a:cubicBezTo>
                  <a:cubicBezTo>
                    <a:pt x="1106" y="476"/>
                    <a:pt x="1053" y="414"/>
                    <a:pt x="1026" y="414"/>
                  </a:cubicBezTo>
                  <a:cubicBezTo>
                    <a:pt x="901" y="396"/>
                    <a:pt x="767" y="396"/>
                    <a:pt x="633" y="387"/>
                  </a:cubicBezTo>
                  <a:cubicBezTo>
                    <a:pt x="687" y="342"/>
                    <a:pt x="740" y="289"/>
                    <a:pt x="776" y="226"/>
                  </a:cubicBezTo>
                  <a:cubicBezTo>
                    <a:pt x="784" y="211"/>
                    <a:pt x="758" y="189"/>
                    <a:pt x="740" y="189"/>
                  </a:cubicBezTo>
                  <a:cubicBezTo>
                    <a:pt x="737" y="189"/>
                    <a:pt x="734" y="189"/>
                    <a:pt x="732" y="191"/>
                  </a:cubicBezTo>
                  <a:cubicBezTo>
                    <a:pt x="669" y="226"/>
                    <a:pt x="625" y="280"/>
                    <a:pt x="580" y="333"/>
                  </a:cubicBezTo>
                  <a:cubicBezTo>
                    <a:pt x="571" y="226"/>
                    <a:pt x="562" y="119"/>
                    <a:pt x="535" y="21"/>
                  </a:cubicBezTo>
                  <a:cubicBezTo>
                    <a:pt x="535" y="15"/>
                    <a:pt x="523" y="1"/>
                    <a:pt x="512" y="1"/>
                  </a:cubicBezTo>
                  <a:close/>
                  <a:moveTo>
                    <a:pt x="569" y="662"/>
                  </a:moveTo>
                  <a:cubicBezTo>
                    <a:pt x="539" y="749"/>
                    <a:pt x="487" y="836"/>
                    <a:pt x="500" y="922"/>
                  </a:cubicBezTo>
                  <a:cubicBezTo>
                    <a:pt x="500" y="935"/>
                    <a:pt x="517" y="951"/>
                    <a:pt x="527" y="951"/>
                  </a:cubicBezTo>
                  <a:cubicBezTo>
                    <a:pt x="532" y="951"/>
                    <a:pt x="535" y="948"/>
                    <a:pt x="535" y="940"/>
                  </a:cubicBezTo>
                  <a:cubicBezTo>
                    <a:pt x="548" y="854"/>
                    <a:pt x="560" y="760"/>
                    <a:pt x="569" y="662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2"/>
            <p:cNvSpPr/>
            <p:nvPr/>
          </p:nvSpPr>
          <p:spPr>
            <a:xfrm>
              <a:off x="3281863" y="3925778"/>
              <a:ext cx="67854" cy="58414"/>
            </a:xfrm>
            <a:custGeom>
              <a:avLst/>
              <a:gdLst/>
              <a:ahLst/>
              <a:cxnLst/>
              <a:rect l="l" t="t" r="r" b="b"/>
              <a:pathLst>
                <a:path w="1107" h="953" extrusionOk="0">
                  <a:moveTo>
                    <a:pt x="529" y="1"/>
                  </a:moveTo>
                  <a:cubicBezTo>
                    <a:pt x="519" y="1"/>
                    <a:pt x="500" y="22"/>
                    <a:pt x="500" y="29"/>
                  </a:cubicBezTo>
                  <a:cubicBezTo>
                    <a:pt x="482" y="153"/>
                    <a:pt x="482" y="287"/>
                    <a:pt x="473" y="412"/>
                  </a:cubicBezTo>
                  <a:cubicBezTo>
                    <a:pt x="419" y="359"/>
                    <a:pt x="357" y="305"/>
                    <a:pt x="294" y="260"/>
                  </a:cubicBezTo>
                  <a:cubicBezTo>
                    <a:pt x="294" y="260"/>
                    <a:pt x="286" y="269"/>
                    <a:pt x="286" y="278"/>
                  </a:cubicBezTo>
                  <a:cubicBezTo>
                    <a:pt x="330" y="341"/>
                    <a:pt x="375" y="394"/>
                    <a:pt x="428" y="457"/>
                  </a:cubicBezTo>
                  <a:cubicBezTo>
                    <a:pt x="294" y="457"/>
                    <a:pt x="161" y="466"/>
                    <a:pt x="36" y="492"/>
                  </a:cubicBezTo>
                  <a:cubicBezTo>
                    <a:pt x="27" y="492"/>
                    <a:pt x="0" y="519"/>
                    <a:pt x="18" y="519"/>
                  </a:cubicBezTo>
                  <a:cubicBezTo>
                    <a:pt x="143" y="546"/>
                    <a:pt x="277" y="564"/>
                    <a:pt x="419" y="564"/>
                  </a:cubicBezTo>
                  <a:cubicBezTo>
                    <a:pt x="357" y="617"/>
                    <a:pt x="294" y="671"/>
                    <a:pt x="250" y="733"/>
                  </a:cubicBezTo>
                  <a:cubicBezTo>
                    <a:pt x="237" y="746"/>
                    <a:pt x="242" y="759"/>
                    <a:pt x="253" y="759"/>
                  </a:cubicBezTo>
                  <a:cubicBezTo>
                    <a:pt x="257" y="759"/>
                    <a:pt x="262" y="756"/>
                    <a:pt x="268" y="751"/>
                  </a:cubicBezTo>
                  <a:cubicBezTo>
                    <a:pt x="330" y="689"/>
                    <a:pt x="401" y="635"/>
                    <a:pt x="473" y="582"/>
                  </a:cubicBezTo>
                  <a:lnTo>
                    <a:pt x="473" y="582"/>
                  </a:lnTo>
                  <a:cubicBezTo>
                    <a:pt x="473" y="698"/>
                    <a:pt x="464" y="822"/>
                    <a:pt x="500" y="938"/>
                  </a:cubicBezTo>
                  <a:cubicBezTo>
                    <a:pt x="503" y="948"/>
                    <a:pt x="509" y="952"/>
                    <a:pt x="514" y="952"/>
                  </a:cubicBezTo>
                  <a:cubicBezTo>
                    <a:pt x="525" y="952"/>
                    <a:pt x="535" y="941"/>
                    <a:pt x="535" y="930"/>
                  </a:cubicBezTo>
                  <a:cubicBezTo>
                    <a:pt x="562" y="831"/>
                    <a:pt x="571" y="733"/>
                    <a:pt x="580" y="626"/>
                  </a:cubicBezTo>
                  <a:cubicBezTo>
                    <a:pt x="625" y="680"/>
                    <a:pt x="669" y="733"/>
                    <a:pt x="732" y="769"/>
                  </a:cubicBezTo>
                  <a:cubicBezTo>
                    <a:pt x="734" y="770"/>
                    <a:pt x="736" y="770"/>
                    <a:pt x="738" y="770"/>
                  </a:cubicBezTo>
                  <a:cubicBezTo>
                    <a:pt x="757" y="770"/>
                    <a:pt x="784" y="740"/>
                    <a:pt x="776" y="724"/>
                  </a:cubicBezTo>
                  <a:cubicBezTo>
                    <a:pt x="740" y="662"/>
                    <a:pt x="687" y="617"/>
                    <a:pt x="633" y="564"/>
                  </a:cubicBezTo>
                  <a:cubicBezTo>
                    <a:pt x="767" y="564"/>
                    <a:pt x="901" y="555"/>
                    <a:pt x="1026" y="546"/>
                  </a:cubicBezTo>
                  <a:cubicBezTo>
                    <a:pt x="1053" y="546"/>
                    <a:pt x="1106" y="475"/>
                    <a:pt x="1062" y="475"/>
                  </a:cubicBezTo>
                  <a:cubicBezTo>
                    <a:pt x="928" y="457"/>
                    <a:pt x="901" y="448"/>
                    <a:pt x="758" y="448"/>
                  </a:cubicBezTo>
                  <a:cubicBezTo>
                    <a:pt x="821" y="403"/>
                    <a:pt x="767" y="350"/>
                    <a:pt x="785" y="287"/>
                  </a:cubicBezTo>
                  <a:cubicBezTo>
                    <a:pt x="791" y="270"/>
                    <a:pt x="778" y="264"/>
                    <a:pt x="766" y="264"/>
                  </a:cubicBezTo>
                  <a:cubicBezTo>
                    <a:pt x="760" y="264"/>
                    <a:pt x="753" y="266"/>
                    <a:pt x="749" y="269"/>
                  </a:cubicBezTo>
                  <a:cubicBezTo>
                    <a:pt x="687" y="314"/>
                    <a:pt x="633" y="368"/>
                    <a:pt x="580" y="421"/>
                  </a:cubicBezTo>
                  <a:cubicBezTo>
                    <a:pt x="571" y="278"/>
                    <a:pt x="553" y="136"/>
                    <a:pt x="535" y="11"/>
                  </a:cubicBezTo>
                  <a:cubicBezTo>
                    <a:pt x="535" y="4"/>
                    <a:pt x="533" y="1"/>
                    <a:pt x="529" y="1"/>
                  </a:cubicBezTo>
                  <a:close/>
                </a:path>
              </a:pathLst>
            </a:custGeom>
            <a:solidFill>
              <a:srgbClr val="D2E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2"/>
            <p:cNvSpPr/>
            <p:nvPr/>
          </p:nvSpPr>
          <p:spPr>
            <a:xfrm>
              <a:off x="2847656" y="3809932"/>
              <a:ext cx="74964" cy="71715"/>
            </a:xfrm>
            <a:custGeom>
              <a:avLst/>
              <a:gdLst/>
              <a:ahLst/>
              <a:cxnLst/>
              <a:rect l="l" t="t" r="r" b="b"/>
              <a:pathLst>
                <a:path w="1223" h="1170" extrusionOk="0">
                  <a:moveTo>
                    <a:pt x="563" y="1"/>
                  </a:moveTo>
                  <a:lnTo>
                    <a:pt x="277" y="322"/>
                  </a:lnTo>
                  <a:lnTo>
                    <a:pt x="1" y="170"/>
                  </a:lnTo>
                  <a:lnTo>
                    <a:pt x="215" y="589"/>
                  </a:lnTo>
                  <a:lnTo>
                    <a:pt x="28" y="1000"/>
                  </a:lnTo>
                  <a:lnTo>
                    <a:pt x="28" y="1000"/>
                  </a:lnTo>
                  <a:lnTo>
                    <a:pt x="277" y="830"/>
                  </a:lnTo>
                  <a:lnTo>
                    <a:pt x="581" y="1169"/>
                  </a:lnTo>
                  <a:lnTo>
                    <a:pt x="581" y="830"/>
                  </a:lnTo>
                  <a:lnTo>
                    <a:pt x="1223" y="571"/>
                  </a:lnTo>
                  <a:lnTo>
                    <a:pt x="563" y="331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2"/>
            <p:cNvSpPr/>
            <p:nvPr/>
          </p:nvSpPr>
          <p:spPr>
            <a:xfrm>
              <a:off x="2819215" y="3734111"/>
              <a:ext cx="86487" cy="119096"/>
            </a:xfrm>
            <a:custGeom>
              <a:avLst/>
              <a:gdLst/>
              <a:ahLst/>
              <a:cxnLst/>
              <a:rect l="l" t="t" r="r" b="b"/>
              <a:pathLst>
                <a:path w="1411" h="1943" extrusionOk="0">
                  <a:moveTo>
                    <a:pt x="786" y="783"/>
                  </a:moveTo>
                  <a:cubicBezTo>
                    <a:pt x="861" y="918"/>
                    <a:pt x="758" y="1086"/>
                    <a:pt x="654" y="1086"/>
                  </a:cubicBezTo>
                  <a:cubicBezTo>
                    <a:pt x="635" y="1086"/>
                    <a:pt x="616" y="1080"/>
                    <a:pt x="599" y="1068"/>
                  </a:cubicBezTo>
                  <a:cubicBezTo>
                    <a:pt x="483" y="997"/>
                    <a:pt x="554" y="845"/>
                    <a:pt x="786" y="783"/>
                  </a:cubicBezTo>
                  <a:close/>
                  <a:moveTo>
                    <a:pt x="1197" y="1"/>
                  </a:moveTo>
                  <a:cubicBezTo>
                    <a:pt x="1188" y="1"/>
                    <a:pt x="1178" y="5"/>
                    <a:pt x="1178" y="15"/>
                  </a:cubicBezTo>
                  <a:cubicBezTo>
                    <a:pt x="1250" y="328"/>
                    <a:pt x="1178" y="586"/>
                    <a:pt x="839" y="684"/>
                  </a:cubicBezTo>
                  <a:lnTo>
                    <a:pt x="822" y="684"/>
                  </a:lnTo>
                  <a:cubicBezTo>
                    <a:pt x="759" y="595"/>
                    <a:pt x="679" y="524"/>
                    <a:pt x="581" y="497"/>
                  </a:cubicBezTo>
                  <a:cubicBezTo>
                    <a:pt x="540" y="486"/>
                    <a:pt x="503" y="481"/>
                    <a:pt x="468" y="481"/>
                  </a:cubicBezTo>
                  <a:cubicBezTo>
                    <a:pt x="110" y="481"/>
                    <a:pt x="35" y="1024"/>
                    <a:pt x="19" y="1300"/>
                  </a:cubicBezTo>
                  <a:lnTo>
                    <a:pt x="1" y="1300"/>
                  </a:lnTo>
                  <a:cubicBezTo>
                    <a:pt x="1" y="1300"/>
                    <a:pt x="1" y="1309"/>
                    <a:pt x="1" y="1309"/>
                  </a:cubicBezTo>
                  <a:cubicBezTo>
                    <a:pt x="126" y="1353"/>
                    <a:pt x="251" y="1425"/>
                    <a:pt x="322" y="1541"/>
                  </a:cubicBezTo>
                  <a:cubicBezTo>
                    <a:pt x="393" y="1666"/>
                    <a:pt x="376" y="1782"/>
                    <a:pt x="402" y="1907"/>
                  </a:cubicBezTo>
                  <a:cubicBezTo>
                    <a:pt x="402" y="1920"/>
                    <a:pt x="422" y="1943"/>
                    <a:pt x="439" y="1943"/>
                  </a:cubicBezTo>
                  <a:cubicBezTo>
                    <a:pt x="445" y="1943"/>
                    <a:pt x="451" y="1940"/>
                    <a:pt x="456" y="1933"/>
                  </a:cubicBezTo>
                  <a:cubicBezTo>
                    <a:pt x="518" y="1817"/>
                    <a:pt x="447" y="1621"/>
                    <a:pt x="376" y="1514"/>
                  </a:cubicBezTo>
                  <a:cubicBezTo>
                    <a:pt x="295" y="1398"/>
                    <a:pt x="179" y="1309"/>
                    <a:pt x="37" y="1300"/>
                  </a:cubicBezTo>
                  <a:cubicBezTo>
                    <a:pt x="63" y="1068"/>
                    <a:pt x="108" y="756"/>
                    <a:pt x="331" y="631"/>
                  </a:cubicBezTo>
                  <a:cubicBezTo>
                    <a:pt x="382" y="597"/>
                    <a:pt x="433" y="584"/>
                    <a:pt x="483" y="584"/>
                  </a:cubicBezTo>
                  <a:cubicBezTo>
                    <a:pt x="616" y="584"/>
                    <a:pt x="731" y="679"/>
                    <a:pt x="750" y="711"/>
                  </a:cubicBezTo>
                  <a:cubicBezTo>
                    <a:pt x="625" y="747"/>
                    <a:pt x="483" y="791"/>
                    <a:pt x="465" y="943"/>
                  </a:cubicBezTo>
                  <a:cubicBezTo>
                    <a:pt x="442" y="1089"/>
                    <a:pt x="557" y="1178"/>
                    <a:pt x="674" y="1178"/>
                  </a:cubicBezTo>
                  <a:cubicBezTo>
                    <a:pt x="744" y="1178"/>
                    <a:pt x="814" y="1147"/>
                    <a:pt x="857" y="1077"/>
                  </a:cubicBezTo>
                  <a:cubicBezTo>
                    <a:pt x="920" y="979"/>
                    <a:pt x="911" y="863"/>
                    <a:pt x="857" y="756"/>
                  </a:cubicBezTo>
                  <a:cubicBezTo>
                    <a:pt x="929" y="747"/>
                    <a:pt x="1000" y="738"/>
                    <a:pt x="1054" y="702"/>
                  </a:cubicBezTo>
                  <a:cubicBezTo>
                    <a:pt x="1294" y="568"/>
                    <a:pt x="1410" y="212"/>
                    <a:pt x="1214" y="6"/>
                  </a:cubicBezTo>
                  <a:cubicBezTo>
                    <a:pt x="1210" y="3"/>
                    <a:pt x="1204" y="1"/>
                    <a:pt x="1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2"/>
            <p:cNvSpPr/>
            <p:nvPr/>
          </p:nvSpPr>
          <p:spPr>
            <a:xfrm>
              <a:off x="2819215" y="3838311"/>
              <a:ext cx="86487" cy="119709"/>
            </a:xfrm>
            <a:custGeom>
              <a:avLst/>
              <a:gdLst/>
              <a:ahLst/>
              <a:cxnLst/>
              <a:rect l="l" t="t" r="r" b="b"/>
              <a:pathLst>
                <a:path w="1411" h="1953" extrusionOk="0">
                  <a:moveTo>
                    <a:pt x="649" y="861"/>
                  </a:moveTo>
                  <a:cubicBezTo>
                    <a:pt x="755" y="861"/>
                    <a:pt x="863" y="1032"/>
                    <a:pt x="786" y="1170"/>
                  </a:cubicBezTo>
                  <a:cubicBezTo>
                    <a:pt x="554" y="1099"/>
                    <a:pt x="483" y="956"/>
                    <a:pt x="599" y="876"/>
                  </a:cubicBezTo>
                  <a:cubicBezTo>
                    <a:pt x="615" y="866"/>
                    <a:pt x="632" y="861"/>
                    <a:pt x="649" y="861"/>
                  </a:cubicBezTo>
                  <a:close/>
                  <a:moveTo>
                    <a:pt x="439" y="1"/>
                  </a:moveTo>
                  <a:cubicBezTo>
                    <a:pt x="422" y="1"/>
                    <a:pt x="402" y="24"/>
                    <a:pt x="402" y="37"/>
                  </a:cubicBezTo>
                  <a:cubicBezTo>
                    <a:pt x="376" y="171"/>
                    <a:pt x="393" y="287"/>
                    <a:pt x="322" y="403"/>
                  </a:cubicBezTo>
                  <a:cubicBezTo>
                    <a:pt x="251" y="519"/>
                    <a:pt x="126" y="590"/>
                    <a:pt x="1" y="644"/>
                  </a:cubicBezTo>
                  <a:lnTo>
                    <a:pt x="19" y="644"/>
                  </a:lnTo>
                  <a:cubicBezTo>
                    <a:pt x="35" y="928"/>
                    <a:pt x="110" y="1463"/>
                    <a:pt x="466" y="1463"/>
                  </a:cubicBezTo>
                  <a:cubicBezTo>
                    <a:pt x="502" y="1463"/>
                    <a:pt x="540" y="1458"/>
                    <a:pt x="581" y="1447"/>
                  </a:cubicBezTo>
                  <a:cubicBezTo>
                    <a:pt x="679" y="1420"/>
                    <a:pt x="759" y="1348"/>
                    <a:pt x="822" y="1259"/>
                  </a:cubicBezTo>
                  <a:cubicBezTo>
                    <a:pt x="831" y="1259"/>
                    <a:pt x="831" y="1259"/>
                    <a:pt x="839" y="1268"/>
                  </a:cubicBezTo>
                  <a:cubicBezTo>
                    <a:pt x="1178" y="1366"/>
                    <a:pt x="1250" y="1616"/>
                    <a:pt x="1178" y="1937"/>
                  </a:cubicBezTo>
                  <a:cubicBezTo>
                    <a:pt x="1178" y="1948"/>
                    <a:pt x="1188" y="1952"/>
                    <a:pt x="1197" y="1952"/>
                  </a:cubicBezTo>
                  <a:cubicBezTo>
                    <a:pt x="1204" y="1952"/>
                    <a:pt x="1210" y="1950"/>
                    <a:pt x="1214" y="1946"/>
                  </a:cubicBezTo>
                  <a:cubicBezTo>
                    <a:pt x="1410" y="1741"/>
                    <a:pt x="1294" y="1375"/>
                    <a:pt x="1054" y="1241"/>
                  </a:cubicBezTo>
                  <a:cubicBezTo>
                    <a:pt x="1000" y="1215"/>
                    <a:pt x="929" y="1206"/>
                    <a:pt x="857" y="1188"/>
                  </a:cubicBezTo>
                  <a:cubicBezTo>
                    <a:pt x="911" y="1081"/>
                    <a:pt x="920" y="965"/>
                    <a:pt x="857" y="876"/>
                  </a:cubicBezTo>
                  <a:cubicBezTo>
                    <a:pt x="814" y="805"/>
                    <a:pt x="743" y="774"/>
                    <a:pt x="673" y="774"/>
                  </a:cubicBezTo>
                  <a:cubicBezTo>
                    <a:pt x="556" y="774"/>
                    <a:pt x="442" y="861"/>
                    <a:pt x="465" y="1001"/>
                  </a:cubicBezTo>
                  <a:cubicBezTo>
                    <a:pt x="483" y="1152"/>
                    <a:pt x="625" y="1206"/>
                    <a:pt x="750" y="1241"/>
                  </a:cubicBezTo>
                  <a:cubicBezTo>
                    <a:pt x="730" y="1268"/>
                    <a:pt x="612" y="1363"/>
                    <a:pt x="476" y="1363"/>
                  </a:cubicBezTo>
                  <a:cubicBezTo>
                    <a:pt x="429" y="1363"/>
                    <a:pt x="379" y="1352"/>
                    <a:pt x="331" y="1322"/>
                  </a:cubicBezTo>
                  <a:cubicBezTo>
                    <a:pt x="108" y="1188"/>
                    <a:pt x="63" y="885"/>
                    <a:pt x="37" y="644"/>
                  </a:cubicBezTo>
                  <a:cubicBezTo>
                    <a:pt x="179" y="644"/>
                    <a:pt x="295" y="555"/>
                    <a:pt x="376" y="439"/>
                  </a:cubicBezTo>
                  <a:cubicBezTo>
                    <a:pt x="447" y="331"/>
                    <a:pt x="518" y="135"/>
                    <a:pt x="456" y="10"/>
                  </a:cubicBezTo>
                  <a:cubicBezTo>
                    <a:pt x="451" y="3"/>
                    <a:pt x="445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2"/>
            <p:cNvSpPr/>
            <p:nvPr/>
          </p:nvSpPr>
          <p:spPr>
            <a:xfrm>
              <a:off x="3701237" y="3809932"/>
              <a:ext cx="74964" cy="71715"/>
            </a:xfrm>
            <a:custGeom>
              <a:avLst/>
              <a:gdLst/>
              <a:ahLst/>
              <a:cxnLst/>
              <a:rect l="l" t="t" r="r" b="b"/>
              <a:pathLst>
                <a:path w="1223" h="1170" extrusionOk="0">
                  <a:moveTo>
                    <a:pt x="661" y="1"/>
                  </a:moveTo>
                  <a:lnTo>
                    <a:pt x="661" y="331"/>
                  </a:lnTo>
                  <a:lnTo>
                    <a:pt x="0" y="571"/>
                  </a:lnTo>
                  <a:lnTo>
                    <a:pt x="643" y="830"/>
                  </a:lnTo>
                  <a:lnTo>
                    <a:pt x="643" y="1169"/>
                  </a:lnTo>
                  <a:lnTo>
                    <a:pt x="955" y="830"/>
                  </a:lnTo>
                  <a:lnTo>
                    <a:pt x="1196" y="1000"/>
                  </a:lnTo>
                  <a:lnTo>
                    <a:pt x="1009" y="589"/>
                  </a:lnTo>
                  <a:lnTo>
                    <a:pt x="1223" y="170"/>
                  </a:lnTo>
                  <a:lnTo>
                    <a:pt x="955" y="322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2"/>
            <p:cNvSpPr/>
            <p:nvPr/>
          </p:nvSpPr>
          <p:spPr>
            <a:xfrm>
              <a:off x="3718215" y="3734111"/>
              <a:ext cx="86426" cy="119096"/>
            </a:xfrm>
            <a:custGeom>
              <a:avLst/>
              <a:gdLst/>
              <a:ahLst/>
              <a:cxnLst/>
              <a:rect l="l" t="t" r="r" b="b"/>
              <a:pathLst>
                <a:path w="1410" h="1943" extrusionOk="0">
                  <a:moveTo>
                    <a:pt x="625" y="783"/>
                  </a:moveTo>
                  <a:cubicBezTo>
                    <a:pt x="865" y="845"/>
                    <a:pt x="928" y="997"/>
                    <a:pt x="812" y="1068"/>
                  </a:cubicBezTo>
                  <a:cubicBezTo>
                    <a:pt x="794" y="1080"/>
                    <a:pt x="775" y="1086"/>
                    <a:pt x="756" y="1086"/>
                  </a:cubicBezTo>
                  <a:cubicBezTo>
                    <a:pt x="652" y="1086"/>
                    <a:pt x="549" y="918"/>
                    <a:pt x="625" y="783"/>
                  </a:cubicBezTo>
                  <a:close/>
                  <a:moveTo>
                    <a:pt x="219" y="1"/>
                  </a:moveTo>
                  <a:cubicBezTo>
                    <a:pt x="214" y="1"/>
                    <a:pt x="209" y="3"/>
                    <a:pt x="205" y="6"/>
                  </a:cubicBezTo>
                  <a:cubicBezTo>
                    <a:pt x="0" y="212"/>
                    <a:pt x="116" y="568"/>
                    <a:pt x="357" y="702"/>
                  </a:cubicBezTo>
                  <a:cubicBezTo>
                    <a:pt x="419" y="738"/>
                    <a:pt x="482" y="747"/>
                    <a:pt x="553" y="756"/>
                  </a:cubicBezTo>
                  <a:cubicBezTo>
                    <a:pt x="509" y="863"/>
                    <a:pt x="500" y="979"/>
                    <a:pt x="553" y="1077"/>
                  </a:cubicBezTo>
                  <a:cubicBezTo>
                    <a:pt x="600" y="1147"/>
                    <a:pt x="671" y="1178"/>
                    <a:pt x="741" y="1178"/>
                  </a:cubicBezTo>
                  <a:cubicBezTo>
                    <a:pt x="858" y="1178"/>
                    <a:pt x="971" y="1089"/>
                    <a:pt x="955" y="943"/>
                  </a:cubicBezTo>
                  <a:cubicBezTo>
                    <a:pt x="928" y="791"/>
                    <a:pt x="785" y="747"/>
                    <a:pt x="660" y="711"/>
                  </a:cubicBezTo>
                  <a:cubicBezTo>
                    <a:pt x="680" y="679"/>
                    <a:pt x="794" y="584"/>
                    <a:pt x="931" y="584"/>
                  </a:cubicBezTo>
                  <a:cubicBezTo>
                    <a:pt x="982" y="584"/>
                    <a:pt x="1035" y="597"/>
                    <a:pt x="1088" y="631"/>
                  </a:cubicBezTo>
                  <a:cubicBezTo>
                    <a:pt x="1311" y="756"/>
                    <a:pt x="1347" y="1068"/>
                    <a:pt x="1374" y="1300"/>
                  </a:cubicBezTo>
                  <a:cubicBezTo>
                    <a:pt x="1231" y="1309"/>
                    <a:pt x="1115" y="1398"/>
                    <a:pt x="1035" y="1514"/>
                  </a:cubicBezTo>
                  <a:cubicBezTo>
                    <a:pt x="964" y="1621"/>
                    <a:pt x="892" y="1817"/>
                    <a:pt x="955" y="1933"/>
                  </a:cubicBezTo>
                  <a:cubicBezTo>
                    <a:pt x="959" y="1940"/>
                    <a:pt x="965" y="1943"/>
                    <a:pt x="971" y="1943"/>
                  </a:cubicBezTo>
                  <a:cubicBezTo>
                    <a:pt x="988" y="1943"/>
                    <a:pt x="1008" y="1920"/>
                    <a:pt x="1008" y="1907"/>
                  </a:cubicBezTo>
                  <a:cubicBezTo>
                    <a:pt x="1044" y="1782"/>
                    <a:pt x="1017" y="1666"/>
                    <a:pt x="1088" y="1541"/>
                  </a:cubicBezTo>
                  <a:cubicBezTo>
                    <a:pt x="1160" y="1425"/>
                    <a:pt x="1285" y="1353"/>
                    <a:pt x="1410" y="1309"/>
                  </a:cubicBezTo>
                  <a:cubicBezTo>
                    <a:pt x="1410" y="1309"/>
                    <a:pt x="1410" y="1300"/>
                    <a:pt x="1410" y="1300"/>
                  </a:cubicBezTo>
                  <a:lnTo>
                    <a:pt x="1392" y="1300"/>
                  </a:lnTo>
                  <a:cubicBezTo>
                    <a:pt x="1375" y="1024"/>
                    <a:pt x="1307" y="481"/>
                    <a:pt x="945" y="481"/>
                  </a:cubicBezTo>
                  <a:cubicBezTo>
                    <a:pt x="909" y="481"/>
                    <a:pt x="871" y="486"/>
                    <a:pt x="830" y="497"/>
                  </a:cubicBezTo>
                  <a:cubicBezTo>
                    <a:pt x="740" y="524"/>
                    <a:pt x="651" y="595"/>
                    <a:pt x="589" y="684"/>
                  </a:cubicBezTo>
                  <a:lnTo>
                    <a:pt x="571" y="684"/>
                  </a:lnTo>
                  <a:cubicBezTo>
                    <a:pt x="232" y="586"/>
                    <a:pt x="161" y="328"/>
                    <a:pt x="232" y="15"/>
                  </a:cubicBezTo>
                  <a:cubicBezTo>
                    <a:pt x="232" y="5"/>
                    <a:pt x="226" y="1"/>
                    <a:pt x="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2"/>
            <p:cNvSpPr/>
            <p:nvPr/>
          </p:nvSpPr>
          <p:spPr>
            <a:xfrm>
              <a:off x="3718215" y="3838311"/>
              <a:ext cx="86426" cy="119709"/>
            </a:xfrm>
            <a:custGeom>
              <a:avLst/>
              <a:gdLst/>
              <a:ahLst/>
              <a:cxnLst/>
              <a:rect l="l" t="t" r="r" b="b"/>
              <a:pathLst>
                <a:path w="1410" h="1953" extrusionOk="0">
                  <a:moveTo>
                    <a:pt x="761" y="861"/>
                  </a:moveTo>
                  <a:cubicBezTo>
                    <a:pt x="778" y="861"/>
                    <a:pt x="796" y="866"/>
                    <a:pt x="812" y="876"/>
                  </a:cubicBezTo>
                  <a:cubicBezTo>
                    <a:pt x="928" y="956"/>
                    <a:pt x="865" y="1099"/>
                    <a:pt x="625" y="1170"/>
                  </a:cubicBezTo>
                  <a:cubicBezTo>
                    <a:pt x="548" y="1032"/>
                    <a:pt x="656" y="861"/>
                    <a:pt x="761" y="861"/>
                  </a:cubicBezTo>
                  <a:close/>
                  <a:moveTo>
                    <a:pt x="971" y="1"/>
                  </a:moveTo>
                  <a:cubicBezTo>
                    <a:pt x="965" y="1"/>
                    <a:pt x="959" y="3"/>
                    <a:pt x="955" y="10"/>
                  </a:cubicBezTo>
                  <a:cubicBezTo>
                    <a:pt x="892" y="135"/>
                    <a:pt x="964" y="331"/>
                    <a:pt x="1035" y="439"/>
                  </a:cubicBezTo>
                  <a:cubicBezTo>
                    <a:pt x="1115" y="555"/>
                    <a:pt x="1231" y="644"/>
                    <a:pt x="1374" y="644"/>
                  </a:cubicBezTo>
                  <a:cubicBezTo>
                    <a:pt x="1347" y="885"/>
                    <a:pt x="1311" y="1188"/>
                    <a:pt x="1088" y="1322"/>
                  </a:cubicBezTo>
                  <a:cubicBezTo>
                    <a:pt x="1038" y="1352"/>
                    <a:pt x="987" y="1363"/>
                    <a:pt x="938" y="1363"/>
                  </a:cubicBezTo>
                  <a:cubicBezTo>
                    <a:pt x="798" y="1363"/>
                    <a:pt x="680" y="1268"/>
                    <a:pt x="660" y="1241"/>
                  </a:cubicBezTo>
                  <a:cubicBezTo>
                    <a:pt x="785" y="1206"/>
                    <a:pt x="928" y="1152"/>
                    <a:pt x="955" y="1001"/>
                  </a:cubicBezTo>
                  <a:cubicBezTo>
                    <a:pt x="971" y="861"/>
                    <a:pt x="859" y="774"/>
                    <a:pt x="742" y="774"/>
                  </a:cubicBezTo>
                  <a:cubicBezTo>
                    <a:pt x="672" y="774"/>
                    <a:pt x="600" y="805"/>
                    <a:pt x="553" y="876"/>
                  </a:cubicBezTo>
                  <a:cubicBezTo>
                    <a:pt x="500" y="965"/>
                    <a:pt x="509" y="1081"/>
                    <a:pt x="553" y="1188"/>
                  </a:cubicBezTo>
                  <a:cubicBezTo>
                    <a:pt x="482" y="1206"/>
                    <a:pt x="419" y="1215"/>
                    <a:pt x="357" y="1241"/>
                  </a:cubicBezTo>
                  <a:cubicBezTo>
                    <a:pt x="116" y="1375"/>
                    <a:pt x="0" y="1741"/>
                    <a:pt x="205" y="1946"/>
                  </a:cubicBezTo>
                  <a:cubicBezTo>
                    <a:pt x="209" y="1950"/>
                    <a:pt x="214" y="1952"/>
                    <a:pt x="219" y="1952"/>
                  </a:cubicBezTo>
                  <a:cubicBezTo>
                    <a:pt x="226" y="1952"/>
                    <a:pt x="232" y="1948"/>
                    <a:pt x="232" y="1937"/>
                  </a:cubicBezTo>
                  <a:cubicBezTo>
                    <a:pt x="161" y="1616"/>
                    <a:pt x="232" y="1366"/>
                    <a:pt x="571" y="1268"/>
                  </a:cubicBezTo>
                  <a:cubicBezTo>
                    <a:pt x="580" y="1259"/>
                    <a:pt x="580" y="1259"/>
                    <a:pt x="589" y="1259"/>
                  </a:cubicBezTo>
                  <a:cubicBezTo>
                    <a:pt x="651" y="1348"/>
                    <a:pt x="740" y="1420"/>
                    <a:pt x="830" y="1447"/>
                  </a:cubicBezTo>
                  <a:cubicBezTo>
                    <a:pt x="871" y="1458"/>
                    <a:pt x="910" y="1463"/>
                    <a:pt x="946" y="1463"/>
                  </a:cubicBezTo>
                  <a:cubicBezTo>
                    <a:pt x="1308" y="1463"/>
                    <a:pt x="1375" y="928"/>
                    <a:pt x="1392" y="644"/>
                  </a:cubicBezTo>
                  <a:lnTo>
                    <a:pt x="1410" y="644"/>
                  </a:lnTo>
                  <a:cubicBezTo>
                    <a:pt x="1285" y="590"/>
                    <a:pt x="1160" y="519"/>
                    <a:pt x="1088" y="403"/>
                  </a:cubicBezTo>
                  <a:cubicBezTo>
                    <a:pt x="1017" y="287"/>
                    <a:pt x="1044" y="171"/>
                    <a:pt x="1008" y="37"/>
                  </a:cubicBezTo>
                  <a:cubicBezTo>
                    <a:pt x="1008" y="24"/>
                    <a:pt x="988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2"/>
            <p:cNvSpPr/>
            <p:nvPr/>
          </p:nvSpPr>
          <p:spPr>
            <a:xfrm>
              <a:off x="2427791" y="3700889"/>
              <a:ext cx="90778" cy="288822"/>
            </a:xfrm>
            <a:custGeom>
              <a:avLst/>
              <a:gdLst/>
              <a:ahLst/>
              <a:cxnLst/>
              <a:rect l="l" t="t" r="r" b="b"/>
              <a:pathLst>
                <a:path w="1481" h="4712" extrusionOk="0">
                  <a:moveTo>
                    <a:pt x="908" y="0"/>
                  </a:moveTo>
                  <a:cubicBezTo>
                    <a:pt x="476" y="0"/>
                    <a:pt x="34" y="1084"/>
                    <a:pt x="17" y="2350"/>
                  </a:cubicBezTo>
                  <a:cubicBezTo>
                    <a:pt x="0" y="3609"/>
                    <a:pt x="443" y="4711"/>
                    <a:pt x="897" y="4711"/>
                  </a:cubicBezTo>
                  <a:cubicBezTo>
                    <a:pt x="916" y="4711"/>
                    <a:pt x="935" y="4710"/>
                    <a:pt x="954" y="4706"/>
                  </a:cubicBezTo>
                  <a:cubicBezTo>
                    <a:pt x="1480" y="4607"/>
                    <a:pt x="1016" y="3769"/>
                    <a:pt x="954" y="2556"/>
                  </a:cubicBezTo>
                  <a:cubicBezTo>
                    <a:pt x="900" y="1333"/>
                    <a:pt x="1409" y="85"/>
                    <a:pt x="954" y="4"/>
                  </a:cubicBezTo>
                  <a:cubicBezTo>
                    <a:pt x="939" y="1"/>
                    <a:pt x="924" y="0"/>
                    <a:pt x="908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2"/>
            <p:cNvSpPr/>
            <p:nvPr/>
          </p:nvSpPr>
          <p:spPr>
            <a:xfrm>
              <a:off x="2428833" y="3684708"/>
              <a:ext cx="1828614" cy="322167"/>
            </a:xfrm>
            <a:custGeom>
              <a:avLst/>
              <a:gdLst/>
              <a:ahLst/>
              <a:cxnLst/>
              <a:rect l="l" t="t" r="r" b="b"/>
              <a:pathLst>
                <a:path w="29833" h="5256" extrusionOk="0">
                  <a:moveTo>
                    <a:pt x="0" y="1"/>
                  </a:moveTo>
                  <a:cubicBezTo>
                    <a:pt x="393" y="1"/>
                    <a:pt x="26059" y="10"/>
                    <a:pt x="26665" y="670"/>
                  </a:cubicBezTo>
                  <a:cubicBezTo>
                    <a:pt x="27290" y="1348"/>
                    <a:pt x="27183" y="4488"/>
                    <a:pt x="26665" y="4693"/>
                  </a:cubicBezTo>
                  <a:cubicBezTo>
                    <a:pt x="26157" y="4889"/>
                    <a:pt x="0" y="5255"/>
                    <a:pt x="0" y="5255"/>
                  </a:cubicBezTo>
                  <a:lnTo>
                    <a:pt x="28940" y="5255"/>
                  </a:lnTo>
                  <a:cubicBezTo>
                    <a:pt x="28940" y="5255"/>
                    <a:pt x="29832" y="2980"/>
                    <a:pt x="28940" y="1"/>
                  </a:cubicBezTo>
                  <a:close/>
                </a:path>
              </a:pathLst>
            </a:custGeom>
            <a:solidFill>
              <a:schemeClr val="dk1">
                <a:alpha val="42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046289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iterature Class by Slidesgo">
  <a:themeElements>
    <a:clrScheme name="Simple Light">
      <a:dk1>
        <a:srgbClr val="00213D"/>
      </a:dk1>
      <a:lt1>
        <a:srgbClr val="FFFFFF"/>
      </a:lt1>
      <a:dk2>
        <a:srgbClr val="FFEBDB"/>
      </a:dk2>
      <a:lt2>
        <a:srgbClr val="F9D7C0"/>
      </a:lt2>
      <a:accent1>
        <a:srgbClr val="002E5A"/>
      </a:accent1>
      <a:accent2>
        <a:srgbClr val="FFBC00"/>
      </a:accent2>
      <a:accent3>
        <a:srgbClr val="FF6444"/>
      </a:accent3>
      <a:accent4>
        <a:srgbClr val="6A1A00"/>
      </a:accent4>
      <a:accent5>
        <a:srgbClr val="958C25"/>
      </a:accent5>
      <a:accent6>
        <a:srgbClr val="00213D"/>
      </a:accent6>
      <a:hlink>
        <a:srgbClr val="002E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944</Words>
  <Application>Microsoft Office PowerPoint</Application>
  <PresentationFormat>On-screen Show (16:9)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PT Sans</vt:lpstr>
      <vt:lpstr>Roboto Slab</vt:lpstr>
      <vt:lpstr>Courier New</vt:lpstr>
      <vt:lpstr>Bitter</vt:lpstr>
      <vt:lpstr>English Literature Class by Slidesgo</vt:lpstr>
      <vt:lpstr>Mrs. Madden  ~IB English ~ENC 1101/1102</vt:lpstr>
      <vt:lpstr>Class Expectations</vt:lpstr>
      <vt:lpstr>IB English</vt:lpstr>
      <vt:lpstr>Our Courses</vt:lpstr>
      <vt:lpstr>Lang &amp; Lit Exams</vt:lpstr>
      <vt:lpstr>Lang &amp; Lit Literary Text Requirements</vt:lpstr>
      <vt:lpstr>Lang &amp; Lit Non-Literary Text Requirements</vt:lpstr>
      <vt:lpstr>Lang &amp; Lit Texts</vt:lpstr>
      <vt:lpstr>Lit Exams</vt:lpstr>
      <vt:lpstr>Lit 4 Text Requirements</vt:lpstr>
      <vt:lpstr>PowerPoint Presentation</vt:lpstr>
      <vt:lpstr>ENC 1101/ 1102</vt:lpstr>
      <vt:lpstr>ENC 1101 Requirements</vt:lpstr>
      <vt:lpstr>PowerPoint Presentation</vt:lpstr>
      <vt:lpstr>Follow the QR code for: ~a copy of this slideshow ~my contact information ~the beginning of the year parent info 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LITERATURE CLASS</dc:title>
  <dc:creator>Madden, Angela</dc:creator>
  <cp:lastModifiedBy>Madden, Angela</cp:lastModifiedBy>
  <cp:revision>17</cp:revision>
  <dcterms:modified xsi:type="dcterms:W3CDTF">2025-09-22T17:30:49Z</dcterms:modified>
</cp:coreProperties>
</file>